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270" r:id="rId4"/>
    <p:sldId id="264" r:id="rId5"/>
    <p:sldId id="259" r:id="rId6"/>
    <p:sldId id="275" r:id="rId7"/>
    <p:sldId id="273" r:id="rId8"/>
    <p:sldId id="265" r:id="rId9"/>
    <p:sldId id="260" r:id="rId10"/>
    <p:sldId id="261" r:id="rId11"/>
    <p:sldId id="266" r:id="rId12"/>
    <p:sldId id="263" r:id="rId13"/>
    <p:sldId id="272" r:id="rId14"/>
    <p:sldId id="269" r:id="rId15"/>
    <p:sldId id="274" r:id="rId16"/>
    <p:sldId id="268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8OlHZGYOQ7bkVbuRthEsaLr7bONzbXS" TargetMode="External"/><Relationship Id="rId2" Type="http://schemas.openxmlformats.org/officeDocument/2006/relationships/hyperlink" Target="https://www.udacity.com/course/intro-to-machine-learning--ud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www.youtube.com/playlist?list=PL_iWQOsE6TfVmKkQHucjPAoRtIJYt8a5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coursera.org/learn/machine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E8CA-6EDC-5A88-FBBC-98FE367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792A-1A6C-23CD-FAB1-EC0F5BC0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367" y="1539277"/>
            <a:ext cx="3946312" cy="4329817"/>
          </a:xfrm>
        </p:spPr>
        <p:txBody>
          <a:bodyPr/>
          <a:lstStyle/>
          <a:p>
            <a:r>
              <a:rPr lang="en-US" dirty="0"/>
              <a:t>Fully online python environment</a:t>
            </a:r>
          </a:p>
          <a:p>
            <a:r>
              <a:rPr lang="en-US" dirty="0"/>
              <a:t>Many benefits</a:t>
            </a:r>
          </a:p>
          <a:p>
            <a:pPr lvl="1"/>
            <a:r>
              <a:rPr lang="en-US" dirty="0"/>
              <a:t>Free to use</a:t>
            </a:r>
          </a:p>
          <a:p>
            <a:pPr lvl="1"/>
            <a:r>
              <a:rPr lang="en-US" dirty="0"/>
              <a:t>Will work for all assignments and labs</a:t>
            </a:r>
          </a:p>
          <a:p>
            <a:pPr lvl="1"/>
            <a:r>
              <a:rPr lang="en-US" dirty="0"/>
              <a:t>No machine to set up</a:t>
            </a:r>
          </a:p>
          <a:p>
            <a:r>
              <a:rPr lang="en-US" dirty="0"/>
              <a:t>But it may be a bit slow</a:t>
            </a:r>
          </a:p>
          <a:p>
            <a:pPr lvl="1"/>
            <a:r>
              <a:rPr lang="en-US" dirty="0"/>
              <a:t>Only matters for larger projects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A6227-CE46-31AD-07E4-38011D8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1D773-12E4-A243-4074-081F756B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" y="1608666"/>
            <a:ext cx="6390240" cy="33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use your local machine,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3.12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/>
              <a:t>Deep learning package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A202A-69EE-487E-AD96-54E07325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91" y="3204627"/>
            <a:ext cx="2760080" cy="6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New Logo PNG vector in SVG, PDF, AI, CDR format">
            <a:extLst>
              <a:ext uri="{FF2B5EF4-FFF2-40B4-BE49-F238E27FC236}">
                <a16:creationId xmlns:a16="http://schemas.microsoft.com/office/drawing/2014/main" id="{05EE8F73-9BBA-3EB0-0397-50B90B49F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9" b="37108"/>
          <a:stretch/>
        </p:blipFill>
        <p:spPr bwMode="auto">
          <a:xfrm>
            <a:off x="7751796" y="3920092"/>
            <a:ext cx="4292158" cy="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1"/>
            <a:endParaRPr lang="en-US" dirty="0"/>
          </a:p>
          <a:p>
            <a:r>
              <a:rPr lang="de-DE" dirty="0"/>
              <a:t>Course Assistant:  </a:t>
            </a:r>
          </a:p>
          <a:p>
            <a:pPr lvl="1"/>
            <a:r>
              <a:rPr lang="en-US" dirty="0"/>
              <a:t>TBD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online</a:t>
            </a:r>
          </a:p>
          <a:p>
            <a:r>
              <a:rPr lang="en-US" dirty="0">
                <a:hlinkClick r:id="rId2"/>
              </a:rPr>
              <a:t>Udacity</a:t>
            </a:r>
            <a:r>
              <a:rPr lang="en-US" dirty="0"/>
              <a:t>	</a:t>
            </a:r>
          </a:p>
          <a:p>
            <a:r>
              <a:rPr lang="en-US" dirty="0">
                <a:hlinkClick r:id="rId3"/>
              </a:rPr>
              <a:t>Cornell CS4780</a:t>
            </a:r>
            <a:endParaRPr lang="en-US" dirty="0"/>
          </a:p>
          <a:p>
            <a:pPr lvl="1"/>
            <a:r>
              <a:rPr lang="en-US" dirty="0"/>
              <a:t>YouTube videos</a:t>
            </a:r>
          </a:p>
          <a:p>
            <a:r>
              <a:rPr lang="en-US" dirty="0">
                <a:hlinkClick r:id="rId4"/>
              </a:rPr>
              <a:t>Berkeley Deep Learning</a:t>
            </a:r>
            <a:endParaRPr lang="en-US" dirty="0"/>
          </a:p>
          <a:p>
            <a:pPr lvl="1"/>
            <a:r>
              <a:rPr lang="en-US" dirty="0"/>
              <a:t>Deep learning specifically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5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816B8-39A5-061B-C986-A7B6C6D19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296" y="1820356"/>
            <a:ext cx="4419827" cy="20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816B8-39A5-061B-C986-A7B6C6D1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896" y="2264856"/>
            <a:ext cx="4419827" cy="20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object-oriented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3.12)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7613</TotalTime>
  <Words>1262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Colab</vt:lpstr>
      <vt:lpstr>Software for Local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290</cp:revision>
  <cp:lastPrinted>2018-09-04T12:29:29Z</cp:lastPrinted>
  <dcterms:created xsi:type="dcterms:W3CDTF">2015-03-22T11:15:32Z</dcterms:created>
  <dcterms:modified xsi:type="dcterms:W3CDTF">2024-09-03T02:28:39Z</dcterms:modified>
</cp:coreProperties>
</file>