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492FD-316C-424E-8296-1367DD8DC4D2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0CDB0-5243-4841-A9BE-0A08D8CBF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50CDB0-5243-4841-A9BE-0A08D8CBF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0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6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8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ED999-541A-42D4-B56E-54D26F64A5C1}" type="datetimeFigureOut">
              <a:rPr lang="en-US" smtClean="0"/>
              <a:t>3/30/2012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2C7D8-F341-435A-8762-E3157005E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054225"/>
            <a:ext cx="7772400" cy="1470025"/>
          </a:xfrm>
        </p:spPr>
        <p:txBody>
          <a:bodyPr/>
          <a:lstStyle/>
          <a:p>
            <a:r>
              <a:rPr lang="en-US" dirty="0" err="1" smtClean="0"/>
              <a:t>TweetAnd</a:t>
            </a:r>
            <a:endParaRPr lang="en-US" dirty="0"/>
          </a:p>
        </p:txBody>
      </p:sp>
      <p:pic>
        <p:nvPicPr>
          <p:cNvPr id="3074" name="Picture 2" descr="C:\Users\Ali\Desktop\Pres\tweet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9" y="152400"/>
            <a:ext cx="4781843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3810000"/>
            <a:ext cx="6400800" cy="1752600"/>
          </a:xfrm>
        </p:spPr>
        <p:txBody>
          <a:bodyPr/>
          <a:lstStyle/>
          <a:p>
            <a:r>
              <a:rPr lang="en-US" dirty="0" smtClean="0"/>
              <a:t>Android Application</a:t>
            </a:r>
          </a:p>
          <a:p>
            <a:endParaRPr lang="en-US" dirty="0"/>
          </a:p>
          <a:p>
            <a:r>
              <a:rPr lang="en-US" dirty="0" smtClean="0"/>
              <a:t>Ali Al-</a:t>
            </a:r>
            <a:r>
              <a:rPr lang="en-US" dirty="0" err="1" smtClean="0"/>
              <a:t>Qalaf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5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986337"/>
            <a:ext cx="20574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Java.</a:t>
            </a:r>
          </a:p>
          <a:p>
            <a:r>
              <a:rPr lang="en-US" dirty="0" smtClean="0"/>
              <a:t>Twitter API(</a:t>
            </a:r>
            <a:r>
              <a:rPr lang="en-US" b="1" dirty="0" err="1" smtClean="0"/>
              <a:t>user_timeline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Google </a:t>
            </a:r>
            <a:r>
              <a:rPr lang="en-US" dirty="0" err="1" smtClean="0"/>
              <a:t>Gson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Sql</a:t>
            </a:r>
            <a:r>
              <a:rPr lang="en-US" dirty="0" smtClean="0"/>
              <a:t> lite.</a:t>
            </a:r>
          </a:p>
          <a:p>
            <a:r>
              <a:rPr lang="en-US" dirty="0" smtClean="0"/>
              <a:t>Android.</a:t>
            </a:r>
          </a:p>
          <a:p>
            <a:pPr lvl="2"/>
            <a:endParaRPr lang="en-US" dirty="0"/>
          </a:p>
        </p:txBody>
      </p:sp>
      <p:pic>
        <p:nvPicPr>
          <p:cNvPr id="1027" name="Picture 3" descr="C:\Users\Ali\Desktop\Pres\sqlite370_banner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362200"/>
            <a:ext cx="20955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li\Desktop\Pres\twit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04878"/>
            <a:ext cx="1436342" cy="142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li\Desktop\Pres\Yaho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534025"/>
            <a:ext cx="27622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74" y="3704878"/>
            <a:ext cx="1427502" cy="1427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92" y="5420952"/>
            <a:ext cx="1618785" cy="67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60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i\Desktop\t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01" y="3325600"/>
            <a:ext cx="1781268" cy="17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2400" y="2209799"/>
            <a:ext cx="2424112" cy="149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04800"/>
            <a:ext cx="2598508" cy="213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algn="r"/>
            <a:r>
              <a:rPr lang="en-US" dirty="0" err="1" smtClean="0"/>
              <a:t>TweetAnd</a:t>
            </a:r>
            <a:endParaRPr lang="en-US" dirty="0"/>
          </a:p>
        </p:txBody>
      </p:sp>
      <p:pic>
        <p:nvPicPr>
          <p:cNvPr id="2052" name="Picture 4" descr="C:\Users\Ali\Desktop\Pres\tweetan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81800" y="4563631"/>
            <a:ext cx="2133600" cy="214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34000" y="3657601"/>
            <a:ext cx="1666078" cy="136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884952"/>
            <a:ext cx="21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Where Is Phone</a:t>
            </a:r>
            <a:endParaRPr lang="en-US" sz="2400" dirty="0"/>
          </a:p>
        </p:txBody>
      </p:sp>
      <p:pic>
        <p:nvPicPr>
          <p:cNvPr id="2055" name="Picture 7" descr="C:\Users\Ali\Desktop\Pres\twitte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98" y="1371600"/>
            <a:ext cx="580125" cy="57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37" y="2971800"/>
            <a:ext cx="1490663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038600" y="3289736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android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5000" y="4041895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I’m Here</a:t>
            </a:r>
            <a:endParaRPr lang="en-US" sz="2400" dirty="0"/>
          </a:p>
        </p:txBody>
      </p:sp>
      <p:pic>
        <p:nvPicPr>
          <p:cNvPr id="15" name="Picture 4" descr="C:\Users\Ali\Desktop\Pres\tweetan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24800" y="457200"/>
            <a:ext cx="266700" cy="26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On-screen Show (4:3)</PresentationFormat>
  <Paragraphs>15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TweetAnd</vt:lpstr>
      <vt:lpstr>Technologies</vt:lpstr>
      <vt:lpstr>TweetAnd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TweetAnd</dc:title>
  <dc:creator>Ali</dc:creator>
  <cp:lastModifiedBy>Ali</cp:lastModifiedBy>
  <cp:revision>14</cp:revision>
  <dcterms:created xsi:type="dcterms:W3CDTF">2012-03-30T09:38:47Z</dcterms:created>
  <dcterms:modified xsi:type="dcterms:W3CDTF">2012-03-30T10:48:42Z</dcterms:modified>
</cp:coreProperties>
</file>