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4B22"/>
    <a:srgbClr val="EBE7BD"/>
    <a:srgbClr val="687E8C"/>
    <a:srgbClr val="CFD5EA"/>
    <a:srgbClr val="D6D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9D55B-3459-4007-A8D7-9F307880708B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163E1-2767-49CC-9D02-C75E7B2E481D}">
      <dgm:prSet custT="1"/>
      <dgm:spPr>
        <a:solidFill>
          <a:srgbClr val="D6D6BE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Book Antiqua" panose="02040602050305030304" pitchFamily="18" charset="0"/>
            </a:rPr>
            <a:t>What is a Tort?</a:t>
          </a:r>
          <a:endParaRPr lang="en-US" sz="32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0CC87543-E92F-4612-AE97-6A1B3D8EBC91}" type="parTrans" cxnId="{5AA4F188-7867-43F3-9A8F-E47718F9EFEA}">
      <dgm:prSet/>
      <dgm:spPr/>
      <dgm:t>
        <a:bodyPr/>
        <a:lstStyle/>
        <a:p>
          <a:endParaRPr lang="en-US"/>
        </a:p>
      </dgm:t>
    </dgm:pt>
    <dgm:pt modelId="{ACF5F801-07AC-4C00-A86A-7CC22CC129E5}" type="sibTrans" cxnId="{5AA4F188-7867-43F3-9A8F-E47718F9EFEA}">
      <dgm:prSet/>
      <dgm:spPr/>
      <dgm:t>
        <a:bodyPr/>
        <a:lstStyle/>
        <a:p>
          <a:endParaRPr lang="en-US"/>
        </a:p>
      </dgm:t>
    </dgm:pt>
    <dgm:pt modelId="{1FB3FE9F-7F74-4DD2-8373-77BBBA376090}">
      <dgm:prSet custT="1"/>
      <dgm:spPr>
        <a:solidFill>
          <a:srgbClr val="D6D6BE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Book Antiqua" panose="02040602050305030304" pitchFamily="18" charset="0"/>
            </a:rPr>
            <a:t>A civil wrong. A wrongful act that causes injury to another.</a:t>
          </a:r>
        </a:p>
      </dgm:t>
    </dgm:pt>
    <dgm:pt modelId="{D54D63B8-7164-4B45-9DF8-A63F8BEF68D6}" type="parTrans" cxnId="{D335DBE5-B7CE-4487-B47E-F5ABEA6D4A65}">
      <dgm:prSet/>
      <dgm:spPr/>
      <dgm:t>
        <a:bodyPr/>
        <a:lstStyle/>
        <a:p>
          <a:endParaRPr lang="en-US"/>
        </a:p>
      </dgm:t>
    </dgm:pt>
    <dgm:pt modelId="{F914E4A7-610E-4E6C-A5F8-E6C288018C6D}" type="sibTrans" cxnId="{D335DBE5-B7CE-4487-B47E-F5ABEA6D4A65}">
      <dgm:prSet/>
      <dgm:spPr/>
      <dgm:t>
        <a:bodyPr/>
        <a:lstStyle/>
        <a:p>
          <a:endParaRPr lang="en-US"/>
        </a:p>
      </dgm:t>
    </dgm:pt>
    <dgm:pt modelId="{AE298ED1-755D-4BBD-9B95-F4B6795CAFA6}">
      <dgm:prSet custT="1"/>
      <dgm:spPr>
        <a:solidFill>
          <a:srgbClr val="D6D6BE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800" dirty="0">
              <a:solidFill>
                <a:schemeClr val="tx1"/>
              </a:solidFill>
              <a:latin typeface="Book Antiqua" panose="02040602050305030304" pitchFamily="18" charset="0"/>
            </a:rPr>
            <a:t>Gives the victim the right to seek compensation.</a:t>
          </a:r>
        </a:p>
      </dgm:t>
    </dgm:pt>
    <dgm:pt modelId="{E9BFE062-EF41-4996-9E8E-AC363CD4816C}" type="parTrans" cxnId="{6756EB5A-60F2-4866-A4AA-4EDDB6479732}">
      <dgm:prSet/>
      <dgm:spPr/>
      <dgm:t>
        <a:bodyPr/>
        <a:lstStyle/>
        <a:p>
          <a:endParaRPr lang="en-US"/>
        </a:p>
      </dgm:t>
    </dgm:pt>
    <dgm:pt modelId="{145340E9-EA62-4600-B910-8BAD9AC4562D}" type="sibTrans" cxnId="{6756EB5A-60F2-4866-A4AA-4EDDB6479732}">
      <dgm:prSet/>
      <dgm:spPr/>
      <dgm:t>
        <a:bodyPr/>
        <a:lstStyle/>
        <a:p>
          <a:endParaRPr lang="en-US"/>
        </a:p>
      </dgm:t>
    </dgm:pt>
    <dgm:pt modelId="{943D0113-F8C2-4E19-9A77-58EC829356B0}">
      <dgm:prSet/>
      <dgm:spPr>
        <a:solidFill>
          <a:srgbClr val="EBE7BD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Book Antiqua" panose="02040602050305030304" pitchFamily="18" charset="0"/>
            </a:rPr>
            <a:t>Tortious liability arises from the breach of a duty </a:t>
          </a:r>
          <a:r>
            <a:rPr lang="en-US" b="1" u="sng" dirty="0">
              <a:solidFill>
                <a:schemeClr val="tx1"/>
              </a:solidFill>
              <a:latin typeface="Book Antiqua" panose="02040602050305030304" pitchFamily="18" charset="0"/>
            </a:rPr>
            <a:t>primarily fixed by law</a:t>
          </a:r>
          <a:r>
            <a:rPr lang="en-US" dirty="0">
              <a:solidFill>
                <a:schemeClr val="tx1"/>
              </a:solidFill>
              <a:latin typeface="Book Antiqua" panose="02040602050305030304" pitchFamily="18" charset="0"/>
            </a:rPr>
            <a:t>; this duty is towards persons generally and its breach is </a:t>
          </a:r>
          <a:r>
            <a:rPr lang="en-US" dirty="0" err="1">
              <a:solidFill>
                <a:schemeClr val="tx1"/>
              </a:solidFill>
              <a:latin typeface="Book Antiqua" panose="02040602050305030304" pitchFamily="18" charset="0"/>
            </a:rPr>
            <a:t>redressible</a:t>
          </a:r>
          <a:r>
            <a:rPr lang="en-US" dirty="0">
              <a:solidFill>
                <a:schemeClr val="tx1"/>
              </a:solidFill>
              <a:latin typeface="Book Antiqua" panose="02040602050305030304" pitchFamily="18" charset="0"/>
            </a:rPr>
            <a:t> by </a:t>
          </a:r>
          <a:r>
            <a:rPr lang="en-US" b="1" u="sng" dirty="0">
              <a:solidFill>
                <a:schemeClr val="tx1"/>
              </a:solidFill>
              <a:latin typeface="Book Antiqua" panose="02040602050305030304" pitchFamily="18" charset="0"/>
            </a:rPr>
            <a:t>an action for unliquidated damages</a:t>
          </a:r>
          <a:r>
            <a:rPr lang="en-US" dirty="0">
              <a:solidFill>
                <a:schemeClr val="tx1"/>
              </a:solidFill>
              <a:latin typeface="Book Antiqua" panose="02040602050305030304" pitchFamily="18" charset="0"/>
            </a:rPr>
            <a:t>. [Winfield]</a:t>
          </a:r>
        </a:p>
      </dgm:t>
    </dgm:pt>
    <dgm:pt modelId="{3E26D0E0-27CA-474A-A110-8B48E4C04400}" type="parTrans" cxnId="{E82E91E7-2B6C-464B-A76F-7B40773AD5E2}">
      <dgm:prSet/>
      <dgm:spPr/>
      <dgm:t>
        <a:bodyPr/>
        <a:lstStyle/>
        <a:p>
          <a:endParaRPr lang="en-US"/>
        </a:p>
      </dgm:t>
    </dgm:pt>
    <dgm:pt modelId="{F5C60FC6-511F-4C97-8FB1-3FE4B8E64076}" type="sibTrans" cxnId="{E82E91E7-2B6C-464B-A76F-7B40773AD5E2}">
      <dgm:prSet/>
      <dgm:spPr/>
      <dgm:t>
        <a:bodyPr/>
        <a:lstStyle/>
        <a:p>
          <a:endParaRPr lang="en-US"/>
        </a:p>
      </dgm:t>
    </dgm:pt>
    <dgm:pt modelId="{D7331980-C9B1-485A-953A-A1E9E6FC86A0}" type="pres">
      <dgm:prSet presAssocID="{76A9D55B-3459-4007-A8D7-9F307880708B}" presName="Name0" presStyleCnt="0">
        <dgm:presLayoutVars>
          <dgm:resizeHandles/>
        </dgm:presLayoutVars>
      </dgm:prSet>
      <dgm:spPr/>
    </dgm:pt>
    <dgm:pt modelId="{860DB1BF-3BD5-4637-80D6-F05C22389C3C}" type="pres">
      <dgm:prSet presAssocID="{58A163E1-2767-49CC-9D02-C75E7B2E481D}" presName="text" presStyleLbl="node1" presStyleIdx="0" presStyleCnt="2">
        <dgm:presLayoutVars>
          <dgm:bulletEnabled val="1"/>
        </dgm:presLayoutVars>
      </dgm:prSet>
      <dgm:spPr/>
    </dgm:pt>
    <dgm:pt modelId="{CF78EBBF-F1EE-4620-9D74-3F6A6593A5E2}" type="pres">
      <dgm:prSet presAssocID="{ACF5F801-07AC-4C00-A86A-7CC22CC129E5}" presName="space" presStyleCnt="0"/>
      <dgm:spPr/>
    </dgm:pt>
    <dgm:pt modelId="{9269D9C0-D464-4F9E-A602-C4428533FE89}" type="pres">
      <dgm:prSet presAssocID="{943D0113-F8C2-4E19-9A77-58EC829356B0}" presName="text" presStyleLbl="node1" presStyleIdx="1" presStyleCnt="2">
        <dgm:presLayoutVars>
          <dgm:bulletEnabled val="1"/>
        </dgm:presLayoutVars>
      </dgm:prSet>
      <dgm:spPr/>
    </dgm:pt>
  </dgm:ptLst>
  <dgm:cxnLst>
    <dgm:cxn modelId="{EA4E1A58-2FF2-4D01-A748-FEDB7185F7F8}" type="presOf" srcId="{58A163E1-2767-49CC-9D02-C75E7B2E481D}" destId="{860DB1BF-3BD5-4637-80D6-F05C22389C3C}" srcOrd="0" destOrd="0" presId="urn:diagrams.loki3.com/VaryingWidthList"/>
    <dgm:cxn modelId="{6756EB5A-60F2-4866-A4AA-4EDDB6479732}" srcId="{58A163E1-2767-49CC-9D02-C75E7B2E481D}" destId="{AE298ED1-755D-4BBD-9B95-F4B6795CAFA6}" srcOrd="1" destOrd="0" parTransId="{E9BFE062-EF41-4996-9E8E-AC363CD4816C}" sibTransId="{145340E9-EA62-4600-B910-8BAD9AC4562D}"/>
    <dgm:cxn modelId="{5AA4F188-7867-43F3-9A8F-E47718F9EFEA}" srcId="{76A9D55B-3459-4007-A8D7-9F307880708B}" destId="{58A163E1-2767-49CC-9D02-C75E7B2E481D}" srcOrd="0" destOrd="0" parTransId="{0CC87543-E92F-4612-AE97-6A1B3D8EBC91}" sibTransId="{ACF5F801-07AC-4C00-A86A-7CC22CC129E5}"/>
    <dgm:cxn modelId="{64FA78A3-5AF5-465F-BD31-2D417C21E616}" type="presOf" srcId="{AE298ED1-755D-4BBD-9B95-F4B6795CAFA6}" destId="{860DB1BF-3BD5-4637-80D6-F05C22389C3C}" srcOrd="0" destOrd="2" presId="urn:diagrams.loki3.com/VaryingWidthList"/>
    <dgm:cxn modelId="{D335DBE5-B7CE-4487-B47E-F5ABEA6D4A65}" srcId="{58A163E1-2767-49CC-9D02-C75E7B2E481D}" destId="{1FB3FE9F-7F74-4DD2-8373-77BBBA376090}" srcOrd="0" destOrd="0" parTransId="{D54D63B8-7164-4B45-9DF8-A63F8BEF68D6}" sibTransId="{F914E4A7-610E-4E6C-A5F8-E6C288018C6D}"/>
    <dgm:cxn modelId="{84BFF3E5-BBBD-4768-8964-6F42DCE44799}" type="presOf" srcId="{943D0113-F8C2-4E19-9A77-58EC829356B0}" destId="{9269D9C0-D464-4F9E-A602-C4428533FE89}" srcOrd="0" destOrd="0" presId="urn:diagrams.loki3.com/VaryingWidthList"/>
    <dgm:cxn modelId="{451C33E7-104E-4750-9ACC-92B55A327F78}" type="presOf" srcId="{76A9D55B-3459-4007-A8D7-9F307880708B}" destId="{D7331980-C9B1-485A-953A-A1E9E6FC86A0}" srcOrd="0" destOrd="0" presId="urn:diagrams.loki3.com/VaryingWidthList"/>
    <dgm:cxn modelId="{E82E91E7-2B6C-464B-A76F-7B40773AD5E2}" srcId="{76A9D55B-3459-4007-A8D7-9F307880708B}" destId="{943D0113-F8C2-4E19-9A77-58EC829356B0}" srcOrd="1" destOrd="0" parTransId="{3E26D0E0-27CA-474A-A110-8B48E4C04400}" sibTransId="{F5C60FC6-511F-4C97-8FB1-3FE4B8E64076}"/>
    <dgm:cxn modelId="{4BB250F6-FFCA-4FA0-97BE-6458A91558CB}" type="presOf" srcId="{1FB3FE9F-7F74-4DD2-8373-77BBBA376090}" destId="{860DB1BF-3BD5-4637-80D6-F05C22389C3C}" srcOrd="0" destOrd="1" presId="urn:diagrams.loki3.com/VaryingWidthList"/>
    <dgm:cxn modelId="{62BCC99D-8A95-4C61-A498-5FCAF2B5226F}" type="presParOf" srcId="{D7331980-C9B1-485A-953A-A1E9E6FC86A0}" destId="{860DB1BF-3BD5-4637-80D6-F05C22389C3C}" srcOrd="0" destOrd="0" presId="urn:diagrams.loki3.com/VaryingWidthList"/>
    <dgm:cxn modelId="{0F762A09-87E4-4291-9554-348E3E98381D}" type="presParOf" srcId="{D7331980-C9B1-485A-953A-A1E9E6FC86A0}" destId="{CF78EBBF-F1EE-4620-9D74-3F6A6593A5E2}" srcOrd="1" destOrd="0" presId="urn:diagrams.loki3.com/VaryingWidthList"/>
    <dgm:cxn modelId="{FD948071-CB62-4DBB-B4D7-3B916A353464}" type="presParOf" srcId="{D7331980-C9B1-485A-953A-A1E9E6FC86A0}" destId="{9269D9C0-D464-4F9E-A602-C4428533FE89}" srcOrd="2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5340D1-8E03-49CA-AFE2-FBF7379E67F9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48EA2C-8B28-448D-8CCA-747B3BFDA5A1}">
      <dgm:prSet/>
      <dgm:spPr>
        <a:solidFill>
          <a:srgbClr val="D6D6BE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Book Antiqua" panose="02040602050305030304" pitchFamily="18" charset="0"/>
            </a:rPr>
            <a:t>Tort law focuses on legal duties and rights. </a:t>
          </a:r>
        </a:p>
      </dgm:t>
    </dgm:pt>
    <dgm:pt modelId="{28AE27BF-679A-47B2-816B-7E5CC8672402}" type="parTrans" cxnId="{6DF68F6D-4D29-4066-BA46-679A6459B79A}">
      <dgm:prSet/>
      <dgm:spPr/>
      <dgm:t>
        <a:bodyPr/>
        <a:lstStyle/>
        <a:p>
          <a:endParaRPr lang="en-US"/>
        </a:p>
      </dgm:t>
    </dgm:pt>
    <dgm:pt modelId="{AEFC423F-05A1-40E5-8F14-0BFB1D21E13A}" type="sibTrans" cxnId="{6DF68F6D-4D29-4066-BA46-679A6459B79A}">
      <dgm:prSet/>
      <dgm:spPr/>
      <dgm:t>
        <a:bodyPr/>
        <a:lstStyle/>
        <a:p>
          <a:endParaRPr lang="en-US"/>
        </a:p>
      </dgm:t>
    </dgm:pt>
    <dgm:pt modelId="{B5DE5BDD-452A-4B88-BCD0-7D3740ADD9A1}">
      <dgm:prSet/>
      <dgm:spPr>
        <a:solidFill>
          <a:srgbClr val="D6D6BE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Book Antiqua" panose="02040602050305030304" pitchFamily="18" charset="0"/>
            </a:rPr>
            <a:t>Breaching these legal duties creates tortious liability. </a:t>
          </a:r>
        </a:p>
      </dgm:t>
    </dgm:pt>
    <dgm:pt modelId="{D9ADF52C-67AD-4E88-BA35-3F52C44D8FA4}" type="parTrans" cxnId="{8AE39829-481D-4C50-9F02-0562718B6F6D}">
      <dgm:prSet/>
      <dgm:spPr/>
      <dgm:t>
        <a:bodyPr/>
        <a:lstStyle/>
        <a:p>
          <a:endParaRPr lang="en-US"/>
        </a:p>
      </dgm:t>
    </dgm:pt>
    <dgm:pt modelId="{F9ADB62E-3AB2-466B-B072-1E17707BB473}" type="sibTrans" cxnId="{8AE39829-481D-4C50-9F02-0562718B6F6D}">
      <dgm:prSet/>
      <dgm:spPr/>
      <dgm:t>
        <a:bodyPr/>
        <a:lstStyle/>
        <a:p>
          <a:endParaRPr lang="en-US"/>
        </a:p>
      </dgm:t>
    </dgm:pt>
    <dgm:pt modelId="{4B8ED976-FE4E-4371-B3A5-5AA77B0E9F07}" type="pres">
      <dgm:prSet presAssocID="{E65340D1-8E03-49CA-AFE2-FBF7379E67F9}" presName="Name0" presStyleCnt="0">
        <dgm:presLayoutVars>
          <dgm:dir/>
          <dgm:animLvl val="lvl"/>
          <dgm:resizeHandles val="exact"/>
        </dgm:presLayoutVars>
      </dgm:prSet>
      <dgm:spPr/>
    </dgm:pt>
    <dgm:pt modelId="{0F1007F1-237E-4214-B8D6-B7746B89821B}" type="pres">
      <dgm:prSet presAssocID="{E448EA2C-8B28-448D-8CCA-747B3BFDA5A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15F194F-E471-413F-9145-41084A9D24E8}" type="pres">
      <dgm:prSet presAssocID="{AEFC423F-05A1-40E5-8F14-0BFB1D21E13A}" presName="parTxOnlySpace" presStyleCnt="0"/>
      <dgm:spPr/>
    </dgm:pt>
    <dgm:pt modelId="{387129FF-58DB-4430-9EBB-DC0BFA6D72A7}" type="pres">
      <dgm:prSet presAssocID="{B5DE5BDD-452A-4B88-BCD0-7D3740ADD9A1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731361D-A0B4-4D86-9695-BB615C239490}" type="presOf" srcId="{E65340D1-8E03-49CA-AFE2-FBF7379E67F9}" destId="{4B8ED976-FE4E-4371-B3A5-5AA77B0E9F07}" srcOrd="0" destOrd="0" presId="urn:microsoft.com/office/officeart/2005/8/layout/chevron1"/>
    <dgm:cxn modelId="{8AE39829-481D-4C50-9F02-0562718B6F6D}" srcId="{E65340D1-8E03-49CA-AFE2-FBF7379E67F9}" destId="{B5DE5BDD-452A-4B88-BCD0-7D3740ADD9A1}" srcOrd="1" destOrd="0" parTransId="{D9ADF52C-67AD-4E88-BA35-3F52C44D8FA4}" sibTransId="{F9ADB62E-3AB2-466B-B072-1E17707BB473}"/>
    <dgm:cxn modelId="{6DF68F6D-4D29-4066-BA46-679A6459B79A}" srcId="{E65340D1-8E03-49CA-AFE2-FBF7379E67F9}" destId="{E448EA2C-8B28-448D-8CCA-747B3BFDA5A1}" srcOrd="0" destOrd="0" parTransId="{28AE27BF-679A-47B2-816B-7E5CC8672402}" sibTransId="{AEFC423F-05A1-40E5-8F14-0BFB1D21E13A}"/>
    <dgm:cxn modelId="{E8450650-FEAE-4E98-A850-C2C53BEAA903}" type="presOf" srcId="{B5DE5BDD-452A-4B88-BCD0-7D3740ADD9A1}" destId="{387129FF-58DB-4430-9EBB-DC0BFA6D72A7}" srcOrd="0" destOrd="0" presId="urn:microsoft.com/office/officeart/2005/8/layout/chevron1"/>
    <dgm:cxn modelId="{714158E6-B16A-40F8-8C53-8D4535762E8B}" type="presOf" srcId="{E448EA2C-8B28-448D-8CCA-747B3BFDA5A1}" destId="{0F1007F1-237E-4214-B8D6-B7746B89821B}" srcOrd="0" destOrd="0" presId="urn:microsoft.com/office/officeart/2005/8/layout/chevron1"/>
    <dgm:cxn modelId="{5B172EF8-1E8F-4633-9B24-72F33ADF24A2}" type="presParOf" srcId="{4B8ED976-FE4E-4371-B3A5-5AA77B0E9F07}" destId="{0F1007F1-237E-4214-B8D6-B7746B89821B}" srcOrd="0" destOrd="0" presId="urn:microsoft.com/office/officeart/2005/8/layout/chevron1"/>
    <dgm:cxn modelId="{81847E42-0AAA-4AB9-84BE-F85F10792735}" type="presParOf" srcId="{4B8ED976-FE4E-4371-B3A5-5AA77B0E9F07}" destId="{715F194F-E471-413F-9145-41084A9D24E8}" srcOrd="1" destOrd="0" presId="urn:microsoft.com/office/officeart/2005/8/layout/chevron1"/>
    <dgm:cxn modelId="{5DCB57B4-147C-481B-99CD-5387636867A8}" type="presParOf" srcId="{4B8ED976-FE4E-4371-B3A5-5AA77B0E9F07}" destId="{387129FF-58DB-4430-9EBB-DC0BFA6D72A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36C51-F41C-4481-908A-2F357C0B4F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5F3760-52F5-46A5-8E35-56B95D8C3F4E}">
      <dgm:prSet custT="1"/>
      <dgm:spPr>
        <a:solidFill>
          <a:srgbClr val="EBE7BD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Negligence</a:t>
          </a:r>
        </a:p>
        <a:p>
          <a:pPr algn="l"/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Acting carelessly causing harm (e.g., </a:t>
          </a:r>
          <a:r>
            <a:rPr lang="en-US" sz="2400" b="1" u="sng" dirty="0">
              <a:solidFill>
                <a:schemeClr val="tx1"/>
              </a:solidFill>
              <a:latin typeface="Book Antiqua" panose="02040602050305030304" pitchFamily="18" charset="0"/>
            </a:rPr>
            <a:t>rash driving, ignoring signals</a:t>
          </a:r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).</a:t>
          </a:r>
        </a:p>
      </dgm:t>
    </dgm:pt>
    <dgm:pt modelId="{B0829B41-8E64-4C54-812F-06471831C5D8}" type="parTrans" cxnId="{271D444F-5B7B-4F8A-8F77-AEFF17E39DA9}">
      <dgm:prSet/>
      <dgm:spPr/>
      <dgm:t>
        <a:bodyPr/>
        <a:lstStyle/>
        <a:p>
          <a:endParaRPr lang="en-US"/>
        </a:p>
      </dgm:t>
    </dgm:pt>
    <dgm:pt modelId="{D5F70F49-9646-417C-8CC7-5E12C97D381C}" type="sibTrans" cxnId="{271D444F-5B7B-4F8A-8F77-AEFF17E39DA9}">
      <dgm:prSet/>
      <dgm:spPr/>
      <dgm:t>
        <a:bodyPr/>
        <a:lstStyle/>
        <a:p>
          <a:endParaRPr lang="en-US"/>
        </a:p>
      </dgm:t>
    </dgm:pt>
    <dgm:pt modelId="{CDAEAE27-E31F-4B79-B5E4-2CDE7FD366FF}">
      <dgm:prSet custT="1"/>
      <dgm:spPr>
        <a:solidFill>
          <a:srgbClr val="687E8C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400" dirty="0">
              <a:latin typeface="Book Antiqua" panose="02040602050305030304" pitchFamily="18" charset="0"/>
            </a:rPr>
            <a:t>Condition</a:t>
          </a:r>
        </a:p>
      </dgm:t>
    </dgm:pt>
    <dgm:pt modelId="{DF781092-4EBF-4274-A075-2C99E0AD0B7C}" type="parTrans" cxnId="{844D6610-45F2-4E0B-961E-52EC9353F180}">
      <dgm:prSet/>
      <dgm:spPr/>
      <dgm:t>
        <a:bodyPr/>
        <a:lstStyle/>
        <a:p>
          <a:endParaRPr lang="en-US"/>
        </a:p>
      </dgm:t>
    </dgm:pt>
    <dgm:pt modelId="{2CD41CF7-BDB2-4901-B72F-6A06242E1605}" type="sibTrans" cxnId="{844D6610-45F2-4E0B-961E-52EC9353F180}">
      <dgm:prSet/>
      <dgm:spPr/>
      <dgm:t>
        <a:bodyPr/>
        <a:lstStyle/>
        <a:p>
          <a:endParaRPr lang="en-US"/>
        </a:p>
      </dgm:t>
    </dgm:pt>
    <dgm:pt modelId="{E2D9390F-0575-49A5-831B-3A881794905B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400" dirty="0">
              <a:latin typeface="Book Antiqua" panose="02040602050305030304" pitchFamily="18" charset="0"/>
            </a:rPr>
            <a:t>Driver had a responsibility to act carefully.</a:t>
          </a:r>
        </a:p>
      </dgm:t>
    </dgm:pt>
    <dgm:pt modelId="{B39C2513-6A68-4A8F-B604-D3FEB2A0A6A3}" type="parTrans" cxnId="{70AAB81D-B187-4143-9AAD-65BB16F1DE78}">
      <dgm:prSet/>
      <dgm:spPr/>
      <dgm:t>
        <a:bodyPr/>
        <a:lstStyle/>
        <a:p>
          <a:endParaRPr lang="en-US"/>
        </a:p>
      </dgm:t>
    </dgm:pt>
    <dgm:pt modelId="{A4765834-7A93-489B-94CA-B26AA2DAE072}" type="sibTrans" cxnId="{70AAB81D-B187-4143-9AAD-65BB16F1DE78}">
      <dgm:prSet/>
      <dgm:spPr/>
      <dgm:t>
        <a:bodyPr/>
        <a:lstStyle/>
        <a:p>
          <a:endParaRPr lang="en-US"/>
        </a:p>
      </dgm:t>
    </dgm:pt>
    <dgm:pt modelId="{ADD5FCCC-B324-4149-8421-ECCE02BBA592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400" dirty="0">
              <a:latin typeface="Book Antiqua" panose="02040602050305030304" pitchFamily="18" charset="0"/>
            </a:rPr>
            <a:t>They failed to act with that care.</a:t>
          </a:r>
        </a:p>
      </dgm:t>
    </dgm:pt>
    <dgm:pt modelId="{B5C8B991-7533-4454-97CE-8FE5F7EB24AF}" type="parTrans" cxnId="{210BF563-6C3B-435D-B333-864BD1985A3C}">
      <dgm:prSet/>
      <dgm:spPr/>
      <dgm:t>
        <a:bodyPr/>
        <a:lstStyle/>
        <a:p>
          <a:endParaRPr lang="en-US"/>
        </a:p>
      </dgm:t>
    </dgm:pt>
    <dgm:pt modelId="{E573D43D-3974-4874-BA10-5EE409C29A0E}" type="sibTrans" cxnId="{210BF563-6C3B-435D-B333-864BD1985A3C}">
      <dgm:prSet/>
      <dgm:spPr/>
      <dgm:t>
        <a:bodyPr/>
        <a:lstStyle/>
        <a:p>
          <a:endParaRPr lang="en-US"/>
        </a:p>
      </dgm:t>
    </dgm:pt>
    <dgm:pt modelId="{28262A40-0056-4BBF-BCDD-AD3F33EE558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400" dirty="0">
              <a:latin typeface="Book Antiqua" panose="02040602050305030304" pitchFamily="18" charset="0"/>
            </a:rPr>
            <a:t>Their carelessness caused an accident.</a:t>
          </a:r>
        </a:p>
      </dgm:t>
    </dgm:pt>
    <dgm:pt modelId="{DCF85F4A-61B4-4919-ADBD-93B4C1D82E53}" type="parTrans" cxnId="{D501794B-899E-4426-AF64-A9117AC53E33}">
      <dgm:prSet/>
      <dgm:spPr/>
      <dgm:t>
        <a:bodyPr/>
        <a:lstStyle/>
        <a:p>
          <a:endParaRPr lang="en-US"/>
        </a:p>
      </dgm:t>
    </dgm:pt>
    <dgm:pt modelId="{3ED992A7-1A70-423E-A216-04A059181863}" type="sibTrans" cxnId="{D501794B-899E-4426-AF64-A9117AC53E33}">
      <dgm:prSet/>
      <dgm:spPr/>
      <dgm:t>
        <a:bodyPr/>
        <a:lstStyle/>
        <a:p>
          <a:endParaRPr lang="en-US"/>
        </a:p>
      </dgm:t>
    </dgm:pt>
    <dgm:pt modelId="{91561D51-E3F3-49DF-A9B4-5648C9FF905C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2400" dirty="0">
              <a:latin typeface="Book Antiqua" panose="02040602050305030304" pitchFamily="18" charset="0"/>
            </a:rPr>
            <a:t>Victim suffered losses (</a:t>
          </a:r>
          <a:r>
            <a:rPr lang="en-US" sz="2400" b="1" u="sng" dirty="0">
              <a:latin typeface="Book Antiqua" panose="02040602050305030304" pitchFamily="18" charset="0"/>
            </a:rPr>
            <a:t>injury, financial, mental trauma</a:t>
          </a:r>
          <a:r>
            <a:rPr lang="en-US" sz="2400" dirty="0">
              <a:latin typeface="Book Antiqua" panose="02040602050305030304" pitchFamily="18" charset="0"/>
            </a:rPr>
            <a:t>).</a:t>
          </a:r>
        </a:p>
      </dgm:t>
    </dgm:pt>
    <dgm:pt modelId="{B7EA3989-AF14-44A8-A443-7CD88EECC4EF}" type="parTrans" cxnId="{645D1711-CA7F-45D3-A1AA-7F1BD40373E1}">
      <dgm:prSet/>
      <dgm:spPr/>
      <dgm:t>
        <a:bodyPr/>
        <a:lstStyle/>
        <a:p>
          <a:endParaRPr lang="en-US"/>
        </a:p>
      </dgm:t>
    </dgm:pt>
    <dgm:pt modelId="{E1712F3E-C445-4219-896B-866EA30B5CF7}" type="sibTrans" cxnId="{645D1711-CA7F-45D3-A1AA-7F1BD40373E1}">
      <dgm:prSet/>
      <dgm:spPr/>
      <dgm:t>
        <a:bodyPr/>
        <a:lstStyle/>
        <a:p>
          <a:endParaRPr lang="en-US"/>
        </a:p>
      </dgm:t>
    </dgm:pt>
    <dgm:pt modelId="{5F05D26D-0308-437E-9954-15A896B01A9E}" type="pres">
      <dgm:prSet presAssocID="{3EB36C51-F41C-4481-908A-2F357C0B4F04}" presName="linear" presStyleCnt="0">
        <dgm:presLayoutVars>
          <dgm:dir/>
          <dgm:animLvl val="lvl"/>
          <dgm:resizeHandles val="exact"/>
        </dgm:presLayoutVars>
      </dgm:prSet>
      <dgm:spPr/>
    </dgm:pt>
    <dgm:pt modelId="{39C98FD5-E669-4724-BB5B-174AECDF75AC}" type="pres">
      <dgm:prSet presAssocID="{3D5F3760-52F5-46A5-8E35-56B95D8C3F4E}" presName="parentLin" presStyleCnt="0"/>
      <dgm:spPr/>
    </dgm:pt>
    <dgm:pt modelId="{4C01110F-42D9-479F-A1E0-D174E49F90C6}" type="pres">
      <dgm:prSet presAssocID="{3D5F3760-52F5-46A5-8E35-56B95D8C3F4E}" presName="parentLeftMargin" presStyleLbl="node1" presStyleIdx="0" presStyleCnt="2"/>
      <dgm:spPr/>
    </dgm:pt>
    <dgm:pt modelId="{4CB05EB1-6CB0-41DD-93E8-40E9FC8E66B8}" type="pres">
      <dgm:prSet presAssocID="{3D5F3760-52F5-46A5-8E35-56B95D8C3F4E}" presName="parentText" presStyleLbl="node1" presStyleIdx="0" presStyleCnt="2" custScaleX="136489" custScaleY="336954">
        <dgm:presLayoutVars>
          <dgm:chMax val="0"/>
          <dgm:bulletEnabled val="1"/>
        </dgm:presLayoutVars>
      </dgm:prSet>
      <dgm:spPr/>
    </dgm:pt>
    <dgm:pt modelId="{5CC65264-71B0-4346-9579-7438F0041709}" type="pres">
      <dgm:prSet presAssocID="{3D5F3760-52F5-46A5-8E35-56B95D8C3F4E}" presName="negativeSpace" presStyleCnt="0"/>
      <dgm:spPr/>
    </dgm:pt>
    <dgm:pt modelId="{CE4E4487-EEA3-43FF-8B02-F827F8726C3A}" type="pres">
      <dgm:prSet presAssocID="{3D5F3760-52F5-46A5-8E35-56B95D8C3F4E}" presName="childText" presStyleLbl="conFgAcc1" presStyleIdx="0" presStyleCnt="2">
        <dgm:presLayoutVars>
          <dgm:bulletEnabled val="1"/>
        </dgm:presLayoutVars>
      </dgm:prSet>
      <dgm:spPr/>
    </dgm:pt>
    <dgm:pt modelId="{56120C6C-1422-4CC1-B7EE-9E6001EFE361}" type="pres">
      <dgm:prSet presAssocID="{D5F70F49-9646-417C-8CC7-5E12C97D381C}" presName="spaceBetweenRectangles" presStyleCnt="0"/>
      <dgm:spPr/>
    </dgm:pt>
    <dgm:pt modelId="{EADB2F06-587B-4978-98C4-C51502061446}" type="pres">
      <dgm:prSet presAssocID="{CDAEAE27-E31F-4B79-B5E4-2CDE7FD366FF}" presName="parentLin" presStyleCnt="0"/>
      <dgm:spPr/>
    </dgm:pt>
    <dgm:pt modelId="{72300704-7B98-4634-965A-011D9C023EF8}" type="pres">
      <dgm:prSet presAssocID="{CDAEAE27-E31F-4B79-B5E4-2CDE7FD366FF}" presName="parentLeftMargin" presStyleLbl="node1" presStyleIdx="0" presStyleCnt="2"/>
      <dgm:spPr/>
    </dgm:pt>
    <dgm:pt modelId="{704DAD96-9EED-4511-9BCD-936301CA4787}" type="pres">
      <dgm:prSet presAssocID="{CDAEAE27-E31F-4B79-B5E4-2CDE7FD366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BBAC84-9BF7-471C-9599-D9F4CFB5E393}" type="pres">
      <dgm:prSet presAssocID="{CDAEAE27-E31F-4B79-B5E4-2CDE7FD366FF}" presName="negativeSpace" presStyleCnt="0"/>
      <dgm:spPr/>
    </dgm:pt>
    <dgm:pt modelId="{3F6D4492-F61E-43A1-A7B2-9C435D31EBD1}" type="pres">
      <dgm:prSet presAssocID="{CDAEAE27-E31F-4B79-B5E4-2CDE7FD366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4D6610-45F2-4E0B-961E-52EC9353F180}" srcId="{3EB36C51-F41C-4481-908A-2F357C0B4F04}" destId="{CDAEAE27-E31F-4B79-B5E4-2CDE7FD366FF}" srcOrd="1" destOrd="0" parTransId="{DF781092-4EBF-4274-A075-2C99E0AD0B7C}" sibTransId="{2CD41CF7-BDB2-4901-B72F-6A06242E1605}"/>
    <dgm:cxn modelId="{645D1711-CA7F-45D3-A1AA-7F1BD40373E1}" srcId="{CDAEAE27-E31F-4B79-B5E4-2CDE7FD366FF}" destId="{91561D51-E3F3-49DF-A9B4-5648C9FF905C}" srcOrd="3" destOrd="0" parTransId="{B7EA3989-AF14-44A8-A443-7CD88EECC4EF}" sibTransId="{E1712F3E-C445-4219-896B-866EA30B5CF7}"/>
    <dgm:cxn modelId="{70AAB81D-B187-4143-9AAD-65BB16F1DE78}" srcId="{CDAEAE27-E31F-4B79-B5E4-2CDE7FD366FF}" destId="{E2D9390F-0575-49A5-831B-3A881794905B}" srcOrd="0" destOrd="0" parTransId="{B39C2513-6A68-4A8F-B604-D3FEB2A0A6A3}" sibTransId="{A4765834-7A93-489B-94CA-B26AA2DAE072}"/>
    <dgm:cxn modelId="{5989E140-4CED-4ACA-9C43-1DCC54D4FE6C}" type="presOf" srcId="{CDAEAE27-E31F-4B79-B5E4-2CDE7FD366FF}" destId="{72300704-7B98-4634-965A-011D9C023EF8}" srcOrd="0" destOrd="0" presId="urn:microsoft.com/office/officeart/2005/8/layout/list1"/>
    <dgm:cxn modelId="{210BF563-6C3B-435D-B333-864BD1985A3C}" srcId="{CDAEAE27-E31F-4B79-B5E4-2CDE7FD366FF}" destId="{ADD5FCCC-B324-4149-8421-ECCE02BBA592}" srcOrd="1" destOrd="0" parTransId="{B5C8B991-7533-4454-97CE-8FE5F7EB24AF}" sibTransId="{E573D43D-3974-4874-BA10-5EE409C29A0E}"/>
    <dgm:cxn modelId="{85DD4E67-C367-4758-9E3E-F564E5474762}" type="presOf" srcId="{3D5F3760-52F5-46A5-8E35-56B95D8C3F4E}" destId="{4C01110F-42D9-479F-A1E0-D174E49F90C6}" srcOrd="0" destOrd="0" presId="urn:microsoft.com/office/officeart/2005/8/layout/list1"/>
    <dgm:cxn modelId="{D501794B-899E-4426-AF64-A9117AC53E33}" srcId="{CDAEAE27-E31F-4B79-B5E4-2CDE7FD366FF}" destId="{28262A40-0056-4BBF-BCDD-AD3F33EE5580}" srcOrd="2" destOrd="0" parTransId="{DCF85F4A-61B4-4919-ADBD-93B4C1D82E53}" sibTransId="{3ED992A7-1A70-423E-A216-04A059181863}"/>
    <dgm:cxn modelId="{271D444F-5B7B-4F8A-8F77-AEFF17E39DA9}" srcId="{3EB36C51-F41C-4481-908A-2F357C0B4F04}" destId="{3D5F3760-52F5-46A5-8E35-56B95D8C3F4E}" srcOrd="0" destOrd="0" parTransId="{B0829B41-8E64-4C54-812F-06471831C5D8}" sibTransId="{D5F70F49-9646-417C-8CC7-5E12C97D381C}"/>
    <dgm:cxn modelId="{5BBFB170-E87A-4AFA-B73D-287FB29AED0B}" type="presOf" srcId="{91561D51-E3F3-49DF-A9B4-5648C9FF905C}" destId="{3F6D4492-F61E-43A1-A7B2-9C435D31EBD1}" srcOrd="0" destOrd="3" presId="urn:microsoft.com/office/officeart/2005/8/layout/list1"/>
    <dgm:cxn modelId="{56E9E970-616D-4955-8961-ECD3B1CC4B72}" type="presOf" srcId="{3D5F3760-52F5-46A5-8E35-56B95D8C3F4E}" destId="{4CB05EB1-6CB0-41DD-93E8-40E9FC8E66B8}" srcOrd="1" destOrd="0" presId="urn:microsoft.com/office/officeart/2005/8/layout/list1"/>
    <dgm:cxn modelId="{5F2B3393-0184-439D-82A2-74F07D49B810}" type="presOf" srcId="{E2D9390F-0575-49A5-831B-3A881794905B}" destId="{3F6D4492-F61E-43A1-A7B2-9C435D31EBD1}" srcOrd="0" destOrd="0" presId="urn:microsoft.com/office/officeart/2005/8/layout/list1"/>
    <dgm:cxn modelId="{04BD08BE-A3C6-4EB8-B0EE-99311FCEC41D}" type="presOf" srcId="{ADD5FCCC-B324-4149-8421-ECCE02BBA592}" destId="{3F6D4492-F61E-43A1-A7B2-9C435D31EBD1}" srcOrd="0" destOrd="1" presId="urn:microsoft.com/office/officeart/2005/8/layout/list1"/>
    <dgm:cxn modelId="{9F960ADF-31FC-4128-BB61-1D7E9887E808}" type="presOf" srcId="{CDAEAE27-E31F-4B79-B5E4-2CDE7FD366FF}" destId="{704DAD96-9EED-4511-9BCD-936301CA4787}" srcOrd="1" destOrd="0" presId="urn:microsoft.com/office/officeart/2005/8/layout/list1"/>
    <dgm:cxn modelId="{28F64CE9-6C0A-4DFC-822D-4533E1BF1DBF}" type="presOf" srcId="{3EB36C51-F41C-4481-908A-2F357C0B4F04}" destId="{5F05D26D-0308-437E-9954-15A896B01A9E}" srcOrd="0" destOrd="0" presId="urn:microsoft.com/office/officeart/2005/8/layout/list1"/>
    <dgm:cxn modelId="{23EFE3E9-1FAD-41C9-B79E-F613DD96555A}" type="presOf" srcId="{28262A40-0056-4BBF-BCDD-AD3F33EE5580}" destId="{3F6D4492-F61E-43A1-A7B2-9C435D31EBD1}" srcOrd="0" destOrd="2" presId="urn:microsoft.com/office/officeart/2005/8/layout/list1"/>
    <dgm:cxn modelId="{867E6EFC-6F3D-4423-A44D-FFE8991CC3BE}" type="presParOf" srcId="{5F05D26D-0308-437E-9954-15A896B01A9E}" destId="{39C98FD5-E669-4724-BB5B-174AECDF75AC}" srcOrd="0" destOrd="0" presId="urn:microsoft.com/office/officeart/2005/8/layout/list1"/>
    <dgm:cxn modelId="{97CF890A-35A4-4672-9BB9-3BF84C286151}" type="presParOf" srcId="{39C98FD5-E669-4724-BB5B-174AECDF75AC}" destId="{4C01110F-42D9-479F-A1E0-D174E49F90C6}" srcOrd="0" destOrd="0" presId="urn:microsoft.com/office/officeart/2005/8/layout/list1"/>
    <dgm:cxn modelId="{21E36EB0-F695-4CDA-9809-0C3F9A83BC98}" type="presParOf" srcId="{39C98FD5-E669-4724-BB5B-174AECDF75AC}" destId="{4CB05EB1-6CB0-41DD-93E8-40E9FC8E66B8}" srcOrd="1" destOrd="0" presId="urn:microsoft.com/office/officeart/2005/8/layout/list1"/>
    <dgm:cxn modelId="{8A804E22-1BB6-4965-98E6-97C2A3780EFD}" type="presParOf" srcId="{5F05D26D-0308-437E-9954-15A896B01A9E}" destId="{5CC65264-71B0-4346-9579-7438F0041709}" srcOrd="1" destOrd="0" presId="urn:microsoft.com/office/officeart/2005/8/layout/list1"/>
    <dgm:cxn modelId="{4D134416-C779-41BF-8A72-12BB2B8FC64E}" type="presParOf" srcId="{5F05D26D-0308-437E-9954-15A896B01A9E}" destId="{CE4E4487-EEA3-43FF-8B02-F827F8726C3A}" srcOrd="2" destOrd="0" presId="urn:microsoft.com/office/officeart/2005/8/layout/list1"/>
    <dgm:cxn modelId="{91277776-A708-491B-BC9F-FB1ADD014F0F}" type="presParOf" srcId="{5F05D26D-0308-437E-9954-15A896B01A9E}" destId="{56120C6C-1422-4CC1-B7EE-9E6001EFE361}" srcOrd="3" destOrd="0" presId="urn:microsoft.com/office/officeart/2005/8/layout/list1"/>
    <dgm:cxn modelId="{82F8AE7D-3D39-495F-A9CB-79DE49006C6E}" type="presParOf" srcId="{5F05D26D-0308-437E-9954-15A896B01A9E}" destId="{EADB2F06-587B-4978-98C4-C51502061446}" srcOrd="4" destOrd="0" presId="urn:microsoft.com/office/officeart/2005/8/layout/list1"/>
    <dgm:cxn modelId="{ED17069A-510D-4A72-894F-98C87291C81A}" type="presParOf" srcId="{EADB2F06-587B-4978-98C4-C51502061446}" destId="{72300704-7B98-4634-965A-011D9C023EF8}" srcOrd="0" destOrd="0" presId="urn:microsoft.com/office/officeart/2005/8/layout/list1"/>
    <dgm:cxn modelId="{0DE91DA4-C249-46E9-816E-B2BC0B77AADC}" type="presParOf" srcId="{EADB2F06-587B-4978-98C4-C51502061446}" destId="{704DAD96-9EED-4511-9BCD-936301CA4787}" srcOrd="1" destOrd="0" presId="urn:microsoft.com/office/officeart/2005/8/layout/list1"/>
    <dgm:cxn modelId="{CF9849C9-4EB2-4AF8-A009-9785A0F16EA3}" type="presParOf" srcId="{5F05D26D-0308-437E-9954-15A896B01A9E}" destId="{88BBAC84-9BF7-471C-9599-D9F4CFB5E393}" srcOrd="5" destOrd="0" presId="urn:microsoft.com/office/officeart/2005/8/layout/list1"/>
    <dgm:cxn modelId="{5B4AD1C1-CB23-4089-85DD-68A9DA8A1A4E}" type="presParOf" srcId="{5F05D26D-0308-437E-9954-15A896B01A9E}" destId="{3F6D4492-F61E-43A1-A7B2-9C435D31EBD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B36C51-F41C-4481-908A-2F357C0B4F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5F3760-52F5-46A5-8E35-56B95D8C3F4E}">
      <dgm:prSet custT="1"/>
      <dgm:spPr>
        <a:solidFill>
          <a:srgbClr val="EBE7BD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l"/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Vicarious Liability</a:t>
          </a:r>
        </a:p>
        <a:p>
          <a:pPr algn="l"/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Holding someone liable for another's acts (e.g., </a:t>
          </a:r>
          <a:r>
            <a:rPr lang="en-US" sz="2400" b="1" u="sng" dirty="0">
              <a:solidFill>
                <a:schemeClr val="tx1"/>
              </a:solidFill>
              <a:latin typeface="Book Antiqua" panose="02040602050305030304" pitchFamily="18" charset="0"/>
            </a:rPr>
            <a:t>employer for employee's driving</a:t>
          </a:r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).</a:t>
          </a:r>
        </a:p>
      </dgm:t>
    </dgm:pt>
    <dgm:pt modelId="{D5F70F49-9646-417C-8CC7-5E12C97D381C}" type="sibTrans" cxnId="{271D444F-5B7B-4F8A-8F77-AEFF17E39DA9}">
      <dgm:prSet/>
      <dgm:spPr/>
      <dgm:t>
        <a:bodyPr/>
        <a:lstStyle/>
        <a:p>
          <a:endParaRPr lang="en-US"/>
        </a:p>
      </dgm:t>
    </dgm:pt>
    <dgm:pt modelId="{B0829B41-8E64-4C54-812F-06471831C5D8}" type="parTrans" cxnId="{271D444F-5B7B-4F8A-8F77-AEFF17E39DA9}">
      <dgm:prSet/>
      <dgm:spPr/>
      <dgm:t>
        <a:bodyPr/>
        <a:lstStyle/>
        <a:p>
          <a:endParaRPr lang="en-US"/>
        </a:p>
      </dgm:t>
    </dgm:pt>
    <dgm:pt modelId="{CDAEAE27-E31F-4B79-B5E4-2CDE7FD366FF}">
      <dgm:prSet/>
      <dgm:spPr>
        <a:solidFill>
          <a:srgbClr val="687E8C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>
              <a:latin typeface="Book Antiqua" panose="02040602050305030304" pitchFamily="18" charset="0"/>
            </a:rPr>
            <a:t>Condition </a:t>
          </a:r>
        </a:p>
      </dgm:t>
    </dgm:pt>
    <dgm:pt modelId="{2CD41CF7-BDB2-4901-B72F-6A06242E1605}" type="sibTrans" cxnId="{844D6610-45F2-4E0B-961E-52EC9353F180}">
      <dgm:prSet/>
      <dgm:spPr/>
      <dgm:t>
        <a:bodyPr/>
        <a:lstStyle/>
        <a:p>
          <a:endParaRPr lang="en-US"/>
        </a:p>
      </dgm:t>
    </dgm:pt>
    <dgm:pt modelId="{DF781092-4EBF-4274-A075-2C99E0AD0B7C}" type="parTrans" cxnId="{844D6610-45F2-4E0B-961E-52EC9353F180}">
      <dgm:prSet/>
      <dgm:spPr/>
      <dgm:t>
        <a:bodyPr/>
        <a:lstStyle/>
        <a:p>
          <a:endParaRPr lang="en-US"/>
        </a:p>
      </dgm:t>
    </dgm:pt>
    <dgm:pt modelId="{E2D9390F-0575-49A5-831B-3A881794905B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endParaRPr lang="en-US" sz="14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4765834-7A93-489B-94CA-B26AA2DAE072}" type="sibTrans" cxnId="{70AAB81D-B187-4143-9AAD-65BB16F1DE78}">
      <dgm:prSet/>
      <dgm:spPr/>
      <dgm:t>
        <a:bodyPr/>
        <a:lstStyle/>
        <a:p>
          <a:endParaRPr lang="en-US"/>
        </a:p>
      </dgm:t>
    </dgm:pt>
    <dgm:pt modelId="{B39C2513-6A68-4A8F-B604-D3FEB2A0A6A3}" type="parTrans" cxnId="{70AAB81D-B187-4143-9AAD-65BB16F1DE78}">
      <dgm:prSet/>
      <dgm:spPr/>
      <dgm:t>
        <a:bodyPr/>
        <a:lstStyle/>
        <a:p>
          <a:endParaRPr lang="en-US"/>
        </a:p>
      </dgm:t>
    </dgm:pt>
    <dgm:pt modelId="{D50CB54F-03AC-4557-9A7F-504EB4CDA0FD}" type="pres">
      <dgm:prSet presAssocID="{3EB36C51-F41C-4481-908A-2F357C0B4F04}" presName="linear" presStyleCnt="0">
        <dgm:presLayoutVars>
          <dgm:dir/>
          <dgm:animLvl val="lvl"/>
          <dgm:resizeHandles val="exact"/>
        </dgm:presLayoutVars>
      </dgm:prSet>
      <dgm:spPr/>
    </dgm:pt>
    <dgm:pt modelId="{9C10B8D0-9E66-4A58-A03C-3EC3EFF2BD4E}" type="pres">
      <dgm:prSet presAssocID="{3D5F3760-52F5-46A5-8E35-56B95D8C3F4E}" presName="parentLin" presStyleCnt="0"/>
      <dgm:spPr/>
    </dgm:pt>
    <dgm:pt modelId="{5791825B-59FE-41E8-AA61-EE9A1E928EFF}" type="pres">
      <dgm:prSet presAssocID="{3D5F3760-52F5-46A5-8E35-56B95D8C3F4E}" presName="parentLeftMargin" presStyleLbl="node1" presStyleIdx="0" presStyleCnt="2"/>
      <dgm:spPr/>
    </dgm:pt>
    <dgm:pt modelId="{2F96A9DA-91BE-4E1A-869C-5B5D82CAAB7D}" type="pres">
      <dgm:prSet presAssocID="{3D5F3760-52F5-46A5-8E35-56B95D8C3F4E}" presName="parentText" presStyleLbl="node1" presStyleIdx="0" presStyleCnt="2" custScaleX="142857" custScaleY="244827" custLinFactNeighborX="11203" custLinFactNeighborY="-53090">
        <dgm:presLayoutVars>
          <dgm:chMax val="0"/>
          <dgm:bulletEnabled val="1"/>
        </dgm:presLayoutVars>
      </dgm:prSet>
      <dgm:spPr/>
    </dgm:pt>
    <dgm:pt modelId="{CFB917EC-C080-4044-9CA0-754A2C65F3EC}" type="pres">
      <dgm:prSet presAssocID="{3D5F3760-52F5-46A5-8E35-56B95D8C3F4E}" presName="negativeSpace" presStyleCnt="0"/>
      <dgm:spPr/>
    </dgm:pt>
    <dgm:pt modelId="{006FCC6E-5736-4E07-8181-DC7D66054206}" type="pres">
      <dgm:prSet presAssocID="{3D5F3760-52F5-46A5-8E35-56B95D8C3F4E}" presName="childText" presStyleLbl="conFgAcc1" presStyleIdx="0" presStyleCnt="2">
        <dgm:presLayoutVars>
          <dgm:bulletEnabled val="1"/>
        </dgm:presLayoutVars>
      </dgm:prSet>
      <dgm:spPr/>
    </dgm:pt>
    <dgm:pt modelId="{0A64A32A-BF8E-4542-B9E0-45EC785022F2}" type="pres">
      <dgm:prSet presAssocID="{D5F70F49-9646-417C-8CC7-5E12C97D381C}" presName="spaceBetweenRectangles" presStyleCnt="0"/>
      <dgm:spPr/>
    </dgm:pt>
    <dgm:pt modelId="{AF3073A7-F832-45BC-9D32-EECDA2462961}" type="pres">
      <dgm:prSet presAssocID="{CDAEAE27-E31F-4B79-B5E4-2CDE7FD366FF}" presName="parentLin" presStyleCnt="0"/>
      <dgm:spPr/>
    </dgm:pt>
    <dgm:pt modelId="{87AB8CE9-9F1B-474E-8F00-FDF9DFCEB3A3}" type="pres">
      <dgm:prSet presAssocID="{CDAEAE27-E31F-4B79-B5E4-2CDE7FD366FF}" presName="parentLeftMargin" presStyleLbl="node1" presStyleIdx="0" presStyleCnt="2"/>
      <dgm:spPr/>
    </dgm:pt>
    <dgm:pt modelId="{18D8244E-FD0C-4BFC-8AD8-C26BA69A5336}" type="pres">
      <dgm:prSet presAssocID="{CDAEAE27-E31F-4B79-B5E4-2CDE7FD366FF}" presName="parentText" presStyleLbl="node1" presStyleIdx="1" presStyleCnt="2" custScaleY="67639" custLinFactNeighborX="1071" custLinFactNeighborY="-32702">
        <dgm:presLayoutVars>
          <dgm:chMax val="0"/>
          <dgm:bulletEnabled val="1"/>
        </dgm:presLayoutVars>
      </dgm:prSet>
      <dgm:spPr/>
    </dgm:pt>
    <dgm:pt modelId="{EEA3F073-9076-42FC-B57A-BC4DEB01A92E}" type="pres">
      <dgm:prSet presAssocID="{CDAEAE27-E31F-4B79-B5E4-2CDE7FD366FF}" presName="negativeSpace" presStyleCnt="0"/>
      <dgm:spPr/>
    </dgm:pt>
    <dgm:pt modelId="{8801366B-006D-4593-AE6A-D8FB587A8A99}" type="pres">
      <dgm:prSet presAssocID="{CDAEAE27-E31F-4B79-B5E4-2CDE7FD366FF}" presName="childText" presStyleLbl="conFgAcc1" presStyleIdx="1" presStyleCnt="2" custScaleY="444057">
        <dgm:presLayoutVars>
          <dgm:bulletEnabled val="1"/>
        </dgm:presLayoutVars>
      </dgm:prSet>
      <dgm:spPr/>
    </dgm:pt>
  </dgm:ptLst>
  <dgm:cxnLst>
    <dgm:cxn modelId="{A9FAE506-7F24-463A-BFA5-AF746FEECCD3}" type="presOf" srcId="{E2D9390F-0575-49A5-831B-3A881794905B}" destId="{8801366B-006D-4593-AE6A-D8FB587A8A99}" srcOrd="0" destOrd="0" presId="urn:microsoft.com/office/officeart/2005/8/layout/list1"/>
    <dgm:cxn modelId="{844D6610-45F2-4E0B-961E-52EC9353F180}" srcId="{3EB36C51-F41C-4481-908A-2F357C0B4F04}" destId="{CDAEAE27-E31F-4B79-B5E4-2CDE7FD366FF}" srcOrd="1" destOrd="0" parTransId="{DF781092-4EBF-4274-A075-2C99E0AD0B7C}" sibTransId="{2CD41CF7-BDB2-4901-B72F-6A06242E1605}"/>
    <dgm:cxn modelId="{FF475C12-3075-4CBE-8812-F1DBA9FB8774}" type="presOf" srcId="{CDAEAE27-E31F-4B79-B5E4-2CDE7FD366FF}" destId="{18D8244E-FD0C-4BFC-8AD8-C26BA69A5336}" srcOrd="1" destOrd="0" presId="urn:microsoft.com/office/officeart/2005/8/layout/list1"/>
    <dgm:cxn modelId="{70AAB81D-B187-4143-9AAD-65BB16F1DE78}" srcId="{CDAEAE27-E31F-4B79-B5E4-2CDE7FD366FF}" destId="{E2D9390F-0575-49A5-831B-3A881794905B}" srcOrd="0" destOrd="0" parTransId="{B39C2513-6A68-4A8F-B604-D3FEB2A0A6A3}" sibTransId="{A4765834-7A93-489B-94CA-B26AA2DAE072}"/>
    <dgm:cxn modelId="{A377852C-AB6E-44D6-BE34-A1CBAC0D715E}" type="presOf" srcId="{3D5F3760-52F5-46A5-8E35-56B95D8C3F4E}" destId="{2F96A9DA-91BE-4E1A-869C-5B5D82CAAB7D}" srcOrd="1" destOrd="0" presId="urn:microsoft.com/office/officeart/2005/8/layout/list1"/>
    <dgm:cxn modelId="{38E21F30-A01F-4F26-97E2-44D78357B644}" type="presOf" srcId="{3EB36C51-F41C-4481-908A-2F357C0B4F04}" destId="{D50CB54F-03AC-4557-9A7F-504EB4CDA0FD}" srcOrd="0" destOrd="0" presId="urn:microsoft.com/office/officeart/2005/8/layout/list1"/>
    <dgm:cxn modelId="{271D444F-5B7B-4F8A-8F77-AEFF17E39DA9}" srcId="{3EB36C51-F41C-4481-908A-2F357C0B4F04}" destId="{3D5F3760-52F5-46A5-8E35-56B95D8C3F4E}" srcOrd="0" destOrd="0" parTransId="{B0829B41-8E64-4C54-812F-06471831C5D8}" sibTransId="{D5F70F49-9646-417C-8CC7-5E12C97D381C}"/>
    <dgm:cxn modelId="{6B5712BD-396E-479C-B3F9-06F8AF34277D}" type="presOf" srcId="{3D5F3760-52F5-46A5-8E35-56B95D8C3F4E}" destId="{5791825B-59FE-41E8-AA61-EE9A1E928EFF}" srcOrd="0" destOrd="0" presId="urn:microsoft.com/office/officeart/2005/8/layout/list1"/>
    <dgm:cxn modelId="{5D0441EE-FF45-4CD3-9234-C98674520683}" type="presOf" srcId="{CDAEAE27-E31F-4B79-B5E4-2CDE7FD366FF}" destId="{87AB8CE9-9F1B-474E-8F00-FDF9DFCEB3A3}" srcOrd="0" destOrd="0" presId="urn:microsoft.com/office/officeart/2005/8/layout/list1"/>
    <dgm:cxn modelId="{7B35257E-BEA9-48A9-9896-4C98C2984F35}" type="presParOf" srcId="{D50CB54F-03AC-4557-9A7F-504EB4CDA0FD}" destId="{9C10B8D0-9E66-4A58-A03C-3EC3EFF2BD4E}" srcOrd="0" destOrd="0" presId="urn:microsoft.com/office/officeart/2005/8/layout/list1"/>
    <dgm:cxn modelId="{245FBFE2-547A-4134-A377-8FB27795587C}" type="presParOf" srcId="{9C10B8D0-9E66-4A58-A03C-3EC3EFF2BD4E}" destId="{5791825B-59FE-41E8-AA61-EE9A1E928EFF}" srcOrd="0" destOrd="0" presId="urn:microsoft.com/office/officeart/2005/8/layout/list1"/>
    <dgm:cxn modelId="{5DFB8D79-25AE-4699-B889-58E64CEE1ECF}" type="presParOf" srcId="{9C10B8D0-9E66-4A58-A03C-3EC3EFF2BD4E}" destId="{2F96A9DA-91BE-4E1A-869C-5B5D82CAAB7D}" srcOrd="1" destOrd="0" presId="urn:microsoft.com/office/officeart/2005/8/layout/list1"/>
    <dgm:cxn modelId="{38C999A1-8D03-4B49-9E0F-5EE682497C21}" type="presParOf" srcId="{D50CB54F-03AC-4557-9A7F-504EB4CDA0FD}" destId="{CFB917EC-C080-4044-9CA0-754A2C65F3EC}" srcOrd="1" destOrd="0" presId="urn:microsoft.com/office/officeart/2005/8/layout/list1"/>
    <dgm:cxn modelId="{865E64AA-C4E2-4875-AE7D-47523B1A1E32}" type="presParOf" srcId="{D50CB54F-03AC-4557-9A7F-504EB4CDA0FD}" destId="{006FCC6E-5736-4E07-8181-DC7D66054206}" srcOrd="2" destOrd="0" presId="urn:microsoft.com/office/officeart/2005/8/layout/list1"/>
    <dgm:cxn modelId="{75460BE8-6B62-4B4C-9E24-12C04E3E5783}" type="presParOf" srcId="{D50CB54F-03AC-4557-9A7F-504EB4CDA0FD}" destId="{0A64A32A-BF8E-4542-B9E0-45EC785022F2}" srcOrd="3" destOrd="0" presId="urn:microsoft.com/office/officeart/2005/8/layout/list1"/>
    <dgm:cxn modelId="{F490C24F-C23A-42C4-972A-E478D7ED3231}" type="presParOf" srcId="{D50CB54F-03AC-4557-9A7F-504EB4CDA0FD}" destId="{AF3073A7-F832-45BC-9D32-EECDA2462961}" srcOrd="4" destOrd="0" presId="urn:microsoft.com/office/officeart/2005/8/layout/list1"/>
    <dgm:cxn modelId="{9541A082-948B-4563-AEB4-215DF7E09AFB}" type="presParOf" srcId="{AF3073A7-F832-45BC-9D32-EECDA2462961}" destId="{87AB8CE9-9F1B-474E-8F00-FDF9DFCEB3A3}" srcOrd="0" destOrd="0" presId="urn:microsoft.com/office/officeart/2005/8/layout/list1"/>
    <dgm:cxn modelId="{6F1D512C-BFD0-4A94-9C02-223D07B4F406}" type="presParOf" srcId="{AF3073A7-F832-45BC-9D32-EECDA2462961}" destId="{18D8244E-FD0C-4BFC-8AD8-C26BA69A5336}" srcOrd="1" destOrd="0" presId="urn:microsoft.com/office/officeart/2005/8/layout/list1"/>
    <dgm:cxn modelId="{325467EA-E85E-4820-8A16-A76BD2DDEEFF}" type="presParOf" srcId="{D50CB54F-03AC-4557-9A7F-504EB4CDA0FD}" destId="{EEA3F073-9076-42FC-B57A-BC4DEB01A92E}" srcOrd="5" destOrd="0" presId="urn:microsoft.com/office/officeart/2005/8/layout/list1"/>
    <dgm:cxn modelId="{6E22A97B-276F-448A-AF51-1CABCEF76620}" type="presParOf" srcId="{D50CB54F-03AC-4557-9A7F-504EB4CDA0FD}" destId="{8801366B-006D-4593-AE6A-D8FB587A8A9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5340D1-8E03-49CA-AFE2-FBF7379E67F9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ED976-FE4E-4371-B3A5-5AA77B0E9F07}" type="pres">
      <dgm:prSet presAssocID="{E65340D1-8E03-49CA-AFE2-FBF7379E67F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31361D-A0B4-4D86-9695-BB615C239490}" type="presOf" srcId="{E65340D1-8E03-49CA-AFE2-FBF7379E67F9}" destId="{4B8ED976-FE4E-4371-B3A5-5AA77B0E9F0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B36C51-F41C-4481-908A-2F357C0B4F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521E55-6FA6-4E0E-96F6-64242DE4A437}">
      <dgm:prSet custT="1"/>
      <dgm:spPr>
        <a:solidFill>
          <a:srgbClr val="A74B22"/>
        </a:solidFill>
      </dgm:spPr>
      <dgm:t>
        <a:bodyPr/>
        <a:lstStyle/>
        <a:p>
          <a:pPr algn="ctr"/>
          <a:r>
            <a:rPr lang="en-US" sz="2800" dirty="0">
              <a:solidFill>
                <a:schemeClr val="bg1"/>
              </a:solidFill>
              <a:latin typeface="Book Antiqua" panose="02040602050305030304" pitchFamily="18" charset="0"/>
            </a:rPr>
            <a:t>Drivers are often the primary cause of road accidents due to negligence.</a:t>
          </a:r>
        </a:p>
      </dgm:t>
    </dgm:pt>
    <dgm:pt modelId="{CD2E68DB-82EE-4CD4-9620-D12E401C3AD3}" type="parTrans" cxnId="{CB85D05A-2AE4-4C2D-B378-EFB494C71679}">
      <dgm:prSet/>
      <dgm:spPr/>
      <dgm:t>
        <a:bodyPr/>
        <a:lstStyle/>
        <a:p>
          <a:endParaRPr lang="en-US"/>
        </a:p>
      </dgm:t>
    </dgm:pt>
    <dgm:pt modelId="{AEAA69EF-2AA7-4CF8-93F9-7FF6E3246A5E}" type="sibTrans" cxnId="{CB85D05A-2AE4-4C2D-B378-EFB494C71679}">
      <dgm:prSet/>
      <dgm:spPr/>
      <dgm:t>
        <a:bodyPr/>
        <a:lstStyle/>
        <a:p>
          <a:endParaRPr lang="en-US"/>
        </a:p>
      </dgm:t>
    </dgm:pt>
    <dgm:pt modelId="{01E0F05F-C22C-4F6F-B54D-502DCCD89F70}">
      <dgm:prSet custT="1"/>
      <dgm:spPr>
        <a:solidFill>
          <a:srgbClr val="687E8C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olidFill>
                <a:schemeClr val="bg1"/>
              </a:solidFill>
              <a:latin typeface="Book Antiqua" panose="02040602050305030304" pitchFamily="18" charset="0"/>
            </a:rPr>
            <a:t>Examples of Driver Negligence:</a:t>
          </a:r>
          <a:r>
            <a:rPr lang="en-US" sz="2400" dirty="0">
              <a:solidFill>
                <a:schemeClr val="bg1"/>
              </a:solidFill>
              <a:latin typeface="Book Antiqua" panose="02040602050305030304" pitchFamily="18" charset="0"/>
            </a:rPr>
            <a:t> </a:t>
          </a:r>
        </a:p>
      </dgm:t>
    </dgm:pt>
    <dgm:pt modelId="{0B92F043-1C64-42C7-9266-9A0F48531C53}" type="parTrans" cxnId="{C4D2CC6F-5354-4790-ACE5-889480D08366}">
      <dgm:prSet/>
      <dgm:spPr/>
      <dgm:t>
        <a:bodyPr/>
        <a:lstStyle/>
        <a:p>
          <a:endParaRPr lang="en-US"/>
        </a:p>
      </dgm:t>
    </dgm:pt>
    <dgm:pt modelId="{4AB48C80-E495-4503-B673-74A6CD012CD2}" type="sibTrans" cxnId="{C4D2CC6F-5354-4790-ACE5-889480D08366}">
      <dgm:prSet/>
      <dgm:spPr/>
      <dgm:t>
        <a:bodyPr/>
        <a:lstStyle/>
        <a:p>
          <a:endParaRPr lang="en-US"/>
        </a:p>
      </dgm:t>
    </dgm:pt>
    <dgm:pt modelId="{D6782666-54F1-418A-BAFD-6361BF4697A3}">
      <dgm:prSet custT="1"/>
      <dgm:spPr>
        <a:solidFill>
          <a:srgbClr val="EBE7BD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>
              <a:solidFill>
                <a:schemeClr val="tx1"/>
              </a:solidFill>
              <a:latin typeface="Book Antiqua" panose="02040602050305030304" pitchFamily="18" charset="0"/>
            </a:rPr>
            <a:t>Speeding</a:t>
          </a:r>
        </a:p>
      </dgm:t>
    </dgm:pt>
    <dgm:pt modelId="{824EF05B-92A2-4CCE-924E-624D15886279}" type="parTrans" cxnId="{4F5B4CA7-23F3-4F90-BD1D-A7E0F1148112}">
      <dgm:prSet/>
      <dgm:spPr/>
      <dgm:t>
        <a:bodyPr/>
        <a:lstStyle/>
        <a:p>
          <a:endParaRPr lang="en-US"/>
        </a:p>
      </dgm:t>
    </dgm:pt>
    <dgm:pt modelId="{CDB39B76-2F48-41FD-88C4-29BBD843AAEB}" type="sibTrans" cxnId="{4F5B4CA7-23F3-4F90-BD1D-A7E0F1148112}">
      <dgm:prSet/>
      <dgm:spPr/>
      <dgm:t>
        <a:bodyPr/>
        <a:lstStyle/>
        <a:p>
          <a:endParaRPr lang="en-US"/>
        </a:p>
      </dgm:t>
    </dgm:pt>
    <dgm:pt modelId="{4DF2C4DA-F406-4622-B217-949C155CC6BE}">
      <dgm:prSet custT="1"/>
      <dgm:spPr>
        <a:solidFill>
          <a:srgbClr val="EBE7BD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solidFill>
                <a:schemeClr val="tx1"/>
              </a:solidFill>
              <a:latin typeface="Book Antiqua" panose="02040602050305030304" pitchFamily="18" charset="0"/>
            </a:rPr>
            <a:t>Driving under the influence</a:t>
          </a:r>
        </a:p>
      </dgm:t>
    </dgm:pt>
    <dgm:pt modelId="{8853C218-F111-408B-A7CE-BF1008EC119D}" type="parTrans" cxnId="{6064B0CD-34E1-440A-985F-37F117E78D39}">
      <dgm:prSet/>
      <dgm:spPr/>
      <dgm:t>
        <a:bodyPr/>
        <a:lstStyle/>
        <a:p>
          <a:endParaRPr lang="en-US"/>
        </a:p>
      </dgm:t>
    </dgm:pt>
    <dgm:pt modelId="{16EA09F3-53AD-487F-B392-11C93E3876E7}" type="sibTrans" cxnId="{6064B0CD-34E1-440A-985F-37F117E78D39}">
      <dgm:prSet/>
      <dgm:spPr/>
      <dgm:t>
        <a:bodyPr/>
        <a:lstStyle/>
        <a:p>
          <a:endParaRPr lang="en-US"/>
        </a:p>
      </dgm:t>
    </dgm:pt>
    <dgm:pt modelId="{E4AC7126-2A13-4AC3-88B0-5ABEBDBC13C0}">
      <dgm:prSet custT="1"/>
      <dgm:spPr>
        <a:solidFill>
          <a:srgbClr val="EBE7BD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solidFill>
                <a:schemeClr val="tx1"/>
              </a:solidFill>
              <a:latin typeface="Book Antiqua" panose="02040602050305030304" pitchFamily="18" charset="0"/>
            </a:rPr>
            <a:t>Ignoring traffic signals</a:t>
          </a:r>
        </a:p>
      </dgm:t>
    </dgm:pt>
    <dgm:pt modelId="{0660C375-66A7-454A-983A-C15307B7F0B4}" type="parTrans" cxnId="{C4FA6328-A272-4E68-9E07-A9541F0E2F70}">
      <dgm:prSet/>
      <dgm:spPr/>
      <dgm:t>
        <a:bodyPr/>
        <a:lstStyle/>
        <a:p>
          <a:endParaRPr lang="en-US"/>
        </a:p>
      </dgm:t>
    </dgm:pt>
    <dgm:pt modelId="{712504D6-9D5C-4431-8702-42F9F39D9069}" type="sibTrans" cxnId="{C4FA6328-A272-4E68-9E07-A9541F0E2F70}">
      <dgm:prSet/>
      <dgm:spPr/>
      <dgm:t>
        <a:bodyPr/>
        <a:lstStyle/>
        <a:p>
          <a:endParaRPr lang="en-US"/>
        </a:p>
      </dgm:t>
    </dgm:pt>
    <dgm:pt modelId="{0435090F-3EFB-4FB8-9476-01D13B566EED}">
      <dgm:prSet custT="1"/>
      <dgm:spPr>
        <a:solidFill>
          <a:srgbClr val="EBE7BD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solidFill>
                <a:schemeClr val="tx1"/>
              </a:solidFill>
              <a:latin typeface="Book Antiqua" panose="02040602050305030304" pitchFamily="18" charset="0"/>
            </a:rPr>
            <a:t>Lack of proper training or valid licenses</a:t>
          </a:r>
        </a:p>
      </dgm:t>
    </dgm:pt>
    <dgm:pt modelId="{876DA6C3-3F52-4776-B62F-840553758C5C}" type="parTrans" cxnId="{437041D5-F4EC-47E1-8CB5-CFFE85358BAE}">
      <dgm:prSet/>
      <dgm:spPr/>
      <dgm:t>
        <a:bodyPr/>
        <a:lstStyle/>
        <a:p>
          <a:endParaRPr lang="en-US"/>
        </a:p>
      </dgm:t>
    </dgm:pt>
    <dgm:pt modelId="{841B850E-3B62-4929-9AA1-7D14BD5AF94A}" type="sibTrans" cxnId="{437041D5-F4EC-47E1-8CB5-CFFE85358BAE}">
      <dgm:prSet/>
      <dgm:spPr/>
      <dgm:t>
        <a:bodyPr/>
        <a:lstStyle/>
        <a:p>
          <a:endParaRPr lang="en-US"/>
        </a:p>
      </dgm:t>
    </dgm:pt>
    <dgm:pt modelId="{2DF5D5CA-ECEF-4467-90FA-C8F403CDAD46}">
      <dgm:prSet custT="1"/>
      <dgm:spPr>
        <a:solidFill>
          <a:srgbClr val="687E8C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dirty="0">
              <a:solidFill>
                <a:schemeClr val="bg1"/>
              </a:solidFill>
              <a:latin typeface="Book Antiqua" panose="02040602050305030304" pitchFamily="18" charset="0"/>
            </a:rPr>
            <a:t>Consequences:</a:t>
          </a:r>
          <a:r>
            <a:rPr lang="en-US" sz="2400" dirty="0">
              <a:solidFill>
                <a:schemeClr val="bg1"/>
              </a:solidFill>
              <a:latin typeface="Book Antiqua" panose="02040602050305030304" pitchFamily="18" charset="0"/>
            </a:rPr>
            <a:t> </a:t>
          </a:r>
        </a:p>
      </dgm:t>
    </dgm:pt>
    <dgm:pt modelId="{3AFC262B-8566-4FD3-9313-264C67A0EDB5}" type="parTrans" cxnId="{0DD72A49-7D59-4CAB-A110-26FB28040291}">
      <dgm:prSet/>
      <dgm:spPr/>
      <dgm:t>
        <a:bodyPr/>
        <a:lstStyle/>
        <a:p>
          <a:endParaRPr lang="en-US"/>
        </a:p>
      </dgm:t>
    </dgm:pt>
    <dgm:pt modelId="{CCF55EDC-E0B6-4A13-BBBC-48F99AE5894A}" type="sibTrans" cxnId="{0DD72A49-7D59-4CAB-A110-26FB28040291}">
      <dgm:prSet/>
      <dgm:spPr/>
      <dgm:t>
        <a:bodyPr/>
        <a:lstStyle/>
        <a:p>
          <a:endParaRPr lang="en-US"/>
        </a:p>
      </dgm:t>
    </dgm:pt>
    <dgm:pt modelId="{27C2312A-02E0-49E3-8059-68C3445FB682}">
      <dgm:prSet custT="1"/>
      <dgm:spPr>
        <a:solidFill>
          <a:srgbClr val="EBE7BD">
            <a:alpha val="89804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latin typeface="Book Antiqua" panose="02040602050305030304" pitchFamily="18" charset="0"/>
            </a:rPr>
            <a:t>Drivers can be held liable for damages if their negligence causes an accident.</a:t>
          </a:r>
        </a:p>
      </dgm:t>
    </dgm:pt>
    <dgm:pt modelId="{98D453EF-6DCC-4986-8321-B78C3958373C}" type="parTrans" cxnId="{23D1ABD4-D066-43E4-BCD2-62C73FB9482D}">
      <dgm:prSet/>
      <dgm:spPr/>
      <dgm:t>
        <a:bodyPr/>
        <a:lstStyle/>
        <a:p>
          <a:endParaRPr lang="en-US"/>
        </a:p>
      </dgm:t>
    </dgm:pt>
    <dgm:pt modelId="{CC82806D-96D1-43AB-89F2-9A31FBAE7A01}" type="sibTrans" cxnId="{23D1ABD4-D066-43E4-BCD2-62C73FB9482D}">
      <dgm:prSet/>
      <dgm:spPr/>
      <dgm:t>
        <a:bodyPr/>
        <a:lstStyle/>
        <a:p>
          <a:endParaRPr lang="en-US"/>
        </a:p>
      </dgm:t>
    </dgm:pt>
    <dgm:pt modelId="{CF28ED7B-6BFA-4681-9153-AA626E4AB217}">
      <dgm:prSet custT="1"/>
      <dgm:spPr>
        <a:solidFill>
          <a:srgbClr val="A74B22"/>
        </a:solidFill>
      </dgm:spPr>
      <dgm:t>
        <a:bodyPr/>
        <a:lstStyle/>
        <a:p>
          <a:r>
            <a:rPr lang="en-US" sz="2800" b="1" i="0" dirty="0">
              <a:latin typeface="Book Antiqua" panose="02040602050305030304" pitchFamily="18" charset="0"/>
            </a:rPr>
            <a:t>Catherine </a:t>
          </a:r>
          <a:r>
            <a:rPr lang="en-US" sz="2800" b="1" i="0" dirty="0" err="1">
              <a:latin typeface="Book Antiqua" panose="02040602050305030304" pitchFamily="18" charset="0"/>
            </a:rPr>
            <a:t>Masud</a:t>
          </a:r>
          <a:r>
            <a:rPr lang="en-US" sz="2800" b="1" i="0" dirty="0">
              <a:latin typeface="Book Antiqua" panose="02040602050305030304" pitchFamily="18" charset="0"/>
            </a:rPr>
            <a:t> and others v Md </a:t>
          </a:r>
          <a:r>
            <a:rPr lang="en-US" sz="2800" b="1" i="0" dirty="0" err="1">
              <a:latin typeface="Book Antiqua" panose="02040602050305030304" pitchFamily="18" charset="0"/>
            </a:rPr>
            <a:t>Kashed</a:t>
          </a:r>
          <a:r>
            <a:rPr lang="en-US" sz="2800" b="1" i="0" dirty="0">
              <a:latin typeface="Book Antiqua" panose="02040602050305030304" pitchFamily="18" charset="0"/>
            </a:rPr>
            <a:t> Miah and others</a:t>
          </a:r>
          <a:endParaRPr lang="en-US" sz="2800" i="0" dirty="0">
            <a:latin typeface="Book Antiqua" panose="02040602050305030304" pitchFamily="18" charset="0"/>
          </a:endParaRPr>
        </a:p>
      </dgm:t>
    </dgm:pt>
    <dgm:pt modelId="{3617521A-27CF-44F5-A044-12EDB97B78EA}" type="parTrans" cxnId="{FC16820C-9853-4A0E-811D-25AFCEDD576B}">
      <dgm:prSet/>
      <dgm:spPr/>
      <dgm:t>
        <a:bodyPr/>
        <a:lstStyle/>
        <a:p>
          <a:endParaRPr lang="en-US"/>
        </a:p>
      </dgm:t>
    </dgm:pt>
    <dgm:pt modelId="{CF6B6CDE-3262-47CB-9A07-6139044574C2}" type="sibTrans" cxnId="{FC16820C-9853-4A0E-811D-25AFCEDD576B}">
      <dgm:prSet/>
      <dgm:spPr/>
      <dgm:t>
        <a:bodyPr/>
        <a:lstStyle/>
        <a:p>
          <a:endParaRPr lang="en-US"/>
        </a:p>
      </dgm:t>
    </dgm:pt>
    <dgm:pt modelId="{A34F2605-9BAD-497C-994F-10807CE4E4FA}">
      <dgm:prSet custT="1"/>
      <dgm:spPr>
        <a:solidFill>
          <a:srgbClr val="EBE7BD"/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Filmmaker </a:t>
          </a:r>
          <a:r>
            <a:rPr lang="en-US" sz="2400" dirty="0" err="1">
              <a:solidFill>
                <a:schemeClr val="tx1"/>
              </a:solidFill>
              <a:latin typeface="Book Antiqua" panose="02040602050305030304" pitchFamily="18" charset="0"/>
            </a:rPr>
            <a:t>Tareque</a:t>
          </a:r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Book Antiqua" panose="02040602050305030304" pitchFamily="18" charset="0"/>
            </a:rPr>
            <a:t>Masud</a:t>
          </a:r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 and others were tragically killed by a bus in a road accident in 2011. </a:t>
          </a:r>
          <a:r>
            <a:rPr lang="en-US" sz="2400" u="sng" dirty="0">
              <a:solidFill>
                <a:schemeClr val="tx1"/>
              </a:solidFill>
              <a:latin typeface="Book Antiqua" panose="02040602050305030304" pitchFamily="18" charset="0"/>
            </a:rPr>
            <a:t>The bus driver was found negligent for reckless driving</a:t>
          </a:r>
          <a:r>
            <a:rPr lang="en-US" sz="2400" dirty="0">
              <a:solidFill>
                <a:schemeClr val="tx1"/>
              </a:solidFill>
              <a:latin typeface="Book Antiqua" panose="02040602050305030304" pitchFamily="18" charset="0"/>
            </a:rPr>
            <a:t>. </a:t>
          </a:r>
        </a:p>
      </dgm:t>
    </dgm:pt>
    <dgm:pt modelId="{48591AB0-8FC2-4C00-8165-57EAD0316572}" type="parTrans" cxnId="{880DE118-B755-4FAF-BFA5-3FB1F7734E7B}">
      <dgm:prSet/>
      <dgm:spPr/>
      <dgm:t>
        <a:bodyPr/>
        <a:lstStyle/>
        <a:p>
          <a:endParaRPr lang="en-US"/>
        </a:p>
      </dgm:t>
    </dgm:pt>
    <dgm:pt modelId="{58563816-4FE7-4F74-BDCC-DBB93D605BB9}" type="sibTrans" cxnId="{880DE118-B755-4FAF-BFA5-3FB1F7734E7B}">
      <dgm:prSet/>
      <dgm:spPr/>
      <dgm:t>
        <a:bodyPr/>
        <a:lstStyle/>
        <a:p>
          <a:endParaRPr lang="en-US"/>
        </a:p>
      </dgm:t>
    </dgm:pt>
    <dgm:pt modelId="{CF4F09D8-D877-49DF-98BB-B6EA2C617A0C}" type="pres">
      <dgm:prSet presAssocID="{3EB36C51-F41C-4481-908A-2F357C0B4F04}" presName="Name0" presStyleCnt="0">
        <dgm:presLayoutVars>
          <dgm:dir/>
          <dgm:animLvl val="lvl"/>
          <dgm:resizeHandles val="exact"/>
        </dgm:presLayoutVars>
      </dgm:prSet>
      <dgm:spPr/>
    </dgm:pt>
    <dgm:pt modelId="{9A8C1221-59A8-4AF4-85B7-B9A5005D0693}" type="pres">
      <dgm:prSet presAssocID="{56521E55-6FA6-4E0E-96F6-64242DE4A437}" presName="linNode" presStyleCnt="0"/>
      <dgm:spPr/>
    </dgm:pt>
    <dgm:pt modelId="{70548D7E-8C7E-41EC-99B7-39D51550187F}" type="pres">
      <dgm:prSet presAssocID="{56521E55-6FA6-4E0E-96F6-64242DE4A437}" presName="parentText" presStyleLbl="node1" presStyleIdx="0" presStyleCnt="5" custScaleX="277778">
        <dgm:presLayoutVars>
          <dgm:chMax val="1"/>
          <dgm:bulletEnabled val="1"/>
        </dgm:presLayoutVars>
      </dgm:prSet>
      <dgm:spPr/>
    </dgm:pt>
    <dgm:pt modelId="{CD3C4779-F211-4E72-942C-36DD196FDFF8}" type="pres">
      <dgm:prSet presAssocID="{AEAA69EF-2AA7-4CF8-93F9-7FF6E3246A5E}" presName="sp" presStyleCnt="0"/>
      <dgm:spPr/>
    </dgm:pt>
    <dgm:pt modelId="{87B2A5C2-CA67-4CA8-A233-B5724C01A2AC}" type="pres">
      <dgm:prSet presAssocID="{01E0F05F-C22C-4F6F-B54D-502DCCD89F70}" presName="linNode" presStyleCnt="0"/>
      <dgm:spPr/>
    </dgm:pt>
    <dgm:pt modelId="{F2A941CA-2EEA-4B72-82C9-C2E744BB9564}" type="pres">
      <dgm:prSet presAssocID="{01E0F05F-C22C-4F6F-B54D-502DCCD89F70}" presName="parentText" presStyleLbl="node1" presStyleIdx="1" presStyleCnt="5" custScaleX="58969" custScaleY="148646">
        <dgm:presLayoutVars>
          <dgm:chMax val="1"/>
          <dgm:bulletEnabled val="1"/>
        </dgm:presLayoutVars>
      </dgm:prSet>
      <dgm:spPr/>
    </dgm:pt>
    <dgm:pt modelId="{3CACE81C-39CA-4C70-89C7-600AC053A0E7}" type="pres">
      <dgm:prSet presAssocID="{01E0F05F-C22C-4F6F-B54D-502DCCD89F70}" presName="descendantText" presStyleLbl="alignAccFollowNode1" presStyleIdx="0" presStyleCnt="2" custScaleX="138298" custScaleY="287734">
        <dgm:presLayoutVars>
          <dgm:bulletEnabled val="1"/>
        </dgm:presLayoutVars>
      </dgm:prSet>
      <dgm:spPr/>
    </dgm:pt>
    <dgm:pt modelId="{0983ACBC-5A84-46CC-8FB0-76D956387D2F}" type="pres">
      <dgm:prSet presAssocID="{4AB48C80-E495-4503-B673-74A6CD012CD2}" presName="sp" presStyleCnt="0"/>
      <dgm:spPr/>
    </dgm:pt>
    <dgm:pt modelId="{7CF75972-24D6-46F1-B428-DD2F8E184732}" type="pres">
      <dgm:prSet presAssocID="{2DF5D5CA-ECEF-4467-90FA-C8F403CDAD46}" presName="linNode" presStyleCnt="0"/>
      <dgm:spPr/>
    </dgm:pt>
    <dgm:pt modelId="{B704BAA0-6790-4995-A2BC-B24962BDBF03}" type="pres">
      <dgm:prSet presAssocID="{2DF5D5CA-ECEF-4467-90FA-C8F403CDAD46}" presName="parentText" presStyleLbl="node1" presStyleIdx="2" presStyleCnt="5" custScaleX="53670" custScaleY="136217">
        <dgm:presLayoutVars>
          <dgm:chMax val="1"/>
          <dgm:bulletEnabled val="1"/>
        </dgm:presLayoutVars>
      </dgm:prSet>
      <dgm:spPr/>
    </dgm:pt>
    <dgm:pt modelId="{798444F7-FD63-41D1-AD51-2E5EAF945F14}" type="pres">
      <dgm:prSet presAssocID="{2DF5D5CA-ECEF-4467-90FA-C8F403CDAD46}" presName="descendantText" presStyleLbl="alignAccFollowNode1" presStyleIdx="1" presStyleCnt="2" custScaleX="115394" custScaleY="161267">
        <dgm:presLayoutVars>
          <dgm:bulletEnabled val="1"/>
        </dgm:presLayoutVars>
      </dgm:prSet>
      <dgm:spPr/>
    </dgm:pt>
    <dgm:pt modelId="{AC993B61-BC24-4F1B-9744-2C9F69138378}" type="pres">
      <dgm:prSet presAssocID="{CCF55EDC-E0B6-4A13-BBBC-48F99AE5894A}" presName="sp" presStyleCnt="0"/>
      <dgm:spPr/>
    </dgm:pt>
    <dgm:pt modelId="{33428048-6B44-4147-8D2F-8055A2CAA568}" type="pres">
      <dgm:prSet presAssocID="{CF28ED7B-6BFA-4681-9153-AA626E4AB217}" presName="linNode" presStyleCnt="0"/>
      <dgm:spPr/>
    </dgm:pt>
    <dgm:pt modelId="{FDDEB761-5DED-4F9C-B4C2-50EE7057F15F}" type="pres">
      <dgm:prSet presAssocID="{CF28ED7B-6BFA-4681-9153-AA626E4AB217}" presName="parentText" presStyleLbl="node1" presStyleIdx="3" presStyleCnt="5" custScaleX="277778" custScaleY="101294">
        <dgm:presLayoutVars>
          <dgm:chMax val="1"/>
          <dgm:bulletEnabled val="1"/>
        </dgm:presLayoutVars>
      </dgm:prSet>
      <dgm:spPr/>
    </dgm:pt>
    <dgm:pt modelId="{92D0243E-1A7D-4BB9-89D3-CA71A8638CE6}" type="pres">
      <dgm:prSet presAssocID="{CF6B6CDE-3262-47CB-9A07-6139044574C2}" presName="sp" presStyleCnt="0"/>
      <dgm:spPr/>
    </dgm:pt>
    <dgm:pt modelId="{490A9CFE-7DC0-468D-8707-B967CD3684DC}" type="pres">
      <dgm:prSet presAssocID="{A34F2605-9BAD-497C-994F-10807CE4E4FA}" presName="linNode" presStyleCnt="0"/>
      <dgm:spPr/>
    </dgm:pt>
    <dgm:pt modelId="{DA2ACB7A-8E3C-481C-AA37-46E7FF4EF70D}" type="pres">
      <dgm:prSet presAssocID="{A34F2605-9BAD-497C-994F-10807CE4E4FA}" presName="parentText" presStyleLbl="node1" presStyleIdx="4" presStyleCnt="5" custScaleX="277778">
        <dgm:presLayoutVars>
          <dgm:chMax val="1"/>
          <dgm:bulletEnabled val="1"/>
        </dgm:presLayoutVars>
      </dgm:prSet>
      <dgm:spPr/>
    </dgm:pt>
  </dgm:ptLst>
  <dgm:cxnLst>
    <dgm:cxn modelId="{FC16820C-9853-4A0E-811D-25AFCEDD576B}" srcId="{3EB36C51-F41C-4481-908A-2F357C0B4F04}" destId="{CF28ED7B-6BFA-4681-9153-AA626E4AB217}" srcOrd="3" destOrd="0" parTransId="{3617521A-27CF-44F5-A044-12EDB97B78EA}" sibTransId="{CF6B6CDE-3262-47CB-9A07-6139044574C2}"/>
    <dgm:cxn modelId="{3F085110-998B-4BF5-8D86-F80AA663C40B}" type="presOf" srcId="{4DF2C4DA-F406-4622-B217-949C155CC6BE}" destId="{3CACE81C-39CA-4C70-89C7-600AC053A0E7}" srcOrd="0" destOrd="1" presId="urn:microsoft.com/office/officeart/2005/8/layout/vList5"/>
    <dgm:cxn modelId="{8A544115-A81C-4E45-A3DD-34FBFD97BBAB}" type="presOf" srcId="{CF28ED7B-6BFA-4681-9153-AA626E4AB217}" destId="{FDDEB761-5DED-4F9C-B4C2-50EE7057F15F}" srcOrd="0" destOrd="0" presId="urn:microsoft.com/office/officeart/2005/8/layout/vList5"/>
    <dgm:cxn modelId="{880DE118-B755-4FAF-BFA5-3FB1F7734E7B}" srcId="{3EB36C51-F41C-4481-908A-2F357C0B4F04}" destId="{A34F2605-9BAD-497C-994F-10807CE4E4FA}" srcOrd="4" destOrd="0" parTransId="{48591AB0-8FC2-4C00-8165-57EAD0316572}" sibTransId="{58563816-4FE7-4F74-BDCC-DBB93D605BB9}"/>
    <dgm:cxn modelId="{3F48161C-69A4-46E3-B6F5-9B381BADD5AD}" type="presOf" srcId="{D6782666-54F1-418A-BAFD-6361BF4697A3}" destId="{3CACE81C-39CA-4C70-89C7-600AC053A0E7}" srcOrd="0" destOrd="0" presId="urn:microsoft.com/office/officeart/2005/8/layout/vList5"/>
    <dgm:cxn modelId="{DECC041E-9A66-4640-847A-D0A28B0B59D5}" type="presOf" srcId="{01E0F05F-C22C-4F6F-B54D-502DCCD89F70}" destId="{F2A941CA-2EEA-4B72-82C9-C2E744BB9564}" srcOrd="0" destOrd="0" presId="urn:microsoft.com/office/officeart/2005/8/layout/vList5"/>
    <dgm:cxn modelId="{C4FA6328-A272-4E68-9E07-A9541F0E2F70}" srcId="{01E0F05F-C22C-4F6F-B54D-502DCCD89F70}" destId="{E4AC7126-2A13-4AC3-88B0-5ABEBDBC13C0}" srcOrd="2" destOrd="0" parTransId="{0660C375-66A7-454A-983A-C15307B7F0B4}" sibTransId="{712504D6-9D5C-4431-8702-42F9F39D9069}"/>
    <dgm:cxn modelId="{6AB1215E-4EFA-4025-888C-E3A48B754EE3}" type="presOf" srcId="{0435090F-3EFB-4FB8-9476-01D13B566EED}" destId="{3CACE81C-39CA-4C70-89C7-600AC053A0E7}" srcOrd="0" destOrd="3" presId="urn:microsoft.com/office/officeart/2005/8/layout/vList5"/>
    <dgm:cxn modelId="{0DD72A49-7D59-4CAB-A110-26FB28040291}" srcId="{3EB36C51-F41C-4481-908A-2F357C0B4F04}" destId="{2DF5D5CA-ECEF-4467-90FA-C8F403CDAD46}" srcOrd="2" destOrd="0" parTransId="{3AFC262B-8566-4FD3-9313-264C67A0EDB5}" sibTransId="{CCF55EDC-E0B6-4A13-BBBC-48F99AE5894A}"/>
    <dgm:cxn modelId="{266B7D6F-440F-478F-BD1D-4BE38C48AE17}" type="presOf" srcId="{3EB36C51-F41C-4481-908A-2F357C0B4F04}" destId="{CF4F09D8-D877-49DF-98BB-B6EA2C617A0C}" srcOrd="0" destOrd="0" presId="urn:microsoft.com/office/officeart/2005/8/layout/vList5"/>
    <dgm:cxn modelId="{C4D2CC6F-5354-4790-ACE5-889480D08366}" srcId="{3EB36C51-F41C-4481-908A-2F357C0B4F04}" destId="{01E0F05F-C22C-4F6F-B54D-502DCCD89F70}" srcOrd="1" destOrd="0" parTransId="{0B92F043-1C64-42C7-9266-9A0F48531C53}" sibTransId="{4AB48C80-E495-4503-B673-74A6CD012CD2}"/>
    <dgm:cxn modelId="{CB85D05A-2AE4-4C2D-B378-EFB494C71679}" srcId="{3EB36C51-F41C-4481-908A-2F357C0B4F04}" destId="{56521E55-6FA6-4E0E-96F6-64242DE4A437}" srcOrd="0" destOrd="0" parTransId="{CD2E68DB-82EE-4CD4-9620-D12E401C3AD3}" sibTransId="{AEAA69EF-2AA7-4CF8-93F9-7FF6E3246A5E}"/>
    <dgm:cxn modelId="{AD3A2381-0A0C-4269-B828-212CD8D85748}" type="presOf" srcId="{E4AC7126-2A13-4AC3-88B0-5ABEBDBC13C0}" destId="{3CACE81C-39CA-4C70-89C7-600AC053A0E7}" srcOrd="0" destOrd="2" presId="urn:microsoft.com/office/officeart/2005/8/layout/vList5"/>
    <dgm:cxn modelId="{78913B89-BF9D-47BA-8C72-DED4B19FD628}" type="presOf" srcId="{A34F2605-9BAD-497C-994F-10807CE4E4FA}" destId="{DA2ACB7A-8E3C-481C-AA37-46E7FF4EF70D}" srcOrd="0" destOrd="0" presId="urn:microsoft.com/office/officeart/2005/8/layout/vList5"/>
    <dgm:cxn modelId="{D59E1B98-E898-46AD-9079-05F40938C45C}" type="presOf" srcId="{2DF5D5CA-ECEF-4467-90FA-C8F403CDAD46}" destId="{B704BAA0-6790-4995-A2BC-B24962BDBF03}" srcOrd="0" destOrd="0" presId="urn:microsoft.com/office/officeart/2005/8/layout/vList5"/>
    <dgm:cxn modelId="{4F5B4CA7-23F3-4F90-BD1D-A7E0F1148112}" srcId="{01E0F05F-C22C-4F6F-B54D-502DCCD89F70}" destId="{D6782666-54F1-418A-BAFD-6361BF4697A3}" srcOrd="0" destOrd="0" parTransId="{824EF05B-92A2-4CCE-924E-624D15886279}" sibTransId="{CDB39B76-2F48-41FD-88C4-29BBD843AAEB}"/>
    <dgm:cxn modelId="{6064B0CD-34E1-440A-985F-37F117E78D39}" srcId="{01E0F05F-C22C-4F6F-B54D-502DCCD89F70}" destId="{4DF2C4DA-F406-4622-B217-949C155CC6BE}" srcOrd="1" destOrd="0" parTransId="{8853C218-F111-408B-A7CE-BF1008EC119D}" sibTransId="{16EA09F3-53AD-487F-B392-11C93E3876E7}"/>
    <dgm:cxn modelId="{4ACAE3D2-C626-430B-BA98-F58CE8222B53}" type="presOf" srcId="{56521E55-6FA6-4E0E-96F6-64242DE4A437}" destId="{70548D7E-8C7E-41EC-99B7-39D51550187F}" srcOrd="0" destOrd="0" presId="urn:microsoft.com/office/officeart/2005/8/layout/vList5"/>
    <dgm:cxn modelId="{23D1ABD4-D066-43E4-BCD2-62C73FB9482D}" srcId="{2DF5D5CA-ECEF-4467-90FA-C8F403CDAD46}" destId="{27C2312A-02E0-49E3-8059-68C3445FB682}" srcOrd="0" destOrd="0" parTransId="{98D453EF-6DCC-4986-8321-B78C3958373C}" sibTransId="{CC82806D-96D1-43AB-89F2-9A31FBAE7A01}"/>
    <dgm:cxn modelId="{437041D5-F4EC-47E1-8CB5-CFFE85358BAE}" srcId="{01E0F05F-C22C-4F6F-B54D-502DCCD89F70}" destId="{0435090F-3EFB-4FB8-9476-01D13B566EED}" srcOrd="3" destOrd="0" parTransId="{876DA6C3-3F52-4776-B62F-840553758C5C}" sibTransId="{841B850E-3B62-4929-9AA1-7D14BD5AF94A}"/>
    <dgm:cxn modelId="{9507F0E7-E8BC-488F-A669-9A004965672F}" type="presOf" srcId="{27C2312A-02E0-49E3-8059-68C3445FB682}" destId="{798444F7-FD63-41D1-AD51-2E5EAF945F14}" srcOrd="0" destOrd="0" presId="urn:microsoft.com/office/officeart/2005/8/layout/vList5"/>
    <dgm:cxn modelId="{04B4F0D5-0DA1-43A3-BD64-D8BFD938E006}" type="presParOf" srcId="{CF4F09D8-D877-49DF-98BB-B6EA2C617A0C}" destId="{9A8C1221-59A8-4AF4-85B7-B9A5005D0693}" srcOrd="0" destOrd="0" presId="urn:microsoft.com/office/officeart/2005/8/layout/vList5"/>
    <dgm:cxn modelId="{250AF161-6D8C-4BBE-8F87-BD8159571A33}" type="presParOf" srcId="{9A8C1221-59A8-4AF4-85B7-B9A5005D0693}" destId="{70548D7E-8C7E-41EC-99B7-39D51550187F}" srcOrd="0" destOrd="0" presId="urn:microsoft.com/office/officeart/2005/8/layout/vList5"/>
    <dgm:cxn modelId="{D10DB06A-E294-494B-A4B6-A50CF992431D}" type="presParOf" srcId="{CF4F09D8-D877-49DF-98BB-B6EA2C617A0C}" destId="{CD3C4779-F211-4E72-942C-36DD196FDFF8}" srcOrd="1" destOrd="0" presId="urn:microsoft.com/office/officeart/2005/8/layout/vList5"/>
    <dgm:cxn modelId="{8B02EB41-1692-478A-9339-99158BD37892}" type="presParOf" srcId="{CF4F09D8-D877-49DF-98BB-B6EA2C617A0C}" destId="{87B2A5C2-CA67-4CA8-A233-B5724C01A2AC}" srcOrd="2" destOrd="0" presId="urn:microsoft.com/office/officeart/2005/8/layout/vList5"/>
    <dgm:cxn modelId="{3719710E-AAB0-4ECB-8136-2439E35BE32E}" type="presParOf" srcId="{87B2A5C2-CA67-4CA8-A233-B5724C01A2AC}" destId="{F2A941CA-2EEA-4B72-82C9-C2E744BB9564}" srcOrd="0" destOrd="0" presId="urn:microsoft.com/office/officeart/2005/8/layout/vList5"/>
    <dgm:cxn modelId="{DBF008DA-EF7E-467D-BF78-C9673D929E56}" type="presParOf" srcId="{87B2A5C2-CA67-4CA8-A233-B5724C01A2AC}" destId="{3CACE81C-39CA-4C70-89C7-600AC053A0E7}" srcOrd="1" destOrd="0" presId="urn:microsoft.com/office/officeart/2005/8/layout/vList5"/>
    <dgm:cxn modelId="{89D5F2FA-83C9-4F46-9DFE-6B47379052C8}" type="presParOf" srcId="{CF4F09D8-D877-49DF-98BB-B6EA2C617A0C}" destId="{0983ACBC-5A84-46CC-8FB0-76D956387D2F}" srcOrd="3" destOrd="0" presId="urn:microsoft.com/office/officeart/2005/8/layout/vList5"/>
    <dgm:cxn modelId="{3F85F6A0-8288-43D0-AEB9-6887B7A1E1E3}" type="presParOf" srcId="{CF4F09D8-D877-49DF-98BB-B6EA2C617A0C}" destId="{7CF75972-24D6-46F1-B428-DD2F8E184732}" srcOrd="4" destOrd="0" presId="urn:microsoft.com/office/officeart/2005/8/layout/vList5"/>
    <dgm:cxn modelId="{AF59617A-D9E8-41A7-A8CE-E0414D45BF10}" type="presParOf" srcId="{7CF75972-24D6-46F1-B428-DD2F8E184732}" destId="{B704BAA0-6790-4995-A2BC-B24962BDBF03}" srcOrd="0" destOrd="0" presId="urn:microsoft.com/office/officeart/2005/8/layout/vList5"/>
    <dgm:cxn modelId="{4B8070EF-BC96-45D8-9D4A-7B51A9E36E37}" type="presParOf" srcId="{7CF75972-24D6-46F1-B428-DD2F8E184732}" destId="{798444F7-FD63-41D1-AD51-2E5EAF945F14}" srcOrd="1" destOrd="0" presId="urn:microsoft.com/office/officeart/2005/8/layout/vList5"/>
    <dgm:cxn modelId="{A5461A53-547B-47F3-BA40-12A517460556}" type="presParOf" srcId="{CF4F09D8-D877-49DF-98BB-B6EA2C617A0C}" destId="{AC993B61-BC24-4F1B-9744-2C9F69138378}" srcOrd="5" destOrd="0" presId="urn:microsoft.com/office/officeart/2005/8/layout/vList5"/>
    <dgm:cxn modelId="{688CCC2B-E4BB-47BE-B9A2-6474EF91BC8B}" type="presParOf" srcId="{CF4F09D8-D877-49DF-98BB-B6EA2C617A0C}" destId="{33428048-6B44-4147-8D2F-8055A2CAA568}" srcOrd="6" destOrd="0" presId="urn:microsoft.com/office/officeart/2005/8/layout/vList5"/>
    <dgm:cxn modelId="{BEA64CE5-8AEF-484A-AF70-782EC4FA4738}" type="presParOf" srcId="{33428048-6B44-4147-8D2F-8055A2CAA568}" destId="{FDDEB761-5DED-4F9C-B4C2-50EE7057F15F}" srcOrd="0" destOrd="0" presId="urn:microsoft.com/office/officeart/2005/8/layout/vList5"/>
    <dgm:cxn modelId="{1457621D-5B74-4481-865A-C428D55A980D}" type="presParOf" srcId="{CF4F09D8-D877-49DF-98BB-B6EA2C617A0C}" destId="{92D0243E-1A7D-4BB9-89D3-CA71A8638CE6}" srcOrd="7" destOrd="0" presId="urn:microsoft.com/office/officeart/2005/8/layout/vList5"/>
    <dgm:cxn modelId="{200C192D-4442-4351-BE0F-71F4CA05AC36}" type="presParOf" srcId="{CF4F09D8-D877-49DF-98BB-B6EA2C617A0C}" destId="{490A9CFE-7DC0-468D-8707-B967CD3684DC}" srcOrd="8" destOrd="0" presId="urn:microsoft.com/office/officeart/2005/8/layout/vList5"/>
    <dgm:cxn modelId="{8F7FAB8B-7DDC-4343-9421-6805EFCCD673}" type="presParOf" srcId="{490A9CFE-7DC0-468D-8707-B967CD3684DC}" destId="{DA2ACB7A-8E3C-481C-AA37-46E7FF4EF70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65340D1-8E03-49CA-AFE2-FBF7379E67F9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ED976-FE4E-4371-B3A5-5AA77B0E9F07}" type="pres">
      <dgm:prSet presAssocID="{E65340D1-8E03-49CA-AFE2-FBF7379E67F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31361D-A0B4-4D86-9695-BB615C239490}" type="presOf" srcId="{E65340D1-8E03-49CA-AFE2-FBF7379E67F9}" destId="{4B8ED976-FE4E-4371-B3A5-5AA77B0E9F0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B36C51-F41C-4481-908A-2F357C0B4F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54AA9E-E4AA-4325-9E85-0EC060B00934}">
      <dgm:prSet custT="1"/>
      <dgm:spPr>
        <a:solidFill>
          <a:srgbClr val="A74B22"/>
        </a:solidFill>
      </dgm:spPr>
      <dgm:t>
        <a:bodyPr/>
        <a:lstStyle/>
        <a:p>
          <a:r>
            <a:rPr lang="en-US" sz="2800" dirty="0">
              <a:solidFill>
                <a:schemeClr val="bg1"/>
              </a:solidFill>
              <a:latin typeface="Book Antiqua" panose="02040602050305030304" pitchFamily="18" charset="0"/>
            </a:rPr>
            <a:t>Transport owners can be held liable for the actions of their drivers under certain conditions. </a:t>
          </a:r>
          <a:r>
            <a:rPr lang="en-US" sz="2800" b="1" u="sng" dirty="0">
              <a:solidFill>
                <a:schemeClr val="bg1"/>
              </a:solidFill>
              <a:latin typeface="Book Antiqua" panose="02040602050305030304" pitchFamily="18" charset="0"/>
            </a:rPr>
            <a:t>(Vicarious liability)</a:t>
          </a:r>
        </a:p>
      </dgm:t>
    </dgm:pt>
    <dgm:pt modelId="{5A395F04-7313-44FF-B653-6DA35E6B35D4}" type="parTrans" cxnId="{3B75D2A3-400E-46CF-AB35-25FAE3B00A9F}">
      <dgm:prSet/>
      <dgm:spPr/>
      <dgm:t>
        <a:bodyPr/>
        <a:lstStyle/>
        <a:p>
          <a:endParaRPr lang="en-US"/>
        </a:p>
      </dgm:t>
    </dgm:pt>
    <dgm:pt modelId="{AD457204-81CA-4097-8A24-B82312F3361E}" type="sibTrans" cxnId="{3B75D2A3-400E-46CF-AB35-25FAE3B00A9F}">
      <dgm:prSet/>
      <dgm:spPr/>
      <dgm:t>
        <a:bodyPr/>
        <a:lstStyle/>
        <a:p>
          <a:endParaRPr lang="en-US"/>
        </a:p>
      </dgm:t>
    </dgm:pt>
    <dgm:pt modelId="{3E78EC4E-CEC0-4EA4-93C5-C153F0787853}">
      <dgm:prSet/>
      <dgm:spPr>
        <a:solidFill>
          <a:srgbClr val="687E8C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atin typeface="Book Antiqua" panose="02040602050305030304" pitchFamily="18" charset="0"/>
            </a:rPr>
            <a:t>Conditions for Vicarious Liability:</a:t>
          </a:r>
          <a:r>
            <a:rPr lang="en-US" dirty="0">
              <a:latin typeface="Book Antiqua" panose="02040602050305030304" pitchFamily="18" charset="0"/>
            </a:rPr>
            <a:t> </a:t>
          </a:r>
        </a:p>
      </dgm:t>
    </dgm:pt>
    <dgm:pt modelId="{EDC11527-FB90-4DCD-8D44-0179DA296D00}" type="parTrans" cxnId="{E98FE2E8-6C95-4ED5-81DC-9C6697917EDB}">
      <dgm:prSet/>
      <dgm:spPr/>
      <dgm:t>
        <a:bodyPr/>
        <a:lstStyle/>
        <a:p>
          <a:endParaRPr lang="en-US"/>
        </a:p>
      </dgm:t>
    </dgm:pt>
    <dgm:pt modelId="{9FF1A583-E96B-48E1-AB74-D3DEFDF25956}" type="sibTrans" cxnId="{E98FE2E8-6C95-4ED5-81DC-9C6697917EDB}">
      <dgm:prSet/>
      <dgm:spPr/>
      <dgm:t>
        <a:bodyPr/>
        <a:lstStyle/>
        <a:p>
          <a:endParaRPr lang="en-US"/>
        </a:p>
      </dgm:t>
    </dgm:pt>
    <dgm:pt modelId="{2822AA4D-6767-479D-A71F-8E2FB44F8BE3}">
      <dgm:prSet custT="1"/>
      <dgm:spPr>
        <a:solidFill>
          <a:srgbClr val="EBE7BD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latin typeface="Book Antiqua" panose="02040602050305030304" pitchFamily="18" charset="0"/>
            </a:rPr>
            <a:t>Employer-employee relationship exists.</a:t>
          </a:r>
        </a:p>
      </dgm:t>
    </dgm:pt>
    <dgm:pt modelId="{F7322440-861A-439E-A229-0B720830F575}" type="parTrans" cxnId="{88129227-ED00-4B83-AD1D-0716F3A72C6C}">
      <dgm:prSet/>
      <dgm:spPr/>
      <dgm:t>
        <a:bodyPr/>
        <a:lstStyle/>
        <a:p>
          <a:endParaRPr lang="en-US"/>
        </a:p>
      </dgm:t>
    </dgm:pt>
    <dgm:pt modelId="{CB3F7A11-03CB-4AAA-B52E-01706F275BEC}" type="sibTrans" cxnId="{88129227-ED00-4B83-AD1D-0716F3A72C6C}">
      <dgm:prSet/>
      <dgm:spPr/>
      <dgm:t>
        <a:bodyPr/>
        <a:lstStyle/>
        <a:p>
          <a:endParaRPr lang="en-US"/>
        </a:p>
      </dgm:t>
    </dgm:pt>
    <dgm:pt modelId="{7FDCBC26-C5E0-40FF-BC03-8713A1564B2D}">
      <dgm:prSet custT="1"/>
      <dgm:spPr>
        <a:solidFill>
          <a:srgbClr val="EBE7BD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800" dirty="0">
              <a:latin typeface="Book Antiqua" panose="02040602050305030304" pitchFamily="18" charset="0"/>
            </a:rPr>
            <a:t>Wrongful act occurred during the course of employment (e.g., </a:t>
          </a:r>
          <a:r>
            <a:rPr lang="en-US" sz="2800" b="1" u="sng" dirty="0">
              <a:latin typeface="Book Antiqua" panose="02040602050305030304" pitchFamily="18" charset="0"/>
            </a:rPr>
            <a:t>driving recklessly</a:t>
          </a:r>
          <a:r>
            <a:rPr lang="en-US" sz="2800" dirty="0">
              <a:latin typeface="Book Antiqua" panose="02040602050305030304" pitchFamily="18" charset="0"/>
            </a:rPr>
            <a:t>).</a:t>
          </a:r>
        </a:p>
      </dgm:t>
    </dgm:pt>
    <dgm:pt modelId="{0B4423E6-1ECC-46F7-8BF2-74AA8BA80277}" type="parTrans" cxnId="{666493E8-1243-46DE-8A68-7195088FD85F}">
      <dgm:prSet/>
      <dgm:spPr/>
      <dgm:t>
        <a:bodyPr/>
        <a:lstStyle/>
        <a:p>
          <a:endParaRPr lang="en-US"/>
        </a:p>
      </dgm:t>
    </dgm:pt>
    <dgm:pt modelId="{04C12A9B-2930-4337-9D8C-376B105C4A60}" type="sibTrans" cxnId="{666493E8-1243-46DE-8A68-7195088FD85F}">
      <dgm:prSet/>
      <dgm:spPr/>
      <dgm:t>
        <a:bodyPr/>
        <a:lstStyle/>
        <a:p>
          <a:endParaRPr lang="en-US"/>
        </a:p>
      </dgm:t>
    </dgm:pt>
    <dgm:pt modelId="{3546759F-71CC-4CC4-8A49-60B2E49AB3E1}">
      <dgm:prSet custT="1"/>
      <dgm:spPr>
        <a:solidFill>
          <a:srgbClr val="A74B22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800" b="1" i="1" dirty="0">
              <a:latin typeface="Book Antiqua" panose="02040602050305030304" pitchFamily="18" charset="0"/>
            </a:rPr>
            <a:t>Bangladesh Beverage Industries Ltd v. </a:t>
          </a:r>
          <a:r>
            <a:rPr lang="en-US" sz="2800" b="1" i="1" dirty="0" err="1">
              <a:latin typeface="Book Antiqua" panose="02040602050305030304" pitchFamily="18" charset="0"/>
            </a:rPr>
            <a:t>Rowsan</a:t>
          </a:r>
          <a:r>
            <a:rPr lang="en-US" sz="2800" b="1" i="1" dirty="0">
              <a:latin typeface="Book Antiqua" panose="02040602050305030304" pitchFamily="18" charset="0"/>
            </a:rPr>
            <a:t> Akhter</a:t>
          </a:r>
        </a:p>
      </dgm:t>
    </dgm:pt>
    <dgm:pt modelId="{ECDCD17E-A160-40D0-8CD5-CD06C5FC51FF}" type="parTrans" cxnId="{557B18CC-051B-4770-83E1-BC932C8FF4E7}">
      <dgm:prSet/>
      <dgm:spPr/>
      <dgm:t>
        <a:bodyPr/>
        <a:lstStyle/>
        <a:p>
          <a:endParaRPr lang="en-US"/>
        </a:p>
      </dgm:t>
    </dgm:pt>
    <dgm:pt modelId="{6227DE48-C970-42C7-9CEB-7583BE24E611}" type="sibTrans" cxnId="{557B18CC-051B-4770-83E1-BC932C8FF4E7}">
      <dgm:prSet/>
      <dgm:spPr/>
      <dgm:t>
        <a:bodyPr/>
        <a:lstStyle/>
        <a:p>
          <a:endParaRPr lang="en-US"/>
        </a:p>
      </dgm:t>
    </dgm:pt>
    <dgm:pt modelId="{29629C92-F3FE-45B9-956F-E98DE3CBEDC8}">
      <dgm:prSet custT="1"/>
      <dgm:spPr>
        <a:solidFill>
          <a:srgbClr val="EBE7BD">
            <a:alpha val="90000"/>
          </a:srgbClr>
        </a:solidFill>
      </dgm:spPr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2800" dirty="0">
              <a:latin typeface="Book Antiqua" panose="02040602050305030304" pitchFamily="18" charset="0"/>
            </a:rPr>
            <a:t>Owner held liable for driver's negligence that led to pedestrian death.</a:t>
          </a:r>
        </a:p>
      </dgm:t>
    </dgm:pt>
    <dgm:pt modelId="{8C5E303F-4CFE-432A-AA69-50FCB6814FB3}" type="parTrans" cxnId="{15093F11-2181-4742-A435-7FA379F94249}">
      <dgm:prSet/>
      <dgm:spPr/>
      <dgm:t>
        <a:bodyPr/>
        <a:lstStyle/>
        <a:p>
          <a:endParaRPr lang="en-US"/>
        </a:p>
      </dgm:t>
    </dgm:pt>
    <dgm:pt modelId="{DEC89545-AAD5-40E9-8BF4-5B48E2A4DA75}" type="sibTrans" cxnId="{15093F11-2181-4742-A435-7FA379F94249}">
      <dgm:prSet/>
      <dgm:spPr/>
      <dgm:t>
        <a:bodyPr/>
        <a:lstStyle/>
        <a:p>
          <a:endParaRPr lang="en-US"/>
        </a:p>
      </dgm:t>
    </dgm:pt>
    <dgm:pt modelId="{CF4F09D8-D877-49DF-98BB-B6EA2C617A0C}" type="pres">
      <dgm:prSet presAssocID="{3EB36C51-F41C-4481-908A-2F357C0B4F04}" presName="Name0" presStyleCnt="0">
        <dgm:presLayoutVars>
          <dgm:dir/>
          <dgm:animLvl val="lvl"/>
          <dgm:resizeHandles val="exact"/>
        </dgm:presLayoutVars>
      </dgm:prSet>
      <dgm:spPr/>
    </dgm:pt>
    <dgm:pt modelId="{3E039C67-21C2-44AE-A877-DAF1C349146C}" type="pres">
      <dgm:prSet presAssocID="{FD54AA9E-E4AA-4325-9E85-0EC060B00934}" presName="linNode" presStyleCnt="0"/>
      <dgm:spPr/>
    </dgm:pt>
    <dgm:pt modelId="{441AEFC1-3CFC-4DDD-BC23-B9676F3E545E}" type="pres">
      <dgm:prSet presAssocID="{FD54AA9E-E4AA-4325-9E85-0EC060B00934}" presName="parentText" presStyleLbl="node1" presStyleIdx="0" presStyleCnt="3" custScaleX="277778">
        <dgm:presLayoutVars>
          <dgm:chMax val="1"/>
          <dgm:bulletEnabled val="1"/>
        </dgm:presLayoutVars>
      </dgm:prSet>
      <dgm:spPr/>
    </dgm:pt>
    <dgm:pt modelId="{C6BB2D25-9811-40D0-AE53-4BDF1522A2FB}" type="pres">
      <dgm:prSet presAssocID="{AD457204-81CA-4097-8A24-B82312F3361E}" presName="sp" presStyleCnt="0"/>
      <dgm:spPr/>
    </dgm:pt>
    <dgm:pt modelId="{0B829D99-4C8A-4368-BA3D-B7DF69A8B243}" type="pres">
      <dgm:prSet presAssocID="{3E78EC4E-CEC0-4EA4-93C5-C153F0787853}" presName="linNode" presStyleCnt="0"/>
      <dgm:spPr/>
    </dgm:pt>
    <dgm:pt modelId="{B0AA4C0D-F0EB-47AE-A655-EFA5A9C96EC1}" type="pres">
      <dgm:prSet presAssocID="{3E78EC4E-CEC0-4EA4-93C5-C153F0787853}" presName="parentText" presStyleLbl="node1" presStyleIdx="1" presStyleCnt="3" custScaleX="1071663">
        <dgm:presLayoutVars>
          <dgm:chMax val="1"/>
          <dgm:bulletEnabled val="1"/>
        </dgm:presLayoutVars>
      </dgm:prSet>
      <dgm:spPr/>
    </dgm:pt>
    <dgm:pt modelId="{354DA135-4550-4012-A30F-32E49492E635}" type="pres">
      <dgm:prSet presAssocID="{3E78EC4E-CEC0-4EA4-93C5-C153F0787853}" presName="descendantText" presStyleLbl="alignAccFollowNode1" presStyleIdx="0" presStyleCnt="2" custScaleX="2000000" custScaleY="122200">
        <dgm:presLayoutVars>
          <dgm:bulletEnabled val="1"/>
        </dgm:presLayoutVars>
      </dgm:prSet>
      <dgm:spPr/>
    </dgm:pt>
    <dgm:pt modelId="{26028AA6-2A91-44D1-93D1-0AE39572D018}" type="pres">
      <dgm:prSet presAssocID="{9FF1A583-E96B-48E1-AB74-D3DEFDF25956}" presName="sp" presStyleCnt="0"/>
      <dgm:spPr/>
    </dgm:pt>
    <dgm:pt modelId="{AD2FC193-8F94-47F6-AA93-B26A04DA1F0D}" type="pres">
      <dgm:prSet presAssocID="{3546759F-71CC-4CC4-8A49-60B2E49AB3E1}" presName="linNode" presStyleCnt="0"/>
      <dgm:spPr/>
    </dgm:pt>
    <dgm:pt modelId="{4D1269F0-AE4F-4F8B-A2E1-49F527C99E77}" type="pres">
      <dgm:prSet presAssocID="{3546759F-71CC-4CC4-8A49-60B2E49AB3E1}" presName="parentText" presStyleLbl="node1" presStyleIdx="2" presStyleCnt="3" custScaleX="246034">
        <dgm:presLayoutVars>
          <dgm:chMax val="1"/>
          <dgm:bulletEnabled val="1"/>
        </dgm:presLayoutVars>
      </dgm:prSet>
      <dgm:spPr/>
    </dgm:pt>
    <dgm:pt modelId="{3AB174DE-3795-43AE-8FD1-E3AD65EA7D9C}" type="pres">
      <dgm:prSet presAssocID="{3546759F-71CC-4CC4-8A49-60B2E49AB3E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5093F11-2181-4742-A435-7FA379F94249}" srcId="{3546759F-71CC-4CC4-8A49-60B2E49AB3E1}" destId="{29629C92-F3FE-45B9-956F-E98DE3CBEDC8}" srcOrd="0" destOrd="0" parTransId="{8C5E303F-4CFE-432A-AA69-50FCB6814FB3}" sibTransId="{DEC89545-AAD5-40E9-8BF4-5B48E2A4DA75}"/>
    <dgm:cxn modelId="{453B4D20-2E87-4BAE-88BF-7F8D1DB99F70}" type="presOf" srcId="{3E78EC4E-CEC0-4EA4-93C5-C153F0787853}" destId="{B0AA4C0D-F0EB-47AE-A655-EFA5A9C96EC1}" srcOrd="0" destOrd="0" presId="urn:microsoft.com/office/officeart/2005/8/layout/vList5"/>
    <dgm:cxn modelId="{88129227-ED00-4B83-AD1D-0716F3A72C6C}" srcId="{3E78EC4E-CEC0-4EA4-93C5-C153F0787853}" destId="{2822AA4D-6767-479D-A71F-8E2FB44F8BE3}" srcOrd="0" destOrd="0" parTransId="{F7322440-861A-439E-A229-0B720830F575}" sibTransId="{CB3F7A11-03CB-4AAA-B52E-01706F275BEC}"/>
    <dgm:cxn modelId="{3B2D2B6B-87EA-4B08-BC9F-05EC9C6C2ECC}" type="presOf" srcId="{29629C92-F3FE-45B9-956F-E98DE3CBEDC8}" destId="{3AB174DE-3795-43AE-8FD1-E3AD65EA7D9C}" srcOrd="0" destOrd="0" presId="urn:microsoft.com/office/officeart/2005/8/layout/vList5"/>
    <dgm:cxn modelId="{266B7D6F-440F-478F-BD1D-4BE38C48AE17}" type="presOf" srcId="{3EB36C51-F41C-4481-908A-2F357C0B4F04}" destId="{CF4F09D8-D877-49DF-98BB-B6EA2C617A0C}" srcOrd="0" destOrd="0" presId="urn:microsoft.com/office/officeart/2005/8/layout/vList5"/>
    <dgm:cxn modelId="{B22D8189-4A1A-43A7-AB47-05D7B32E9EF2}" type="presOf" srcId="{3546759F-71CC-4CC4-8A49-60B2E49AB3E1}" destId="{4D1269F0-AE4F-4F8B-A2E1-49F527C99E77}" srcOrd="0" destOrd="0" presId="urn:microsoft.com/office/officeart/2005/8/layout/vList5"/>
    <dgm:cxn modelId="{AF7C9C9F-F4E3-4E65-8C12-2C5DD2DBA269}" type="presOf" srcId="{2822AA4D-6767-479D-A71F-8E2FB44F8BE3}" destId="{354DA135-4550-4012-A30F-32E49492E635}" srcOrd="0" destOrd="0" presId="urn:microsoft.com/office/officeart/2005/8/layout/vList5"/>
    <dgm:cxn modelId="{3B75D2A3-400E-46CF-AB35-25FAE3B00A9F}" srcId="{3EB36C51-F41C-4481-908A-2F357C0B4F04}" destId="{FD54AA9E-E4AA-4325-9E85-0EC060B00934}" srcOrd="0" destOrd="0" parTransId="{5A395F04-7313-44FF-B653-6DA35E6B35D4}" sibTransId="{AD457204-81CA-4097-8A24-B82312F3361E}"/>
    <dgm:cxn modelId="{F57D4EA7-2718-4080-84DA-EFCA2E791D51}" type="presOf" srcId="{7FDCBC26-C5E0-40FF-BC03-8713A1564B2D}" destId="{354DA135-4550-4012-A30F-32E49492E635}" srcOrd="0" destOrd="1" presId="urn:microsoft.com/office/officeart/2005/8/layout/vList5"/>
    <dgm:cxn modelId="{557B18CC-051B-4770-83E1-BC932C8FF4E7}" srcId="{3EB36C51-F41C-4481-908A-2F357C0B4F04}" destId="{3546759F-71CC-4CC4-8A49-60B2E49AB3E1}" srcOrd="2" destOrd="0" parTransId="{ECDCD17E-A160-40D0-8CD5-CD06C5FC51FF}" sibTransId="{6227DE48-C970-42C7-9CEB-7583BE24E611}"/>
    <dgm:cxn modelId="{C6F7A7E1-3372-4847-BF2E-F75445F06395}" type="presOf" srcId="{FD54AA9E-E4AA-4325-9E85-0EC060B00934}" destId="{441AEFC1-3CFC-4DDD-BC23-B9676F3E545E}" srcOrd="0" destOrd="0" presId="urn:microsoft.com/office/officeart/2005/8/layout/vList5"/>
    <dgm:cxn modelId="{666493E8-1243-46DE-8A68-7195088FD85F}" srcId="{3E78EC4E-CEC0-4EA4-93C5-C153F0787853}" destId="{7FDCBC26-C5E0-40FF-BC03-8713A1564B2D}" srcOrd="1" destOrd="0" parTransId="{0B4423E6-1ECC-46F7-8BF2-74AA8BA80277}" sibTransId="{04C12A9B-2930-4337-9D8C-376B105C4A60}"/>
    <dgm:cxn modelId="{E98FE2E8-6C95-4ED5-81DC-9C6697917EDB}" srcId="{3EB36C51-F41C-4481-908A-2F357C0B4F04}" destId="{3E78EC4E-CEC0-4EA4-93C5-C153F0787853}" srcOrd="1" destOrd="0" parTransId="{EDC11527-FB90-4DCD-8D44-0179DA296D00}" sibTransId="{9FF1A583-E96B-48E1-AB74-D3DEFDF25956}"/>
    <dgm:cxn modelId="{95C9808E-73B3-4B5D-8A07-D02F3EF2568E}" type="presParOf" srcId="{CF4F09D8-D877-49DF-98BB-B6EA2C617A0C}" destId="{3E039C67-21C2-44AE-A877-DAF1C349146C}" srcOrd="0" destOrd="0" presId="urn:microsoft.com/office/officeart/2005/8/layout/vList5"/>
    <dgm:cxn modelId="{6F0F6566-93DB-42E3-8078-2B67E05CAFBE}" type="presParOf" srcId="{3E039C67-21C2-44AE-A877-DAF1C349146C}" destId="{441AEFC1-3CFC-4DDD-BC23-B9676F3E545E}" srcOrd="0" destOrd="0" presId="urn:microsoft.com/office/officeart/2005/8/layout/vList5"/>
    <dgm:cxn modelId="{5ACAE170-80EC-4A83-9597-63F2DCF090D2}" type="presParOf" srcId="{CF4F09D8-D877-49DF-98BB-B6EA2C617A0C}" destId="{C6BB2D25-9811-40D0-AE53-4BDF1522A2FB}" srcOrd="1" destOrd="0" presId="urn:microsoft.com/office/officeart/2005/8/layout/vList5"/>
    <dgm:cxn modelId="{9866F6E1-47A6-4395-B3B2-2796F7A5E0B0}" type="presParOf" srcId="{CF4F09D8-D877-49DF-98BB-B6EA2C617A0C}" destId="{0B829D99-4C8A-4368-BA3D-B7DF69A8B243}" srcOrd="2" destOrd="0" presId="urn:microsoft.com/office/officeart/2005/8/layout/vList5"/>
    <dgm:cxn modelId="{AAF2680C-CC7C-497D-9151-C11BF2F8D700}" type="presParOf" srcId="{0B829D99-4C8A-4368-BA3D-B7DF69A8B243}" destId="{B0AA4C0D-F0EB-47AE-A655-EFA5A9C96EC1}" srcOrd="0" destOrd="0" presId="urn:microsoft.com/office/officeart/2005/8/layout/vList5"/>
    <dgm:cxn modelId="{719FB991-EA1E-4D93-B7D3-546EC2BD2C62}" type="presParOf" srcId="{0B829D99-4C8A-4368-BA3D-B7DF69A8B243}" destId="{354DA135-4550-4012-A30F-32E49492E635}" srcOrd="1" destOrd="0" presId="urn:microsoft.com/office/officeart/2005/8/layout/vList5"/>
    <dgm:cxn modelId="{E27E291B-F938-458F-9D42-B6A244588B12}" type="presParOf" srcId="{CF4F09D8-D877-49DF-98BB-B6EA2C617A0C}" destId="{26028AA6-2A91-44D1-93D1-0AE39572D018}" srcOrd="3" destOrd="0" presId="urn:microsoft.com/office/officeart/2005/8/layout/vList5"/>
    <dgm:cxn modelId="{36588086-9E93-4C66-B3DB-471A272CB656}" type="presParOf" srcId="{CF4F09D8-D877-49DF-98BB-B6EA2C617A0C}" destId="{AD2FC193-8F94-47F6-AA93-B26A04DA1F0D}" srcOrd="4" destOrd="0" presId="urn:microsoft.com/office/officeart/2005/8/layout/vList5"/>
    <dgm:cxn modelId="{B2F9C005-0D9B-44E0-B6C1-01B9138B7EB5}" type="presParOf" srcId="{AD2FC193-8F94-47F6-AA93-B26A04DA1F0D}" destId="{4D1269F0-AE4F-4F8B-A2E1-49F527C99E77}" srcOrd="0" destOrd="0" presId="urn:microsoft.com/office/officeart/2005/8/layout/vList5"/>
    <dgm:cxn modelId="{EC08CCBB-107E-4E7B-87F3-7533760B2D7D}" type="presParOf" srcId="{AD2FC193-8F94-47F6-AA93-B26A04DA1F0D}" destId="{3AB174DE-3795-43AE-8FD1-E3AD65EA7D9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5340D1-8E03-49CA-AFE2-FBF7379E67F9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8ED976-FE4E-4371-B3A5-5AA77B0E9F07}" type="pres">
      <dgm:prSet presAssocID="{E65340D1-8E03-49CA-AFE2-FBF7379E67F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A731361D-A0B4-4D86-9695-BB615C239490}" type="presOf" srcId="{E65340D1-8E03-49CA-AFE2-FBF7379E67F9}" destId="{4B8ED976-FE4E-4371-B3A5-5AA77B0E9F0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DB1BF-3BD5-4637-80D6-F05C22389C3C}">
      <dsp:nvSpPr>
        <dsp:cNvPr id="0" name=""/>
        <dsp:cNvSpPr/>
      </dsp:nvSpPr>
      <dsp:spPr>
        <a:xfrm>
          <a:off x="307800" y="1595"/>
          <a:ext cx="9900000" cy="1553967"/>
        </a:xfrm>
        <a:prstGeom prst="rect">
          <a:avLst/>
        </a:prstGeom>
        <a:solidFill>
          <a:srgbClr val="D6D6BE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Book Antiqua" panose="02040602050305030304" pitchFamily="18" charset="0"/>
            </a:rPr>
            <a:t>What is a Tort?</a:t>
          </a:r>
          <a:endParaRPr lang="en-US" sz="320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A civil wrong. A wrongful act that causes injury to another.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Gives the victim the right to seek compensation.</a:t>
          </a:r>
        </a:p>
      </dsp:txBody>
      <dsp:txXfrm>
        <a:off x="307800" y="1595"/>
        <a:ext cx="9900000" cy="1553967"/>
      </dsp:txXfrm>
    </dsp:sp>
    <dsp:sp modelId="{9269D9C0-D464-4F9E-A602-C4428533FE89}">
      <dsp:nvSpPr>
        <dsp:cNvPr id="0" name=""/>
        <dsp:cNvSpPr/>
      </dsp:nvSpPr>
      <dsp:spPr>
        <a:xfrm>
          <a:off x="37800" y="1633261"/>
          <a:ext cx="10440000" cy="1553967"/>
        </a:xfrm>
        <a:prstGeom prst="rect">
          <a:avLst/>
        </a:prstGeom>
        <a:solidFill>
          <a:srgbClr val="EBE7BD"/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Tortious liability arises from the breach of a duty </a:t>
          </a:r>
          <a:r>
            <a:rPr lang="en-US" sz="2800" b="1" u="sng" kern="1200" dirty="0">
              <a:solidFill>
                <a:schemeClr val="tx1"/>
              </a:solidFill>
              <a:latin typeface="Book Antiqua" panose="02040602050305030304" pitchFamily="18" charset="0"/>
            </a:rPr>
            <a:t>primarily fixed by law</a:t>
          </a: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; this duty is towards persons generally and its breach is </a:t>
          </a:r>
          <a:r>
            <a:rPr lang="en-US" sz="2800" kern="1200" dirty="0" err="1">
              <a:solidFill>
                <a:schemeClr val="tx1"/>
              </a:solidFill>
              <a:latin typeface="Book Antiqua" panose="02040602050305030304" pitchFamily="18" charset="0"/>
            </a:rPr>
            <a:t>redressible</a:t>
          </a: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 by </a:t>
          </a:r>
          <a:r>
            <a:rPr lang="en-US" sz="2800" b="1" u="sng" kern="1200" dirty="0">
              <a:solidFill>
                <a:schemeClr val="tx1"/>
              </a:solidFill>
              <a:latin typeface="Book Antiqua" panose="02040602050305030304" pitchFamily="18" charset="0"/>
            </a:rPr>
            <a:t>an action for unliquidated damages</a:t>
          </a: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. [Winfield]</a:t>
          </a:r>
        </a:p>
      </dsp:txBody>
      <dsp:txXfrm>
        <a:off x="37800" y="1633261"/>
        <a:ext cx="10440000" cy="155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07F1-237E-4214-B8D6-B7746B89821B}">
      <dsp:nvSpPr>
        <dsp:cNvPr id="0" name=""/>
        <dsp:cNvSpPr/>
      </dsp:nvSpPr>
      <dsp:spPr>
        <a:xfrm>
          <a:off x="8697" y="0"/>
          <a:ext cx="5199452" cy="1231106"/>
        </a:xfrm>
        <a:prstGeom prst="chevron">
          <a:avLst/>
        </a:prstGeom>
        <a:solidFill>
          <a:srgbClr val="D6D6BE"/>
        </a:solidFill>
        <a:ln w="19050" cap="flat" cmpd="sng" algn="ctr">
          <a:noFill/>
          <a:prstDash val="solid"/>
          <a:miter lim="800000"/>
        </a:ln>
        <a:effectLst>
          <a:outerShdw blurRad="57785" dist="33020" dir="318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Book Antiqua" panose="02040602050305030304" pitchFamily="18" charset="0"/>
            </a:rPr>
            <a:t>Tort law focuses on legal duties and rights. </a:t>
          </a:r>
        </a:p>
      </dsp:txBody>
      <dsp:txXfrm>
        <a:off x="624250" y="0"/>
        <a:ext cx="3968346" cy="1231106"/>
      </dsp:txXfrm>
    </dsp:sp>
    <dsp:sp modelId="{387129FF-58DB-4430-9EBB-DC0BFA6D72A7}">
      <dsp:nvSpPr>
        <dsp:cNvPr id="0" name=""/>
        <dsp:cNvSpPr/>
      </dsp:nvSpPr>
      <dsp:spPr>
        <a:xfrm>
          <a:off x="4688204" y="0"/>
          <a:ext cx="5199452" cy="1231106"/>
        </a:xfrm>
        <a:prstGeom prst="chevron">
          <a:avLst/>
        </a:prstGeom>
        <a:solidFill>
          <a:srgbClr val="D6D6BE"/>
        </a:solidFill>
        <a:ln w="1905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  <a:latin typeface="Book Antiqua" panose="02040602050305030304" pitchFamily="18" charset="0"/>
            </a:rPr>
            <a:t>Breaching these legal duties creates tortious liability. </a:t>
          </a:r>
        </a:p>
      </dsp:txBody>
      <dsp:txXfrm>
        <a:off x="5303757" y="0"/>
        <a:ext cx="3968346" cy="12311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E4487-EEA3-43FF-8B02-F827F8726C3A}">
      <dsp:nvSpPr>
        <dsp:cNvPr id="0" name=""/>
        <dsp:cNvSpPr/>
      </dsp:nvSpPr>
      <dsp:spPr>
        <a:xfrm>
          <a:off x="0" y="1121846"/>
          <a:ext cx="5868364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05EB1-6CB0-41DD-93E8-40E9FC8E66B8}">
      <dsp:nvSpPr>
        <dsp:cNvPr id="0" name=""/>
        <dsp:cNvSpPr/>
      </dsp:nvSpPr>
      <dsp:spPr>
        <a:xfrm>
          <a:off x="291698" y="20632"/>
          <a:ext cx="5573917" cy="1293094"/>
        </a:xfrm>
        <a:prstGeom prst="roundRect">
          <a:avLst/>
        </a:prstGeom>
        <a:solidFill>
          <a:srgbClr val="EBE7BD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67" tIns="0" rIns="1552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Negligence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Acting carelessly causing harm (e.g., </a:t>
          </a:r>
          <a:r>
            <a:rPr lang="en-US" sz="2400" b="1" u="sng" kern="1200" dirty="0">
              <a:solidFill>
                <a:schemeClr val="tx1"/>
              </a:solidFill>
              <a:latin typeface="Book Antiqua" panose="02040602050305030304" pitchFamily="18" charset="0"/>
            </a:rPr>
            <a:t>rash driving, ignoring signals</a:t>
          </a: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).</a:t>
          </a:r>
        </a:p>
      </dsp:txBody>
      <dsp:txXfrm>
        <a:off x="354822" y="83756"/>
        <a:ext cx="5447669" cy="1166846"/>
      </dsp:txXfrm>
    </dsp:sp>
    <dsp:sp modelId="{3F6D4492-F61E-43A1-A7B2-9C435D31EBD1}">
      <dsp:nvSpPr>
        <dsp:cNvPr id="0" name=""/>
        <dsp:cNvSpPr/>
      </dsp:nvSpPr>
      <dsp:spPr>
        <a:xfrm>
          <a:off x="0" y="1711526"/>
          <a:ext cx="5868364" cy="303030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5450" tIns="270764" rIns="45545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Book Antiqua" panose="02040602050305030304" pitchFamily="18" charset="0"/>
            </a:rPr>
            <a:t>Driver had a responsibility to act carefully.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Book Antiqua" panose="02040602050305030304" pitchFamily="18" charset="0"/>
            </a:rPr>
            <a:t>They failed to act with that care.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Book Antiqua" panose="02040602050305030304" pitchFamily="18" charset="0"/>
            </a:rPr>
            <a:t>Their carelessness caused an accident.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Book Antiqua" panose="02040602050305030304" pitchFamily="18" charset="0"/>
            </a:rPr>
            <a:t>Victim suffered losses (</a:t>
          </a:r>
          <a:r>
            <a:rPr lang="en-US" sz="2400" b="1" u="sng" kern="1200" dirty="0">
              <a:latin typeface="Book Antiqua" panose="02040602050305030304" pitchFamily="18" charset="0"/>
            </a:rPr>
            <a:t>injury, financial, mental trauma</a:t>
          </a:r>
          <a:r>
            <a:rPr lang="en-US" sz="2400" kern="1200" dirty="0">
              <a:latin typeface="Book Antiqua" panose="02040602050305030304" pitchFamily="18" charset="0"/>
            </a:rPr>
            <a:t>).</a:t>
          </a:r>
        </a:p>
      </dsp:txBody>
      <dsp:txXfrm>
        <a:off x="0" y="1711526"/>
        <a:ext cx="5868364" cy="3030300"/>
      </dsp:txXfrm>
    </dsp:sp>
    <dsp:sp modelId="{704DAD96-9EED-4511-9BCD-936301CA4787}">
      <dsp:nvSpPr>
        <dsp:cNvPr id="0" name=""/>
        <dsp:cNvSpPr/>
      </dsp:nvSpPr>
      <dsp:spPr>
        <a:xfrm>
          <a:off x="293418" y="1519646"/>
          <a:ext cx="4107854" cy="383760"/>
        </a:xfrm>
        <a:prstGeom prst="roundRect">
          <a:avLst/>
        </a:prstGeom>
        <a:solidFill>
          <a:srgbClr val="687E8C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5267" tIns="0" rIns="15526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Book Antiqua" panose="02040602050305030304" pitchFamily="18" charset="0"/>
            </a:rPr>
            <a:t>Condition</a:t>
          </a:r>
        </a:p>
      </dsp:txBody>
      <dsp:txXfrm>
        <a:off x="312152" y="1538380"/>
        <a:ext cx="4070386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FCC6E-5736-4E07-8181-DC7D66054206}">
      <dsp:nvSpPr>
        <dsp:cNvPr id="0" name=""/>
        <dsp:cNvSpPr/>
      </dsp:nvSpPr>
      <dsp:spPr>
        <a:xfrm>
          <a:off x="0" y="1363834"/>
          <a:ext cx="5497006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6A9DA-91BE-4E1A-869C-5B5D82CAAB7D}">
      <dsp:nvSpPr>
        <dsp:cNvPr id="0" name=""/>
        <dsp:cNvSpPr/>
      </dsp:nvSpPr>
      <dsp:spPr>
        <a:xfrm>
          <a:off x="263045" y="0"/>
          <a:ext cx="5233960" cy="1662277"/>
        </a:xfrm>
        <a:prstGeom prst="roundRect">
          <a:avLst/>
        </a:prstGeom>
        <a:solidFill>
          <a:srgbClr val="EBE7BD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42" tIns="0" rIns="1454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Vicarious Liability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Holding someone liable for another's acts (e.g., </a:t>
          </a:r>
          <a:r>
            <a:rPr lang="en-US" sz="2400" b="1" u="sng" kern="1200" dirty="0">
              <a:solidFill>
                <a:schemeClr val="tx1"/>
              </a:solidFill>
              <a:latin typeface="Book Antiqua" panose="02040602050305030304" pitchFamily="18" charset="0"/>
            </a:rPr>
            <a:t>employer for employee's driving</a:t>
          </a: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).</a:t>
          </a:r>
        </a:p>
      </dsp:txBody>
      <dsp:txXfrm>
        <a:off x="344191" y="81146"/>
        <a:ext cx="5071668" cy="1499985"/>
      </dsp:txXfrm>
    </dsp:sp>
    <dsp:sp modelId="{8801366B-006D-4593-AE6A-D8FB587A8A99}">
      <dsp:nvSpPr>
        <dsp:cNvPr id="0" name=""/>
        <dsp:cNvSpPr/>
      </dsp:nvSpPr>
      <dsp:spPr>
        <a:xfrm>
          <a:off x="0" y="2187395"/>
          <a:ext cx="5497006" cy="2573754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629" tIns="479044" rIns="42662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0" y="2187395"/>
        <a:ext cx="5497006" cy="2573754"/>
      </dsp:txXfrm>
    </dsp:sp>
    <dsp:sp modelId="{18D8244E-FD0C-4BFC-8AD8-C26BA69A5336}">
      <dsp:nvSpPr>
        <dsp:cNvPr id="0" name=""/>
        <dsp:cNvSpPr/>
      </dsp:nvSpPr>
      <dsp:spPr>
        <a:xfrm>
          <a:off x="277793" y="1845600"/>
          <a:ext cx="3847904" cy="459241"/>
        </a:xfrm>
        <a:prstGeom prst="roundRect">
          <a:avLst/>
        </a:prstGeom>
        <a:solidFill>
          <a:srgbClr val="687E8C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442" tIns="0" rIns="1454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Book Antiqua" panose="02040602050305030304" pitchFamily="18" charset="0"/>
            </a:rPr>
            <a:t>Condition </a:t>
          </a:r>
        </a:p>
      </dsp:txBody>
      <dsp:txXfrm>
        <a:off x="300211" y="1868018"/>
        <a:ext cx="3803068" cy="4144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48D7E-8C7E-41EC-99B7-39D51550187F}">
      <dsp:nvSpPr>
        <dsp:cNvPr id="0" name=""/>
        <dsp:cNvSpPr/>
      </dsp:nvSpPr>
      <dsp:spPr>
        <a:xfrm>
          <a:off x="731" y="2700"/>
          <a:ext cx="11517134" cy="765869"/>
        </a:xfrm>
        <a:prstGeom prst="roundRect">
          <a:avLst/>
        </a:prstGeom>
        <a:solidFill>
          <a:srgbClr val="A74B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latin typeface="Book Antiqua" panose="02040602050305030304" pitchFamily="18" charset="0"/>
            </a:rPr>
            <a:t>Drivers are often the primary cause of road accidents due to negligence.</a:t>
          </a:r>
        </a:p>
      </dsp:txBody>
      <dsp:txXfrm>
        <a:off x="38118" y="40087"/>
        <a:ext cx="11442360" cy="691095"/>
      </dsp:txXfrm>
    </dsp:sp>
    <dsp:sp modelId="{3CACE81C-39CA-4C70-89C7-600AC053A0E7}">
      <dsp:nvSpPr>
        <dsp:cNvPr id="0" name=""/>
        <dsp:cNvSpPr/>
      </dsp:nvSpPr>
      <dsp:spPr>
        <a:xfrm rot="5400000">
          <a:off x="5997652" y="-2960204"/>
          <a:ext cx="1762932" cy="9297066"/>
        </a:xfrm>
        <a:prstGeom prst="round2SameRect">
          <a:avLst/>
        </a:prstGeom>
        <a:solidFill>
          <a:srgbClr val="EBE7B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>
              <a:solidFill>
                <a:schemeClr val="tx1"/>
              </a:solidFill>
              <a:latin typeface="Book Antiqua" panose="02040602050305030304" pitchFamily="18" charset="0"/>
            </a:rPr>
            <a:t>Speeding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Driving under the influence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Ignoring traffic signals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schemeClr val="tx1"/>
              </a:solidFill>
              <a:latin typeface="Book Antiqua" panose="02040602050305030304" pitchFamily="18" charset="0"/>
            </a:rPr>
            <a:t>Lack of proper training or valid licenses</a:t>
          </a:r>
        </a:p>
      </dsp:txBody>
      <dsp:txXfrm rot="-5400000">
        <a:off x="2230586" y="892921"/>
        <a:ext cx="9211007" cy="1590814"/>
      </dsp:txXfrm>
    </dsp:sp>
    <dsp:sp modelId="{F2A941CA-2EEA-4B72-82C9-C2E744BB9564}">
      <dsp:nvSpPr>
        <dsp:cNvPr id="0" name=""/>
        <dsp:cNvSpPr/>
      </dsp:nvSpPr>
      <dsp:spPr>
        <a:xfrm>
          <a:off x="731" y="1119112"/>
          <a:ext cx="2229853" cy="1138433"/>
        </a:xfrm>
        <a:prstGeom prst="roundRect">
          <a:avLst/>
        </a:prstGeom>
        <a:solidFill>
          <a:srgbClr val="687E8C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bg1"/>
              </a:solidFill>
              <a:latin typeface="Book Antiqua" panose="02040602050305030304" pitchFamily="18" charset="0"/>
            </a:rPr>
            <a:t>Examples of Driver Negligence:</a:t>
          </a:r>
          <a:r>
            <a:rPr lang="en-US" sz="2400" kern="1200" dirty="0">
              <a:solidFill>
                <a:schemeClr val="bg1"/>
              </a:solidFill>
              <a:latin typeface="Book Antiqua" panose="02040602050305030304" pitchFamily="18" charset="0"/>
            </a:rPr>
            <a:t> </a:t>
          </a:r>
        </a:p>
      </dsp:txBody>
      <dsp:txXfrm>
        <a:off x="56305" y="1174686"/>
        <a:ext cx="2118705" cy="1027285"/>
      </dsp:txXfrm>
    </dsp:sp>
    <dsp:sp modelId="{798444F7-FD63-41D1-AD51-2E5EAF945F14}">
      <dsp:nvSpPr>
        <dsp:cNvPr id="0" name=""/>
        <dsp:cNvSpPr/>
      </dsp:nvSpPr>
      <dsp:spPr>
        <a:xfrm rot="5400000">
          <a:off x="5984763" y="-1123112"/>
          <a:ext cx="988075" cy="8505645"/>
        </a:xfrm>
        <a:prstGeom prst="round2SameRect">
          <a:avLst/>
        </a:prstGeom>
        <a:solidFill>
          <a:srgbClr val="EBE7B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latin typeface="Book Antiqua" panose="02040602050305030304" pitchFamily="18" charset="0"/>
            </a:rPr>
            <a:t>Drivers can be held liable for damages if their negligence causes an accident.</a:t>
          </a:r>
        </a:p>
      </dsp:txBody>
      <dsp:txXfrm rot="-5400000">
        <a:off x="2225978" y="2683907"/>
        <a:ext cx="8457411" cy="891607"/>
      </dsp:txXfrm>
    </dsp:sp>
    <dsp:sp modelId="{B704BAA0-6790-4995-A2BC-B24962BDBF03}">
      <dsp:nvSpPr>
        <dsp:cNvPr id="0" name=""/>
        <dsp:cNvSpPr/>
      </dsp:nvSpPr>
      <dsp:spPr>
        <a:xfrm>
          <a:off x="731" y="2608088"/>
          <a:ext cx="2225246" cy="1043243"/>
        </a:xfrm>
        <a:prstGeom prst="roundRect">
          <a:avLst/>
        </a:prstGeom>
        <a:solidFill>
          <a:srgbClr val="687E8C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>
              <a:solidFill>
                <a:schemeClr val="bg1"/>
              </a:solidFill>
              <a:latin typeface="Book Antiqua" panose="02040602050305030304" pitchFamily="18" charset="0"/>
            </a:rPr>
            <a:t>Consequences:</a:t>
          </a:r>
          <a:r>
            <a:rPr lang="en-US" sz="2400" kern="1200" dirty="0">
              <a:solidFill>
                <a:schemeClr val="bg1"/>
              </a:solidFill>
              <a:latin typeface="Book Antiqua" panose="02040602050305030304" pitchFamily="18" charset="0"/>
            </a:rPr>
            <a:t> </a:t>
          </a:r>
        </a:p>
      </dsp:txBody>
      <dsp:txXfrm>
        <a:off x="51658" y="2659015"/>
        <a:ext cx="2123392" cy="941389"/>
      </dsp:txXfrm>
    </dsp:sp>
    <dsp:sp modelId="{FDDEB761-5DED-4F9C-B4C2-50EE7057F15F}">
      <dsp:nvSpPr>
        <dsp:cNvPr id="0" name=""/>
        <dsp:cNvSpPr/>
      </dsp:nvSpPr>
      <dsp:spPr>
        <a:xfrm>
          <a:off x="731" y="3689625"/>
          <a:ext cx="11517134" cy="775779"/>
        </a:xfrm>
        <a:prstGeom prst="roundRect">
          <a:avLst/>
        </a:prstGeom>
        <a:solidFill>
          <a:srgbClr val="A74B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Book Antiqua" panose="02040602050305030304" pitchFamily="18" charset="0"/>
            </a:rPr>
            <a:t>Catherine </a:t>
          </a:r>
          <a:r>
            <a:rPr lang="en-US" sz="2800" b="1" i="0" kern="1200" dirty="0" err="1">
              <a:latin typeface="Book Antiqua" panose="02040602050305030304" pitchFamily="18" charset="0"/>
            </a:rPr>
            <a:t>Masud</a:t>
          </a:r>
          <a:r>
            <a:rPr lang="en-US" sz="2800" b="1" i="0" kern="1200" dirty="0">
              <a:latin typeface="Book Antiqua" panose="02040602050305030304" pitchFamily="18" charset="0"/>
            </a:rPr>
            <a:t> and others v Md </a:t>
          </a:r>
          <a:r>
            <a:rPr lang="en-US" sz="2800" b="1" i="0" kern="1200" dirty="0" err="1">
              <a:latin typeface="Book Antiqua" panose="02040602050305030304" pitchFamily="18" charset="0"/>
            </a:rPr>
            <a:t>Kashed</a:t>
          </a:r>
          <a:r>
            <a:rPr lang="en-US" sz="2800" b="1" i="0" kern="1200" dirty="0">
              <a:latin typeface="Book Antiqua" panose="02040602050305030304" pitchFamily="18" charset="0"/>
            </a:rPr>
            <a:t> Miah and others</a:t>
          </a:r>
          <a:endParaRPr lang="en-US" sz="2800" i="0" kern="1200" dirty="0">
            <a:latin typeface="Book Antiqua" panose="02040602050305030304" pitchFamily="18" charset="0"/>
          </a:endParaRPr>
        </a:p>
      </dsp:txBody>
      <dsp:txXfrm>
        <a:off x="38601" y="3727495"/>
        <a:ext cx="11441394" cy="700039"/>
      </dsp:txXfrm>
    </dsp:sp>
    <dsp:sp modelId="{DA2ACB7A-8E3C-481C-AA37-46E7FF4EF70D}">
      <dsp:nvSpPr>
        <dsp:cNvPr id="0" name=""/>
        <dsp:cNvSpPr/>
      </dsp:nvSpPr>
      <dsp:spPr>
        <a:xfrm>
          <a:off x="731" y="4503698"/>
          <a:ext cx="11517134" cy="765869"/>
        </a:xfrm>
        <a:prstGeom prst="roundRect">
          <a:avLst/>
        </a:prstGeom>
        <a:solidFill>
          <a:srgbClr val="EBE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Filmmaker </a:t>
          </a:r>
          <a:r>
            <a:rPr lang="en-US" sz="2400" kern="1200" dirty="0" err="1">
              <a:solidFill>
                <a:schemeClr val="tx1"/>
              </a:solidFill>
              <a:latin typeface="Book Antiqua" panose="02040602050305030304" pitchFamily="18" charset="0"/>
            </a:rPr>
            <a:t>Tareque</a:t>
          </a: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 </a:t>
          </a:r>
          <a:r>
            <a:rPr lang="en-US" sz="2400" kern="1200" dirty="0" err="1">
              <a:solidFill>
                <a:schemeClr val="tx1"/>
              </a:solidFill>
              <a:latin typeface="Book Antiqua" panose="02040602050305030304" pitchFamily="18" charset="0"/>
            </a:rPr>
            <a:t>Masud</a:t>
          </a: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 and others were tragically killed by a bus in a road accident in 2011. </a:t>
          </a:r>
          <a:r>
            <a:rPr lang="en-US" sz="2400" u="sng" kern="1200" dirty="0">
              <a:solidFill>
                <a:schemeClr val="tx1"/>
              </a:solidFill>
              <a:latin typeface="Book Antiqua" panose="02040602050305030304" pitchFamily="18" charset="0"/>
            </a:rPr>
            <a:t>The bus driver was found negligent for reckless driving</a:t>
          </a:r>
          <a:r>
            <a:rPr lang="en-US" sz="2400" kern="1200" dirty="0">
              <a:solidFill>
                <a:schemeClr val="tx1"/>
              </a:solidFill>
              <a:latin typeface="Book Antiqua" panose="02040602050305030304" pitchFamily="18" charset="0"/>
            </a:rPr>
            <a:t>. </a:t>
          </a:r>
        </a:p>
      </dsp:txBody>
      <dsp:txXfrm>
        <a:off x="38118" y="4541085"/>
        <a:ext cx="11442360" cy="691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AEFC1-3CFC-4DDD-BC23-B9676F3E545E}">
      <dsp:nvSpPr>
        <dsp:cNvPr id="0" name=""/>
        <dsp:cNvSpPr/>
      </dsp:nvSpPr>
      <dsp:spPr>
        <a:xfrm>
          <a:off x="1352" y="2574"/>
          <a:ext cx="11517134" cy="1699070"/>
        </a:xfrm>
        <a:prstGeom prst="roundRect">
          <a:avLst/>
        </a:prstGeom>
        <a:solidFill>
          <a:srgbClr val="A74B2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1"/>
              </a:solidFill>
              <a:latin typeface="Book Antiqua" panose="02040602050305030304" pitchFamily="18" charset="0"/>
            </a:rPr>
            <a:t>Transport owners can be held liable for the actions of their drivers under certain conditions. </a:t>
          </a:r>
          <a:r>
            <a:rPr lang="en-US" sz="2800" b="1" u="sng" kern="1200" dirty="0">
              <a:solidFill>
                <a:schemeClr val="bg1"/>
              </a:solidFill>
              <a:latin typeface="Book Antiqua" panose="02040602050305030304" pitchFamily="18" charset="0"/>
            </a:rPr>
            <a:t>(Vicarious liability)</a:t>
          </a:r>
        </a:p>
      </dsp:txBody>
      <dsp:txXfrm>
        <a:off x="84294" y="85516"/>
        <a:ext cx="11351250" cy="1533186"/>
      </dsp:txXfrm>
    </dsp:sp>
    <dsp:sp modelId="{354DA135-4550-4012-A30F-32E49492E635}">
      <dsp:nvSpPr>
        <dsp:cNvPr id="0" name=""/>
        <dsp:cNvSpPr/>
      </dsp:nvSpPr>
      <dsp:spPr>
        <a:xfrm rot="5400000">
          <a:off x="6266038" y="-1790584"/>
          <a:ext cx="1661011" cy="8853437"/>
        </a:xfrm>
        <a:prstGeom prst="round2SameRect">
          <a:avLst/>
        </a:prstGeom>
        <a:solidFill>
          <a:srgbClr val="EBE7B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latin typeface="Book Antiqua" panose="02040602050305030304" pitchFamily="18" charset="0"/>
            </a:rPr>
            <a:t>Employer-employee relationship exists.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>
              <a:latin typeface="Book Antiqua" panose="02040602050305030304" pitchFamily="18" charset="0"/>
            </a:rPr>
            <a:t>Wrongful act occurred during the course of employment (e.g., </a:t>
          </a:r>
          <a:r>
            <a:rPr lang="en-US" sz="2800" b="1" u="sng" kern="1200" dirty="0">
              <a:latin typeface="Book Antiqua" panose="02040602050305030304" pitchFamily="18" charset="0"/>
            </a:rPr>
            <a:t>driving recklessly</a:t>
          </a:r>
          <a:r>
            <a:rPr lang="en-US" sz="2800" kern="1200" dirty="0">
              <a:latin typeface="Book Antiqua" panose="02040602050305030304" pitchFamily="18" charset="0"/>
            </a:rPr>
            <a:t>).</a:t>
          </a:r>
        </a:p>
      </dsp:txBody>
      <dsp:txXfrm rot="-5400000">
        <a:off x="2669825" y="1886713"/>
        <a:ext cx="8772353" cy="1498843"/>
      </dsp:txXfrm>
    </dsp:sp>
    <dsp:sp modelId="{B0AA4C0D-F0EB-47AE-A655-EFA5A9C96EC1}">
      <dsp:nvSpPr>
        <dsp:cNvPr id="0" name=""/>
        <dsp:cNvSpPr/>
      </dsp:nvSpPr>
      <dsp:spPr>
        <a:xfrm>
          <a:off x="1352" y="1786598"/>
          <a:ext cx="2668472" cy="1699070"/>
        </a:xfrm>
        <a:prstGeom prst="roundRect">
          <a:avLst/>
        </a:prstGeom>
        <a:solidFill>
          <a:srgbClr val="687E8C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b="1" kern="1200" dirty="0">
              <a:latin typeface="Book Antiqua" panose="02040602050305030304" pitchFamily="18" charset="0"/>
            </a:rPr>
            <a:t>Conditions for Vicarious Liability:</a:t>
          </a:r>
          <a:r>
            <a:rPr lang="en-US" sz="2900" kern="1200" dirty="0">
              <a:latin typeface="Book Antiqua" panose="02040602050305030304" pitchFamily="18" charset="0"/>
            </a:rPr>
            <a:t> </a:t>
          </a:r>
        </a:p>
      </dsp:txBody>
      <dsp:txXfrm>
        <a:off x="84294" y="1869540"/>
        <a:ext cx="2502588" cy="1533186"/>
      </dsp:txXfrm>
    </dsp:sp>
    <dsp:sp modelId="{3AB174DE-3795-43AE-8FD1-E3AD65EA7D9C}">
      <dsp:nvSpPr>
        <dsp:cNvPr id="0" name=""/>
        <dsp:cNvSpPr/>
      </dsp:nvSpPr>
      <dsp:spPr>
        <a:xfrm rot="5400000">
          <a:off x="8430044" y="2002800"/>
          <a:ext cx="1359256" cy="4834715"/>
        </a:xfrm>
        <a:prstGeom prst="round2SameRect">
          <a:avLst/>
        </a:prstGeom>
        <a:solidFill>
          <a:srgbClr val="EBE7B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800" kern="1200" dirty="0">
              <a:latin typeface="Book Antiqua" panose="02040602050305030304" pitchFamily="18" charset="0"/>
            </a:rPr>
            <a:t>Owner held liable for driver's negligence that led to pedestrian death.</a:t>
          </a:r>
        </a:p>
      </dsp:txBody>
      <dsp:txXfrm rot="-5400000">
        <a:off x="6692315" y="3806883"/>
        <a:ext cx="4768362" cy="1226550"/>
      </dsp:txXfrm>
    </dsp:sp>
    <dsp:sp modelId="{4D1269F0-AE4F-4F8B-A2E1-49F527C99E77}">
      <dsp:nvSpPr>
        <dsp:cNvPr id="0" name=""/>
        <dsp:cNvSpPr/>
      </dsp:nvSpPr>
      <dsp:spPr>
        <a:xfrm>
          <a:off x="1352" y="3570622"/>
          <a:ext cx="6690962" cy="1699070"/>
        </a:xfrm>
        <a:prstGeom prst="roundRect">
          <a:avLst/>
        </a:prstGeom>
        <a:solidFill>
          <a:srgbClr val="A74B22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800" b="1" i="1" kern="1200" dirty="0">
              <a:latin typeface="Book Antiqua" panose="02040602050305030304" pitchFamily="18" charset="0"/>
            </a:rPr>
            <a:t>Bangladesh Beverage Industries Ltd v. </a:t>
          </a:r>
          <a:r>
            <a:rPr lang="en-US" sz="2800" b="1" i="1" kern="1200" dirty="0" err="1">
              <a:latin typeface="Book Antiqua" panose="02040602050305030304" pitchFamily="18" charset="0"/>
            </a:rPr>
            <a:t>Rowsan</a:t>
          </a:r>
          <a:r>
            <a:rPr lang="en-US" sz="2800" b="1" i="1" kern="1200" dirty="0">
              <a:latin typeface="Book Antiqua" panose="02040602050305030304" pitchFamily="18" charset="0"/>
            </a:rPr>
            <a:t> Akhter</a:t>
          </a:r>
        </a:p>
      </dsp:txBody>
      <dsp:txXfrm>
        <a:off x="84294" y="3653564"/>
        <a:ext cx="6525078" cy="15331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1225-DCD1-4193-97B3-C9E5B5E0E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87BA2-5B15-4DBF-BDF7-10D6A6A3B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529D-80E5-43E1-A8E1-194DD5C9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B03AF-97E1-40C0-A92B-F5EDA932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105B-75FE-4436-8714-54A114C8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B8B5-01A2-4A68-9895-2865235F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DDEB1-1AFC-4B99-8472-A52F4D0E2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5F3-FAAF-4163-AE8B-D24F200D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FC-6267-4072-8D3E-E0B6CF87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5CFC-FA9F-48DC-BB43-A3589045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55200-5869-459D-B787-2A9E9AA5F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BAFA5-0087-47F9-8F03-FBCBA08CD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5B78-D15D-4BAC-94B2-805190FB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3D80-14EA-42B6-9249-FB207902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EFE4-95E5-4649-BCE8-A89594E3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472E-6992-42B0-A455-721AB243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06CE-58D1-4D1B-AC38-0530B87F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783B-2424-4FA9-BA01-6E49214F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4D76-852A-4E7B-B17A-C558E6EC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D02C2-265C-423E-AA46-89C84791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470-226B-486E-8C66-9C7D51BF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CBE5-B132-4480-869E-90C6409F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8644-00F4-4CA0-ABDF-4A20EE95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F473-1F9C-4433-9B22-9E080098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F658-C8B5-4EF5-BC34-7C3AAD5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252-4785-46CE-B030-B15C8972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043C-2068-4146-9EBD-B8DB58F3C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CBF67-7881-49AB-8EAE-6B77081EC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563DD-CB49-4258-904A-713F1786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B0BE-E631-4E65-8705-FA9A1B0B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4382-78C4-4A8A-8BF2-C67139DF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92F6-0821-4C0B-8D4C-97847B69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87059-6161-4AFB-9735-07B4865F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6407D-821E-48F1-9E4F-3C738BC17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2D7CB-C584-47A6-AB12-A7436C88B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B3EE2-2275-4449-95E6-263E379BF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ECE91-7FC9-44BB-BF63-827D4D2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B22BF-878D-4DD8-8B16-938B0203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9AC68-71F0-4099-865E-79DF4F1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0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ACDB-E2F1-4757-8807-0B3E237C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47D1C-83BC-4252-9CA5-C171E5FF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CE1B7-9AD2-4C81-9FC5-3B1D257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CF5A3-7BAF-49C9-8F02-024AFC03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1F672-D873-42B3-AADA-C64D422E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DCAD2-C67B-433B-A1FF-29766BAE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92726-2FD4-4DE8-B8DF-142CE210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05F3-6D41-481E-A0DB-09B6ABB3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5F73-122C-46D1-9A4B-36E7C44B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8BD9-83FB-4EC3-BA25-BFF936E3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BE17-516F-40DA-B2DD-52ED7504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D0871-D1B1-472B-88BA-77D78D8E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877F7-1D1A-4798-9416-A73C752B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94C-E764-4349-8E37-C805C72E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E14171-FF27-4503-8647-BBB4F5432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2FF3D-537B-46D4-99DA-B023A3EBC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1EAF4-D660-4001-AA27-3D6205FA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6199C-ECC4-4A65-9B94-73B36BF1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05F33-F7CF-45F2-BA9C-9BA4F20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3444-8E28-481C-BD27-68E79051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AD464-C4D2-4EA6-ACC8-37AB48D98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0606-7714-406E-94C4-A03959EF6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FBA3-9671-46F4-AA46-DC829CE46E6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9414-ADC4-4FB8-87D7-3FA71DD0E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7F89-D5B1-4A09-8E83-5DA10F739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3EE8-B058-4974-ABE4-6FA00B457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416689" y="439838"/>
            <a:ext cx="11343189" cy="603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08296-9CD7-4494-9105-EEED2FA54146}"/>
              </a:ext>
            </a:extLst>
          </p:cNvPr>
          <p:cNvSpPr/>
          <p:nvPr/>
        </p:nvSpPr>
        <p:spPr>
          <a:xfrm>
            <a:off x="636608" y="648182"/>
            <a:ext cx="10961225" cy="3264061"/>
          </a:xfrm>
          <a:prstGeom prst="rect">
            <a:avLst/>
          </a:prstGeom>
          <a:solidFill>
            <a:srgbClr val="A74B2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2857F-122A-459B-B133-966A76998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ROAD ACCIDENT IN BANGLADESH: </a:t>
            </a:r>
            <a:b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THE ROLE OF TORT LAW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F5EDE-F6E2-4131-B741-77E5598B698E}"/>
              </a:ext>
            </a:extLst>
          </p:cNvPr>
          <p:cNvSpPr/>
          <p:nvPr/>
        </p:nvSpPr>
        <p:spPr>
          <a:xfrm>
            <a:off x="902825" y="4155310"/>
            <a:ext cx="10428790" cy="1736203"/>
          </a:xfrm>
          <a:prstGeom prst="rect">
            <a:avLst/>
          </a:prstGeom>
          <a:solidFill>
            <a:srgbClr val="EBE7BD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52F21-A0AA-455A-9BF8-AF9233A95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1058"/>
            <a:ext cx="9144000" cy="162045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dirty="0" err="1">
                <a:latin typeface="Book Antiqua" panose="02040602050305030304" pitchFamily="18" charset="0"/>
              </a:rPr>
              <a:t>Jonayed</a:t>
            </a:r>
            <a:r>
              <a:rPr lang="en-US" sz="2800" dirty="0">
                <a:latin typeface="Book Antiqua" panose="02040602050305030304" pitchFamily="18" charset="0"/>
              </a:rPr>
              <a:t> Al Ratul</a:t>
            </a:r>
          </a:p>
          <a:p>
            <a:pPr algn="l"/>
            <a:r>
              <a:rPr lang="en-US" sz="2800" dirty="0">
                <a:latin typeface="Book Antiqua" panose="02040602050305030304" pitchFamily="18" charset="0"/>
              </a:rPr>
              <a:t>Id: 222100029</a:t>
            </a:r>
          </a:p>
          <a:p>
            <a:pPr algn="l"/>
            <a:r>
              <a:rPr lang="en-US" sz="2800" dirty="0">
                <a:latin typeface="Book Antiqua" panose="02040602050305030304" pitchFamily="18" charset="0"/>
              </a:rPr>
              <a:t>5</a:t>
            </a:r>
            <a:r>
              <a:rPr lang="en-US" sz="2800" baseline="30000" dirty="0">
                <a:latin typeface="Book Antiqua" panose="02040602050305030304" pitchFamily="18" charset="0"/>
              </a:rPr>
              <a:t>th</a:t>
            </a:r>
            <a:r>
              <a:rPr lang="en-US" sz="2800" dirty="0">
                <a:latin typeface="Book Antiqua" panose="02040602050305030304" pitchFamily="18" charset="0"/>
              </a:rPr>
              <a:t> semester</a:t>
            </a:r>
          </a:p>
          <a:p>
            <a:pPr algn="l"/>
            <a:r>
              <a:rPr lang="en-US" sz="2800" dirty="0">
                <a:latin typeface="Book Antiqua" panose="02040602050305030304" pitchFamily="18" charset="0"/>
              </a:rPr>
              <a:t>LL.B (Hons)</a:t>
            </a:r>
          </a:p>
        </p:txBody>
      </p:sp>
    </p:spTree>
    <p:extLst>
      <p:ext uri="{BB962C8B-B14F-4D97-AF65-F5344CB8AC3E}">
        <p14:creationId xmlns:p14="http://schemas.microsoft.com/office/powerpoint/2010/main" val="80845210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91D1-CE4C-4101-8154-67D8F1829D4E}"/>
              </a:ext>
            </a:extLst>
          </p:cNvPr>
          <p:cNvSpPr txBox="1"/>
          <p:nvPr/>
        </p:nvSpPr>
        <p:spPr>
          <a:xfrm>
            <a:off x="6852213" y="1765401"/>
            <a:ext cx="4456253" cy="3970318"/>
          </a:xfrm>
          <a:prstGeom prst="rect">
            <a:avLst/>
          </a:prstGeom>
          <a:solidFill>
            <a:srgbClr val="A74B22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416689" y="439838"/>
            <a:ext cx="11343189" cy="603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19B29F-920C-47A3-B9C5-7666FE2C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Road Accident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1AC2F80-620E-4A50-A902-798B9857B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42693"/>
              </p:ext>
            </p:extLst>
          </p:nvPr>
        </p:nvGraphicFramePr>
        <p:xfrm>
          <a:off x="838200" y="1825624"/>
          <a:ext cx="5689922" cy="410061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680504">
                  <a:extLst>
                    <a:ext uri="{9D8B030D-6E8A-4147-A177-3AD203B41FA5}">
                      <a16:colId xmlns:a16="http://schemas.microsoft.com/office/drawing/2014/main" val="1553526826"/>
                    </a:ext>
                  </a:extLst>
                </a:gridCol>
                <a:gridCol w="3009418">
                  <a:extLst>
                    <a:ext uri="{9D8B030D-6E8A-4147-A177-3AD203B41FA5}">
                      <a16:colId xmlns:a16="http://schemas.microsoft.com/office/drawing/2014/main" val="1961930059"/>
                    </a:ext>
                  </a:extLst>
                </a:gridCol>
              </a:tblGrid>
              <a:tr h="6834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</a:p>
                  </a:txBody>
                  <a:tcPr>
                    <a:solidFill>
                      <a:srgbClr val="D6D6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Number of death</a:t>
                      </a:r>
                    </a:p>
                  </a:txBody>
                  <a:tcPr>
                    <a:solidFill>
                      <a:srgbClr val="D6D6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51472"/>
                  </a:ext>
                </a:extLst>
              </a:tr>
              <a:tr h="6834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>
                    <a:solidFill>
                      <a:srgbClr val="EBE7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5431</a:t>
                      </a:r>
                    </a:p>
                  </a:txBody>
                  <a:tcPr>
                    <a:solidFill>
                      <a:srgbClr val="EBE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42139"/>
                  </a:ext>
                </a:extLst>
              </a:tr>
              <a:tr h="6834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solidFill>
                      <a:srgbClr val="D6D6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6284</a:t>
                      </a:r>
                    </a:p>
                  </a:txBody>
                  <a:tcPr>
                    <a:solidFill>
                      <a:srgbClr val="D6D6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818231"/>
                  </a:ext>
                </a:extLst>
              </a:tr>
              <a:tr h="6834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>
                    <a:solidFill>
                      <a:srgbClr val="EBE7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7713</a:t>
                      </a:r>
                    </a:p>
                  </a:txBody>
                  <a:tcPr>
                    <a:solidFill>
                      <a:srgbClr val="EBE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639183"/>
                  </a:ext>
                </a:extLst>
              </a:tr>
              <a:tr h="6834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solidFill>
                      <a:srgbClr val="D6D6B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6524</a:t>
                      </a:r>
                    </a:p>
                  </a:txBody>
                  <a:tcPr>
                    <a:solidFill>
                      <a:srgbClr val="D6D6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212539"/>
                  </a:ext>
                </a:extLst>
              </a:tr>
              <a:tr h="68343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>
                    <a:solidFill>
                      <a:srgbClr val="EBE7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Book Antiqua" panose="02040602050305030304" pitchFamily="18" charset="0"/>
                          <a:cs typeface="Times New Roman" panose="02020603050405020304" pitchFamily="18" charset="0"/>
                        </a:rPr>
                        <a:t>2093 [Till April]</a:t>
                      </a:r>
                    </a:p>
                  </a:txBody>
                  <a:tcPr>
                    <a:solidFill>
                      <a:srgbClr val="EBE7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486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0178BD0-FCD7-498F-B08A-CD6DFB2F8DA2}"/>
              </a:ext>
            </a:extLst>
          </p:cNvPr>
          <p:cNvSpPr/>
          <p:nvPr/>
        </p:nvSpPr>
        <p:spPr>
          <a:xfrm>
            <a:off x="6852213" y="1690687"/>
            <a:ext cx="4456253" cy="4386021"/>
          </a:xfrm>
          <a:prstGeom prst="rect">
            <a:avLst/>
          </a:prstGeom>
          <a:solidFill>
            <a:srgbClr val="A74B2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E787A-3F82-407D-8584-6937ECAEC46D}"/>
              </a:ext>
            </a:extLst>
          </p:cNvPr>
          <p:cNvSpPr txBox="1"/>
          <p:nvPr/>
        </p:nvSpPr>
        <p:spPr>
          <a:xfrm>
            <a:off x="6949633" y="1909823"/>
            <a:ext cx="42083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N</a:t>
            </a:r>
            <a:r>
              <a:rPr lang="en-US" sz="2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early 28048 people lost their lives in the last five years in Bangladesh. (BTRA) </a:t>
            </a:r>
          </a:p>
          <a:p>
            <a:endParaRPr lang="en-US" sz="2800" dirty="0">
              <a:solidFill>
                <a:schemeClr val="bg1"/>
              </a:solidFill>
              <a:latin typeface="Book Antiqua" panose="02040602050305030304" pitchFamily="18" charset="0"/>
              <a:ea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</a:rPr>
              <a:t>T</a:t>
            </a:r>
            <a:r>
              <a:rPr lang="en-US" sz="2800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hese accidents have a significant loss of 5.3% in Bangladesh's GDP. (WHO)</a:t>
            </a:r>
            <a:endParaRPr lang="en-US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139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416689" y="439838"/>
            <a:ext cx="11343189" cy="603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316F9-C8BB-4B79-A014-11AED6FF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Tortious liability in Road Accident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B35A240-8486-4548-88DF-188D27806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107454"/>
              </p:ext>
            </p:extLst>
          </p:nvPr>
        </p:nvGraphicFramePr>
        <p:xfrm>
          <a:off x="838200" y="1730415"/>
          <a:ext cx="10515600" cy="3188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530B2F5-FF20-49A6-8A95-C34026561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590613"/>
              </p:ext>
            </p:extLst>
          </p:nvPr>
        </p:nvGraphicFramePr>
        <p:xfrm>
          <a:off x="983848" y="5127584"/>
          <a:ext cx="9896355" cy="123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666185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173620" y="138897"/>
            <a:ext cx="11887199" cy="66207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316F9-C8BB-4B79-A014-11AED6FF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365125"/>
            <a:ext cx="1097183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Principle of tortious liability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563959-C394-4E7F-8E83-5E521CF7B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582945"/>
              </p:ext>
            </p:extLst>
          </p:nvPr>
        </p:nvGraphicFramePr>
        <p:xfrm>
          <a:off x="370391" y="1730416"/>
          <a:ext cx="5868364" cy="476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2D26FF-FF46-46F9-A2BE-089B1088128A}"/>
              </a:ext>
            </a:extLst>
          </p:cNvPr>
          <p:cNvSpPr txBox="1"/>
          <p:nvPr/>
        </p:nvSpPr>
        <p:spPr>
          <a:xfrm>
            <a:off x="6585995" y="1690688"/>
            <a:ext cx="522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514822DF-E644-48C4-9080-D90D60EC9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315139"/>
              </p:ext>
            </p:extLst>
          </p:nvPr>
        </p:nvGraphicFramePr>
        <p:xfrm>
          <a:off x="6458677" y="1690688"/>
          <a:ext cx="5497006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6C630CA-3168-4991-8210-C6146C9E4144}"/>
              </a:ext>
            </a:extLst>
          </p:cNvPr>
          <p:cNvSpPr txBox="1"/>
          <p:nvPr/>
        </p:nvSpPr>
        <p:spPr>
          <a:xfrm>
            <a:off x="6690167" y="4091781"/>
            <a:ext cx="5119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Specific relationship between parties (</a:t>
            </a:r>
            <a:r>
              <a:rPr lang="en-US" sz="24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employer-employee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Wrongful act by another person.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Wrongful act happened during employment (e.g., </a:t>
            </a:r>
            <a:r>
              <a:rPr lang="en-US" sz="2400" b="1" u="sng" dirty="0">
                <a:solidFill>
                  <a:schemeClr val="tx1"/>
                </a:solidFill>
                <a:latin typeface="Book Antiqua" panose="02040602050305030304" pitchFamily="18" charset="0"/>
              </a:rPr>
              <a:t>employee driving recklessly</a:t>
            </a:r>
            <a:r>
              <a:rPr 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41183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173620" y="138897"/>
            <a:ext cx="11887199" cy="66207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316F9-C8BB-4B79-A014-11AED6FF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40513"/>
            <a:ext cx="10971835" cy="14063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Who is to blame for the accident? </a:t>
            </a:r>
            <a:r>
              <a:rPr 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[Drivers]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530B2F5-FF20-49A6-8A95-C3402656119A}"/>
              </a:ext>
            </a:extLst>
          </p:cNvPr>
          <p:cNvGraphicFramePr/>
          <p:nvPr/>
        </p:nvGraphicFramePr>
        <p:xfrm>
          <a:off x="983848" y="5127584"/>
          <a:ext cx="9896355" cy="123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563959-C394-4E7F-8E83-5E521CF7B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02108"/>
              </p:ext>
            </p:extLst>
          </p:nvPr>
        </p:nvGraphicFramePr>
        <p:xfrm>
          <a:off x="381965" y="1446835"/>
          <a:ext cx="11528383" cy="527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2D26FF-FF46-46F9-A2BE-089B1088128A}"/>
              </a:ext>
            </a:extLst>
          </p:cNvPr>
          <p:cNvSpPr txBox="1"/>
          <p:nvPr/>
        </p:nvSpPr>
        <p:spPr>
          <a:xfrm>
            <a:off x="6585995" y="1690688"/>
            <a:ext cx="522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3595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173620" y="138897"/>
            <a:ext cx="11887199" cy="66207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316F9-C8BB-4B79-A014-11AED6FF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365125"/>
            <a:ext cx="11636415" cy="9833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Who is to blame for the accident? </a:t>
            </a:r>
            <a:r>
              <a:rPr lang="en-US" sz="3600" dirty="0">
                <a:solidFill>
                  <a:schemeClr val="bg1"/>
                </a:solidFill>
                <a:latin typeface="Book Antiqua" panose="02040602050305030304" pitchFamily="18" charset="0"/>
              </a:rPr>
              <a:t>[Transport owners]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530B2F5-FF20-49A6-8A95-C3402656119A}"/>
              </a:ext>
            </a:extLst>
          </p:cNvPr>
          <p:cNvGraphicFramePr/>
          <p:nvPr/>
        </p:nvGraphicFramePr>
        <p:xfrm>
          <a:off x="983848" y="5127584"/>
          <a:ext cx="9896355" cy="123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3563959-C394-4E7F-8E83-5E521CF7B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459904"/>
              </p:ext>
            </p:extLst>
          </p:nvPr>
        </p:nvGraphicFramePr>
        <p:xfrm>
          <a:off x="381965" y="1446835"/>
          <a:ext cx="11528383" cy="527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2D26FF-FF46-46F9-A2BE-089B1088128A}"/>
              </a:ext>
            </a:extLst>
          </p:cNvPr>
          <p:cNvSpPr txBox="1"/>
          <p:nvPr/>
        </p:nvSpPr>
        <p:spPr>
          <a:xfrm>
            <a:off x="6585995" y="1690688"/>
            <a:ext cx="522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3897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173620" y="138897"/>
            <a:ext cx="11887199" cy="66207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0316F9-C8BB-4B79-A014-11AED6FF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365125"/>
            <a:ext cx="11636415" cy="9833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Relevant Provisions in Bangladesh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530B2F5-FF20-49A6-8A95-C34026561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767119"/>
              </p:ext>
            </p:extLst>
          </p:nvPr>
        </p:nvGraphicFramePr>
        <p:xfrm>
          <a:off x="983848" y="5127584"/>
          <a:ext cx="9896355" cy="123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FCE1A8-CD75-4E8E-9477-4FE52F8E370E}"/>
              </a:ext>
            </a:extLst>
          </p:cNvPr>
          <p:cNvSpPr/>
          <p:nvPr/>
        </p:nvSpPr>
        <p:spPr>
          <a:xfrm>
            <a:off x="636608" y="1231305"/>
            <a:ext cx="11157995" cy="1219438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7F315-4095-4762-9F94-08494DFE999A}"/>
              </a:ext>
            </a:extLst>
          </p:cNvPr>
          <p:cNvSpPr/>
          <p:nvPr/>
        </p:nvSpPr>
        <p:spPr>
          <a:xfrm>
            <a:off x="636608" y="2462411"/>
            <a:ext cx="11157995" cy="1785498"/>
          </a:xfrm>
          <a:prstGeom prst="rect">
            <a:avLst/>
          </a:prstGeom>
          <a:solidFill>
            <a:srgbClr val="EBE7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44C6B-A904-4886-9D8A-7BF2262BBB00}"/>
              </a:ext>
            </a:extLst>
          </p:cNvPr>
          <p:cNvSpPr/>
          <p:nvPr/>
        </p:nvSpPr>
        <p:spPr>
          <a:xfrm>
            <a:off x="636608" y="4234834"/>
            <a:ext cx="11157995" cy="2339585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F958B31-D680-4798-8BF9-D5409D96B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608" y="1231305"/>
            <a:ext cx="1115799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Penal Code, 1860: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Up to 3 years imprisonment or fine for death caused by reckless driving.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[</a:t>
            </a:r>
            <a:r>
              <a:rPr lang="en-US" altLang="en-US" sz="2400" u="sng" dirty="0">
                <a:latin typeface="Book Antiqua" panose="02040602050305030304" pitchFamily="18" charset="0"/>
              </a:rPr>
              <a:t>Section 304B]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Motor Vehicles Ordinance, 1983: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Holds drivers, owners, and insurance companies liable under civil law.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[</a:t>
            </a:r>
            <a:r>
              <a:rPr lang="en-US" altLang="en-US" sz="2400" u="sng" dirty="0">
                <a:latin typeface="Book Antiqua" panose="02040602050305030304" pitchFamily="18" charset="0"/>
              </a:rPr>
              <a:t>Section 111 &amp; 128]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Allows claiming compensation under vicarious liability within 6 months.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[</a:t>
            </a:r>
            <a:r>
              <a:rPr lang="en-US" altLang="en-US" sz="2400" u="sng" dirty="0">
                <a:latin typeface="Book Antiqua" panose="02040602050305030304" pitchFamily="18" charset="0"/>
              </a:rPr>
              <a:t>Section 128]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Road Transport Act 2018 &amp; Road Safety Rules, 2022: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Creates a fund for victims with annual vehicle owner fees.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[</a:t>
            </a:r>
            <a:r>
              <a:rPr lang="en-US" altLang="en-US" sz="2400" u="sng" dirty="0">
                <a:latin typeface="Book Antiqua" panose="02040602050305030304" pitchFamily="18" charset="0"/>
              </a:rPr>
              <a:t>Rule 142]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Sets minimum compensation amounts 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[</a:t>
            </a:r>
            <a:r>
              <a:rPr lang="en-US" altLang="en-US" sz="2400" u="sng" dirty="0">
                <a:latin typeface="Book Antiqua" panose="02040602050305030304" pitchFamily="18" charset="0"/>
              </a:rPr>
              <a:t>Rule 149] 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effectLst/>
              <a:latin typeface="Book Antiqua" panose="0204060205030503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Death: Tk 500,000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Severe Injuries: Tk 300,000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Book Antiqua" panose="02040602050305030304" pitchFamily="18" charset="0"/>
              </a:rPr>
              <a:t>Recoverable Injuries: Tk 100,000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22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5A4D-52D9-4110-B909-D58474AC63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6D6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225690-4D16-445D-B74B-6B5ECD621394}"/>
              </a:ext>
            </a:extLst>
          </p:cNvPr>
          <p:cNvSpPr/>
          <p:nvPr/>
        </p:nvSpPr>
        <p:spPr>
          <a:xfrm>
            <a:off x="416689" y="439838"/>
            <a:ext cx="11343189" cy="60304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ok Antiqua" panose="0204060205030503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08296-9CD7-4494-9105-EEED2FA54146}"/>
              </a:ext>
            </a:extLst>
          </p:cNvPr>
          <p:cNvSpPr/>
          <p:nvPr/>
        </p:nvSpPr>
        <p:spPr>
          <a:xfrm>
            <a:off x="607670" y="1796969"/>
            <a:ext cx="10961225" cy="3264061"/>
          </a:xfrm>
          <a:prstGeom prst="rect">
            <a:avLst/>
          </a:prstGeom>
          <a:solidFill>
            <a:srgbClr val="A74B2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ook Antiqua" panose="0204060205030503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3241350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74B22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556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Calibri Light</vt:lpstr>
      <vt:lpstr>Office Theme</vt:lpstr>
      <vt:lpstr>ROAD ACCIDENT IN BANGLADESH:  THE ROLE OF TORT LAW</vt:lpstr>
      <vt:lpstr>Road Accident</vt:lpstr>
      <vt:lpstr>Tortious liability in Road Accident</vt:lpstr>
      <vt:lpstr>Principle of tortious liability</vt:lpstr>
      <vt:lpstr>Who is to blame for the accident? [Drivers]</vt:lpstr>
      <vt:lpstr>Who is to blame for the accident? [Transport owners]</vt:lpstr>
      <vt:lpstr>Relevant Provisions in Bangladesh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Ratul</dc:creator>
  <cp:lastModifiedBy>Al Ratul</cp:lastModifiedBy>
  <cp:revision>32</cp:revision>
  <dcterms:created xsi:type="dcterms:W3CDTF">2024-05-02T16:12:43Z</dcterms:created>
  <dcterms:modified xsi:type="dcterms:W3CDTF">2024-05-05T14:05:06Z</dcterms:modified>
</cp:coreProperties>
</file>