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7" autoAdjust="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1996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075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0014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7243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827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2146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309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54143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4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504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0951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65540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175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3134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79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304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8027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79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850065" y="1803325"/>
            <a:ext cx="5443869" cy="1536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NYSE Analysis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sz="2400" b="1" dirty="0"/>
              <a:t>Does the Energy sector have total revenue similar to the Real Estate sector ?</a:t>
            </a:r>
            <a:endParaRPr lang="en-US" sz="2400"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595872" y="1100400"/>
            <a:ext cx="2151888" cy="338016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Here is a column chart for the average total revenue by years for energy &amp; real estate sectors.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based on the figure we can clearly conclude that there is a big difference between the </a:t>
            </a:r>
            <a:r>
              <a:rPr lang="en-US" sz="1100" b="1" dirty="0"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 for both sector in all four years.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100" b="1" dirty="0"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 for the energy sector in the four years is between 25 to 45 billions. while the average for the real estate sector is between 2 to </a:t>
            </a: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3 billions </a:t>
            </a: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approximately.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68474-1720-2209-874F-E98134B7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100400"/>
            <a:ext cx="6070112" cy="3761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8833-C333-F8F3-3D39-AD240C23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8B0C1-7237-831F-2691-4D6FD41B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median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the energy sector is $11,777,257,500 </a:t>
            </a:r>
          </a:p>
          <a:p>
            <a:pPr marL="13970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while the median for the real estate is  $2,088,012,500 . It looks like that 50% of the companies in the energy sector have a higher total revenue on average than 50% of the companies categorized under the real estate Sector.</a:t>
            </a:r>
          </a:p>
          <a:p>
            <a:pPr marL="139700" indent="0" algn="ctr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standard deviation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the energy sector is also much higher with $79,864,818,250. while the real estate sector is $1,998,872,108 . There's a higher variability of Total Revenues in the energy sector compared to the real estate.</a:t>
            </a:r>
          </a:p>
          <a:p>
            <a:pPr marL="139700" indent="0" algn="ctr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finally ,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range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the energy sector is  $450,327,296,000 </a:t>
            </a:r>
          </a:p>
          <a:p>
            <a:pPr marL="13970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for the real estate sector  $10,446,414,000 . It looks like companies in the energy sector have more significant variability in the total revenues they receive because their range is more spread out.</a:t>
            </a:r>
          </a:p>
        </p:txBody>
      </p:sp>
    </p:spTree>
    <p:extLst>
      <p:ext uri="{BB962C8B-B14F-4D97-AF65-F5344CB8AC3E}">
        <p14:creationId xmlns:p14="http://schemas.microsoft.com/office/powerpoint/2010/main" val="329204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555A-8FEA-068B-BD1F-2EFDA723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968254"/>
            <a:ext cx="3974592" cy="1206991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0763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238</Words>
  <Application>Microsoft Office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 Sans</vt:lpstr>
      <vt:lpstr>Wingdings 3</vt:lpstr>
      <vt:lpstr>Cambria</vt:lpstr>
      <vt:lpstr>Trebuchet MS</vt:lpstr>
      <vt:lpstr>Arial</vt:lpstr>
      <vt:lpstr>Facet</vt:lpstr>
      <vt:lpstr>PowerPoint Presentation</vt:lpstr>
      <vt:lpstr>Does the Energy sector have total revenue similar to the Real Estate sector ?</vt:lpstr>
      <vt:lpstr>Additional Details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Bader Qutub</cp:lastModifiedBy>
  <cp:revision>9</cp:revision>
  <dcterms:modified xsi:type="dcterms:W3CDTF">2022-09-22T17:20:10Z</dcterms:modified>
</cp:coreProperties>
</file>