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93" r:id="rId4"/>
    <p:sldId id="259" r:id="rId5"/>
    <p:sldId id="302" r:id="rId6"/>
    <p:sldId id="294" r:id="rId7"/>
    <p:sldId id="273" r:id="rId8"/>
    <p:sldId id="295" r:id="rId9"/>
    <p:sldId id="300" r:id="rId10"/>
    <p:sldId id="301" r:id="rId11"/>
    <p:sldId id="297" r:id="rId12"/>
    <p:sldId id="296" r:id="rId13"/>
    <p:sldId id="299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/>
    <p:restoredTop sz="97495"/>
  </p:normalViewPr>
  <p:slideViewPr>
    <p:cSldViewPr snapToGrid="0" snapToObjects="1">
      <p:cViewPr varScale="1">
        <p:scale>
          <a:sx n="165" d="100"/>
          <a:sy n="165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nfs-subdir-external-provisione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87432-07CB-2444-BF82-9FAD01476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 fontScale="90000"/>
          </a:bodyPr>
          <a:lstStyle/>
          <a:p>
            <a:r>
              <a:rPr lang="en-US" dirty="0"/>
              <a:t>SUSE at Home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9AFF7-552B-824A-94DC-87926242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/>
              <a:t>NFS and </a:t>
            </a:r>
            <a:r>
              <a:rPr lang="en-US"/>
              <a:t>Navidrome</a:t>
            </a:r>
            <a:endParaRPr lang="en-US" dirty="0"/>
          </a:p>
        </p:txBody>
      </p:sp>
      <p:pic>
        <p:nvPicPr>
          <p:cNvPr id="4" name="Picture 3" descr="Empty pavement with misty mountains">
            <a:extLst>
              <a:ext uri="{FF2B5EF4-FFF2-40B4-BE49-F238E27FC236}">
                <a16:creationId xmlns:a16="http://schemas.microsoft.com/office/drawing/2014/main" id="{49AFD91A-1D23-4F97-90ED-62460B17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7" r="24958" b="1"/>
          <a:stretch/>
        </p:blipFill>
        <p:spPr>
          <a:xfrm>
            <a:off x="1" y="8477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9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E03D237-A36A-DF43-A9B3-1A2BA13752E6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NFS Mount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B48FC7-EED8-7A47-BC5A-767D4E9B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79" y="3045948"/>
            <a:ext cx="1929592" cy="192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B2FE3-B8D0-254E-8758-25A9B32A8774}"/>
              </a:ext>
            </a:extLst>
          </p:cNvPr>
          <p:cNvSpPr txBox="1"/>
          <p:nvPr/>
        </p:nvSpPr>
        <p:spPr>
          <a:xfrm>
            <a:off x="9329794" y="2374525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NFS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A43C8-5BC4-1644-BC05-505B5043859F}"/>
              </a:ext>
            </a:extLst>
          </p:cNvPr>
          <p:cNvSpPr txBox="1"/>
          <p:nvPr/>
        </p:nvSpPr>
        <p:spPr>
          <a:xfrm>
            <a:off x="7280868" y="364141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/share/k8s-data/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BEC980-E95E-E548-A430-F69E2C68F57F}"/>
              </a:ext>
            </a:extLst>
          </p:cNvPr>
          <p:cNvSpPr/>
          <p:nvPr/>
        </p:nvSpPr>
        <p:spPr>
          <a:xfrm>
            <a:off x="909427" y="2222469"/>
            <a:ext cx="5637296" cy="34779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spec:</a:t>
            </a:r>
          </a:p>
          <a:p>
            <a:r>
              <a:rPr lang="en-US" dirty="0"/>
              <a:t>  containers:</a:t>
            </a:r>
          </a:p>
          <a:p>
            <a:r>
              <a:rPr lang="en-US" dirty="0"/>
              <a:t>  - name: test-</a:t>
            </a:r>
            <a:r>
              <a:rPr lang="en-US" dirty="0" err="1"/>
              <a:t>nfs</a:t>
            </a:r>
            <a:endParaRPr lang="en-US" dirty="0"/>
          </a:p>
          <a:p>
            <a:r>
              <a:rPr lang="en-US" dirty="0"/>
              <a:t>    image: </a:t>
            </a:r>
            <a:r>
              <a:rPr lang="en-US" dirty="0" err="1"/>
              <a:t>busybox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volumeMounts</a:t>
            </a:r>
            <a:r>
              <a:rPr lang="en-US" dirty="0"/>
              <a:t>:</a:t>
            </a:r>
          </a:p>
          <a:p>
            <a:r>
              <a:rPr lang="en-US" dirty="0"/>
              <a:t>       # name must match the volume name below</a:t>
            </a:r>
          </a:p>
          <a:p>
            <a:r>
              <a:rPr lang="en-US" dirty="0"/>
              <a:t>    - name: </a:t>
            </a:r>
            <a:r>
              <a:rPr lang="en-US" dirty="0" err="1"/>
              <a:t>nfs-pvc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mountPath</a:t>
            </a:r>
            <a:r>
              <a:rPr lang="en-US" dirty="0"/>
              <a:t>: "/</a:t>
            </a:r>
            <a:r>
              <a:rPr lang="en-US" dirty="0" err="1"/>
              <a:t>mnt</a:t>
            </a:r>
            <a:r>
              <a:rPr lang="en-US" dirty="0"/>
              <a:t>"</a:t>
            </a:r>
          </a:p>
          <a:p>
            <a:r>
              <a:rPr lang="en-US" dirty="0"/>
              <a:t>  volumes:</a:t>
            </a:r>
          </a:p>
          <a:p>
            <a:r>
              <a:rPr lang="en-US" dirty="0"/>
              <a:t>    - name: </a:t>
            </a:r>
            <a:r>
              <a:rPr lang="en-US" dirty="0" err="1"/>
              <a:t>nfs-pvc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persistentVolumeClaim</a:t>
            </a:r>
            <a:r>
              <a:rPr lang="en-US" dirty="0"/>
              <a:t>:</a:t>
            </a:r>
          </a:p>
          <a:p>
            <a:r>
              <a:rPr lang="en-US" dirty="0"/>
              <a:t>      </a:t>
            </a:r>
            <a:r>
              <a:rPr lang="en-US" dirty="0" err="1"/>
              <a:t>claimName</a:t>
            </a:r>
            <a:r>
              <a:rPr lang="en-US" dirty="0"/>
              <a:t>: </a:t>
            </a:r>
            <a:r>
              <a:rPr lang="en-US" dirty="0" err="1"/>
              <a:t>nfsclaim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F34C3-1D88-4C46-889D-E603FA8C59E0}"/>
              </a:ext>
            </a:extLst>
          </p:cNvPr>
          <p:cNvSpPr txBox="1"/>
          <p:nvPr/>
        </p:nvSpPr>
        <p:spPr>
          <a:xfrm>
            <a:off x="2447745" y="1484533"/>
            <a:ext cx="4958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NFS-</a:t>
            </a:r>
            <a:r>
              <a:rPr lang="en-US" sz="2800" b="1" dirty="0" err="1"/>
              <a:t>test.yaml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E24C7-5BB7-544C-B7A4-945BD105CBDB}"/>
              </a:ext>
            </a:extLst>
          </p:cNvPr>
          <p:cNvSpPr txBox="1"/>
          <p:nvPr/>
        </p:nvSpPr>
        <p:spPr>
          <a:xfrm>
            <a:off x="6647462" y="4119799"/>
            <a:ext cx="289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default-nfsclaim-pvc-fi8hef/</a:t>
            </a:r>
          </a:p>
        </p:txBody>
      </p:sp>
    </p:spTree>
    <p:extLst>
      <p:ext uri="{BB962C8B-B14F-4D97-AF65-F5344CB8AC3E}">
        <p14:creationId xmlns:p14="http://schemas.microsoft.com/office/powerpoint/2010/main" val="267944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682EB4-04F1-A248-8976-FA494E356F1A}"/>
              </a:ext>
            </a:extLst>
          </p:cNvPr>
          <p:cNvSpPr/>
          <p:nvPr/>
        </p:nvSpPr>
        <p:spPr>
          <a:xfrm>
            <a:off x="609600" y="2096736"/>
            <a:ext cx="7543801" cy="39443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apiVersion</a:t>
            </a:r>
            <a:r>
              <a:rPr lang="en-US" dirty="0"/>
              <a:t>: </a:t>
            </a:r>
            <a:r>
              <a:rPr lang="en-US" dirty="0" err="1"/>
              <a:t>helm.cattle.io</a:t>
            </a:r>
            <a:r>
              <a:rPr lang="en-US" dirty="0"/>
              <a:t>/v1 </a:t>
            </a:r>
          </a:p>
          <a:p>
            <a:r>
              <a:rPr lang="en-US" dirty="0"/>
              <a:t>kind: </a:t>
            </a:r>
            <a:r>
              <a:rPr lang="en-US" dirty="0" err="1"/>
              <a:t>HelmChart</a:t>
            </a:r>
            <a:r>
              <a:rPr lang="en-US" dirty="0"/>
              <a:t> </a:t>
            </a:r>
          </a:p>
          <a:p>
            <a:r>
              <a:rPr lang="en-US" dirty="0"/>
              <a:t>metadata: </a:t>
            </a:r>
          </a:p>
          <a:p>
            <a:r>
              <a:rPr lang="en-US" dirty="0"/>
              <a:t>  name: </a:t>
            </a:r>
            <a:r>
              <a:rPr lang="en-US" dirty="0" err="1"/>
              <a:t>nfs</a:t>
            </a:r>
            <a:r>
              <a:rPr lang="en-US" dirty="0"/>
              <a:t> </a:t>
            </a:r>
          </a:p>
          <a:p>
            <a:r>
              <a:rPr lang="en-US" dirty="0"/>
              <a:t>  namespace: default </a:t>
            </a:r>
          </a:p>
          <a:p>
            <a:r>
              <a:rPr lang="en-US" dirty="0"/>
              <a:t>spec: </a:t>
            </a:r>
          </a:p>
          <a:p>
            <a:r>
              <a:rPr lang="en-US" dirty="0"/>
              <a:t>  chart: </a:t>
            </a:r>
            <a:r>
              <a:rPr lang="en-US" dirty="0" err="1"/>
              <a:t>nfs</a:t>
            </a:r>
            <a:r>
              <a:rPr lang="en-US" dirty="0"/>
              <a:t>-subdir-external-provisioner </a:t>
            </a:r>
          </a:p>
          <a:p>
            <a:r>
              <a:rPr lang="en-US" dirty="0"/>
              <a:t>  repo: </a:t>
            </a:r>
            <a:r>
              <a:rPr lang="en-US" dirty="0">
                <a:hlinkClick r:id="rId2"/>
              </a:rPr>
              <a:t>https://kubernetes-sigs.github.io/nfs-subdir-external-provisioner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targetNamespace</a:t>
            </a:r>
            <a:r>
              <a:rPr lang="en-US" dirty="0"/>
              <a:t>: default  </a:t>
            </a:r>
          </a:p>
          <a:p>
            <a:r>
              <a:rPr lang="en-US" dirty="0"/>
              <a:t>  set: </a:t>
            </a:r>
          </a:p>
          <a:p>
            <a:r>
              <a:rPr lang="en-US" dirty="0"/>
              <a:t>    </a:t>
            </a:r>
            <a:r>
              <a:rPr lang="en-US" dirty="0" err="1"/>
              <a:t>nfs.server</a:t>
            </a:r>
            <a:r>
              <a:rPr lang="en-US" dirty="0"/>
              <a:t>: node-6.wiredquill.com </a:t>
            </a:r>
          </a:p>
          <a:p>
            <a:r>
              <a:rPr lang="en-US" dirty="0"/>
              <a:t>    </a:t>
            </a:r>
            <a:r>
              <a:rPr lang="en-US" dirty="0" err="1"/>
              <a:t>nfs.path</a:t>
            </a:r>
            <a:r>
              <a:rPr lang="en-US" dirty="0"/>
              <a:t>: /share/k8s-data </a:t>
            </a:r>
          </a:p>
          <a:p>
            <a:r>
              <a:rPr lang="en-US" dirty="0"/>
              <a:t>    </a:t>
            </a:r>
            <a:r>
              <a:rPr lang="en-US" dirty="0" err="1"/>
              <a:t>storageClass.name</a:t>
            </a:r>
            <a:r>
              <a:rPr lang="en-US" dirty="0"/>
              <a:t>: </a:t>
            </a:r>
            <a:r>
              <a:rPr lang="en-US" dirty="0" err="1"/>
              <a:t>nfs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E03D237-A36A-DF43-A9B3-1A2BA13752E6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NFS Provisioner – Create NFS Storage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14E3E-9A61-4C43-944E-6A01061DB111}"/>
              </a:ext>
            </a:extLst>
          </p:cNvPr>
          <p:cNvSpPr txBox="1"/>
          <p:nvPr/>
        </p:nvSpPr>
        <p:spPr>
          <a:xfrm>
            <a:off x="2080426" y="1623219"/>
            <a:ext cx="351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NFSProvisioner.yaml</a:t>
            </a:r>
            <a:endParaRPr lang="en-US" sz="2400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9D05A28-4FF0-674A-B6EE-0BBDC2DB591E}"/>
              </a:ext>
            </a:extLst>
          </p:cNvPr>
          <p:cNvSpPr/>
          <p:nvPr/>
        </p:nvSpPr>
        <p:spPr>
          <a:xfrm>
            <a:off x="8472925" y="2446116"/>
            <a:ext cx="3425473" cy="335599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</a:t>
            </a:r>
            <a:r>
              <a:rPr lang="en-US" dirty="0" err="1"/>
              <a:t>PersistentVolumeClaim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</a:t>
            </a:r>
            <a:r>
              <a:rPr lang="en-US" dirty="0" err="1"/>
              <a:t>nfsclaim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 </a:t>
            </a:r>
            <a:r>
              <a:rPr lang="en-US" dirty="0" err="1"/>
              <a:t>accessModes</a:t>
            </a:r>
            <a:r>
              <a:rPr lang="en-US" dirty="0"/>
              <a:t>:</a:t>
            </a:r>
          </a:p>
          <a:p>
            <a:r>
              <a:rPr lang="en-US" dirty="0"/>
              <a:t>    - </a:t>
            </a:r>
            <a:r>
              <a:rPr lang="en-US" dirty="0" err="1"/>
              <a:t>ReadWriteOnce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storageClassName</a:t>
            </a:r>
            <a:r>
              <a:rPr lang="en-US" dirty="0"/>
              <a:t>: </a:t>
            </a:r>
            <a:r>
              <a:rPr lang="en-US" dirty="0" err="1"/>
              <a:t>nfs</a:t>
            </a:r>
            <a:endParaRPr lang="en-US" dirty="0"/>
          </a:p>
          <a:p>
            <a:r>
              <a:rPr lang="en-US" dirty="0"/>
              <a:t>  resources:</a:t>
            </a:r>
          </a:p>
          <a:p>
            <a:r>
              <a:rPr lang="en-US" dirty="0"/>
              <a:t>    requests:</a:t>
            </a:r>
          </a:p>
          <a:p>
            <a:r>
              <a:rPr lang="en-US" dirty="0"/>
              <a:t>      storage: 10Mi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E3AE5-4625-1740-96AE-F69FC5D31AB3}"/>
              </a:ext>
            </a:extLst>
          </p:cNvPr>
          <p:cNvSpPr txBox="1"/>
          <p:nvPr/>
        </p:nvSpPr>
        <p:spPr>
          <a:xfrm>
            <a:off x="9029933" y="1744045"/>
            <a:ext cx="351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NFS-</a:t>
            </a:r>
            <a:r>
              <a:rPr lang="en-US" sz="2400" b="1" dirty="0" err="1"/>
              <a:t>pvc.yaml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64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682EB4-04F1-A248-8976-FA494E356F1A}"/>
              </a:ext>
            </a:extLst>
          </p:cNvPr>
          <p:cNvSpPr/>
          <p:nvPr/>
        </p:nvSpPr>
        <p:spPr>
          <a:xfrm>
            <a:off x="1075770" y="2579914"/>
            <a:ext cx="3425473" cy="335599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</a:t>
            </a:r>
            <a:r>
              <a:rPr lang="en-US" dirty="0" err="1"/>
              <a:t>PersistentVolumeClaim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</a:t>
            </a:r>
            <a:r>
              <a:rPr lang="en-US" dirty="0" err="1"/>
              <a:t>nfsclaim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 </a:t>
            </a:r>
            <a:r>
              <a:rPr lang="en-US" dirty="0" err="1"/>
              <a:t>accessModes</a:t>
            </a:r>
            <a:r>
              <a:rPr lang="en-US" dirty="0"/>
              <a:t>:</a:t>
            </a:r>
          </a:p>
          <a:p>
            <a:r>
              <a:rPr lang="en-US" dirty="0"/>
              <a:t>    - </a:t>
            </a:r>
            <a:r>
              <a:rPr lang="en-US" dirty="0" err="1"/>
              <a:t>ReadWriteOnce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storageClassName</a:t>
            </a:r>
            <a:r>
              <a:rPr lang="en-US" dirty="0"/>
              <a:t>: </a:t>
            </a:r>
            <a:r>
              <a:rPr lang="en-US" dirty="0" err="1"/>
              <a:t>nfs</a:t>
            </a:r>
            <a:endParaRPr lang="en-US" dirty="0"/>
          </a:p>
          <a:p>
            <a:r>
              <a:rPr lang="en-US" dirty="0"/>
              <a:t>  resources:</a:t>
            </a:r>
          </a:p>
          <a:p>
            <a:r>
              <a:rPr lang="en-US" dirty="0"/>
              <a:t>    requests:</a:t>
            </a:r>
          </a:p>
          <a:p>
            <a:r>
              <a:rPr lang="en-US" dirty="0"/>
              <a:t>      storage: 10Mi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E03D237-A36A-DF43-A9B3-1A2BA13752E6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NFS Provisioner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14E3E-9A61-4C43-944E-6A01061DB111}"/>
              </a:ext>
            </a:extLst>
          </p:cNvPr>
          <p:cNvSpPr txBox="1"/>
          <p:nvPr/>
        </p:nvSpPr>
        <p:spPr>
          <a:xfrm>
            <a:off x="1552468" y="1856492"/>
            <a:ext cx="35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NFS-</a:t>
            </a:r>
            <a:r>
              <a:rPr lang="en-US" sz="2800" b="1" dirty="0" err="1"/>
              <a:t>pvc.yaml</a:t>
            </a:r>
            <a:endParaRPr lang="en-US" sz="28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8A6AAD-A3C2-E34E-9617-58CDB8B42A22}"/>
              </a:ext>
            </a:extLst>
          </p:cNvPr>
          <p:cNvSpPr/>
          <p:nvPr/>
        </p:nvSpPr>
        <p:spPr>
          <a:xfrm>
            <a:off x="5072032" y="2594428"/>
            <a:ext cx="6937930" cy="34779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spec:</a:t>
            </a:r>
          </a:p>
          <a:p>
            <a:r>
              <a:rPr lang="en-US" dirty="0"/>
              <a:t>  containers:</a:t>
            </a:r>
          </a:p>
          <a:p>
            <a:r>
              <a:rPr lang="en-US" dirty="0"/>
              <a:t>  - name: test-</a:t>
            </a:r>
            <a:r>
              <a:rPr lang="en-US" dirty="0" err="1"/>
              <a:t>nfs</a:t>
            </a:r>
            <a:endParaRPr lang="en-US" dirty="0"/>
          </a:p>
          <a:p>
            <a:r>
              <a:rPr lang="en-US" dirty="0"/>
              <a:t>    image: </a:t>
            </a:r>
            <a:r>
              <a:rPr lang="en-US" dirty="0" err="1"/>
              <a:t>busybox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volumeMounts</a:t>
            </a:r>
            <a:r>
              <a:rPr lang="en-US" dirty="0"/>
              <a:t>:</a:t>
            </a:r>
          </a:p>
          <a:p>
            <a:r>
              <a:rPr lang="en-US" dirty="0"/>
              <a:t>       # name must match the volume name below</a:t>
            </a:r>
          </a:p>
          <a:p>
            <a:r>
              <a:rPr lang="en-US" dirty="0"/>
              <a:t>    - name: </a:t>
            </a:r>
            <a:r>
              <a:rPr lang="en-US" dirty="0" err="1"/>
              <a:t>nfs-pvc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mountPath</a:t>
            </a:r>
            <a:r>
              <a:rPr lang="en-US" dirty="0"/>
              <a:t>: "/</a:t>
            </a:r>
            <a:r>
              <a:rPr lang="en-US" dirty="0" err="1"/>
              <a:t>mnt</a:t>
            </a:r>
            <a:r>
              <a:rPr lang="en-US" dirty="0"/>
              <a:t>"</a:t>
            </a:r>
          </a:p>
          <a:p>
            <a:r>
              <a:rPr lang="en-US" dirty="0"/>
              <a:t>  volumes:</a:t>
            </a:r>
          </a:p>
          <a:p>
            <a:r>
              <a:rPr lang="en-US" dirty="0"/>
              <a:t>    - name: </a:t>
            </a:r>
            <a:r>
              <a:rPr lang="en-US" dirty="0" err="1"/>
              <a:t>nfs-pvc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persistentVolumeClaim</a:t>
            </a:r>
            <a:r>
              <a:rPr lang="en-US" dirty="0"/>
              <a:t>:</a:t>
            </a:r>
          </a:p>
          <a:p>
            <a:r>
              <a:rPr lang="en-US" dirty="0"/>
              <a:t>      </a:t>
            </a:r>
            <a:r>
              <a:rPr lang="en-US" dirty="0" err="1"/>
              <a:t>claimName</a:t>
            </a:r>
            <a:r>
              <a:rPr lang="en-US" dirty="0"/>
              <a:t>: </a:t>
            </a:r>
            <a:r>
              <a:rPr lang="en-US" dirty="0" err="1"/>
              <a:t>nfsclaim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D247B-5C4A-D146-A154-70DEEFB298BE}"/>
              </a:ext>
            </a:extLst>
          </p:cNvPr>
          <p:cNvSpPr txBox="1"/>
          <p:nvPr/>
        </p:nvSpPr>
        <p:spPr>
          <a:xfrm>
            <a:off x="6610350" y="1856492"/>
            <a:ext cx="610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NFS-</a:t>
            </a:r>
            <a:r>
              <a:rPr lang="en-US" sz="2800" b="1" dirty="0" err="1"/>
              <a:t>test.yaml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544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E03D237-A36A-DF43-A9B3-1A2BA13752E6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Navidrome</a:t>
            </a:r>
            <a:r>
              <a:rPr lang="en-US" dirty="0"/>
              <a:t> w/ NFS mount to music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8A6AAD-A3C2-E34E-9617-58CDB8B42A22}"/>
              </a:ext>
            </a:extLst>
          </p:cNvPr>
          <p:cNvSpPr/>
          <p:nvPr/>
        </p:nvSpPr>
        <p:spPr>
          <a:xfrm>
            <a:off x="5757832" y="2667000"/>
            <a:ext cx="4186268" cy="31038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music: </a:t>
            </a:r>
          </a:p>
          <a:p>
            <a:r>
              <a:rPr lang="en-US" dirty="0"/>
              <a:t>  enabled: enable </a:t>
            </a:r>
          </a:p>
          <a:p>
            <a:r>
              <a:rPr lang="en-US" dirty="0"/>
              <a:t>  </a:t>
            </a:r>
            <a:r>
              <a:rPr lang="en-US" dirty="0" err="1"/>
              <a:t>mountPath</a:t>
            </a:r>
            <a:r>
              <a:rPr lang="en-US" dirty="0"/>
              <a:t>: /music </a:t>
            </a:r>
          </a:p>
          <a:p>
            <a:r>
              <a:rPr lang="en-US" dirty="0"/>
              <a:t>  type: custom </a:t>
            </a:r>
          </a:p>
          <a:p>
            <a:r>
              <a:rPr lang="en-US" dirty="0"/>
              <a:t>  </a:t>
            </a:r>
            <a:r>
              <a:rPr lang="en-US" dirty="0" err="1"/>
              <a:t>volumeSpec</a:t>
            </a:r>
            <a:r>
              <a:rPr lang="en-US" dirty="0"/>
              <a:t>: </a:t>
            </a:r>
          </a:p>
          <a:p>
            <a:r>
              <a:rPr lang="en-US" dirty="0"/>
              <a:t>    </a:t>
            </a:r>
            <a:r>
              <a:rPr lang="en-US" dirty="0" err="1"/>
              <a:t>nfs</a:t>
            </a:r>
            <a:r>
              <a:rPr lang="en-US" dirty="0"/>
              <a:t>: server: node-6.wiredquill.com </a:t>
            </a:r>
          </a:p>
          <a:p>
            <a:r>
              <a:rPr lang="en-US" dirty="0"/>
              <a:t>    path: /share/music </a:t>
            </a:r>
          </a:p>
          <a:p>
            <a:r>
              <a:rPr lang="en-US" dirty="0"/>
              <a:t>service: </a:t>
            </a:r>
          </a:p>
          <a:p>
            <a:r>
              <a:rPr lang="en-US" dirty="0"/>
              <a:t>  main: </a:t>
            </a:r>
          </a:p>
          <a:p>
            <a:r>
              <a:rPr lang="en-US" dirty="0"/>
              <a:t>  type: </a:t>
            </a:r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D247B-5C4A-D146-A154-70DEEFB298BE}"/>
              </a:ext>
            </a:extLst>
          </p:cNvPr>
          <p:cNvSpPr txBox="1"/>
          <p:nvPr/>
        </p:nvSpPr>
        <p:spPr>
          <a:xfrm>
            <a:off x="6046267" y="1917843"/>
            <a:ext cx="610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Navidrome</a:t>
            </a:r>
            <a:r>
              <a:rPr lang="en-US" sz="2800" b="1" dirty="0"/>
              <a:t>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C64F2-2083-CA46-874B-078746D5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86" y="3193116"/>
            <a:ext cx="2280609" cy="2280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901EB3-6AA8-6243-B5E4-4A80F33454A8}"/>
              </a:ext>
            </a:extLst>
          </p:cNvPr>
          <p:cNvSpPr txBox="1"/>
          <p:nvPr/>
        </p:nvSpPr>
        <p:spPr>
          <a:xfrm>
            <a:off x="1569610" y="2510854"/>
            <a:ext cx="190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Navidrome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32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E03D237-A36A-DF43-A9B3-1A2BA13752E6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Navidrome</a:t>
            </a:r>
            <a:r>
              <a:rPr lang="en-US" dirty="0"/>
              <a:t> w/ PVC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8A6AAD-A3C2-E34E-9617-58CDB8B42A22}"/>
              </a:ext>
            </a:extLst>
          </p:cNvPr>
          <p:cNvSpPr/>
          <p:nvPr/>
        </p:nvSpPr>
        <p:spPr>
          <a:xfrm>
            <a:off x="5770532" y="1530470"/>
            <a:ext cx="4186268" cy="44219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persistence: </a:t>
            </a:r>
          </a:p>
          <a:p>
            <a:r>
              <a:rPr lang="en-US" dirty="0"/>
              <a:t>  config: enabled: </a:t>
            </a:r>
          </a:p>
          <a:p>
            <a:r>
              <a:rPr lang="en-US" dirty="0"/>
              <a:t>    enable </a:t>
            </a:r>
            <a:r>
              <a:rPr lang="en-US" dirty="0" err="1"/>
              <a:t>mountPath</a:t>
            </a:r>
            <a:r>
              <a:rPr lang="en-US" dirty="0"/>
              <a:t>: /data </a:t>
            </a:r>
          </a:p>
          <a:p>
            <a:r>
              <a:rPr lang="en-US" dirty="0"/>
              <a:t>    type: </a:t>
            </a:r>
            <a:r>
              <a:rPr lang="en-US" dirty="0" err="1"/>
              <a:t>pvc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existingClaim</a:t>
            </a:r>
            <a:r>
              <a:rPr lang="en-US" dirty="0"/>
              <a:t>: </a:t>
            </a:r>
            <a:r>
              <a:rPr lang="en-US" dirty="0" err="1"/>
              <a:t>nfsclaim</a:t>
            </a:r>
            <a:endParaRPr lang="en-US" dirty="0"/>
          </a:p>
          <a:p>
            <a:r>
              <a:rPr lang="en-US" dirty="0"/>
              <a:t>music: </a:t>
            </a:r>
          </a:p>
          <a:p>
            <a:r>
              <a:rPr lang="en-US" dirty="0"/>
              <a:t>  enabled: enable </a:t>
            </a:r>
          </a:p>
          <a:p>
            <a:r>
              <a:rPr lang="en-US" dirty="0"/>
              <a:t>  </a:t>
            </a:r>
            <a:r>
              <a:rPr lang="en-US" dirty="0" err="1"/>
              <a:t>mountPath</a:t>
            </a:r>
            <a:r>
              <a:rPr lang="en-US" dirty="0"/>
              <a:t>: /music </a:t>
            </a:r>
          </a:p>
          <a:p>
            <a:r>
              <a:rPr lang="en-US" dirty="0"/>
              <a:t>  type: custom </a:t>
            </a:r>
          </a:p>
          <a:p>
            <a:r>
              <a:rPr lang="en-US" dirty="0"/>
              <a:t>  </a:t>
            </a:r>
            <a:r>
              <a:rPr lang="en-US" dirty="0" err="1"/>
              <a:t>volumeSpec</a:t>
            </a:r>
            <a:r>
              <a:rPr lang="en-US" dirty="0"/>
              <a:t>: </a:t>
            </a:r>
          </a:p>
          <a:p>
            <a:r>
              <a:rPr lang="en-US" dirty="0"/>
              <a:t>    </a:t>
            </a:r>
            <a:r>
              <a:rPr lang="en-US" dirty="0" err="1"/>
              <a:t>nfs</a:t>
            </a:r>
            <a:r>
              <a:rPr lang="en-US" dirty="0"/>
              <a:t>: server: node-6.wiredquill.com </a:t>
            </a:r>
          </a:p>
          <a:p>
            <a:r>
              <a:rPr lang="en-US" dirty="0"/>
              <a:t>    path: /share/music </a:t>
            </a:r>
          </a:p>
          <a:p>
            <a:r>
              <a:rPr lang="en-US" dirty="0"/>
              <a:t>service: </a:t>
            </a:r>
          </a:p>
          <a:p>
            <a:r>
              <a:rPr lang="en-US" dirty="0"/>
              <a:t>  main: </a:t>
            </a:r>
          </a:p>
          <a:p>
            <a:r>
              <a:rPr lang="en-US" dirty="0"/>
              <a:t>  type: </a:t>
            </a:r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D247B-5C4A-D146-A154-70DEEFB298BE}"/>
              </a:ext>
            </a:extLst>
          </p:cNvPr>
          <p:cNvSpPr txBox="1"/>
          <p:nvPr/>
        </p:nvSpPr>
        <p:spPr>
          <a:xfrm>
            <a:off x="6236767" y="905532"/>
            <a:ext cx="610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Navidrome</a:t>
            </a:r>
            <a:r>
              <a:rPr lang="en-US" sz="2800" b="1" dirty="0"/>
              <a:t>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C64F2-2083-CA46-874B-078746D5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86" y="3193116"/>
            <a:ext cx="2280609" cy="2280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901EB3-6AA8-6243-B5E4-4A80F33454A8}"/>
              </a:ext>
            </a:extLst>
          </p:cNvPr>
          <p:cNvSpPr txBox="1"/>
          <p:nvPr/>
        </p:nvSpPr>
        <p:spPr>
          <a:xfrm>
            <a:off x="1569610" y="2510854"/>
            <a:ext cx="190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Navidrome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027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E03D237-A36A-DF43-A9B3-1A2BA13752E6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BC646-B18D-9C42-A062-0EAB6A9EC4B4}"/>
              </a:ext>
            </a:extLst>
          </p:cNvPr>
          <p:cNvSpPr txBox="1"/>
          <p:nvPr/>
        </p:nvSpPr>
        <p:spPr>
          <a:xfrm>
            <a:off x="5444844" y="3052924"/>
            <a:ext cx="753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</a:t>
            </a:r>
            <a:r>
              <a:rPr lang="en-US" sz="2400" dirty="0" err="1"/>
              <a:t>proj</a:t>
            </a:r>
            <a:r>
              <a:rPr lang="en-US" sz="2400" dirty="0"/>
              <a:t>-</a:t>
            </a:r>
            <a:r>
              <a:rPr lang="en-US" sz="2400" dirty="0" err="1"/>
              <a:t>suse</a:t>
            </a:r>
            <a:r>
              <a:rPr lang="en-US" sz="2400" dirty="0"/>
              <a:t>-at-home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1D8C2-F044-1541-8187-05E0CC702EBF}"/>
              </a:ext>
            </a:extLst>
          </p:cNvPr>
          <p:cNvSpPr txBox="1"/>
          <p:nvPr/>
        </p:nvSpPr>
        <p:spPr>
          <a:xfrm>
            <a:off x="5444844" y="4752752"/>
            <a:ext cx="753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/SUSE/</a:t>
            </a:r>
            <a:r>
              <a:rPr lang="en-US" sz="2400" dirty="0" err="1"/>
              <a:t>suse</a:t>
            </a:r>
            <a:r>
              <a:rPr lang="en-US" sz="2400" dirty="0"/>
              <a:t>-at-home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65BE7-C808-AA42-AD72-6F15280F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89" y="2173413"/>
            <a:ext cx="37973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FF945-01DF-FC49-8340-00B0211D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49" y="3852066"/>
            <a:ext cx="4023180" cy="22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5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E03D237-A36A-DF43-A9B3-1A2BA13752E6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Today’s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0134A-DFA5-7441-9A69-405A7350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86" y="2851688"/>
            <a:ext cx="2280609" cy="22806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B48FC7-EED8-7A47-BC5A-767D4E9B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328" y="3027196"/>
            <a:ext cx="1929592" cy="192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B2FE3-B8D0-254E-8758-25A9B32A8774}"/>
              </a:ext>
            </a:extLst>
          </p:cNvPr>
          <p:cNvSpPr txBox="1"/>
          <p:nvPr/>
        </p:nvSpPr>
        <p:spPr>
          <a:xfrm>
            <a:off x="8739328" y="2405412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NFS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A43C8-5BC4-1644-BC05-505B5043859F}"/>
              </a:ext>
            </a:extLst>
          </p:cNvPr>
          <p:cNvSpPr txBox="1"/>
          <p:nvPr/>
        </p:nvSpPr>
        <p:spPr>
          <a:xfrm>
            <a:off x="7418593" y="3555754"/>
            <a:ext cx="15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/share/music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918DA-820D-084D-8BA2-FAD169D0F2A2}"/>
              </a:ext>
            </a:extLst>
          </p:cNvPr>
          <p:cNvSpPr txBox="1"/>
          <p:nvPr/>
        </p:nvSpPr>
        <p:spPr>
          <a:xfrm>
            <a:off x="7418593" y="4100594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/share/k8s-data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D06B21-B11E-9443-A23E-EFBC5F8AA3C8}"/>
              </a:ext>
            </a:extLst>
          </p:cNvPr>
          <p:cNvSpPr txBox="1"/>
          <p:nvPr/>
        </p:nvSpPr>
        <p:spPr>
          <a:xfrm>
            <a:off x="4195864" y="2143802"/>
            <a:ext cx="190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Navidrome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474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D695D-29C1-EB4D-9873-199A91B0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615918"/>
            <a:ext cx="2152103" cy="4272816"/>
          </a:xfrm>
        </p:spPr>
        <p:txBody>
          <a:bodyPr>
            <a:normAutofit/>
          </a:bodyPr>
          <a:lstStyle/>
          <a:p>
            <a:r>
              <a:rPr lang="en-US" sz="2400"/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7DD543-A5CD-4348-8624-8B4E57DB5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3C75-B544-0C4F-AF00-C86B1253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180" y="538843"/>
            <a:ext cx="7518024" cy="5758071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Tools</a:t>
            </a:r>
          </a:p>
          <a:p>
            <a:r>
              <a:rPr lang="en-US" sz="4000" dirty="0"/>
              <a:t>Install NFS Server</a:t>
            </a:r>
          </a:p>
          <a:p>
            <a:r>
              <a:rPr lang="en-US" sz="4000" dirty="0"/>
              <a:t>Install NFS Client</a:t>
            </a:r>
          </a:p>
          <a:p>
            <a:r>
              <a:rPr lang="en-US" sz="4200" dirty="0"/>
              <a:t>Install NFS Provisioner</a:t>
            </a:r>
          </a:p>
          <a:p>
            <a:r>
              <a:rPr lang="en-US" sz="4200" dirty="0"/>
              <a:t>Install </a:t>
            </a:r>
            <a:r>
              <a:rPr lang="en-US" sz="4200" dirty="0" err="1"/>
              <a:t>Navidrome</a:t>
            </a:r>
            <a:endParaRPr lang="en-US" sz="4200" dirty="0"/>
          </a:p>
          <a:p>
            <a:pPr lvl="1"/>
            <a:r>
              <a:rPr lang="en-US" sz="3800" dirty="0"/>
              <a:t>NFS /music</a:t>
            </a:r>
          </a:p>
          <a:p>
            <a:pPr lvl="1"/>
            <a:r>
              <a:rPr lang="en-US" sz="3800" dirty="0"/>
              <a:t>NFS /data</a:t>
            </a:r>
          </a:p>
        </p:txBody>
      </p:sp>
    </p:spTree>
    <p:extLst>
      <p:ext uri="{BB962C8B-B14F-4D97-AF65-F5344CB8AC3E}">
        <p14:creationId xmlns:p14="http://schemas.microsoft.com/office/powerpoint/2010/main" val="318526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695D-29C1-EB4D-9873-199A91B0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75" y="887138"/>
            <a:ext cx="2660059" cy="4272816"/>
          </a:xfrm>
        </p:spPr>
        <p:txBody>
          <a:bodyPr>
            <a:normAutofit/>
          </a:bodyPr>
          <a:lstStyle/>
          <a:p>
            <a:r>
              <a:rPr lang="en-US" sz="3200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3C75-B544-0C4F-AF00-C86B1253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180" y="813661"/>
            <a:ext cx="7518024" cy="5483253"/>
          </a:xfrm>
        </p:spPr>
        <p:txBody>
          <a:bodyPr>
            <a:normAutofit/>
          </a:bodyPr>
          <a:lstStyle/>
          <a:p>
            <a:r>
              <a:rPr lang="en-US" sz="4000" dirty="0"/>
              <a:t>Updated - SLES 15 SP3</a:t>
            </a:r>
          </a:p>
          <a:p>
            <a:r>
              <a:rPr lang="en-US" sz="4000" dirty="0"/>
              <a:t>New - Install NFS Server</a:t>
            </a:r>
          </a:p>
          <a:p>
            <a:r>
              <a:rPr lang="en-US" sz="4000" dirty="0"/>
              <a:t>New - Install NFS Client</a:t>
            </a:r>
          </a:p>
          <a:p>
            <a:r>
              <a:rPr lang="en-US" sz="4200" dirty="0"/>
              <a:t>New - Install NFS Provisioner</a:t>
            </a:r>
          </a:p>
          <a:p>
            <a:r>
              <a:rPr lang="en-US" sz="4200" dirty="0"/>
              <a:t>New - </a:t>
            </a:r>
            <a:r>
              <a:rPr lang="en-US" sz="4200"/>
              <a:t>Deploy NFS-Example</a:t>
            </a:r>
            <a:endParaRPr lang="en-US" sz="4200" dirty="0"/>
          </a:p>
          <a:p>
            <a:r>
              <a:rPr lang="en-US" sz="4200" dirty="0"/>
              <a:t>New - Deploy </a:t>
            </a:r>
            <a:r>
              <a:rPr lang="en-US" sz="4200" dirty="0" err="1"/>
              <a:t>Navidrome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54913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C1C47A-9D36-DA4A-9780-B2E2B42AD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3FDA35DA-87A8-CC45-BE22-0072625F0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CB746398-96EF-E149-ABF0-9F2C0941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9BF97A-22B9-E449-B0C0-14EF0ABB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65F70AD-6C89-FE44-9C21-F144359B6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27370732-B535-8E44-9FFB-BC240198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53356FE7-FA58-2C4A-8DCE-0120FD7B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Tilt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Kubectx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Kubens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31" name="Content Placeholder 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9FEED608-6F0E-9249-B00F-73FFEC607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856" y="2350941"/>
            <a:ext cx="5051320" cy="2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4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E03D237-A36A-DF43-A9B3-1A2BA13752E6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 NFS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7B2E-9A43-9945-8E39-6F7CC23EA0E7}"/>
              </a:ext>
            </a:extLst>
          </p:cNvPr>
          <p:cNvSpPr txBox="1"/>
          <p:nvPr/>
        </p:nvSpPr>
        <p:spPr>
          <a:xfrm>
            <a:off x="1495586" y="2782976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 </a:t>
            </a: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zypper</a:t>
            </a:r>
            <a:r>
              <a:rPr lang="en-US" sz="2800" dirty="0"/>
              <a:t> in </a:t>
            </a:r>
            <a:r>
              <a:rPr lang="en-US" sz="2800" dirty="0" err="1"/>
              <a:t>nfs</a:t>
            </a:r>
            <a:r>
              <a:rPr lang="en-US" sz="2800" dirty="0"/>
              <a:t>-server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2EB2C-4F98-9B43-AE13-BD4E8CC69B38}"/>
              </a:ext>
            </a:extLst>
          </p:cNvPr>
          <p:cNvSpPr txBox="1"/>
          <p:nvPr/>
        </p:nvSpPr>
        <p:spPr>
          <a:xfrm>
            <a:off x="1495586" y="3903336"/>
            <a:ext cx="395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Setup NFS with Yast2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5B9C8081-0B6F-0841-80C2-2099E3A5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45" y="1371600"/>
            <a:ext cx="5080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E03D237-A36A-DF43-A9B3-1A2BA13752E6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 NFS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7B2E-9A43-9945-8E39-6F7CC23EA0E7}"/>
              </a:ext>
            </a:extLst>
          </p:cNvPr>
          <p:cNvSpPr txBox="1"/>
          <p:nvPr/>
        </p:nvSpPr>
        <p:spPr>
          <a:xfrm>
            <a:off x="1425844" y="2593514"/>
            <a:ext cx="4342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 </a:t>
            </a: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zypper</a:t>
            </a:r>
            <a:r>
              <a:rPr lang="en-US" sz="2800" dirty="0"/>
              <a:t> in </a:t>
            </a:r>
            <a:r>
              <a:rPr lang="en-US" sz="2800" dirty="0" err="1"/>
              <a:t>nfs</a:t>
            </a:r>
            <a:r>
              <a:rPr lang="en-US" sz="2800" dirty="0"/>
              <a:t>-client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12E6D-3438-4149-B1FD-AB9647933AF8}"/>
              </a:ext>
            </a:extLst>
          </p:cNvPr>
          <p:cNvSpPr txBox="1"/>
          <p:nvPr/>
        </p:nvSpPr>
        <p:spPr>
          <a:xfrm>
            <a:off x="1425843" y="3429000"/>
            <a:ext cx="77439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Test a mount</a:t>
            </a:r>
          </a:p>
          <a:p>
            <a:r>
              <a:rPr lang="en-US" sz="2800" dirty="0"/>
              <a:t>     </a:t>
            </a:r>
            <a:r>
              <a:rPr lang="en-US" sz="2800" dirty="0" err="1"/>
              <a:t>sudo</a:t>
            </a:r>
            <a:r>
              <a:rPr lang="en-US" sz="2800" dirty="0"/>
              <a:t> mount </a:t>
            </a:r>
            <a:r>
              <a:rPr lang="en-US" sz="2800" dirty="0" err="1"/>
              <a:t>nfs.xyz.com</a:t>
            </a:r>
            <a:r>
              <a:rPr lang="en-US" sz="2800" dirty="0"/>
              <a:t>:/share/music /music</a:t>
            </a:r>
          </a:p>
        </p:txBody>
      </p:sp>
    </p:spTree>
    <p:extLst>
      <p:ext uri="{BB962C8B-B14F-4D97-AF65-F5344CB8AC3E}">
        <p14:creationId xmlns:p14="http://schemas.microsoft.com/office/powerpoint/2010/main" val="183618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E03D237-A36A-DF43-A9B3-1A2BA13752E6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127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NFS Mount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B48FC7-EED8-7A47-BC5A-767D4E9B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328" y="3027196"/>
            <a:ext cx="1929592" cy="192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B2FE3-B8D0-254E-8758-25A9B32A8774}"/>
              </a:ext>
            </a:extLst>
          </p:cNvPr>
          <p:cNvSpPr txBox="1"/>
          <p:nvPr/>
        </p:nvSpPr>
        <p:spPr>
          <a:xfrm>
            <a:off x="8739328" y="2405412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NFS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A43C8-5BC4-1644-BC05-505B5043859F}"/>
              </a:ext>
            </a:extLst>
          </p:cNvPr>
          <p:cNvSpPr txBox="1"/>
          <p:nvPr/>
        </p:nvSpPr>
        <p:spPr>
          <a:xfrm>
            <a:off x="7403095" y="3744703"/>
            <a:ext cx="15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/share/music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6DEC2A3-981D-3F49-B12F-4A3050723810}"/>
              </a:ext>
            </a:extLst>
          </p:cNvPr>
          <p:cNvSpPr/>
          <p:nvPr/>
        </p:nvSpPr>
        <p:spPr>
          <a:xfrm>
            <a:off x="700635" y="2186092"/>
            <a:ext cx="5395365" cy="374981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spec:</a:t>
            </a:r>
          </a:p>
          <a:p>
            <a:r>
              <a:rPr lang="en-US" dirty="0"/>
              <a:t>  containers:</a:t>
            </a:r>
          </a:p>
          <a:p>
            <a:r>
              <a:rPr lang="en-US" dirty="0"/>
              <a:t>  - name: test-</a:t>
            </a:r>
            <a:r>
              <a:rPr lang="en-US" dirty="0" err="1"/>
              <a:t>nfs</a:t>
            </a:r>
            <a:endParaRPr lang="en-US" dirty="0"/>
          </a:p>
          <a:p>
            <a:r>
              <a:rPr lang="en-US" dirty="0"/>
              <a:t>    image: </a:t>
            </a:r>
            <a:r>
              <a:rPr lang="en-US" dirty="0" err="1"/>
              <a:t>busybox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volumeMounts</a:t>
            </a:r>
            <a:r>
              <a:rPr lang="en-US" dirty="0"/>
              <a:t>:</a:t>
            </a:r>
          </a:p>
          <a:p>
            <a:r>
              <a:rPr lang="en-US" dirty="0"/>
              <a:t>       # name must match the volume name below</a:t>
            </a:r>
          </a:p>
          <a:p>
            <a:r>
              <a:rPr lang="en-US" dirty="0"/>
              <a:t>    - name: </a:t>
            </a:r>
            <a:r>
              <a:rPr lang="en-US" dirty="0" err="1"/>
              <a:t>nfs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mountPath</a:t>
            </a:r>
            <a:r>
              <a:rPr lang="en-US" dirty="0"/>
              <a:t>: "/</a:t>
            </a:r>
            <a:r>
              <a:rPr lang="en-US" dirty="0" err="1"/>
              <a:t>mnt</a:t>
            </a:r>
            <a:r>
              <a:rPr lang="en-US" dirty="0"/>
              <a:t>"</a:t>
            </a:r>
          </a:p>
          <a:p>
            <a:r>
              <a:rPr lang="en-US" dirty="0"/>
              <a:t>  volumes:</a:t>
            </a:r>
          </a:p>
          <a:p>
            <a:r>
              <a:rPr lang="en-US" dirty="0"/>
              <a:t>    - name:</a:t>
            </a:r>
          </a:p>
          <a:p>
            <a:r>
              <a:rPr lang="en-US" dirty="0"/>
              <a:t>        server: ”</a:t>
            </a:r>
            <a:r>
              <a:rPr lang="en-US" dirty="0" err="1"/>
              <a:t>nfs.zyx.com</a:t>
            </a:r>
            <a:r>
              <a:rPr lang="en-US" dirty="0"/>
              <a:t>”</a:t>
            </a:r>
          </a:p>
          <a:p>
            <a:r>
              <a:rPr lang="en-US" dirty="0"/>
              <a:t>        path: “/share”</a:t>
            </a:r>
          </a:p>
          <a:p>
            <a:r>
              <a:rPr lang="en-US" dirty="0"/>
              <a:t>        </a:t>
            </a:r>
            <a:r>
              <a:rPr lang="en-US" dirty="0" err="1"/>
              <a:t>readOnly</a:t>
            </a:r>
            <a:r>
              <a:rPr lang="en-US" dirty="0"/>
              <a:t>: “false”</a:t>
            </a:r>
          </a:p>
        </p:txBody>
      </p:sp>
    </p:spTree>
    <p:extLst>
      <p:ext uri="{BB962C8B-B14F-4D97-AF65-F5344CB8AC3E}">
        <p14:creationId xmlns:p14="http://schemas.microsoft.com/office/powerpoint/2010/main" val="238905550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3393F"/>
      </a:dk2>
      <a:lt2>
        <a:srgbClr val="E7E8E2"/>
      </a:lt2>
      <a:accent1>
        <a:srgbClr val="9E96C6"/>
      </a:accent1>
      <a:accent2>
        <a:srgbClr val="7F8EBA"/>
      </a:accent2>
      <a:accent3>
        <a:srgbClr val="83A9BC"/>
      </a:accent3>
      <a:accent4>
        <a:srgbClr val="77AFAA"/>
      </a:accent4>
      <a:accent5>
        <a:srgbClr val="83AD98"/>
      </a:accent5>
      <a:accent6>
        <a:srgbClr val="78B07D"/>
      </a:accent6>
      <a:hlink>
        <a:srgbClr val="7E8752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609</Words>
  <Application>Microsoft Macintosh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Univers Condensed</vt:lpstr>
      <vt:lpstr>ChronicleVTI</vt:lpstr>
      <vt:lpstr>SUSE at Home    </vt:lpstr>
      <vt:lpstr>PowerPoint Presentation</vt:lpstr>
      <vt:lpstr>PowerPoint Presentation</vt:lpstr>
      <vt:lpstr>Agenda</vt:lpstr>
      <vt:lpstr>Labs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SUSE at Home SE – Hands on   </dc:title>
  <dc:creator>Erin Quill</dc:creator>
  <cp:lastModifiedBy>Erin Quill</cp:lastModifiedBy>
  <cp:revision>32</cp:revision>
  <dcterms:created xsi:type="dcterms:W3CDTF">2021-04-30T12:16:07Z</dcterms:created>
  <dcterms:modified xsi:type="dcterms:W3CDTF">2021-10-01T12:48:08Z</dcterms:modified>
</cp:coreProperties>
</file>