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5"/>
  </p:notesMasterIdLst>
  <p:handoutMasterIdLst>
    <p:handoutMasterId r:id="rId6"/>
  </p:handoutMasterIdLst>
  <p:sldIdLst>
    <p:sldId id="373" r:id="rId4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A0C"/>
    <a:srgbClr val="CC900A"/>
    <a:srgbClr val="FFFFCC"/>
    <a:srgbClr val="CFD867"/>
    <a:srgbClr val="B2D8AC"/>
    <a:srgbClr val="F5E98F"/>
    <a:srgbClr val="256A7F"/>
    <a:srgbClr val="DF5F71"/>
    <a:srgbClr val="EB99A5"/>
    <a:srgbClr val="3B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92876" autoAdjust="0"/>
  </p:normalViewPr>
  <p:slideViewPr>
    <p:cSldViewPr snapToGrid="0">
      <p:cViewPr varScale="1">
        <p:scale>
          <a:sx n="121" d="100"/>
          <a:sy n="121" d="100"/>
        </p:scale>
        <p:origin x="1112" y="176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00" y="749300"/>
            <a:ext cx="5778500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Portfolio sample for IBM Cloud Private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0600" y="249226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3400" y="30861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49" y="377190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2404189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Quandl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2"/>
            <a:endCxn id="5" idx="1"/>
          </p:cNvCxnSpPr>
          <p:nvPr/>
        </p:nvCxnSpPr>
        <p:spPr>
          <a:xfrm>
            <a:off x="2832100" y="3178062"/>
            <a:ext cx="1511300" cy="2509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486400" y="27432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7" idx="1"/>
          </p:cNvCxnSpPr>
          <p:nvPr/>
        </p:nvCxnSpPr>
        <p:spPr>
          <a:xfrm>
            <a:off x="5486400" y="34290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086100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835162"/>
            <a:ext cx="800100" cy="5938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1594" y="2953183"/>
            <a:ext cx="675890" cy="9848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pPr algn="r"/>
            <a:endParaRPr lang="en-US" sz="8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90879" y="2400300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67497" y="2743200"/>
            <a:ext cx="786773" cy="3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0485" y="36173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00598" y="249262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43400" y="1424168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14900" y="2109968"/>
            <a:ext cx="0" cy="97613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37050" y="439842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08550" y="3771900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4833" y="4190151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77535" y="2123646"/>
            <a:ext cx="47064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Select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598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45632"/>
            <a:ext cx="0" cy="6546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4506" y="17300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>
            <a:off x="7547849" y="2743200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37050" y="5634593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08550" y="5084223"/>
            <a:ext cx="0" cy="55037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700" y="38354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42200" y="3429000"/>
            <a:ext cx="1501200" cy="4064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29000"/>
            <a:ext cx="810200" cy="7493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(Slack)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4967070" y="5418768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(Twitter)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377402" y="2123646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4979996" y="4190151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C5DE1F-F8DE-6047-AC77-8126B924BF0A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 flipV="1">
            <a:off x="5480050" y="5242618"/>
            <a:ext cx="924799" cy="7348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>
            <a:off x="5480050" y="5977493"/>
            <a:ext cx="924799" cy="37310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445370" y="5423136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7278" y="2497408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499497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08772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944021" y="596394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8A47F-E4D8-5041-87E6-229F61467A7E}"/>
              </a:ext>
            </a:extLst>
          </p:cNvPr>
          <p:cNvSpPr txBox="1"/>
          <p:nvPr/>
        </p:nvSpPr>
        <p:spPr>
          <a:xfrm>
            <a:off x="5892605" y="504860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165843</TotalTime>
  <Words>73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ＭＳ Ｐゴシック</vt:lpstr>
      <vt:lpstr>Arial</vt:lpstr>
      <vt:lpstr>Calibri</vt:lpstr>
      <vt:lpstr>Calibri Light</vt:lpstr>
      <vt:lpstr>Helvetica Light</vt:lpstr>
      <vt:lpstr>Times New Roman</vt:lpstr>
      <vt:lpstr>IBM Cloud 2015</vt:lpstr>
      <vt:lpstr>Content_Template_1</vt:lpstr>
      <vt:lpstr>1_Content_Template_1</vt:lpstr>
      <vt:lpstr>Stock Portfolio sample for IBM Cloud Private</vt:lpstr>
    </vt:vector>
  </TitlesOfParts>
  <Manager>Eric Herness</Manager>
  <Company>IBM</Company>
  <LinksUpToDate>false</LinksUpToDate>
  <SharedDoc>false</SharedDoc>
  <HyperlinkBase/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OpenWhisk and the Hybrid Cloud</dc:title>
  <dc:subject/>
  <dc:creator>John Alcorn</dc:creator>
  <cp:keywords/>
  <dc:description/>
  <cp:lastModifiedBy>John Alcorn</cp:lastModifiedBy>
  <cp:revision>850</cp:revision>
  <cp:lastPrinted>2016-04-22T22:34:10Z</cp:lastPrinted>
  <dcterms:created xsi:type="dcterms:W3CDTF">2015-04-04T16:51:36Z</dcterms:created>
  <dcterms:modified xsi:type="dcterms:W3CDTF">2018-04-04T21:31:36Z</dcterms:modified>
  <cp:category/>
</cp:coreProperties>
</file>