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26" r:id="rId2"/>
    <p:sldMasterId id="2147483742" r:id="rId3"/>
  </p:sldMasterIdLst>
  <p:notesMasterIdLst>
    <p:notesMasterId r:id="rId5"/>
  </p:notesMasterIdLst>
  <p:handoutMasterIdLst>
    <p:handoutMasterId r:id="rId6"/>
  </p:handoutMasterIdLst>
  <p:sldIdLst>
    <p:sldId id="373" r:id="rId4"/>
  </p:sldIdLst>
  <p:sldSz cx="12188825" cy="6858000"/>
  <p:notesSz cx="7102475" cy="9388475"/>
  <p:defaultTextStyle>
    <a:defPPr>
      <a:defRPr lang="en-US"/>
    </a:defPPr>
    <a:lvl1pPr marL="0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18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239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359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481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599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961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14">
          <p15:clr>
            <a:srgbClr val="A4A3A4"/>
          </p15:clr>
        </p15:guide>
        <p15:guide id="2" pos="2851">
          <p15:clr>
            <a:srgbClr val="A4A3A4"/>
          </p15:clr>
        </p15:guide>
        <p15:guide id="3" pos="3800">
          <p15:clr>
            <a:srgbClr val="A4A3A4"/>
          </p15:clr>
        </p15:guide>
        <p15:guide id="4" orient="horz" pos="35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A0C"/>
    <a:srgbClr val="CC900A"/>
    <a:srgbClr val="FFFFCC"/>
    <a:srgbClr val="CFD867"/>
    <a:srgbClr val="B2D8AC"/>
    <a:srgbClr val="F5E98F"/>
    <a:srgbClr val="256A7F"/>
    <a:srgbClr val="DF5F71"/>
    <a:srgbClr val="EB99A5"/>
    <a:srgbClr val="3B0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5" autoAdjust="0"/>
    <p:restoredTop sz="92880" autoAdjust="0"/>
  </p:normalViewPr>
  <p:slideViewPr>
    <p:cSldViewPr snapToGrid="0">
      <p:cViewPr varScale="1">
        <p:scale>
          <a:sx n="100" d="100"/>
          <a:sy n="100" d="100"/>
        </p:scale>
        <p:origin x="160" y="184"/>
      </p:cViewPr>
      <p:guideLst>
        <p:guide orient="horz" pos="3514"/>
        <p:guide pos="2851"/>
        <p:guide pos="3800"/>
        <p:guide orient="horz" pos="3515"/>
      </p:guideLst>
    </p:cSldViewPr>
  </p:slideViewPr>
  <p:outlineViewPr>
    <p:cViewPr>
      <p:scale>
        <a:sx n="33" d="100"/>
        <a:sy n="33" d="100"/>
      </p:scale>
      <p:origin x="0" y="-19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432"/>
    </p:cViewPr>
  </p:sorterViewPr>
  <p:notesViewPr>
    <p:cSldViewPr snapToGrid="0">
      <p:cViewPr varScale="1">
        <p:scale>
          <a:sx n="65" d="100"/>
          <a:sy n="65" d="100"/>
        </p:scale>
        <p:origin x="1123" y="62"/>
      </p:cViewPr>
      <p:guideLst/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D0752B3F-16DD-4F19-ACDD-F2069BC5BD4E}" type="datetimeFigureOut">
              <a:rPr lang="en-US" smtClean="0"/>
              <a:pPr/>
              <a:t>4/6/18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2A652C21-9F59-4D59-A20F-697011AEF1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92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9FA6D163-A0F5-498D-A72B-50DE16555140}" type="datetimeFigureOut">
              <a:rPr lang="en-US" smtClean="0"/>
              <a:pPr/>
              <a:t>4/6/18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C3C999AD-79EC-4F02-84A9-EEA7F0527E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6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8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39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59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81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99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1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532177" y="0"/>
            <a:ext cx="365664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47679" y="3886200"/>
            <a:ext cx="6703854" cy="457200"/>
          </a:xfrm>
        </p:spPr>
        <p:txBody>
          <a:bodyPr lIns="0" tIns="0" rIns="0" bIns="0">
            <a:noAutofit/>
          </a:bodyPr>
          <a:lstStyle>
            <a:lvl1pPr algn="l"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Enter Presentation Title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836899" y="4937760"/>
            <a:ext cx="2315877" cy="2743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b="1" kern="0" spc="-31" dirty="0">
                <a:solidFill>
                  <a:srgbClr val="FFFFFF"/>
                </a:solidFill>
                <a:latin typeface="Arial"/>
                <a:cs typeface="Arial"/>
              </a:rPr>
              <a:t>Presented by: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836899" y="5212080"/>
            <a:ext cx="3169095" cy="27432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Full Name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36899" y="5486400"/>
            <a:ext cx="3169095" cy="27432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Title</a:t>
            </a:r>
          </a:p>
        </p:txBody>
      </p:sp>
      <p:pic>
        <p:nvPicPr>
          <p:cNvPr id="15" name="Picture 14" descr="Cloud_word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631" y="6456896"/>
            <a:ext cx="906236" cy="1510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23" y="1320349"/>
            <a:ext cx="3051630" cy="258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3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81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4846320"/>
            <a:ext cx="12188825" cy="201168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87553" y="548643"/>
            <a:ext cx="11701272" cy="369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51272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632226" y="6548965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21" name="Rectangle 20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774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81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" y="0"/>
            <a:ext cx="458589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87559" y="548643"/>
            <a:ext cx="4086273" cy="369332"/>
          </a:xfrm>
        </p:spPr>
        <p:txBody>
          <a:bodyPr r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18614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tx1"/>
                </a:solidFill>
                <a:cs typeface="Arial"/>
              </a:rPr>
              <a:t>© IBM Corporation 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632226" y="6548965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tx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tx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21" name="Rectangle 20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03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hirdsGreen_Inve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" y="0"/>
            <a:ext cx="4585895" cy="6858000"/>
          </a:xfrm>
          <a:prstGeom prst="rect">
            <a:avLst/>
          </a:prstGeom>
          <a:solidFill>
            <a:srgbClr val="81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559" y="548643"/>
            <a:ext cx="4086273" cy="369332"/>
          </a:xfrm>
        </p:spPr>
        <p:txBody>
          <a:bodyPr rIns="0">
            <a:spAutoFit/>
          </a:bodyPr>
          <a:lstStyle>
            <a:lvl1pPr>
              <a:defRPr>
                <a:solidFill>
                  <a:srgbClr val="08557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83929" y="6569126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632226" y="6548965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tx2"/>
          </a:solidFill>
        </p:grpSpPr>
        <p:sp>
          <p:nvSpPr>
            <p:cNvPr id="17" name="Rectangle 16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8039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SideThirdBlue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" y="0"/>
            <a:ext cx="4585893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554" y="548643"/>
            <a:ext cx="4086272" cy="369332"/>
          </a:xfrm>
        </p:spPr>
        <p:txBody>
          <a:bodyPr wrap="square" r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543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7651228" y="0"/>
            <a:ext cx="4537597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06436" cy="6858000"/>
          </a:xfrm>
          <a:prstGeom prst="rect">
            <a:avLst/>
          </a:prstGeom>
          <a:solidFill>
            <a:srgbClr val="005C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8779" y="1423270"/>
            <a:ext cx="5672084" cy="492443"/>
          </a:xfrm>
        </p:spPr>
        <p:txBody>
          <a:bodyPr wrap="square" lIns="0" tIns="0" rIns="0" bIns="0" anchor="t" anchorCtr="0">
            <a:spAutoFit/>
          </a:bodyPr>
          <a:lstStyle>
            <a:lvl1pPr algn="l"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185958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1917895" y="1005842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9" name="Rectangle 18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924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7313295" y="0"/>
            <a:ext cx="4875530" cy="6858000"/>
          </a:xfrm>
          <a:prstGeom prst="rect">
            <a:avLst/>
          </a:prstGeom>
          <a:solidFill>
            <a:srgbClr val="0065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081" y="2377446"/>
            <a:ext cx="6856214" cy="339409"/>
          </a:xfrm>
        </p:spPr>
        <p:txBody>
          <a:bodyPr lIns="0" tIns="0" rIns="0" bIns="0" anchor="t" anchorCtr="0">
            <a:spAutoFit/>
          </a:bodyPr>
          <a:lstStyle>
            <a:lvl1pPr marL="0" indent="0">
              <a:lnSpc>
                <a:spcPts val="2600"/>
              </a:lnSpc>
              <a:spcBef>
                <a:spcPts val="600"/>
              </a:spcBef>
              <a:buNone/>
              <a:defRPr sz="2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94814" y="6569126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487450" y="2011683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018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410289" y="0"/>
            <a:ext cx="3778536" cy="6858000"/>
          </a:xfrm>
          <a:prstGeom prst="rect">
            <a:avLst/>
          </a:prstGeom>
          <a:solidFill>
            <a:srgbClr val="3B02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7390" y="1508761"/>
            <a:ext cx="7492038" cy="562120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ts val="4299"/>
              </a:lnSpc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457495" y="0"/>
            <a:ext cx="73133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 descr="cloud_only copy.png"/>
          <p:cNvPicPr preferRelativeResize="0">
            <a:picLocks/>
          </p:cNvPicPr>
          <p:nvPr userDrawn="1"/>
        </p:nvPicPr>
        <p:blipFill rotWithShape="1"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23022" y="1431169"/>
            <a:ext cx="4565807" cy="500375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299557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1984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410289" y="0"/>
            <a:ext cx="3778536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7390" y="1508761"/>
            <a:ext cx="7492038" cy="562120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ts val="4299"/>
              </a:lnSpc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457495" y="0"/>
            <a:ext cx="731330" cy="6858000"/>
          </a:xfrm>
          <a:prstGeom prst="rect">
            <a:avLst/>
          </a:prstGeom>
          <a:solidFill>
            <a:srgbClr val="005C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185958" y="6572050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9" name="Picture 8" descr="cloud_only copy.png"/>
          <p:cNvPicPr preferRelativeResize="0">
            <a:picLocks/>
          </p:cNvPicPr>
          <p:nvPr userDrawn="1"/>
        </p:nvPicPr>
        <p:blipFill rotWithShape="1"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23022" y="1431169"/>
            <a:ext cx="4565807" cy="500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78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410289" y="0"/>
            <a:ext cx="3778536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7391" y="1508761"/>
            <a:ext cx="7516174" cy="562120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ts val="4299"/>
              </a:lnSpc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457495" y="0"/>
            <a:ext cx="731330" cy="6858000"/>
          </a:xfrm>
          <a:prstGeom prst="rect">
            <a:avLst/>
          </a:prstGeom>
          <a:solidFill>
            <a:srgbClr val="0065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299557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9" name="Picture 8" descr="cloud_only copy.png"/>
          <p:cNvPicPr preferRelativeResize="0">
            <a:picLocks/>
          </p:cNvPicPr>
          <p:nvPr userDrawn="1"/>
        </p:nvPicPr>
        <p:blipFill rotWithShape="1"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23022" y="1431169"/>
            <a:ext cx="4565807" cy="500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83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25318" y="3931920"/>
            <a:ext cx="9263507" cy="457200"/>
          </a:xfrm>
        </p:spPr>
        <p:txBody>
          <a:bodyPr lIns="0" tIns="0" rIns="0" bIns="0">
            <a:noAutofit/>
          </a:bodyPr>
          <a:lstStyle>
            <a:lvl1pPr algn="l"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Enter Text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153301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168" y="1320349"/>
            <a:ext cx="3051630" cy="258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4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17581" y="1185339"/>
            <a:ext cx="9491484" cy="276999"/>
          </a:xfrm>
          <a:prstGeom prst="rect">
            <a:avLst/>
          </a:prstGeom>
          <a:noFill/>
        </p:spPr>
        <p:txBody>
          <a:bodyPr wrap="square" lIns="91423" tIns="45713" rIns="91423" bIns="45713" rtlCol="0">
            <a:spAutoFit/>
          </a:bodyPr>
          <a:lstStyle/>
          <a:p>
            <a:r>
              <a:rPr lang="en-US" sz="1200" kern="0" spc="-31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5298" y="1498601"/>
            <a:ext cx="11342379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315779" y="6205574"/>
            <a:ext cx="797040" cy="44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23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624" y="1600205"/>
            <a:ext cx="5643679" cy="193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4455" y="1600205"/>
            <a:ext cx="5643681" cy="193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315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14" y="1122918"/>
            <a:ext cx="9141620" cy="2387505"/>
          </a:xfrm>
          <a:prstGeom prst="rect">
            <a:avLst/>
          </a:prstGeom>
        </p:spPr>
        <p:txBody>
          <a:bodyPr anchor="b"/>
          <a:lstStyle>
            <a:lvl1pPr algn="ctr">
              <a:defRPr sz="799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14" y="3601349"/>
            <a:ext cx="9141620" cy="16558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 algn="ctr">
              <a:buNone/>
              <a:defRPr sz="2665"/>
            </a:lvl2pPr>
            <a:lvl3pPr marL="1218905" indent="0" algn="ctr">
              <a:buNone/>
              <a:defRPr sz="2399"/>
            </a:lvl3pPr>
            <a:lvl4pPr marL="1828356" indent="0" algn="ctr">
              <a:buNone/>
              <a:defRPr sz="2133"/>
            </a:lvl4pPr>
            <a:lvl5pPr marL="2437808" indent="0" algn="ctr">
              <a:buNone/>
              <a:defRPr sz="2133"/>
            </a:lvl5pPr>
            <a:lvl6pPr marL="3047261" indent="0" algn="ctr">
              <a:buNone/>
              <a:defRPr sz="2133"/>
            </a:lvl6pPr>
            <a:lvl7pPr marL="3656712" indent="0" algn="ctr">
              <a:buNone/>
              <a:defRPr sz="2133"/>
            </a:lvl7pPr>
            <a:lvl8pPr marL="4266165" indent="0" algn="ctr">
              <a:buNone/>
              <a:defRPr sz="2133"/>
            </a:lvl8pPr>
            <a:lvl9pPr marL="4875617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092" y="1103631"/>
            <a:ext cx="11254482" cy="5049483"/>
          </a:xfrm>
          <a:prstGeom prst="rect">
            <a:avLst/>
          </a:prstGeom>
        </p:spPr>
        <p:txBody>
          <a:bodyPr/>
          <a:lstStyle>
            <a:lvl1pPr>
              <a:defRPr sz="3333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4" y="1708690"/>
            <a:ext cx="10512862" cy="2852743"/>
          </a:xfrm>
          <a:prstGeom prst="rect">
            <a:avLst/>
          </a:prstGeom>
        </p:spPr>
        <p:txBody>
          <a:bodyPr anchor="b"/>
          <a:lstStyle>
            <a:lvl1pPr>
              <a:defRPr sz="7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4" y="4588921"/>
            <a:ext cx="10512862" cy="15014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8905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3pPr>
            <a:lvl4pPr marL="182835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780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26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671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56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11" y="1681196"/>
            <a:ext cx="5156973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11" y="2505937"/>
            <a:ext cx="5156973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4" y="1681196"/>
            <a:ext cx="5182367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4" y="2505937"/>
            <a:ext cx="5182367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65" y="101601"/>
            <a:ext cx="2528052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1575" y="564449"/>
            <a:ext cx="12008248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Cloud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17581" y="1185339"/>
            <a:ext cx="9491484" cy="276999"/>
          </a:xfrm>
          <a:prstGeom prst="rect">
            <a:avLst/>
          </a:prstGeom>
          <a:noFill/>
        </p:spPr>
        <p:txBody>
          <a:bodyPr wrap="square" lIns="91423" tIns="45713" rIns="91423" bIns="45713" rtlCol="0">
            <a:spAutoFit/>
          </a:bodyPr>
          <a:lstStyle/>
          <a:p>
            <a:r>
              <a:rPr lang="en-US" sz="1200" kern="0" spc="-31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5298" y="1498601"/>
            <a:ext cx="11342379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13" name="Rectangle 12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>
              <a:defRPr sz="42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6"/>
            </a:lvl1pPr>
            <a:lvl2pPr marL="609452" indent="0">
              <a:buNone/>
              <a:defRPr sz="3732"/>
            </a:lvl2pPr>
            <a:lvl3pPr marL="1218905" indent="0">
              <a:buNone/>
              <a:defRPr sz="3199"/>
            </a:lvl3pPr>
            <a:lvl4pPr marL="1828356" indent="0">
              <a:buNone/>
              <a:defRPr sz="2665"/>
            </a:lvl4pPr>
            <a:lvl5pPr marL="2437808" indent="0">
              <a:buNone/>
              <a:defRPr sz="2665"/>
            </a:lvl5pPr>
            <a:lvl6pPr marL="3047261" indent="0">
              <a:buNone/>
              <a:defRPr sz="2665"/>
            </a:lvl6pPr>
            <a:lvl7pPr marL="3656712" indent="0">
              <a:buNone/>
              <a:defRPr sz="2665"/>
            </a:lvl7pPr>
            <a:lvl8pPr marL="4266165" indent="0">
              <a:buNone/>
              <a:defRPr sz="2665"/>
            </a:lvl8pPr>
            <a:lvl9pPr marL="4875617" indent="0">
              <a:buNone/>
              <a:defRPr sz="266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1825001"/>
            <a:ext cx="10512862" cy="4352071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31" y="365845"/>
            <a:ext cx="2628214" cy="5811219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845"/>
            <a:ext cx="7681500" cy="5811219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pic>
        <p:nvPicPr>
          <p:cNvPr id="13" name="IBM_8bar_neg_w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0599303" y="6024099"/>
            <a:ext cx="1089000" cy="405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pdf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928800" y="6215881"/>
            <a:ext cx="1634206" cy="21907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5965833" y="6540504"/>
            <a:ext cx="250813" cy="230832"/>
          </a:xfrm>
          <a:prstGeom prst="rect">
            <a:avLst/>
          </a:prstGeom>
        </p:spPr>
        <p:txBody>
          <a:bodyPr anchor="t"/>
          <a:lstStyle>
            <a:lvl1pPr algn="ctr" defTabSz="412581">
              <a:defRPr sz="115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6CB4B4D-7CA3-9044-876B-883B54F8677D}" type="slidenum">
              <a:rPr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/>
          </a:p>
        </p:txBody>
      </p:sp>
    </p:spTree>
    <p:extLst/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90" y="121851"/>
            <a:ext cx="11685190" cy="1143000"/>
          </a:xfrm>
          <a:prstGeom prst="rect">
            <a:avLst/>
          </a:prstGeom>
        </p:spPr>
        <p:txBody>
          <a:bodyPr lIns="34285" tIns="17145" rIns="34285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62" y="1828801"/>
            <a:ext cx="11223876" cy="4275139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14" y="1122918"/>
            <a:ext cx="9141620" cy="2387505"/>
          </a:xfrm>
          <a:prstGeom prst="rect">
            <a:avLst/>
          </a:prstGeom>
        </p:spPr>
        <p:txBody>
          <a:bodyPr anchor="b"/>
          <a:lstStyle>
            <a:lvl1pPr algn="ctr">
              <a:defRPr sz="799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14" y="3601349"/>
            <a:ext cx="9141620" cy="16558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 algn="ctr">
              <a:buNone/>
              <a:defRPr sz="2665"/>
            </a:lvl2pPr>
            <a:lvl3pPr marL="1218905" indent="0" algn="ctr">
              <a:buNone/>
              <a:defRPr sz="2399"/>
            </a:lvl3pPr>
            <a:lvl4pPr marL="1828356" indent="0" algn="ctr">
              <a:buNone/>
              <a:defRPr sz="2133"/>
            </a:lvl4pPr>
            <a:lvl5pPr marL="2437808" indent="0" algn="ctr">
              <a:buNone/>
              <a:defRPr sz="2133"/>
            </a:lvl5pPr>
            <a:lvl6pPr marL="3047261" indent="0" algn="ctr">
              <a:buNone/>
              <a:defRPr sz="2133"/>
            </a:lvl6pPr>
            <a:lvl7pPr marL="3656712" indent="0" algn="ctr">
              <a:buNone/>
              <a:defRPr sz="2133"/>
            </a:lvl7pPr>
            <a:lvl8pPr marL="4266165" indent="0" algn="ctr">
              <a:buNone/>
              <a:defRPr sz="2133"/>
            </a:lvl8pPr>
            <a:lvl9pPr marL="4875617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092" y="1103631"/>
            <a:ext cx="11254482" cy="5049483"/>
          </a:xfrm>
          <a:prstGeom prst="rect">
            <a:avLst/>
          </a:prstGeom>
        </p:spPr>
        <p:txBody>
          <a:bodyPr/>
          <a:lstStyle>
            <a:lvl1pPr>
              <a:defRPr sz="3333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4" y="1708690"/>
            <a:ext cx="10512862" cy="2852743"/>
          </a:xfrm>
          <a:prstGeom prst="rect">
            <a:avLst/>
          </a:prstGeom>
        </p:spPr>
        <p:txBody>
          <a:bodyPr anchor="b"/>
          <a:lstStyle>
            <a:lvl1pPr>
              <a:defRPr sz="7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4" y="4588921"/>
            <a:ext cx="10512862" cy="15014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8905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3pPr>
            <a:lvl4pPr marL="182835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780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26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671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56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_and_Cloud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9" name="Rectangle 8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11" y="1681196"/>
            <a:ext cx="5156973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11" y="2505937"/>
            <a:ext cx="5156973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4" y="1681196"/>
            <a:ext cx="5182367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4" y="2505937"/>
            <a:ext cx="5182367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65" y="101601"/>
            <a:ext cx="2528052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1575" y="564449"/>
            <a:ext cx="12008248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>
              <a:defRPr sz="42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6"/>
            </a:lvl1pPr>
            <a:lvl2pPr marL="609452" indent="0">
              <a:buNone/>
              <a:defRPr sz="3732"/>
            </a:lvl2pPr>
            <a:lvl3pPr marL="1218905" indent="0">
              <a:buNone/>
              <a:defRPr sz="3199"/>
            </a:lvl3pPr>
            <a:lvl4pPr marL="1828356" indent="0">
              <a:buNone/>
              <a:defRPr sz="2665"/>
            </a:lvl4pPr>
            <a:lvl5pPr marL="2437808" indent="0">
              <a:buNone/>
              <a:defRPr sz="2665"/>
            </a:lvl5pPr>
            <a:lvl6pPr marL="3047261" indent="0">
              <a:buNone/>
              <a:defRPr sz="2665"/>
            </a:lvl6pPr>
            <a:lvl7pPr marL="3656712" indent="0">
              <a:buNone/>
              <a:defRPr sz="2665"/>
            </a:lvl7pPr>
            <a:lvl8pPr marL="4266165" indent="0">
              <a:buNone/>
              <a:defRPr sz="2665"/>
            </a:lvl8pPr>
            <a:lvl9pPr marL="4875617" indent="0">
              <a:buNone/>
              <a:defRPr sz="266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1825001"/>
            <a:ext cx="10512862" cy="4352071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31" y="365845"/>
            <a:ext cx="2628214" cy="5811219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845"/>
            <a:ext cx="7681500" cy="5811219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pic>
        <p:nvPicPr>
          <p:cNvPr id="13" name="IBM_8bar_neg_w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0599303" y="6024099"/>
            <a:ext cx="1089000" cy="405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pdf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928800" y="6215881"/>
            <a:ext cx="1634206" cy="21907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5965833" y="6540504"/>
            <a:ext cx="250813" cy="230832"/>
          </a:xfrm>
          <a:prstGeom prst="rect">
            <a:avLst/>
          </a:prstGeom>
        </p:spPr>
        <p:txBody>
          <a:bodyPr anchor="t"/>
          <a:lstStyle>
            <a:lvl1pPr algn="ctr" defTabSz="412581">
              <a:defRPr sz="115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6CB4B4D-7CA3-9044-876B-883B54F8677D}" type="slidenum">
              <a:rPr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/>
          </a:p>
        </p:txBody>
      </p:sp>
    </p:spTree>
    <p:extLst/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90" y="121851"/>
            <a:ext cx="11685190" cy="1143000"/>
          </a:xfrm>
          <a:prstGeom prst="rect">
            <a:avLst/>
          </a:prstGeom>
        </p:spPr>
        <p:txBody>
          <a:bodyPr lIns="34285" tIns="17145" rIns="34285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62" y="1828801"/>
            <a:ext cx="11223876" cy="4275139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UpText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84590" y="1701801"/>
            <a:ext cx="5406676" cy="1510157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52416" y="1693865"/>
            <a:ext cx="5406677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UpText_Cloud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84590" y="1701801"/>
            <a:ext cx="5406676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52416" y="1693865"/>
            <a:ext cx="5406677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12" name="Rectangle 11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Ac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1"/>
          <p:cNvSpPr>
            <a:spLocks noGrp="1"/>
          </p:cNvSpPr>
          <p:nvPr>
            <p:ph type="pic" sz="quarter" idx="14" hasCustomPrompt="1"/>
          </p:nvPr>
        </p:nvSpPr>
        <p:spPr>
          <a:xfrm>
            <a:off x="4058879" y="1371600"/>
            <a:ext cx="4071068" cy="548640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Click icon below to insert picture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371600"/>
            <a:ext cx="4058879" cy="5486400"/>
          </a:xfr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Click icon below to insert picture</a:t>
            </a:r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15" hasCustomPrompt="1"/>
          </p:nvPr>
        </p:nvSpPr>
        <p:spPr>
          <a:xfrm>
            <a:off x="8129947" y="1371600"/>
            <a:ext cx="4058879" cy="5486400"/>
          </a:xfr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Click icon below to insert picture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05836" y="2148840"/>
            <a:ext cx="3047206" cy="128016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570810" y="2148840"/>
            <a:ext cx="3047206" cy="128016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635783" y="2148840"/>
            <a:ext cx="3047206" cy="128016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315779" y="6205574"/>
            <a:ext cx="797040" cy="44824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553" y="548643"/>
            <a:ext cx="11701272" cy="369332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17" name="Rectangle 16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363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Blue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4" y="0"/>
            <a:ext cx="4585893" cy="6858000"/>
          </a:xfrm>
          <a:prstGeom prst="rect">
            <a:avLst/>
          </a:prstGeom>
          <a:solidFill>
            <a:srgbClr val="0D426C">
              <a:alpha val="8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556" y="548643"/>
            <a:ext cx="4098342" cy="369332"/>
          </a:xfrm>
        </p:spPr>
        <p:txBody>
          <a:bodyPr rIns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85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3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553" y="548643"/>
            <a:ext cx="11701272" cy="369332"/>
          </a:xfrm>
          <a:prstGeom prst="rect">
            <a:avLst/>
          </a:prstGeom>
        </p:spPr>
        <p:txBody>
          <a:bodyPr vert="horz" wrap="square" lIns="0" tIns="0" rIns="822816" bIns="0" rtlCol="0" anchor="t" anchorCtr="0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555" y="1500617"/>
            <a:ext cx="11327160" cy="1510157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2226" y="6548969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tx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817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20" r:id="rId2"/>
    <p:sldLayoutId id="2147483721" r:id="rId3"/>
    <p:sldLayoutId id="2147483718" r:id="rId4"/>
    <p:sldLayoutId id="2147483722" r:id="rId5"/>
    <p:sldLayoutId id="2147483724" r:id="rId6"/>
    <p:sldLayoutId id="2147483723" r:id="rId7"/>
    <p:sldLayoutId id="2147483686" r:id="rId8"/>
    <p:sldLayoutId id="2147483689" r:id="rId9"/>
    <p:sldLayoutId id="2147483687" r:id="rId10"/>
    <p:sldLayoutId id="2147483690" r:id="rId11"/>
    <p:sldLayoutId id="2147483693" r:id="rId12"/>
    <p:sldLayoutId id="2147483696" r:id="rId13"/>
    <p:sldLayoutId id="2147483680" r:id="rId14"/>
    <p:sldLayoutId id="2147483704" r:id="rId15"/>
    <p:sldLayoutId id="2147483682" r:id="rId16"/>
    <p:sldLayoutId id="2147483711" r:id="rId17"/>
    <p:sldLayoutId id="2147483712" r:id="rId18"/>
    <p:sldLayoutId id="2147483713" r:id="rId19"/>
    <p:sldLayoutId id="2147483703" r:id="rId20"/>
    <p:sldLayoutId id="2147483725" r:id="rId21"/>
  </p:sldLayoutIdLst>
  <p:txStyles>
    <p:titleStyle>
      <a:lvl1pPr algn="l" defTabSz="457118" rtl="0" eaLnBrk="1" latinLnBrk="0" hangingPunct="1">
        <a:spcBef>
          <a:spcPct val="0"/>
        </a:spcBef>
        <a:buNone/>
        <a:defRPr sz="2400" b="1" kern="0" spc="-31">
          <a:solidFill>
            <a:srgbClr val="009EE2"/>
          </a:solidFill>
          <a:latin typeface="+mj-lt"/>
          <a:ea typeface="+mj-ea"/>
          <a:cs typeface="+mj-cs"/>
        </a:defRPr>
      </a:lvl1pPr>
    </p:titleStyle>
    <p:bodyStyle>
      <a:lvl1pPr marL="226973" indent="-226973" algn="l" defTabSz="457118" rtl="0" eaLnBrk="1" latinLnBrk="0" hangingPunct="1">
        <a:spcBef>
          <a:spcPct val="20000"/>
        </a:spcBef>
        <a:buFont typeface="Arial" pitchFamily="34" charset="0"/>
        <a:buChar char="–"/>
        <a:defRPr sz="2100" kern="0" spc="-31">
          <a:solidFill>
            <a:schemeClr val="tx1"/>
          </a:solidFill>
          <a:latin typeface="Arial"/>
          <a:ea typeface="+mn-ea"/>
          <a:cs typeface="+mn-cs"/>
        </a:defRPr>
      </a:lvl1pPr>
      <a:lvl2pPr marL="515848" indent="-171418" algn="l" defTabSz="457118" rtl="0" eaLnBrk="1" latinLnBrk="0" hangingPunct="1">
        <a:spcBef>
          <a:spcPct val="20000"/>
        </a:spcBef>
        <a:buFont typeface="Arial" pitchFamily="34" charset="0"/>
        <a:buChar char="•"/>
        <a:defRPr sz="1900" kern="0" spc="-31">
          <a:solidFill>
            <a:schemeClr val="tx1"/>
          </a:solidFill>
          <a:latin typeface="Arial"/>
          <a:ea typeface="+mn-ea"/>
          <a:cs typeface="+mn-cs"/>
        </a:defRPr>
      </a:lvl2pPr>
      <a:lvl3pPr marL="860274" indent="-173007" algn="l" defTabSz="457118" rtl="0" eaLnBrk="1" latinLnBrk="0" hangingPunct="1">
        <a:spcBef>
          <a:spcPct val="20000"/>
        </a:spcBef>
        <a:buFont typeface="Arial" pitchFamily="34" charset="0"/>
        <a:buChar char="–"/>
        <a:defRPr sz="1600" kern="0" spc="-31">
          <a:solidFill>
            <a:schemeClr val="tx1"/>
          </a:solidFill>
          <a:latin typeface="Arial"/>
          <a:ea typeface="+mn-ea"/>
          <a:cs typeface="+mn-cs"/>
        </a:defRPr>
      </a:lvl3pPr>
      <a:lvl4pPr marL="1085660" indent="-117453" algn="l" defTabSz="457118" rtl="0" eaLnBrk="1" latinLnBrk="0" hangingPunct="1">
        <a:spcBef>
          <a:spcPct val="20000"/>
        </a:spcBef>
        <a:buFont typeface="Arial" pitchFamily="34" charset="0"/>
        <a:buChar char="•"/>
        <a:defRPr sz="1500" kern="0" spc="-31">
          <a:solidFill>
            <a:schemeClr val="tx1"/>
          </a:solidFill>
          <a:latin typeface="Arial"/>
          <a:ea typeface="+mn-ea"/>
          <a:cs typeface="+mn-cs"/>
        </a:defRPr>
      </a:lvl4pPr>
      <a:lvl5pPr marL="1484054" indent="-171418" algn="l" defTabSz="457118" rtl="0" eaLnBrk="1" latinLnBrk="0" hangingPunct="1">
        <a:spcBef>
          <a:spcPct val="20000"/>
        </a:spcBef>
        <a:buFont typeface="Arial" pitchFamily="34" charset="0"/>
        <a:buChar char="–"/>
        <a:defRPr sz="1500" kern="0" spc="-31">
          <a:solidFill>
            <a:schemeClr val="tx1"/>
          </a:solidFill>
          <a:latin typeface="Arial"/>
          <a:ea typeface="+mn-ea"/>
          <a:cs typeface="+mn-cs"/>
        </a:defRPr>
      </a:lvl5pPr>
      <a:lvl6pPr marL="2514161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9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01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21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8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1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9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0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1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342821" y="587375"/>
            <a:ext cx="11518017" cy="0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11426210" y="6527800"/>
            <a:ext cx="60309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fld id="{5850E2F2-4506-674D-870E-42FE5125AD1A}" type="slidenum">
              <a:rPr lang="en-US" sz="1066">
                <a:solidFill>
                  <a:srgbClr val="7F7F7F"/>
                </a:solidFill>
                <a:latin typeface="Arial" charset="0"/>
                <a:ea typeface="ＭＳ Ｐゴシック" charset="0"/>
                <a:cs typeface="Arial" charset="0"/>
              </a:rPr>
              <a:pPr defTabSz="119138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t>‹#›</a:t>
            </a:fld>
            <a:endParaRPr lang="en-US" sz="1066">
              <a:solidFill>
                <a:srgbClr val="7F7F7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53" name="Rectangle 9"/>
          <p:cNvSpPr>
            <a:spLocks noChangeArrowheads="1"/>
          </p:cNvSpPr>
          <p:nvPr userDrawn="1"/>
        </p:nvSpPr>
        <p:spPr bwMode="black">
          <a:xfrm>
            <a:off x="823180" y="6527806"/>
            <a:ext cx="172251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35" tIns="61367" rIns="122735" bIns="61367"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</a:pPr>
            <a:r>
              <a:rPr lang="en-US" sz="1066">
                <a:solidFill>
                  <a:srgbClr val="7F7F7F"/>
                </a:solidFill>
                <a:latin typeface="Arial" charset="0"/>
                <a:ea typeface="MS PGothic" charset="0"/>
                <a:cs typeface="MS PGothic" charset="0"/>
              </a:rPr>
              <a:t>© 2016 IBM Corporation</a:t>
            </a:r>
            <a:endParaRPr lang="en-US" sz="2399">
              <a:solidFill>
                <a:srgbClr val="7F7F7F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  <p:pic>
        <p:nvPicPr>
          <p:cNvPr id="2054" name="Picture 10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238" y="193675"/>
            <a:ext cx="889476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329030" y="6491818"/>
            <a:ext cx="385979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119138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ea typeface="ＭＳ Ｐゴシック" charset="0"/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348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 kern="1200">
          <a:solidFill>
            <a:srgbClr val="59595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5pPr>
      <a:lvl6pPr marL="609452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6pPr>
      <a:lvl7pPr marL="1218905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7pPr>
      <a:lvl8pPr marL="1828356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8pPr>
      <a:lvl9pPr marL="2437808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304724" indent="-304724" algn="l" rtl="0" eaLnBrk="0" fontAlgn="base" hangingPunct="0">
        <a:lnSpc>
          <a:spcPct val="90000"/>
        </a:lnSpc>
        <a:spcBef>
          <a:spcPts val="1333"/>
        </a:spcBef>
        <a:spcAft>
          <a:spcPct val="0"/>
        </a:spcAft>
        <a:buFont typeface="Arial" charset="0"/>
        <a:buChar char="•"/>
        <a:defRPr sz="3732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914171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3199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523619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2533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133067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742514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351986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439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890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343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5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56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808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61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71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6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617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342821" y="587375"/>
            <a:ext cx="11518017" cy="0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11426210" y="6527800"/>
            <a:ext cx="60309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fld id="{5850E2F2-4506-674D-870E-42FE5125AD1A}" type="slidenum">
              <a:rPr lang="en-US" sz="1066">
                <a:solidFill>
                  <a:srgbClr val="7F7F7F"/>
                </a:solidFill>
                <a:latin typeface="Arial" charset="0"/>
                <a:ea typeface="ＭＳ Ｐゴシック" charset="0"/>
                <a:cs typeface="Arial" charset="0"/>
              </a:rPr>
              <a:pPr defTabSz="119138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t>‹#›</a:t>
            </a:fld>
            <a:endParaRPr lang="en-US" sz="1066">
              <a:solidFill>
                <a:srgbClr val="7F7F7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53" name="Rectangle 9"/>
          <p:cNvSpPr>
            <a:spLocks noChangeArrowheads="1"/>
          </p:cNvSpPr>
          <p:nvPr userDrawn="1"/>
        </p:nvSpPr>
        <p:spPr bwMode="black">
          <a:xfrm>
            <a:off x="823180" y="6527806"/>
            <a:ext cx="172251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35" tIns="61367" rIns="122735" bIns="61367"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</a:pPr>
            <a:r>
              <a:rPr lang="en-US" sz="1066">
                <a:solidFill>
                  <a:srgbClr val="7F7F7F"/>
                </a:solidFill>
                <a:latin typeface="Arial" charset="0"/>
                <a:ea typeface="MS PGothic" charset="0"/>
                <a:cs typeface="MS PGothic" charset="0"/>
              </a:rPr>
              <a:t>© 2016 IBM Corporation</a:t>
            </a:r>
            <a:endParaRPr lang="en-US" sz="2399">
              <a:solidFill>
                <a:srgbClr val="7F7F7F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  <p:pic>
        <p:nvPicPr>
          <p:cNvPr id="2054" name="Picture 10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238" y="193675"/>
            <a:ext cx="889476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329030" y="6491818"/>
            <a:ext cx="385979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119138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ea typeface="ＭＳ Ｐゴシック" charset="0"/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76764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 kern="1200">
          <a:solidFill>
            <a:srgbClr val="59595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5pPr>
      <a:lvl6pPr marL="609452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6pPr>
      <a:lvl7pPr marL="1218905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7pPr>
      <a:lvl8pPr marL="1828356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8pPr>
      <a:lvl9pPr marL="2437808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304724" indent="-304724" algn="l" rtl="0" eaLnBrk="0" fontAlgn="base" hangingPunct="0">
        <a:lnSpc>
          <a:spcPct val="90000"/>
        </a:lnSpc>
        <a:spcBef>
          <a:spcPts val="1333"/>
        </a:spcBef>
        <a:spcAft>
          <a:spcPct val="0"/>
        </a:spcAft>
        <a:buFont typeface="Arial" charset="0"/>
        <a:buChar char="•"/>
        <a:defRPr sz="3732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914171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3199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523619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2533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133067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742514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351986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439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890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343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5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56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808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61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71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6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617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8241352" y="812800"/>
            <a:ext cx="1986014" cy="50775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IBM Cloud</a:t>
            </a:r>
          </a:p>
        </p:txBody>
      </p:sp>
      <p:sp>
        <p:nvSpPr>
          <p:cNvPr id="4" name="Rectangle 3"/>
          <p:cNvSpPr/>
          <p:nvPr/>
        </p:nvSpPr>
        <p:spPr>
          <a:xfrm>
            <a:off x="2019300" y="749300"/>
            <a:ext cx="5778500" cy="6045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IBM Cloud Private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552" y="243843"/>
            <a:ext cx="11701273" cy="430887"/>
          </a:xfrm>
        </p:spPr>
        <p:txBody>
          <a:bodyPr/>
          <a:lstStyle/>
          <a:p>
            <a:r>
              <a:rPr lang="en-US" sz="2800" dirty="0"/>
              <a:t>Stock Portfolio sample for IBM Cloud Private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260600" y="2492262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Trader (Java)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43400" y="3086100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404849" y="2400300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 Quote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404849" y="3771900"/>
            <a:ext cx="1143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</a:t>
            </a:r>
          </a:p>
          <a:p>
            <a:pPr algn="ctr"/>
            <a:r>
              <a:rPr lang="en-US" dirty="0"/>
              <a:t>ODM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754270" y="1973112"/>
            <a:ext cx="1143000" cy="685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Quandl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754270" y="4899718"/>
            <a:ext cx="1143000" cy="685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Slack</a:t>
            </a:r>
          </a:p>
        </p:txBody>
      </p:sp>
      <p:cxnSp>
        <p:nvCxnSpPr>
          <p:cNvPr id="11" name="Straight Connector 10"/>
          <p:cNvCxnSpPr>
            <a:cxnSpLocks/>
            <a:stCxn id="3" idx="2"/>
            <a:endCxn id="5" idx="1"/>
          </p:cNvCxnSpPr>
          <p:nvPr/>
        </p:nvCxnSpPr>
        <p:spPr>
          <a:xfrm>
            <a:off x="2832100" y="3178062"/>
            <a:ext cx="1511300" cy="25093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6" idx="1"/>
          </p:cNvCxnSpPr>
          <p:nvPr/>
        </p:nvCxnSpPr>
        <p:spPr>
          <a:xfrm flipV="1">
            <a:off x="5486400" y="2743200"/>
            <a:ext cx="918449" cy="68580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7" idx="1"/>
          </p:cNvCxnSpPr>
          <p:nvPr/>
        </p:nvCxnSpPr>
        <p:spPr>
          <a:xfrm>
            <a:off x="5486400" y="3429000"/>
            <a:ext cx="918449" cy="68580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17500" y="3086100"/>
            <a:ext cx="1143000" cy="685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28" name="Straight Connector 27"/>
          <p:cNvCxnSpPr>
            <a:stCxn id="27" idx="3"/>
            <a:endCxn id="3" idx="1"/>
          </p:cNvCxnSpPr>
          <p:nvPr/>
        </p:nvCxnSpPr>
        <p:spPr>
          <a:xfrm flipV="1">
            <a:off x="1460500" y="2835162"/>
            <a:ext cx="800100" cy="59383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41594" y="2953183"/>
            <a:ext cx="675890" cy="98488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  <a:p>
            <a:pPr algn="r"/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  <a:p>
            <a:pPr algn="r"/>
            <a:endParaRPr lang="en-US" sz="800" i="1" kern="0" spc="-30" dirty="0">
              <a:latin typeface="Arial"/>
              <a:cs typeface="Arial"/>
            </a:endParaRPr>
          </a:p>
          <a:p>
            <a:pPr algn="r"/>
            <a:r>
              <a:rPr lang="en-US" sz="1400" i="1" kern="0" spc="-30" dirty="0">
                <a:latin typeface="Arial"/>
                <a:cs typeface="Arial"/>
              </a:rPr>
              <a:t>PUT</a:t>
            </a:r>
          </a:p>
          <a:p>
            <a:pPr algn="r"/>
            <a:r>
              <a:rPr lang="en-US" sz="1400" i="1" kern="0" spc="-30" dirty="0">
                <a:latin typeface="Arial"/>
                <a:cs typeface="Arial"/>
              </a:rPr>
              <a:t>DELETE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690879" y="1969223"/>
            <a:ext cx="1276618" cy="685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Connect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690879" y="4899718"/>
            <a:ext cx="1225829" cy="685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Functions </a:t>
            </a:r>
            <a:r>
              <a:rPr lang="en-US" sz="1300" dirty="0"/>
              <a:t>(OpenWhisk)</a:t>
            </a:r>
          </a:p>
        </p:txBody>
      </p:sp>
      <p:cxnSp>
        <p:nvCxnSpPr>
          <p:cNvPr id="37" name="Straight Connector 36"/>
          <p:cNvCxnSpPr>
            <a:cxnSpLocks/>
            <a:stCxn id="26" idx="3"/>
            <a:endCxn id="8" idx="1"/>
          </p:cNvCxnSpPr>
          <p:nvPr/>
        </p:nvCxnSpPr>
        <p:spPr>
          <a:xfrm>
            <a:off x="9967497" y="2312123"/>
            <a:ext cx="786773" cy="388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  <a:stCxn id="29" idx="3"/>
            <a:endCxn id="9" idx="1"/>
          </p:cNvCxnSpPr>
          <p:nvPr/>
        </p:nvCxnSpPr>
        <p:spPr>
          <a:xfrm>
            <a:off x="9916708" y="5242618"/>
            <a:ext cx="837562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22300" y="2527756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0485" y="3617386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300598" y="2061546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343400" y="1424168"/>
            <a:ext cx="1143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</a:t>
            </a:r>
          </a:p>
          <a:p>
            <a:pPr algn="ctr"/>
            <a:r>
              <a:rPr lang="en-US" dirty="0"/>
              <a:t>DB2</a:t>
            </a:r>
          </a:p>
        </p:txBody>
      </p:sp>
      <p:cxnSp>
        <p:nvCxnSpPr>
          <p:cNvPr id="32" name="Straight Connector 31"/>
          <p:cNvCxnSpPr>
            <a:stCxn id="5" idx="0"/>
            <a:endCxn id="30" idx="2"/>
          </p:cNvCxnSpPr>
          <p:nvPr/>
        </p:nvCxnSpPr>
        <p:spPr>
          <a:xfrm flipV="1">
            <a:off x="4914900" y="2109968"/>
            <a:ext cx="0" cy="976132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4337050" y="4398423"/>
            <a:ext cx="1143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</a:t>
            </a:r>
          </a:p>
          <a:p>
            <a:pPr algn="ctr"/>
            <a:r>
              <a:rPr lang="en-US" dirty="0"/>
              <a:t>MQ</a:t>
            </a:r>
          </a:p>
        </p:txBody>
      </p:sp>
      <p:cxnSp>
        <p:nvCxnSpPr>
          <p:cNvPr id="34" name="Straight Connector 33"/>
          <p:cNvCxnSpPr>
            <a:cxnSpLocks/>
            <a:endCxn id="33" idx="0"/>
          </p:cNvCxnSpPr>
          <p:nvPr/>
        </p:nvCxnSpPr>
        <p:spPr>
          <a:xfrm>
            <a:off x="4908550" y="3771900"/>
            <a:ext cx="0" cy="626523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84833" y="4190151"/>
            <a:ext cx="34753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JMS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77535" y="2123646"/>
            <a:ext cx="470642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200" i="1" kern="0" spc="-30" dirty="0">
                <a:latin typeface="Arial"/>
                <a:cs typeface="Arial"/>
              </a:rPr>
              <a:t>Insert</a:t>
            </a:r>
          </a:p>
          <a:p>
            <a:r>
              <a:rPr lang="en-US" sz="1200" i="1" kern="0" spc="-30" dirty="0">
                <a:latin typeface="Arial"/>
                <a:cs typeface="Arial"/>
              </a:rPr>
              <a:t>Select</a:t>
            </a:r>
          </a:p>
          <a:p>
            <a:r>
              <a:rPr lang="en-US" sz="1200" i="1" kern="0" spc="-30" dirty="0">
                <a:latin typeface="Arial"/>
                <a:cs typeface="Arial"/>
              </a:rPr>
              <a:t>Update</a:t>
            </a:r>
          </a:p>
          <a:p>
            <a:r>
              <a:rPr lang="en-US" sz="1200" i="1" kern="0" spc="-30" dirty="0">
                <a:latin typeface="Arial"/>
                <a:cs typeface="Arial"/>
              </a:rPr>
              <a:t>Delete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404849" y="1059832"/>
            <a:ext cx="1143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</a:t>
            </a:r>
          </a:p>
        </p:txBody>
      </p:sp>
      <p:cxnSp>
        <p:nvCxnSpPr>
          <p:cNvPr id="46" name="Straight Connector 45"/>
          <p:cNvCxnSpPr>
            <a:stCxn id="6" idx="0"/>
            <a:endCxn id="45" idx="2"/>
          </p:cNvCxnSpPr>
          <p:nvPr/>
        </p:nvCxnSpPr>
        <p:spPr>
          <a:xfrm flipV="1">
            <a:off x="6976349" y="1745632"/>
            <a:ext cx="0" cy="65466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004506" y="1730001"/>
            <a:ext cx="357149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  <a:p>
            <a:r>
              <a:rPr lang="en-US" sz="1400" i="1" kern="0" spc="-30" dirty="0">
                <a:latin typeface="Arial"/>
                <a:cs typeface="Arial"/>
              </a:rPr>
              <a:t>SET</a:t>
            </a:r>
          </a:p>
        </p:txBody>
      </p:sp>
      <p:cxnSp>
        <p:nvCxnSpPr>
          <p:cNvPr id="59" name="Straight Connector 58"/>
          <p:cNvCxnSpPr>
            <a:cxnSpLocks/>
            <a:stCxn id="6" idx="3"/>
            <a:endCxn id="26" idx="1"/>
          </p:cNvCxnSpPr>
          <p:nvPr/>
        </p:nvCxnSpPr>
        <p:spPr>
          <a:xfrm flipV="1">
            <a:off x="7547849" y="2312123"/>
            <a:ext cx="1143030" cy="431077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  <a:stCxn id="60" idx="3"/>
            <a:endCxn id="29" idx="1"/>
          </p:cNvCxnSpPr>
          <p:nvPr/>
        </p:nvCxnSpPr>
        <p:spPr>
          <a:xfrm>
            <a:off x="7547849" y="5242618"/>
            <a:ext cx="1143030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4337050" y="5634593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Messaging</a:t>
            </a:r>
          </a:p>
        </p:txBody>
      </p:sp>
      <p:cxnSp>
        <p:nvCxnSpPr>
          <p:cNvPr id="75" name="Straight Connector 74"/>
          <p:cNvCxnSpPr>
            <a:cxnSpLocks/>
            <a:stCxn id="33" idx="2"/>
            <a:endCxn id="74" idx="0"/>
          </p:cNvCxnSpPr>
          <p:nvPr/>
        </p:nvCxnSpPr>
        <p:spPr>
          <a:xfrm>
            <a:off x="4908550" y="5084223"/>
            <a:ext cx="0" cy="55037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FC357A0-B537-3846-9CB5-66D95B8D76A8}"/>
              </a:ext>
            </a:extLst>
          </p:cNvPr>
          <p:cNvSpPr/>
          <p:nvPr/>
        </p:nvSpPr>
        <p:spPr>
          <a:xfrm>
            <a:off x="2270700" y="3835400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Tradr (Node)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6DB6833-EB7B-634E-8F79-7E9380D0A847}"/>
              </a:ext>
            </a:extLst>
          </p:cNvPr>
          <p:cNvCxnSpPr>
            <a:cxnSpLocks/>
            <a:stCxn id="50" idx="0"/>
            <a:endCxn id="5" idx="1"/>
          </p:cNvCxnSpPr>
          <p:nvPr/>
        </p:nvCxnSpPr>
        <p:spPr>
          <a:xfrm flipV="1">
            <a:off x="2842200" y="3429000"/>
            <a:ext cx="1501200" cy="40640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A720D8A-AE86-BE49-9ED3-8FA31BB6976C}"/>
              </a:ext>
            </a:extLst>
          </p:cNvPr>
          <p:cNvCxnSpPr>
            <a:cxnSpLocks/>
            <a:stCxn id="27" idx="3"/>
            <a:endCxn id="50" idx="1"/>
          </p:cNvCxnSpPr>
          <p:nvPr/>
        </p:nvCxnSpPr>
        <p:spPr>
          <a:xfrm>
            <a:off x="1460500" y="3429000"/>
            <a:ext cx="810200" cy="74930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15C62E23-9FA9-0344-B0B7-574AB1982F03}"/>
              </a:ext>
            </a:extLst>
          </p:cNvPr>
          <p:cNvSpPr/>
          <p:nvPr/>
        </p:nvSpPr>
        <p:spPr>
          <a:xfrm>
            <a:off x="6404849" y="4899718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Notification (Slack)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8ACFFE-F6D1-E442-BE1E-639AA558E35A}"/>
              </a:ext>
            </a:extLst>
          </p:cNvPr>
          <p:cNvSpPr txBox="1"/>
          <p:nvPr/>
        </p:nvSpPr>
        <p:spPr>
          <a:xfrm>
            <a:off x="4967070" y="5418768"/>
            <a:ext cx="89030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onMessage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02AFB515-7DE1-6940-9E22-5C26D4D2F603}"/>
              </a:ext>
            </a:extLst>
          </p:cNvPr>
          <p:cNvSpPr/>
          <p:nvPr/>
        </p:nvSpPr>
        <p:spPr>
          <a:xfrm>
            <a:off x="6404849" y="6007702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Notification (Twitter)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6C92DC-44E4-9E48-9D9B-A0C376868592}"/>
              </a:ext>
            </a:extLst>
          </p:cNvPr>
          <p:cNvSpPr txBox="1"/>
          <p:nvPr/>
        </p:nvSpPr>
        <p:spPr>
          <a:xfrm>
            <a:off x="4377402" y="2123646"/>
            <a:ext cx="45429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JDBC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501F8815-6DE0-EC4F-A9D3-4FF22B0DD633}"/>
              </a:ext>
            </a:extLst>
          </p:cNvPr>
          <p:cNvSpPr/>
          <p:nvPr/>
        </p:nvSpPr>
        <p:spPr>
          <a:xfrm>
            <a:off x="10754270" y="6010112"/>
            <a:ext cx="1143000" cy="685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Twitter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27E334C-F5C4-CA41-AA29-8C5070EB55B4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>
            <a:off x="7547849" y="6350602"/>
            <a:ext cx="3206421" cy="241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45ACD54-B04B-B049-934D-790A98750F7D}"/>
              </a:ext>
            </a:extLst>
          </p:cNvPr>
          <p:cNvSpPr txBox="1"/>
          <p:nvPr/>
        </p:nvSpPr>
        <p:spPr>
          <a:xfrm>
            <a:off x="4979996" y="4190151"/>
            <a:ext cx="25776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Put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CC5DE1F-F8DE-6047-AC77-8126B924BF0A}"/>
              </a:ext>
            </a:extLst>
          </p:cNvPr>
          <p:cNvCxnSpPr>
            <a:cxnSpLocks/>
            <a:stCxn id="74" idx="3"/>
            <a:endCxn id="60" idx="1"/>
          </p:cNvCxnSpPr>
          <p:nvPr/>
        </p:nvCxnSpPr>
        <p:spPr>
          <a:xfrm flipV="1">
            <a:off x="5480050" y="5242618"/>
            <a:ext cx="924799" cy="734875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BA844AA-1D28-FE4F-8C83-CE8EAEF89BB5}"/>
              </a:ext>
            </a:extLst>
          </p:cNvPr>
          <p:cNvCxnSpPr>
            <a:cxnSpLocks/>
            <a:stCxn id="74" idx="3"/>
            <a:endCxn id="63" idx="1"/>
          </p:cNvCxnSpPr>
          <p:nvPr/>
        </p:nvCxnSpPr>
        <p:spPr>
          <a:xfrm>
            <a:off x="5480050" y="5977493"/>
            <a:ext cx="924799" cy="37310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199C97A-C6D6-B34F-9DBA-486F3D79CFFC}"/>
              </a:ext>
            </a:extLst>
          </p:cNvPr>
          <p:cNvSpPr txBox="1"/>
          <p:nvPr/>
        </p:nvSpPr>
        <p:spPr>
          <a:xfrm>
            <a:off x="4445370" y="5423136"/>
            <a:ext cx="387607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MDB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44BB809-9639-DA4F-85C0-09ECA15EF8B4}"/>
              </a:ext>
            </a:extLst>
          </p:cNvPr>
          <p:cNvSpPr txBox="1"/>
          <p:nvPr/>
        </p:nvSpPr>
        <p:spPr>
          <a:xfrm>
            <a:off x="10367278" y="2066331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3AF497-D683-3F48-B7DC-0C053B83D835}"/>
              </a:ext>
            </a:extLst>
          </p:cNvPr>
          <p:cNvSpPr txBox="1"/>
          <p:nvPr/>
        </p:nvSpPr>
        <p:spPr>
          <a:xfrm>
            <a:off x="10246028" y="4994976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580C5C6-EF99-D741-9952-4C416BCFBFA6}"/>
              </a:ext>
            </a:extLst>
          </p:cNvPr>
          <p:cNvSpPr txBox="1"/>
          <p:nvPr/>
        </p:nvSpPr>
        <p:spPr>
          <a:xfrm>
            <a:off x="10250899" y="6087720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48411D0-B9C4-4B4D-8DF4-C66BFF5A3365}"/>
              </a:ext>
            </a:extLst>
          </p:cNvPr>
          <p:cNvSpPr txBox="1"/>
          <p:nvPr/>
        </p:nvSpPr>
        <p:spPr>
          <a:xfrm>
            <a:off x="5944021" y="5963948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288A47F-E4D8-5041-87E6-229F61467A7E}"/>
              </a:ext>
            </a:extLst>
          </p:cNvPr>
          <p:cNvSpPr txBox="1"/>
          <p:nvPr/>
        </p:nvSpPr>
        <p:spPr>
          <a:xfrm>
            <a:off x="5892605" y="5048600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524877-A211-AB45-A0B9-443A95C3A15C}"/>
              </a:ext>
            </a:extLst>
          </p:cNvPr>
          <p:cNvSpPr txBox="1"/>
          <p:nvPr/>
        </p:nvSpPr>
        <p:spPr>
          <a:xfrm>
            <a:off x="8200369" y="5002491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65265DEA-B38E-B945-805A-539C6E694BC3}"/>
              </a:ext>
            </a:extLst>
          </p:cNvPr>
          <p:cNvSpPr/>
          <p:nvPr/>
        </p:nvSpPr>
        <p:spPr>
          <a:xfrm>
            <a:off x="8654341" y="2996449"/>
            <a:ext cx="1276618" cy="92778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Watson Tone Analyzer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7BE60BD-04CD-8746-837E-7F1CA1949281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>
            <a:off x="5486400" y="3429000"/>
            <a:ext cx="3167941" cy="31341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B0C1DF8-1A77-BE42-8D9F-8D8B4CD9C41D}"/>
              </a:ext>
            </a:extLst>
          </p:cNvPr>
          <p:cNvSpPr txBox="1"/>
          <p:nvPr/>
        </p:nvSpPr>
        <p:spPr>
          <a:xfrm>
            <a:off x="8163365" y="3192107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421734558"/>
      </p:ext>
    </p:extLst>
  </p:cSld>
  <p:clrMapOvr>
    <a:masterClrMapping/>
  </p:clrMapOvr>
</p:sld>
</file>

<file path=ppt/theme/theme1.xml><?xml version="1.0" encoding="utf-8"?>
<a:theme xmlns:a="http://schemas.openxmlformats.org/drawingml/2006/main" name="IBM Cloud 2015">
  <a:themeElements>
    <a:clrScheme name="Cloud_Palette">
      <a:dk1>
        <a:sysClr val="windowText" lastClr="000000"/>
      </a:dk1>
      <a:lt1>
        <a:sysClr val="window" lastClr="FFFFFF"/>
      </a:lt1>
      <a:dk2>
        <a:srgbClr val="085571"/>
      </a:dk2>
      <a:lt2>
        <a:srgbClr val="83D1F5"/>
      </a:lt2>
      <a:accent1>
        <a:srgbClr val="00B0DA"/>
      </a:accent1>
      <a:accent2>
        <a:srgbClr val="008ABF"/>
      </a:accent2>
      <a:accent3>
        <a:srgbClr val="00A6A0"/>
      </a:accent3>
      <a:accent4>
        <a:srgbClr val="007670"/>
      </a:accent4>
      <a:accent5>
        <a:srgbClr val="7F1C7D"/>
      </a:accent5>
      <a:accent6>
        <a:srgbClr val="3B0256"/>
      </a:accent6>
      <a:hlink>
        <a:srgbClr val="002060"/>
      </a:hlink>
      <a:folHlink>
        <a:srgbClr val="800080"/>
      </a:folHlink>
    </a:clrScheme>
    <a:fontScheme name="IBM Cloud 20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sz="2100" kern="0" spc="-30" dirty="0" err="1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ontent_Template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tent_Template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173356</TotalTime>
  <Words>77</Words>
  <Application>Microsoft Macintosh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ＭＳ Ｐゴシック</vt:lpstr>
      <vt:lpstr>ＭＳ Ｐゴシック</vt:lpstr>
      <vt:lpstr>Arial</vt:lpstr>
      <vt:lpstr>Calibri</vt:lpstr>
      <vt:lpstr>Calibri Light</vt:lpstr>
      <vt:lpstr>Helvetica Light</vt:lpstr>
      <vt:lpstr>Times New Roman</vt:lpstr>
      <vt:lpstr>IBM Cloud 2015</vt:lpstr>
      <vt:lpstr>Content_Template_1</vt:lpstr>
      <vt:lpstr>1_Content_Template_1</vt:lpstr>
      <vt:lpstr>Stock Portfolio sample for IBM Cloud Private</vt:lpstr>
    </vt:vector>
  </TitlesOfParts>
  <Manager>Eric Herness</Manager>
  <Company>IBM</Company>
  <LinksUpToDate>false</LinksUpToDate>
  <SharedDoc>false</SharedDoc>
  <HyperlinkBase/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OpenWhisk and the Hybrid Cloud</dc:title>
  <dc:subject/>
  <dc:creator>John Alcorn</dc:creator>
  <cp:keywords/>
  <dc:description/>
  <cp:lastModifiedBy>John Alcorn</cp:lastModifiedBy>
  <cp:revision>851</cp:revision>
  <cp:lastPrinted>2016-04-22T22:34:10Z</cp:lastPrinted>
  <dcterms:created xsi:type="dcterms:W3CDTF">2015-04-04T16:51:36Z</dcterms:created>
  <dcterms:modified xsi:type="dcterms:W3CDTF">2018-04-12T02:19:27Z</dcterms:modified>
  <cp:category/>
</cp:coreProperties>
</file>