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6"/>
  </p:notesMasterIdLst>
  <p:handoutMasterIdLst>
    <p:handoutMasterId r:id="rId7"/>
  </p:handoutMasterIdLst>
  <p:sldIdLst>
    <p:sldId id="373" r:id="rId4"/>
    <p:sldId id="518" r:id="rId5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A0C"/>
    <a:srgbClr val="CC900A"/>
    <a:srgbClr val="FFFFCC"/>
    <a:srgbClr val="CFD867"/>
    <a:srgbClr val="B2D8AC"/>
    <a:srgbClr val="F5E98F"/>
    <a:srgbClr val="256A7F"/>
    <a:srgbClr val="DF5F71"/>
    <a:srgbClr val="EB99A5"/>
    <a:srgbClr val="3B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2810" autoAdjust="0"/>
  </p:normalViewPr>
  <p:slideViewPr>
    <p:cSldViewPr snapToGrid="0">
      <p:cViewPr>
        <p:scale>
          <a:sx n="100" d="100"/>
          <a:sy n="100" d="100"/>
        </p:scale>
        <p:origin x="1680" y="624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749300"/>
            <a:ext cx="5778500" cy="604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 Private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" y="243843"/>
            <a:ext cx="11701273" cy="430887"/>
          </a:xfrm>
        </p:spPr>
        <p:txBody>
          <a:bodyPr/>
          <a:lstStyle/>
          <a:p>
            <a:r>
              <a:rPr lang="en-US" sz="2800" dirty="0"/>
              <a:t>Stock Trader sample for IBM Cloud Private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0600" y="249226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3400" y="30861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49" y="377190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1973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2"/>
            <a:endCxn id="5" idx="1"/>
          </p:cNvCxnSpPr>
          <p:nvPr/>
        </p:nvCxnSpPr>
        <p:spPr>
          <a:xfrm>
            <a:off x="2832100" y="3178062"/>
            <a:ext cx="1511300" cy="2509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486400" y="27432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7" idx="1"/>
          </p:cNvCxnSpPr>
          <p:nvPr/>
        </p:nvCxnSpPr>
        <p:spPr>
          <a:xfrm>
            <a:off x="5486400" y="34290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086100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835162"/>
            <a:ext cx="800100" cy="5938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1594" y="2953183"/>
            <a:ext cx="675890" cy="9848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pPr algn="r"/>
            <a:endParaRPr lang="en-US" sz="8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90879" y="1969223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67497" y="2312123"/>
            <a:ext cx="786773" cy="38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0485" y="36173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00598" y="206154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43400" y="1424168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14900" y="2109968"/>
            <a:ext cx="0" cy="97613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37050" y="439842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08550" y="3771900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4833" y="4190151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77535" y="2123646"/>
            <a:ext cx="47064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Select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598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45632"/>
            <a:ext cx="0" cy="6546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4506" y="17300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 flipV="1">
            <a:off x="7547849" y="2312123"/>
            <a:ext cx="1143030" cy="43107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37050" y="5634593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08550" y="5084223"/>
            <a:ext cx="0" cy="55037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0700" y="38354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42200" y="3429000"/>
            <a:ext cx="1501200" cy="4064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29000"/>
            <a:ext cx="810200" cy="7493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4967070" y="5418768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377402" y="2123646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4979996" y="4190151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C5DE1F-F8DE-6047-AC77-8126B924BF0A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 flipV="1">
            <a:off x="5480050" y="5242618"/>
            <a:ext cx="924799" cy="7348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>
            <a:off x="5480050" y="5977493"/>
            <a:ext cx="924799" cy="37310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445370" y="5423136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7278" y="2066331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499497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08772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944021" y="597445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88A47F-E4D8-5041-87E6-229F61467A7E}"/>
              </a:ext>
            </a:extLst>
          </p:cNvPr>
          <p:cNvSpPr txBox="1"/>
          <p:nvPr/>
        </p:nvSpPr>
        <p:spPr>
          <a:xfrm>
            <a:off x="5892605" y="504860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54341" y="2996449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486400" y="3429000"/>
            <a:ext cx="3167941" cy="3134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163365" y="3192107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5733994" y="5564203"/>
            <a:ext cx="1459188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      Uses an Istio routing rule here</a:t>
            </a:r>
          </a:p>
        </p:txBody>
      </p: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198476</TotalTime>
  <Words>97</Words>
  <Application>Microsoft Macintosh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Calibri Light</vt:lpstr>
      <vt:lpstr>Helvetica Light</vt:lpstr>
      <vt:lpstr>Microsoft Himalaya</vt:lpstr>
      <vt:lpstr>Times New Roman</vt:lpstr>
      <vt:lpstr>Zapfino</vt:lpstr>
      <vt:lpstr>IBM Cloud 2015</vt:lpstr>
      <vt:lpstr>Content_Template_1</vt:lpstr>
      <vt:lpstr>1_Content_Template_1</vt:lpstr>
      <vt:lpstr>Stock Trader sample for IBM Cloud Private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Portfolio Sample</dc:title>
  <dc:subject/>
  <dc:creator>John Alcorn</dc:creator>
  <cp:keywords/>
  <dc:description/>
  <cp:lastModifiedBy>John Alcorn</cp:lastModifiedBy>
  <cp:revision>859</cp:revision>
  <cp:lastPrinted>2016-04-22T22:34:10Z</cp:lastPrinted>
  <dcterms:created xsi:type="dcterms:W3CDTF">2015-04-04T16:51:36Z</dcterms:created>
  <dcterms:modified xsi:type="dcterms:W3CDTF">2018-06-08T15:33:00Z</dcterms:modified>
  <cp:category/>
</cp:coreProperties>
</file>