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62" r:id="rId5"/>
    <p:sldId id="263" r:id="rId6"/>
    <p:sldId id="259" r:id="rId7"/>
    <p:sldId id="260" r:id="rId8"/>
    <p:sldId id="265" r:id="rId9"/>
    <p:sldId id="266" r:id="rId10"/>
    <p:sldId id="261" r:id="rId11"/>
    <p:sldId id="258" r:id="rId12"/>
    <p:sldId id="269" r:id="rId13"/>
    <p:sldId id="270" r:id="rId14"/>
    <p:sldId id="271" r:id="rId15"/>
    <p:sldId id="272" r:id="rId16"/>
    <p:sldId id="273" r:id="rId17"/>
    <p:sldId id="267" r:id="rId18"/>
    <p:sldId id="268" r:id="rId19"/>
    <p:sldId id="274" r:id="rId20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7"/>
            <p14:sldId id="264"/>
            <p14:sldId id="262"/>
            <p14:sldId id="263"/>
            <p14:sldId id="259"/>
            <p14:sldId id="260"/>
            <p14:sldId id="265"/>
            <p14:sldId id="266"/>
            <p14:sldId id="261"/>
            <p14:sldId id="258"/>
            <p14:sldId id="269"/>
            <p14:sldId id="270"/>
            <p14:sldId id="271"/>
            <p14:sldId id="272"/>
            <p14:sldId id="273"/>
            <p14:sldId id="267"/>
            <p14:sldId id="26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082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92" y="1048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3:56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515 677 7569,'-7'-8'1098,"6"0"400,-4 3-840,3 3 43,-4-5-468,4 7 0,-6 0 824,3 0-322,3-6 381,-11 4-744,12-11 0,-7 12 958,3-4-431,3-3 341,-4 6-846,6-11 0,0 10 189,0-7-114,0 0 0,0-5-114,0 1 0,1-1 16,4 0 1,3-1-126,7-4 1,0 2 5,-1-6 1,8-1-118,2-4 0,5-1 11,6 1 0,-1 0-103,10-1-1,-3 1 0,16-1 169,-3 1-429,3 0 0,0 6 179,-3 3 0,10-1 57,0 1 1,1 1-5,4 4 0,-1 2-189,6 3 1,-1 4-92,1 6 1,-1 0 231,1 0 1,-3 6 54,-2 4-33,3 3 1,-18 8-81,0 4 1,-7 7-114,-3 3 1,-8 6 82,-6-2 1,-8 8-82,-7 2 1,-7 7 127,-3-2 1,-5-2 15,-5 2 0,-8-5 350,-6 5-199,-8-7 1,0 4 335,-8-7 1,-5-2-230,0-3 1,-9 2 567,-5-6-856,4-1 282,-7 2 0,4-5 97,-5 3 0,-1-3-11,0-1 0,2-3-270,3-2 0,-2 1 4,7-6 0,2-1 61,8-4 0,1 0-185,4-1 1,10-6 0,-1-3-11,7-3 828,10-2-918,1 0 1,14-5 68,3 0 0,9-5 20,6 5 0,4-4 46,5 4 1,4-5 7,6 5 0,5 0-245,0 5 0,12 0 73,-3 0 1,11 7 343,0 2 0,4 6-75,5 5 1,-2 3-95,2 6 1,-3 12 277,-1 3-104,-7 10 1,-2 0 176,-6 9 1,-7 4 292,-3 7-370,-10-1 1,-5 6 16,-9-1 1,-5 5-44,-11-4 0,-4 1 225,-10-2 1,-11-3-159,-13 4 1,-4-9-251,-11-1 0,-5-2 0,-15 1 0,0-7 0,-9-7 0,-4-9 0,-11-1 0,42-24 0,-1-2 0,-46 11 0,-4-6 0,-1-3 0,0-10 0,44-7 0,-1 0-64,3-2 0,1-2 1,0-4-1,-1-3-72,1 0 1,-1-4 0,1-5 0,-1-3-338,1-1 1,0-2 0,2-4 0,1-2-152,1 1 0,1-3 1,1-1-1,0-3 121,1-3 1,0-2 0,0 0-1,2-2-198,-1-1 1,2-2 0,4 4-1,1-1 368,3 0 0,2 1 1,-21-36-169,8-2 501,6 4 0,9-5 0,3-6 0,3-7 0,3-5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6:40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2044 6269,'-8'-7'0,"1"6"0,7-12 0,0 4 0</inkml:trace>
  <inkml:trace contextRef="#ctx0" brushRef="#br0" timeOffset="1846">74 2044 6207,'0'-8'625,"0"1"-465,0 7-223,0 0 124,-7 0 77,6 0 259,-6-6-173,7 4 367,0-5-142,0 7 3287,0 0-3445,7 0 1,1-6 111,6-4 1,1-5-84,0-4 1,8-6-60,6-9 0,5-5-66,6-10 0,4 0 14,0-10 0,11-3-367,9-12 0,-27 35 0,1-2 250,-1 0 1,0-1 0,3 1 0,1 0 4,-2 0 1,1-1 0,3 1-1,0-1-6,1-2 1,0 0 0,1-1 0,0 1-330,4 0 1,0 0 0,-3 1-1,0 0 143,0 1 0,1 0 0,-3 0 1,0-1-18,-2 4 0,-1 0 0,-1 3 0,-1 2-30,29-25 1,-4 3-88,-10 12 1,1-1 178,-6 10 0,-6 1-28,-9 5 1,-4 4 602,-6 1 0,2 6-246,-6-2 0,-2 4 799,-8 1 373,3 0-456,-12 1-76,6 6-525,-7 1-628,0 7 1629,0 0-1321,0-7 168,0 6 24,0-6-53,0 7-306,0 0 55,0-6-112,0 4 163,0-4-269,0 6-7005,0 0 7261,6 0 0,3 13 0,5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00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1118 7569,'-15'0'2287,"2"-2"-1235,3-3-353,4 3 844,6-4-596,0 6 291,0 0-870,13 0 0,-2-7 199,14-2 1,1 0-347,8 0 1,-1-1-39,6-5 1,-5 5 11,6 0 0,-8 7 0,3-2 0,1 5-234,-2 5 1,-5 3 99,-4 7 1,-7 6-110,1 4 1,-9 9-1,-5 5 0,-12 4-3,-7 1 1,-14 5 99,-11 0 0,-10 5 5,-5-5 1,-2-2-236,2-8 0,4-4 84,6-11 0,6 2-311,4-6 0,9-5-50,6-6-1005,2-5 0,11-4 258,6-10 0,13-10-121,11-4 0,11-6 198,4-4 1,5-8 1127,5-7 0,-3-7 0,4 4 0</inkml:trace>
  <inkml:trace contextRef="#ctx0" brushRef="#br0" timeOffset="284">831 882 7560,'0'-8'1918,"0"-5"-973,0 12 177,0-6-524,0 7 1,-7 7 218,-3 2 1,-4 6-447,-6 5 0,4 2 68,-4 8 1,-1 6 1864,1 3-1664,1 10 1,10-3 309,5 3 0,2-8-478,2-2 1,8-5-205,7 5 1,6-8-63,8-1 1,4-7-1484,6-9 0,0-6-504,10-3 1,-3-5-3620,-2-5 5400,0-3 0,14-20 0,2-3 0</inkml:trace>
  <inkml:trace contextRef="#ctx0" brushRef="#br0" timeOffset="2226">1977 941 7569,'-10'0'1145,"1"0"-268,5 0-177,-2 0-240,6 0 794,0 0-540,0 7-447,6-6 1,2 8-63,7-5 0,6-2 1,4 3 1,3-3-24,1-2 1,7-7-1,3-3 1,2-1-565,-2 1 1,-1-3 290,-4 3 0,-3-1-1219,3 1 0,-3-2 83,-1 8 1226,-7-8 0,4 4 0,-4-7 0</inkml:trace>
  <inkml:trace contextRef="#ctx0" brushRef="#br0" timeOffset="2593">1962 1162 7569,'-8'0'1354,"-5"0"-603,12 0 0,-6 1-81,7 4-147,0-3 1,7 4 379,2-6 0,11 0-497,4 0 0,11 0-53,4 0 0,3-1-343,2-4 0,1 2-345,-1-7 0,-2 5-396,-3-5 0,4 7 731,-4-2 0,3-3 0,3 0 0</inkml:trace>
  <inkml:trace contextRef="#ctx0" brushRef="#br0" timeOffset="3477">3124 89 7569,'-9'-2'-24,"5"-3"63,-5 3 1,6-4 491,-7 6-105,7 0 149,-10 0-334,11 6 1,-6-4-59,3 3 1,4-2 421,-4 2 915,3-3-1061,9 4 1,1-1-21,7 0 1,1 0 40,3-5 1,6 0-164,9 0 1,10 0-96,10 0 0,13-5-16,12 0 1,1-5-512,18 6 0,-4-8 399,-40 7 0,0 0 1,46-3-168,-2-2 0,-12 5-57,3-4 0,-6 5-202,0-1 0,-6-1-161,-13 1 0,-7 0 246,-13 5 1,-2-1-859,-2-4 1,-11 3-180,-10-3 778,-2 3 506,-9 2 0,-1 5 0,-7 4 0</inkml:trace>
  <inkml:trace contextRef="#ctx0" brushRef="#br0" timeOffset="4713">3006 118 6873,'0'-8'1094,"0"1"-550,0 7 4821,0 0-4998,7 0-57,-6 0 0,7 0-77,-3 0 1,-1 0-117,5 0 1,-4 5 77,5 0 0,0 5 0,5-5 0,-4 6-253,4-1 1,-4 3 27,9 2 0,1 0-60,-1-1 0,6 7 64,-2 4 1,9-2-72,1 1 0,5 1 82,-4 4 1,5-1 22,0-4 0,7 3-25,2-8 1,2 6-81,-2-6 0,-4 6 104,4-6 0,-5 1-7,-4-5 1,-4-1-96,-7 1 1,-1 0 81,-4 0 1,2-6-45,-6 1 1,-5-5 36,-6 5 1,-5-5-165,1 4 0,-4-4 46,-1 5-1,0-5 191,0 5 0,-1-5-4,-4 5 1,1-6 88,-5 6 1,1-5-124,-2 5 0,-3-7-30,3 2 0,2 2 121,-2-2 1,5 4-86,-5-4 0,5 2 84,-5-2-29,7-4 1,-5 11-60,3-7 0,4 6 95,-4-1-56,-4 3 0,6 7 33,-7-1 1,1 2-51,-6-1 0,0 3-2,0 6 0,-1 2 9,-3 4 1,-4 2 45,-7 7 0,1 0-31,-1 0 0,1 5-31,0 0 1,-6 5-13,1-5 0,0 0-1,4-5 1,6 1 133,-1-1 0,6-5-68,-6 0 1,7-8-28,-1-2 1,4-1-5,5-8 1,-1-1 118,6-4 1,-5 0-77,5 0 1,0-6-117,5 1 0,0-5 127,0 5 68,0-7-93,0 4 1,7-7-22,3 0 1,4 0 27,6 0 0,9-2-27,11-3 0,2 2-3,2-7 1,8 5 65,7-5 1,2 5 504,7-4 0,2 5-216,9-1 1,-4 4-33,3 1 1,-6-5-337,2 0 1,-11 0 33,6 5 0,-7 0-61,-3 0 0,-5 0 53,0 0 1,-12 0 94,2 0 1,-11 0-381,-4 0 0,-6 0-2353,-8 0-56,0 0-831,-7 0 3455,-2-6 0,-19-3 0,-3-5 0</inkml:trace>
  <inkml:trace contextRef="#ctx0" brushRef="#br0" timeOffset="12421">5622 882 7184,'9'-6'-276,"-1"4"306,-3-3 0,-4 2 241,4-2-21,-3 4 246,-2-6-316,0 7 0,0-2 159,0-3 12,0 4-11,0-6-74,0 1 57,0 4-102,0-11 0,0 10-60,0-7 0,-2 7-4,-3-2 1,2 2 31,-7-2 0,0 3 77,-4-3 0,-1 3-72,0 2 0,-4 0 25,-1 0 1,1 2-34,4 3 1,-5 3 7,1 7 0,-1-4-179,5 4 1,6-2 38,-1 12 0,0-1 88,-5 5 0,5 1 18,1-1 0,4 6-31,-5-1 0,7 7-69,-2-2 1,3-2 55,2 3 1,0-11-82,0 5 0,0-12 55,0 2 0,7-6-127,3-3 0,3-2 84,1-3 0,1-4 34,0-6 0,1 0-10,4 0 1,-4-1-168,4-4 1,1-8-174,-2-7 1,1-1-60,-5 1 0,4 2-51,1-6 0,-1-1 142,-4-4 1,0-2-39,0-4 1,-1 4 132,1-3 1,0-2 95,-1 2 1,-4-5-90,0 4 1,-5 3 252,5 7 0,-7-1 117,2 6-27,-4-6 364,-1 10-253,0 1-118,0 9 1,-1 12-83,-4 4 1,2 10-3,-7 4 1,5 11 74,-5 4 1,7 5 266,-2 5 1,3-3-118,2 3 1,0-2-124,0 2 0,0-10-181,0 0 0,0-1 101,0-4 1,5-1-746,0-9 1,5-2 358,-5-8 0,6 1-895,-1 0 0,-2-2 462,2-3 0,1-4-503,9-6 1,-4 0 341,4 0 0,1-2 841,-1-2 0,-1-5 0,-4-5 0</inkml:trace>
  <inkml:trace contextRef="#ctx0" brushRef="#br0" timeOffset="12943">6166 1279 7604,'0'-8'1069,"0"0"-470,0 3-209,0 3-47,0-4 1,0 12-96,0 4 1,-1-2 91,-4 2 0,2 5-70,-7 4 1,6 8 22,0-3 0,-3 2-108,2-1 0,0 2-44,5-2 1,0-2 53,0 1 0,0-4 0,0 4 0,0-6-245,0 2 1,5-4 94,0-1 1,6 0-559,-1-1 418,3-5 0,2-3-393,0-6 1,-1 0-204,1 0 1,0-11-486,0-4 0,-1-5 499,1 1 1,0 1 676,-1-7 0,1-6 0,0-6 0</inkml:trace>
  <inkml:trace contextRef="#ctx0" brushRef="#br0" timeOffset="13277">6181 868 7569,'-8'6'1619,"1"-4"0,6 6-1578,-4-3-2405,3-3 2364,-4 11 0,6-12 0,0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16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30 368 7569,'-9'6'-66,"-4"-4"357,12 4-63,-6-6 91,7 0-71,7 0-210,1-6 1,7-1 27,-1-2 0,-4-5-110,0 5 0,-2 0-27,2 0 0,3-1 105,-3-5 1,-2 2-34,2 3 1,-5-1 43,4 6 1,-4-5-9,5 5-35,-7 0 1,4 4 174,-7-4 0,0 3 0,0 7-47,0 10 0,0 3-65,0-4 1,0 6 0,0 0 0,0 6 3,0-2 0,0-1 369,0 2 1,0-7-160,0 1 0,0 2-111,0-1 0,0-5 230,0-5-224,6-1 1,3 0-103,5-5 1,-4-2 224,0-2-557,0 0 0,4-6 175,1-4 0,0 2-522,0-2 0,-1 0 322,1-5 0,-5 1-466,0-1 0,-2 5 139,1 0 1,3 0 611,-7-4 0,6-1 0,-3 0 0</inkml:trace>
  <inkml:trace contextRef="#ctx0" brushRef="#br0" timeOffset="252">265 15 7569,'0'-8'2255,"0"1"-2788,0 7 0,0 2-172,0 3 446,0-4 259,6 6 0,3-1 0,5 3 0</inkml:trace>
  <inkml:trace contextRef="#ctx0" brushRef="#br0" timeOffset="641">529 221 7569,'-6'8'1262,"4"-2"-606,-4-6 35,6 7-412,0-5 1,6 4 78,4-6 0,0 0-65,5 0 0,-4 0-110,9 0 1,-4 0-875,-1 0 1,1 0 454,4 0 1,-4 0-657,3 0 1,-2-2 432,-3-2 0,1 2 459,0-3 0,6-3 0,2 0 0</inkml:trace>
  <inkml:trace contextRef="#ctx0" brushRef="#br0" timeOffset="916">662 353 8203,'0'8'908,"0"-1"1,0-6-714,0 4 0,1-3 18,4 3 1,-2-4 10,7-1 1,-5 5-110,5 0-355,0 0 1,4-5-356,1 0 1,5-2-630,-1-2 0,3 0 1224,-3-6 0,4 1 0,6-6 0</inkml:trace>
  <inkml:trace contextRef="#ctx0" brushRef="#br0" timeOffset="1420">1235 162 7745,'-15'0'566,"5"0"-371,1 0 0,4 0-12,-5 0 1,0 0 88,-5 0 1,6 6-78,-1 4 0,0 3-12,-5 2 1,6 0 289,-1-1 1,5 3-112,-5 2 0,7-2-154,-2 2 0,3 2-13,2-1 0,0 0-144,0-6 1,5 1 45,0 0 1,6-1-52,-1 1 1,3-5-40,2 0 0,5-5-101,-1 4 1,2-5 1,-1 1 1,1-4 102,4-1 1,1 0-225,-6 0 1,-1-5 85,-4 0 0,0-6 85,-1 1 0,1-3-62,0-2 0,-2-4-199,-3-1 1,1-1 102,-6 1 1,0 2 103,-5-6 1,0 4 105,0-4 0,0 4-58,0-4 0,-8 6-28,-7-2 1,-1 9 2,-9 1 0,5 7 183,-4-2 1,-1 5-36,-4 5 0,0-2-751,-1 7 1,2-2 60,4 2 615,-4 3 0,5-5 0,-6 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19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45 7702,'0'-8'2481,"0"1"-2272,0 7 1,0 7-74,0 3 0,0 4 47,0 6 1,0-2-212,0 6 1,0-4 69,0 5 1,0-7-391,0 1 0,0 2 254,0-1 0,0-5-1279,0-6 396,0 1 1,0 0-21,0 0 997,0-7 0,6 4 0,2-7 0</inkml:trace>
  <inkml:trace contextRef="#ctx0" brushRef="#br0" timeOffset="402">192 45 7569,'1'-10'0,"4"0"129,-3 7 54,4-3 387,-6-1-105,0 6 200,0-6-440,0 7 1,0 2-43,0 3 1,0-2 62,0 7 1,-1-1 81,-4 6 0,3 5-198,-3-1 0,4 3 47,1-3 0,0-1-100,0 7 0,0-7 219,0 1-316,0 4 0,6-7 38,4 4 1,-2-10-97,2-5 1,0-4 16,4-1 0,1 0 17,0 0 1,-1 0 69,1 0 0,0-6-14,0-4 0,-1 2-522,1-2 1,0 0 202,-1-5 0,-1 1 180,-3-1 1,2-5 36,-7 1 1,1-1-27,-1 6 0,-3-6-41,3 0 0,-5 1 412,-5 4 143,-4 0 1,-5 2-224,-1 4 0,0 2-240,1 7 1,4 0 73,0 0-1580,0 7 878,-4 1 693,5 6 0,-4 1 0,5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28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1 146 7569,'0'8'625,"1"-1"-693,4-7 0,3 0 446,7 0 1,1 0-229,4 0 1,1 0-156,4 0 1,3-2-401,-4-3 1,-1 4 183,1-4 1,-4-2-1213,5 2 1433,-8 0 0,5-1 0,-8-2 0</inkml:trace>
  <inkml:trace contextRef="#ctx0" brushRef="#br0" timeOffset="183">30 264 7569,'-6'14'0,"-1"-4"1324,-3 0-372,4-7-312,6 4-495,0-1 0,6-4-65,4 3 0,5-3-26,4-2 1,-1-2-188,7-3 0,-6 3-294,6-3 0,-5 2-1395,4-2 1822,1 4 0,10-12 0,3 4 0</inkml:trace>
  <inkml:trace contextRef="#ctx0" brushRef="#br0" timeOffset="594">618 87 7569,'-10'-1'440,"0"-4"0,6 3 176,-6-3 1,5 4-251,-5 1 1,5 0 13,-5 0-89,1 0 1,-6 1-72,0 4 1,5 3 118,1 7 0,0 0-50,0-1 1,2 8-78,7 2 1,0-1-85,0 2 0,0-6-186,0 6 287,7-7-46,1 9 1,6-10-47,1 4 1,0-6-546,0-1 0,4-6 116,1-3 271,6 4-212,-3-8 0,5 6 22,-4-7 89,4 0-252,-5-7 1,1-1 49,1-7 1,-7 4-50,1-4 0,-4 4 300,-5-9 50,3 4 1,-12-1-162,4-2 396,-3 3 1,-4-11-185,-3 8 1,-3-7 400,-6 1 0,-1-1-215,0 2 0,-6-3-117,-4 8 1,3-1-65,-3 6 1,2 4-181,-1 0 1,-4 7-674,3-2 1,4 5 445,2 5 0,2 3-1663,3 7 2037,5-1 0,-4 1 0,5 0 0</inkml:trace>
  <inkml:trace contextRef="#ctx0" brushRef="#br0" timeOffset="895">1324 131 7569,'0'-14'2725,"0"-1"-2649,0 7-39,0 1-341,0 7-300,0 0 636,-7 0 297,5 7-2396,-4 1 2067,6 7 0,0-7 0,0-2 0</inkml:trace>
  <inkml:trace contextRef="#ctx0" brushRef="#br0" timeOffset="1074">1309 220 7569,'0'14'2218,"0"1"-1746,6-7 0,-2 5 140,6-3 0,-7 8-21,2 2-549,3 6-1,-6-3 143,4 6-568,-6 7 1,0-8 294,0 6 1,-5-8-272,0 4 0,-6-6 322,1-4 0,2-6 38,-2 1 0,-6 0 0,-7-7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27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7569,'-8'0'1900,"-3"2"-1274,6 3-66,-7 3 1,-1 18 180,-6 3 0,-1 17-74,5 3-299,1 7 246,-1 9 0,2 2-157,3 6 1,-1 1 73,6-1-173,0 1-221,5-1 1,2-1-171,2-3 109,-2-4-250,11-19 0,-3 1-488,10-13 611,2 1 117,8-12-2122,-1-2 929,1-13 579,6 5-2964,1-11 3512,7 4 0,2-6 0,0 0 0,1 0 0,0 0 0,2 0 0</inkml:trace>
  <inkml:trace contextRef="#ctx0" brushRef="#br0" timeOffset="532">648 441 7569,'0'10'506,"0"0"-225,0-7 1,0 12 646,0-1-612,-7 1 0,5 13 223,-2-4 0,2 2-190,2-1 0,0 6-92,0-7 1,0 6-63,0-11 0,5 6-1,0-5 1,6-1-12,-1-4 1,-2-5-369,2-1 1,-5-4-437,5 5-70,-1-7 0,6 4-466,0-7 1,-5-2 534,-1-3 1,0-3-88,0-6 1,4-1 708,-3 0 0,3-6 0,2-2 0</inkml:trace>
  <inkml:trace contextRef="#ctx0" brushRef="#br0" timeOffset="708">751 191 7569,'-15'0'2706,"5"-5"-1477,0 0-1006,7 0-529,-4-1 389,7 4-45,0-4 238,0 6-93,0 0 1,7 5-3455,3 0 3271,3-1 0,15 3 0,3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25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74 8180,'0'-14'0,"0"-1"932,0 0-400,0 7-348,-6 2-47,4-1 1,-6 5 57,3-2 0,2 2-66,-7 2 0,5 0 54,-5 0 1,5 0 108,-5 0 1,5 0-98,-4 0 0,4 2-65,-5 2 1,5 0 64,-5 6 0,7-6-169,-2 6 1,-1 0-66,1 5 1,0-1 94,5 1 0,0 0 87,0 0 0,0 4-37,0 1 0,1 1-160,4-1 1,4 2 71,5 8 1,1 1 48,0 3 0,-2 4 3,-4 6 1,3 2 172,-7 3 0,0 3 8,-5 7 1,0-5-96,0-1 0,-7-5-170,-3 1 0,-1-4 86,1 0 0,-5-3-90,1-3 0,-1-8 90,-5-6 0,4-7-338,1 1 0,1-7 130,-1-2 1,0-7-824,1 2 0,-6-10-567,0-5 1,1-3 793,4-2 0,0-6 732,1-3 0,-1-11 0,0-2 0</inkml:trace>
  <inkml:trace contextRef="#ctx0" brushRef="#br0" timeOffset="210">30 486 7569,'-15'0'197,"7"0"1409,1 0-386,7 0-677,0 0-180,7 0 46,1 7 391,13-6-309,2 6-153,6-7-1,1 0-291,6 0 0,0-5 184,3 0-47,3 0 1,-11 5-1,5 0 1,0-7-1608,-5 6 243,-1-6 1,-3 7-1857,-2 0 3037,3 0 0,1-6 0,0-2 0</inkml:trace>
  <inkml:trace contextRef="#ctx0" brushRef="#br0" timeOffset="758">706 398 7569,'-20'0'837,"1"0"-719,-1 6 1,4-2 0,-2 4 1225,-2-2-562,-6 12-339,10-8-153,-12 11-111,12 1 1,-6 0 115,8 8 1,1-2 730,3-4-614,3 4-124,7-5-156,0 6 1,2-1 188,3-4-306,3-2 0,11-8 127,1 1 1,6-2-238,-1-3 1,2 1 131,3-6 0,4 0-551,0-5 0,-4-2 285,-6-2 1,-1 0-271,2-6 0,-4 1 139,-6-6 0,-2-1 104,-3-4 0,1 4 56,-6-4 1,0 2-22,-5-1 0,-2 2 240,-3-2 0,2-3-56,-7 3 1,0-6-88,-4 6 0,-1-6 238,0 6 0,1-1 1,1 5-1,3 1 1030,5-1-806,-3 7-36,6-5-246,-5 11 15,7-4 0,2 10-47,3 1 1,2 12 84,2-3 1,4 6-146,-3 0 0,3-2 45,2 6 1,0-6-55,-1 2 0,3-2 125,2 1-44,-2-3-25,4 6 0,-6-6-28,-1 4 0,-1-4 42,-3 4 0,3-4-118,-3-1 1,-2-6 120,2 1-9,-7-7-7,4 4 0,-6-7 22,4 0 584,-3 0 0,4-2-37,-6-3 0,-1 2-246,-4-7 1,2-1 167,-7-9 0,5 2-173,-5-6 0,5-1-187,-5-4 0,7 0 10,-2-1 0,4-1 30,1-3 1,0 3-255,0-3 0,1 3-1498,4 1 1069,3 7-1079,7-5 1042,0 12 1,1-10-486,4 6 0,-4 1-1763,4 4 2785,2 7 0,-5-12 0,4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36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45 7434,'10'-9'1116,"-1"5"-253,-5-5-469,9 8 91,-12-6-22,6 1 46,-7 4-233,0-4-147,0 6 8,0 6 1,-2 2 183,-3 7-230,4 0 1,-11 6 74,7 3 0,-4 4 11,4 2 0,-5-1 130,5 0-124,0 1-46,5-1 1,0-4-42,0-1 1,7-6 76,2 2 1,4-4-9,2-1 1,5-2 14,-1-3 0,3-4-513,-3-6 1,2 0-121,4 0 1,3-2-327,-4-2 0,-1-5-424,2-5 1,-6-3 554,6-2 0,-7 1-828,1-7 1476,-9 1 0,3-6 0,-5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36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7569,'0'-8'5118,"0"1"-4218,0 7-2181,0 0 562,0 7 719,0-5 0,6 11 0,2-5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40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6713,'7'8'0,"1"-2"0</inkml:trace>
  <inkml:trace contextRef="#ctx0" brushRef="#br0" timeOffset="192">15 74 7569,'0'10'0,"0"0"0,0-5 215,0 4 897,0-5-673,6 9 1,2-5-100,7 7 0,5 6-128,-1 3 1,1 4 709,-5 1-369,-1 1-295,-6-1 1,-1 6-35,-7-1 0,0 0-199,0-4 0,-3-1-1316,-7 0 0,-1-4 1291,-14-1 0,1-6 0,-6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38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89 8729,'-15'8'306,"0"-3"1,1 3-228,-1 2 0,0-3 32,1-3 1,4 5 29,0 0 0,0 0-13,-4 0 1,0-4-122,5 5 0,0-7 80,5 2-144,2 3 57,-5 1 1,7 0 73,0 1 0,0-5-19,0 5 1,2-5-11,3 5 0,5-1 330,9 6 0,3 0-143,2 0 1,4-1 7,-4 1 1,4 0-83,2-1 1,-3-4-115,-2 0 1,1 0-352,-6 4 1,-1-1 223,-4-3 1,-5 2-783,-1-7 0,-4 4 442,5-4 0,-7 2 423,2-2 0,3-4 0,1 6 0</inkml:trace>
  <inkml:trace contextRef="#ctx0" brushRef="#br0" timeOffset="409">750 1 9642,'5'15'577,"0"-1"0,0 1 1,-4 1 73,4 4 1,-3 3-338,3 6 1,-4 5-223,-1 1 0,0-1 72,0-5 1,-4 4 30,-1-4 0,0 7-12,5-11 1,0 4-2958,0-9 1578,0 0 1,1-7-1083,4-4 2278,3-2 0,14-7 0,1 0 0</inkml:trace>
  <inkml:trace contextRef="#ctx0" brushRef="#br0" timeOffset="782">1162 74 8175,'0'-8'992,"0"2"0,-7 7-365,-3 4 0,2 3-241,-2 7 1,1 1-19,-6 4 1,0-2-86,0 6 0,2 1-88,4 4 0,-3 6 1,7-1 0,0-1-78,5-9 0,0 2-28,0-6 1,0-1-170,0-4 1,2 0-197,3 0 0,3-2 188,7-4 0,4-2-257,1-7 1,1 0 158,-1 0 1,-2 0 77,6 0 0,-4-7-150,4-2 1,-6-4-259,2-2 0,-4 0 306,-1 0 1,0 1 214,-1-1 1,-4-5 198,0 1 1,-7-6-151,2 6 0,-3-6 192,-2 6 1,0-6-118,0 6 0,0-6-69,0 5 0,-7-4 17,-3 4 0,-1 1-773,1 4 1,-3 2 133,3 3 1,4-3-538,1 3 1098,-3 4 0,0-14 0,-7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6:45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30 330 7569,'-2'-8'398,"-3"3"-123,4 3-19,-6 2 1,6 0 409,-4 0-409,3 0 0,-5 2 133,7 3 0,0 3 283,0 7-414,0 6 0,2 3 194,3 11 0,-2 4-128,7 10 1,0 11-8,5 14 0,-1 9-406,1 15 0,-8-43 1,1 1 257,-1 7 1,0 2 0,3 6 0,0 1-375,-1 4 1,2 0 0,1 3 0,2 1 252,-2 0 1,0 1-1,1-1 1,0-1 33,0-3 0,-1 0 0,1 4 1,0 0-7,-3-6 0,0-1 1,2-1-1,0-1-95,-2-8 1,0-3 0,0-3 0,-1-1 212,6 37 0,-2-2-12,-3-12 1,1-3-13,-6-7 1,5-5-412,-5-11 1,5-2 154,-5-7 0,4-8 71,-4-6 0,5-3-225,-5-7 0,1-5 989,-1-6-906,-3-5 1,9 4 518,-6-3-203,0-4-254,-5 6-75,0-7 1121,0 0-673,7 0-260,-6 6 85,6-4 95,-7 5-94,0-7 724,0 0-759,6 0 1,-4-7 130,3-3 1,-3-16 194,-2-8 1,5-10-172,-1-10 1,8-3-18,-2-17 1,3-11-793,-6 35 0,0-3 0,1-4 0,1-2 452,0-4 0,1-1 0,1-6 0,1-2-154,2-1 0,2-1 1,-1-1-1,1 1 135,0 2 0,2 2 0,0 7 0,2 2-301,1 6 1,2 2 0,19-35 11,-3 19 0,-4 17 218,-11 18-1,2 11 377,-6 8 0,-1 7-158,-4 8 1,0 3 523,-1 7 0,-4 2-348,0 12 0,-2 1 271,2 4 1,1-4 304,-6-1 0,5 5-148,-5 6 0,5 7-119,-5 2 1,6 14-10,-1 10 1,-2 15-243,2 6 1,-5-3 8,5-3 0,-2-1-148,2 1 1,3-9 114,-3-10 1,3-12-173,1-8 0,-1-6 59,-3-9 1,3-6-76,-3-4 1,-2-7 27,2-2 0,-5-7 48,5 2 1,-5-4-157,4-1 0,-4-1-72,5-4 0,-5-3-106,5-7 0,0-13 104,4-6 0,1-9-374,0-6 0,4-8 221,1-6 0,4-6-286,-4 5 0,1-4 217,-1 4 0,3-3 74,6 8 1,-4-1 238,-1 11-279,1 6 264,-3 7 0,5 9 18,-8 2 1,1 9-277,-6 6 888,8 7 1,-6 4-312,4 14 1,-4 6 595,-1 9 1,-1 6-261,1 3 1,-5 8 171,0 2 0,-5 2-153,4-2-522,1-3 45,-2 11 1,4-18-132,-7 0 0,4-8 94,-4-6 0,2-4-117,-2-6 54,3-7 27,0-2 1,5-7-488,-3-4 280,10-10 1,-2-16-963,6-13 528,1-7-472,-3-7 616,6-1 0,-10 0-863,7 0 847,-7 7 297,9 1 0,-10 15-169,2 7 137,-2 6 46,-3 8 1,1 7-138,0 3 91,-7 4 787,5 7 0,-5 4 195,7 10 1,-5-2-197,-1 6 0,0-4-185,0 4 265,4-6-359,-11 3 1,6-6 46,-3 0 0,-2-2 228,7-3-805,-7 3 148,4-5 154,0 0-370,-6-1 100,12-7 0,-5 0-148,7 0 0,-5-7 151,0-3-354,-1-9 195,6-11 141,0-1-132,0-11 201,-1-2-59,1-2-514,0-11 650,-1 4 0,1-12-157,0-3 37,-1-4 1,8-2-7,2 1 1,-1 1-144,2 3 142,-1-3 1,4 7-5,-4-4 1,2-1-199,-6 7 0,6-6 245,-1 5 1,-2-6-67,1 1 0,1-2 178,4-3 1,-1 1-108,-4-1 0,2 2 124,-6 4 0,4-1-70,-4 10 0,-2 5-30,-8 15 0,1 3 513,-6 7 1,0 6 212,-5 3 0,0 9 490,0 1 85,0 7-909,0-10 1,-2 11 493,-2-3-1007,2 4 1,-5 2 286,7 4 0,2 11 274,3 14 1,-3 14-121,2 15 0,0 14 13,1 15 1,-4 4-264,2-41 0,-1 1 1,0 47 138,-2-45 1,0 0 0,0 2-1,0 1-226,0 1 1,0 2 0,0 0-1,0 2 213,0 1 1,0 1 0,0 2-1,0-1 73,0-2 0,0 1 0,0 8 0,0 0-71,-1 4 0,2 0 1,1 1-1,1 1-320,-1 3 1,1 0-1,-1-2 1,0 0 267,-1 5 0,-2-1 1,1-2-1,0 0-85,1-2 0,-2-2 1,1-4-1,-1-2 52,-2-6 0,1-2 1,1-5-1,0-1-22,-4 41 0,4-6 176,1-14 0,0-12 172,0-17 0,0-12-1387,0-7 754,6-8-491,2-13 0,2-4 1072,0-10 0,-7-5-568,2-10 1,-3-4 270,-2-11 1,0-7-197,0-7 1,0-15-612,0-4 1,1-7 131,4-14 1,-3 3-104,3-12 1,3 1 289,2-1 0,3 10 79,2 10 0,-6 4 509,1 6 1,0 9-110,5 10 1,-5 8 71,-1 2 0,0 8-120,0 2 1,3-1-119,-7 6 1,4-2 6,-4 1 1,7-3 568,-2 4 1,-2 3 768,2 1-758,-1-3 0,4 12 283,-3-4-276,3 10 0,-9 0 63,5 10 1,-5 3-130,0 7 1,3 1-214,-2 4 0,5-4 35,-5 4 0,6-2-122,-1 1 1,-2-2-62,2 2 1,-5-7-144,5-3 1,-1-4-94,6 5-95,0-7 0,-1 4 108,1-7 0,0-2 58,0-3 0,-2-4 311,-4-11 0,4 2-101,-3-6 1,2 6-199,-3-2 340,5 4 1,-11 3 363,7 3 1,-5 3 29,4 7 1,-4 8-218,5 7 1,-5 6-70,5 9 1,-5 4-4,4 0 1,-5 2-646,1-1 1,1-4 256,-1 3 0,5-8-221,-5-1 219,6-7 1,-8 1-9,7-9 1,-5-4-69,5-6-44,-7 0 1,9-6 185,-8-4 1,8-9-13,-2-6 1,-2-4-5,2-6 0,-2 4-1,2-3 1,3 5 154,-3 4 0,3 4-34,1 6 1,-4 2-14,0 3-20,-7 4 22,10 6 64,-5 0 0,2 1-58,0 4 0,-7-1 229,2 5-198,3-5 0,-4 2 139,5-6 0,-4 0-77,5 0 1,-5 0-76,5 0 0,-5 0 27,4 0 0,-4-5 15,5 0 0,-5-6-588,5 1 1,-5 2 249,5-2 0,-6 7 236,6-2 1,-5 2-56,5-2 1,-5 3 314,5-3 0,-5 5-57,4 5-79,1-3-52,-2 11 1,5-10-126,-3 7 0,-2-5-72,2 5 0,0-5 33,5 4 0,-6-5 178,1 1-253,0 3 0,5-7 18,-1 4 0,1-3-24,0-2 0,0-5 79,-1 0 0,1-6 7,0 1 1,-1-3 52,1-2 1,0 5 10,-1 0 1,1 2 708,0-1-517,0 2 0,-1 7 117,1 0 0,-2 3-116,-3 7 1,3 0 46,-3 9 0,-2 3 99,2-3-524,-1 1 200,6 1 1,-5-5-30,0 4 0,-2-9-208,2-1 1,3-6 47,-3 0 0,3-2 59,1-2 0,-4-2 55,0-2 0,0-6-68,4-10 0,0 4 132,-5-4 0,3 4 49,-7 1 1,1 5 393,-1 1 288,-3 5-338,4-9-167,-6 12 0,2 1-84,3 9 0,-4 9-6,4 2 1,-1 0 55,0-6 0,-2 6-460,3-1 1,2-4 130,-3-5 0,6-5-3,-5 5 1,7-7 42,-3 2 1,4-5-152,2-5 248,0-3-175,6-13 80,2-9 0,6-12 53,1-7 1,4-12-5,0 2 1,10-14-1584,-4-1 1726,-14 30 1,0-1 0,-6 0-1,1-2-30,5-6 1,2-2 0,-2 0 0,2-1-240,1-2 0,0-1 0,-1-1 0,-2 0 32,1-1 1,0 0 0,0 2 0,0 0-37,2 0 1,1 1 213,-1 5 1,1 1 0,-4 3 0,0 0 70,-1 5 1,-1 0-1,22-41-278,-2 12 1,-5 7 122,0 8 0,-6 2 93,1 12 0,-5 3 127,-4 12 0,1 6 540,-6 3 1,-1 12-517,-4 8 1,0 16 892,-1 19-652,-5 22-837,4 25 862,-12-26 1,-1 3-272,4 1 1,-1 1 0,-5 16 0,-3 3 95,1 3 1,-2 1-412,0 0 1,-1 2 128,0 11 0,0 2 0,-3-8 1,0 0 84,1 7 1,-2 0-1824,-1-3 1,-2 0 1598,3 4 0,-1 0 1,0-13-1,0-1-229,-1-4 0,1 0 80,4-5 1,-2 0 0,-3-1 0,-1 0 130,1-6 1,1-1 265,2-5 0,-1-2-111,-3-5 1,0-2 0,-2 35 350,-4-5 0,6-17-232,4-13 0,3-17-619,7-17 1195,0-10-956,13-17 111,4-22 1,19-30-690,3-20 1084,-18 28 0,0-2 0,4-3 0,-1-1-762,1-8 0,-1-2 0,4-4 0,0-2 275,-2 0 0,2-1 1,2 0-1,2 1 55,-1 4 1,1 1-1,2 6 1,1 3 344,-3 9 0,0 2 1,1 1-1,1 3-196,24-30 0,3 11 959,-12 14 0,0 16-591,-5 8 1,0 14 333,0 6 0,-5 5 225,1 5 1,-8 10-503,3 9 1,-4 6 496,-2 4 1,0 5-604,1 10-45,-7-3-515,-2 4 1,-8-1 420,-3 0 1,1-5-84,-6-4 0,0-8 11,-5 3 1,5-6-1374,0-4 614,0-4 189,-5-13 1,6-2-227,4-6 0,3-1 483,2-4 0,1-11 263,4-14 1,-2-1 389,6-8 1,-1-3-309,2-3 0,2 5-178,-2 10 0,3 4 14,1 6 1,0 7 1831,1 13 0,-1 13-607,1 7 1,-1 8-428,0 6 0,2 4-666,4 6 1,2 0-404,7 0 0,2-6-696,3-4 1,3-10 691,7-4 0,5-10 320,0-5 0,4-10-83,-4-5 1,11-11-1519,-2-9 0,4-1 860,-3-8 0,-2-5 396,-4-5 1,4 0 409,-3 5 0,-4 0 347,-1 0 1,-4 11 794,-1 4 1,0 11-614,-1 3 1,0 7 511,-4 8 1,3 6-485,-3 4 1,-2 10-712,2 4 0,-7 4-146,2 1 0,-2 1-259,2-1 0,-3-6-464,3-3 1,2-6-1269,-2-4 0,6-5 2249,-1-10 0,3 4 0,-1-8 0,-7-2 0,-7-5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41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74 501 10665,'-8'6'583,"-5"2"1,10 7-363,-7 0 0,7-1-15,-2 1 0,3 0 45,2-1 0,0 6-68,0 0 1,0-1-106,0-4 1,7 0 62,3-1 0,3-1 42,1-3 1,1 2-34,0-7 0,0 4-606,-1-4 0,1 0-293,0-5 0,-6 0 430,1 0 0,0-5-513,5 0 1,-1-6 342,1 1 1,-2-3-1196,-3-2 1684,3 1 0,-5-8 0,7 0 0</inkml:trace>
  <inkml:trace contextRef="#ctx0" brushRef="#br0" timeOffset="176">60 207 7569,'-15'0'0,"0"0"0,1 0 0,5 0 1493,3 0-519,6-7-979,0 5 0,2-4-547,2 6 1,5-5 551,5 0 0,8-6 0,0 2 0</inkml:trace>
  <inkml:trace contextRef="#ctx0" brushRef="#br0" timeOffset="699">809 398 8628,'0'9'901,"0"1"0,0 2-520,0 1 1,0 3-199,0 4 1,-1-2-111,-4 6-234,3 1 137,-4-3-148,6 0 1,0-3-479,0 1 516,0 0-1074,0-6 647,0 1-1323,0 0 1884,0-7 0,6-2 0,2-6 0</inkml:trace>
  <inkml:trace contextRef="#ctx0" brushRef="#br0" timeOffset="885">633 515 7569,'-8'8'1094,"1"-1"-295,7-7-382,0 0 0,7 0-125,3 0 0,3 0-251,1 0 1,3 0-41,2 0 1,-1 0-149,7 0 1,-6 0-263,6 0 0,-5 0-551,4 0 0,-1 0-212,1 0 1172,4 0 0,-5-7 0,6-1 0</inkml:trace>
  <inkml:trace contextRef="#ctx0" brushRef="#br0" timeOffset="1121">1133 412 9044,'8'0'840,"-2"0"0,-6 2-557,0 3 0,5 3-35,0 7 0,0 1-65,-5 4 1,0-4-170,0 4 0,0-4-148,0-1 0,5-1-179,0 1 1,0 0-1047,-5-1 727,6 1 394,-4-7 0,5 5-1219,-7-3 702,0-3 233,0-1 522,0 1 0,0-6 0,0 6 0</inkml:trace>
  <inkml:trace contextRef="#ctx0" brushRef="#br0" timeOffset="1342">1059 530 10398,'15'0'814,"-5"0"-537,0 0 0,4 0-283,6 0 2,6-7 0,-10 6-912,4-4 0,1 2 200,-1-2 716,6 3 0,-3-11 0,6 5 0</inkml:trace>
  <inkml:trace contextRef="#ctx0" brushRef="#br0" timeOffset="1882">1588 15 7569,'-8'-1'658,"3"-4"-238,-3 3 118,7-4-32,-6 6-154,7 0-80,0 0 0,7 6-21,2 4 0,6 5 86,5 4 1,3 6-104,6 9 1,5 4 177,1 6 0,4 0-62,-5 0 0,-1 5-37,-9 0 1,-4 5-511,-10-5 0,-4 2 179,-6-2 0,-3 1-814,-7 4 1,0-3 523,-9-7 0,-4-5-851,-2 0 0,-2-6 1159,-3 1 0,-6-3 0,-1-1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46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221 236 7569,'-10'0'-104,"1"0"1,-3 0 589,-1 0 1,-2 0-84,1 0 0,-1 1-180,0 4 0,1 3 300,-1 7 0,-5 1-147,1 4 1,4 3-160,5 6 1,5 1 15,-4-1 1,5-5-66,-1 1 1,4-2-15,1 1 0,5-2 29,0-8 1,6-1-465,-1-3 161,3-3 113,-5-7 1,5 0 57,-3 0 1,-2 0-4,2 0 1,-2-2-492,2-3 1,1-3 191,-6-7 0,5 1 146,-5-1 1,6-6-382,-1-4 1,-3 2 96,-3-1 0,3-1 139,-2-4 1,5 4 24,-5 1 1,4 6 1096,-4-2 0,0 9-124,-5 1-628,0 7 0,5-2 145,0 10 0,0 5 567,-5 9 1,2 1-74,2 9-389,-2-3-1,11 10-185,-11-13-395,11 5 174,-12-5 65,13 0 0,-11 3-716,7-7 1,-1 1 208,6-5 417,-7-1-1568,5-6 1,-3 1 117,10-4 1512,-4-4 0,5 6 0,-6-7 0</inkml:trace>
  <inkml:trace contextRef="#ctx0" brushRef="#br0" timeOffset="572">941 0 7569,'-14'0'0,"-1"0"795,0 0-466,-6 0 0,3 5 176,-6 0-432,-7 0-46,0 2 283,-12 1-173,12 0 1,-5 3 57,7-6 0,-1 5 0,1-5 0,6 5-30,4-5 1,7 1 127,2-1 89,7-3-25,-4 4-299,7 1 152,7 1 1,-4 7-127,7-1 1,0 6-127,5 0 0,-6 6-7,1-2 1,-5 4 106,5 1 0,-7 6 82,2-1-59,-3 0 0,3-4 77,-1-1 117,1 7 0,-5-5-215,0 5 0,0-7 464,0 1-234,0-1 26,0 1 72,0-1-156,0 0 1,5 1-86,0-1-169,7-6 164,-11 5 0,12-12-198,-3 4 1,3-4 84,2-1 1,1-2 114,4-3 0,-4 1-123,4-6 0,1 0-1429,-1-5 762,-1 0 229,-4 0-1341,6 0 728,-5-7 385,6-1-199,-8-7 1,1 1 3,0-1 515,-1 0 325,1 1 0,0-1 0,0 0 0</inkml:trace>
  <inkml:trace contextRef="#ctx0" brushRef="#br0" timeOffset="890">1044 427 10447,'-8'14'812,"-5"1"1,10 5-402,-7-1 1,5 6-185,-5-6 0,7 7 108,-2-1 0,4-4 151,1-1 0,4-4-349,1-1 1,7-5-248,-2-1 146,3-5-374,1 2 261,1-6 116,0 0 1,-1 0-1973,1 0 884,0 0 532,0-6 59,-1-2-1933,1-7 2391,-7 0 0,5-6 0,-5-2 0</inkml:trace>
  <inkml:trace contextRef="#ctx0" brushRef="#br0" timeOffset="1032">1103 236 7569,'-15'-9'865,"7"3"-717,2 6 0,6 1-83,0 4 1,0-1-120,0 5 13,0 1 41,0 5 0,0 0 0,0-1 0</inkml:trace>
  <inkml:trace contextRef="#ctx0" brushRef="#br0" timeOffset="1540">1324 0 7569,'-15'0'1372,"0"7"-420,7-5-361,-5 11 0,11-5-276,-3 6 1,4-4-121,1 0 0,1-2 39,4 2 0,8 1-67,7-6 1,6 0-758,-1-5 564,2 0 0,3 0-343,-1 0 1,6-1 216,-1-4 1,-5 1-193,-4-5 1,-7 5 118,1-1 1,-2 2 438,-3-2-9,1 4 1,-7-4 144,-3 10 0,-3 3-145,-2 7 0,0 4 46,0 1-103,-7 6 35,-1-3 1,-2 6-11,0 1 78,7-1-238,-10 0 20,11 1 80,-4-1 1,6 1 33,0-1 0,0 0-38,0 1 1,6-1 27,4 1-48,3-8-191,2 6-4,0-5 188,-1 0 1,1 5-96,0-4 1,-1-3 97,1-1 0,0 1 66,0-1-82,-7-1 4,5-4-25,-12 0 266,6 0 0,-9-2 46,-3-4 0,-8 4 25,-6-3 0,-2 2-1216,1-3 411,4-2 361,-12 0 1,10-6-1892,-7 4 1,7-3 268,-1-2 1681,3 0 0,1-7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45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0 7569,'0'8'1622,"0"-1"1,-2-1-1083,-3 4 1,4 3-15,-4 2-218,-3 6-147,6 2 0,-4 2 114,6-1-92,0 1 163,0-3-1,0 6-481,0-12 1,0 6-349,0-8 1,0 1-580,0 0 823,0 0 1,1-2-2523,4-4 2762,-3-2 0,11-7 0,-5 0 0</inkml:trace>
  <inkml:trace contextRef="#ctx0" brushRef="#br0" timeOffset="167">45 221 7569,'-15'0'2374,"1"0"-707,5 0-836,3 0-517,6 6-1,0-4-282,0 11 153,6-12-24,9 6 1,3-7-181,7 0 0,-1 0 81,6 0 1,-6-2-1438,0-3 1,6 2 1375,4-7 0,0 1 0,-4-6 0</inkml:trace>
  <inkml:trace contextRef="#ctx0" brushRef="#br0" timeOffset="460">662 59 7569,'-8'6'2247,"2"-4"-1590,6 5-61,0-7-274,0 6-125,6-4-59,2 4 0,7-6-103,0 0 1,1 0 81,4 0 1,-2-1-889,6-4 0,-6 3 482,2-3 1,-4-1-1695,-1 1 1983,-1 0 0,1-2 0,0-1 0</inkml:trace>
  <inkml:trace contextRef="#ctx0" brushRef="#br0" timeOffset="683">633 235 7569,'-15'8'701,"1"4"-55,-1-7-127,7 6-335,1-3 91,7 1 197,0-3 0,7-6-71,3 0 0,9 0-97,6 0 0,2-2-109,3-2 0,6-5 0,3-5 0,-3 4-815,-2 0 1,-3 0 452,-1-4 1,-1 4 166,0 0 0,1 0 0,-1-4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44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15 162 8644,'-8'0'537,"1"0"1,9-2-740,3-3 1,3 4 40,6-4 0,3-2 342,2 2 0,-2 0 61,2 5-241,4 0 309,0 0 1,0 2-89,-3 3 0,-4 3-61,-1 7-77,-1 6-61,-6 2 1,-1 1 33,-7 1 1,-2-1 115,-3 6-41,-3-7-39,-13 4 0,5-10-173,-4 2 1,-3 1 35,-1-5 1,3 3-290,1-9 0,4-2-46,1-2-1169,0-4 891,7-1 0,1-3 657,7-7 0,7 1 0,1-13 0</inkml:trace>
  <inkml:trace contextRef="#ctx0" brushRef="#br0" timeOffset="211">529 0 10409,'-11'0'311,"-4"0"0,2 7 523,-11 2 0,-1 11-336,-4 4 0,-1 11-112,1 4 1,1 3 78,4 3 0,2-6-142,8 0 0,5-6-292,5 1 0,2-5 72,2-4 1,6-1-256,4-9 1,10 1 161,4-11 0,4 0-730,2-5 460,-1 0 61,7 0 152,-5-6-3440,5-3 3487,0-5 0,1-8 0,7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3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8399,'-8'8'1035,"-5"5"0,10-5-649,-7 7 1,5 0-145,-5-1 0,5 8 223,-5 2 1,7-1-102,-2 2 1,4-6-170,1 6 0,1-7-12,4 1 1,2-2-176,3-3 1,3-4-54,-4 0 1,9-5-60,2 5 1,0-7-1205,-6 2 1030,1-4 0,0-1-796,-1 0 0,1-1 458,0-4 0,-5 2 45,-1-7 571,1-7 0,5-5 0,0-8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3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7569,'-14'0'1219,"-1"0"1,5 4-703,0 1-588,7 0 1,-3-3-613,6 3-332,0-4 1,6 11 1014,4-7 0,3 6 0,2-3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0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0 7569,'-15'0'0,"0"2"1893,0 3-854,1 3-634,-1 13 0,-5 9 395,1 9 1,-1 10-330,6 5 1,-1 14 195,0 6 0,7 4-368,3 1 1,3-4 323,2 3 0,2-3-430,3-1 1,5-12-324,9-3 1,-1-10 216,7 0 0,1-5 96,8-5 1,-1-8-2032,6-6 1,-5-9 925,6-1 1,-6-7 921,5-8 0,4 5 0,1 0 0,-3-2 0,1-2 0,4-1 0</inkml:trace>
  <inkml:trace contextRef="#ctx0" brushRef="#br0" timeOffset="325">618 632 7569,'0'-8'3876,"0"2"-3681,0 6 0,-2 1 197,-3 4 0,4 10 33,-4 9 1,3 4 47,2 2 0,0-3-92,0-2 0,2 6-146,3-7 0,1 6-506,4-11 0,3 1 164,-3-5 100,3-1 144,2-5 1,-6-3 68,1-6 1,2 0-3084,7 0 1373,-2-6 1504,4-3 0,0-12 0,2-2 0</inkml:trace>
  <inkml:trace contextRef="#ctx0" brushRef="#br0" timeOffset="468">706 309 7569,'-23'7'3700,"2"-6"-2755,6 6-1503,1-7 121,5 0 16,3 0-1998,6 0 2419,0 0 0,13 0 0,3 0 0</inkml:trace>
  <inkml:trace contextRef="#ctx0" brushRef="#br0" timeOffset="786">1074 544 7569,'-7'15'0,"5"-7"1416,-4-1-324,6-1-509,0-4-185,0 4-261,0 1 1,1-5-11,4 2 1,5 0 55,10 1 1,-2-4-65,6 4 0,-1-3 87,2-2 1,1 0-801,-7 0 1,1 0-820,-5 0-722,-1 0 2135,1 0 0,0 0 0,-1 0 0</inkml:trace>
  <inkml:trace contextRef="#ctx0" brushRef="#br0" timeOffset="949">1191 647 7569,'8'15'3819,"4"-5"-2878,-7-1-651,6-5 1,-8 4-136,7-3 0,-5-4-121,5 4-545,-7-3 0,10-2-917,-3 0 0,3 0 723,2 0 0,1-2 705,4-3 0,3-3 0,6-6 0</inkml:trace>
  <inkml:trace contextRef="#ctx0" brushRef="#br0" timeOffset="1176">1544 427 7569,'0'14'1182,"0"1"1273,0 0-1680,0 6 0,-5-3 178,0 6 0,0 3-645,5 7 0,0-3-242,0 3 0,0-4-139,0-6 1,0 2-321,0-6 0,0-1-1386,0-4 1288,0 0 0,2-2 248,3-3 286,3 3-43,7-12 0,-1 6 0,1-7 0</inkml:trace>
  <inkml:trace contextRef="#ctx0" brushRef="#br0" timeOffset="1495">1911 427 7569,'-6'-9'1182,"4"3"1,-11 8-726,3 2 1,-3 5-271,-1 5 1,-1 8 7,0 2 0,5 4 258,1 1 0,5 1-115,-1-1 1,4 0-235,1 1 1,1-6 90,4 1 0,5-7-262,10 1 1,-2-2-20,6-3 1,1-5-34,4-4 1,0-4-278,1-1 1,-1 0 222,1 0 0,-1-1-304,0-4 0,-1-4 178,-3-5 0,-4-3 111,-6-2 0,-2 1 26,-3-7 1,-4 6-20,-6-6 0,-6 6 229,-4-6 1,-10 6 405,-4-6 0,-4 7-381,-2-2 0,1 4-62,0 1 0,-1 1-578,1-1 0,6 2 130,3 3 437,11-3 0,-4 11 0,4-4 0</inkml:trace>
  <inkml:trace contextRef="#ctx0" brushRef="#br0" timeOffset="1734">2529 412 10662,'0'8'3094,"0"-1"-4279,0-7 364,0 6-2214,0-4 3035,0 4 0,13 1 0,3 1 0</inkml:trace>
  <inkml:trace contextRef="#ctx0" brushRef="#br0" timeOffset="1891">2632 632 7569,'0'30'0,"6"-1"4101,4 1-2739,3-1 0,7-4-600,-1-1 0,-1 5-334,-8 6 1,1-1-731,-6-5 1,0 1 219,-5-1 1,0 1-1274,0-1 0,-1-4 770,-4-1 0,1-6 585,-5 2 0,-8-4 0,-6-1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49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59 7900,'0'-14'892,"-1"4"-572,-4 0 0,1 7-152,-5-2 1,4-2 25,-5 2 1,0 0-1,-5 5 0,1 0 144,-1 0 0,5 2-50,0 3 0,2-2 76,-2 7 1,-1-5-125,6 5 1,0 0-24,5 4 1,0 3-22,0 2 1,7 4-1,3 6 1,1 2 11,-1 4 0,3-3-25,-3 8 1,-2-6-128,2 5 1,-7-1 107,2 1 0,-4 2-371,-1-7 0,0 5 137,0-4 0,-4-1-537,-1-5 1,-5-4-2,5-1 0,-5-6-1102,5 2-371,-6-4 1557,3-1 1,-7-7-593,0-3 1116,7-10 0,-5-10 0,5-8 0</inkml:trace>
  <inkml:trace contextRef="#ctx0" brushRef="#br0" timeOffset="625">30 412 7569,'-15'-8'1800,"7"1"1,1 6-1618,7-4 1,7 3 35,2-3 0,6 4-106,5 1 1,3 0-113,6 0 0,2 0-57,3 0 0,4-7 78,6-3 0,-2-1-304,-2 1 0,2-3 182,-3 3 0,-3 2-222,-1-2 1,-4 5 137,-2-4 1,-5 5 183,1-1 1,-12 4 109,2 1 390,-4 0-56,-3 0 1,-1 6-215,-7 4 0,-2 0 326,-3 5 0,-3-4-176,-7 9 1,2 2 155,4 3 0,-4 4-195,3 6 0,3-4 0,2 3 1,4-3-157,1-2 1,0-4-35,0-1 0,6-6-160,4 2 1,5-5 62,4-6 1,-2 3-296,2-7 1,4 0 200,2-5 1,-3 0-641,3 0 1,-7 0 328,2 0 0,-4-7-397,-1-3 1,-2-3 334,-4-1 0,-2-1 222,-7 0 0,0-6 140,0-3 1,-7 1-82,-2-2 1,-9 1 411,-2-6 1,-4 1-242,4-1 0,-5 3-94,6 2 1,-1-3 33,6 4 1,5 3 528,5 1 0,-3 4 133,2 1-378,0 7 0,7 1-114,3 7 1,3 2-50,7 3 0,1 5-188,4 9 1,-3-1 53,8 7 1,-1-6-285,6 6 1,1-1 159,3 6 0,-6-6-156,6 1 0,-8-2 66,4 1 1,-2 2 35,-9-6 1,2-1 376,-1-4-93,-10 0-69,9 0 244,-17-7-132,11 5-100,-11-12 20,4 6-116,-6-7 95,0-7 0,-1 4 39,-4-7 2322,3-6-1567,-11 0 1,10-7 366,-7 3-840,0-3 1,0-6-572,1 0 101,5-1 153,-9 1 1,12-1-1058,-4 1 1,-2 4 305,2 1 617,0 6-798,5-3 1,0 1-54,0 1 967,0 5 0,7-5 0,1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6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30 632 7569,'13'-14'0,"-3"-1"1230,-4 7-743,-6-5 1,0 9 612,0-5-766,0 5 0,-1 0-143,-4 8 0,1 9-8,-5 7 1,1 8 9,-2 1 1,-2 1 57,7 4 0,0 2-24,5-2 1,0 0-42,0-4 0,2-7 22,3-4 1,3 3-338,7-3 1,0-1 130,-1-8 1,1 1-809,0-6 1,-1 0 445,1-5 0,0-1-2195,-1-4 2555,1-4 0,6-12 0,2-2 0</inkml:trace>
  <inkml:trace contextRef="#ctx0" brushRef="#br0" timeOffset="150">59 250 7569,'-14'0'0,"-1"0"1037,7 0 150,1 7 0,14-6-609,3 4-3023,3-3 2445,8-2 0,2 6 0,6 3 0</inkml:trace>
  <inkml:trace contextRef="#ctx0" brushRef="#br0" timeOffset="467">588 691 7569,'5'10'1448,"0"0"-1005,0-7 1,2 4-459,2-7 1,5 0-500,0 0 1,6 0 227,-1 0 1,8-2 285,-3-3 0,4-3 0,1-7 0</inkml:trace>
  <inkml:trace contextRef="#ctx0" brushRef="#br0" timeOffset="785">1074 632 7569,'8'7'803,"5"-5"0,-5 4 0,7-6-1087,-1 0 1,1 0-206,0 0 0,1-5-1246,4 0 1735,-4-6 0,12 3 0,-5-7 0</inkml:trace>
  <inkml:trace contextRef="#ctx0" brushRef="#br0" timeOffset="1293">1441 0 9022,'15'15'2420,"-4"8"-1960,4 6 1,-4 9 32,9 11 0,-4 0-67,-1 10 0,0-4 16,-1 9 1,-6 0-185,-3-6 0,-3 4-75,-2-8 1,-7 3-971,-2 2 1,-4-2 555,-2-3 1,-5 2-834,1-7 0,-6 0 496,6-5 1,-6-5-580,5 0 0,-6-6 427,2 1 0,1-4-205,-2-6 925,8-3 0,-11 1 0,5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0 7877,'-8'0'1904,"0"0"-1890,3 0-503,4 0 377,-6 0 112,7 7 0,7 1 0,1 7 0</inkml:trace>
  <inkml:trace contextRef="#ctx0" brushRef="#br0" timeOffset="176">44 192 7569,'0'21'1635,"7"-5"0,-4 7-872,7-3 0,0-2 479,4 6 1,-6 1-1136,-3 4-129,3 7 1,-6-5-107,3 3 1,-3-3-295,-2-1 1,0-3 373,0-2 1,0 1 118,0-6 0,-2-6-3090,-3-4 1680,3 0 1339,-11-2 0,12 5 0,-6-5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6:50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1735 1220 6789,'10'-5'569,"0"0"-59,-7-6 0,4 8-122,-7-7 1,1 7 300,4-2-192,-3-4-314,11 8 1,-10-7 183,7 3-59,-7 3 1,5-4 85,-3 6 0,-3 0-82,4 0 0,-1 1-94,0 4 1,0-2 88,-5 7 0,-1 5-60,-4 5 1,-4 6-56,-5-2 1,-1 4-10,0 1 1,1 2-88,-1 4 0,-1-4-45,-4 3 1,4-3-173,-4-2 1,5-1-707,6-3 1,-3 1 454,7-7 1,0-4-2399,5-5 1979,0-7 0,2 4-903,3-7 1694,3-7 0,7-8 0,0-7 0</inkml:trace>
  <inkml:trace contextRef="#ctx0" brushRef="#br0" timeOffset="274">1868 1191 7913,'-9'-7'3008,"3"6"-2663,6-6 1,0 5 226,0-3 0,2 4-227,2-4 1,0 3 553,5 2 1,3 0-386,8 0 1,-3 7 356,8 3 0,-1-1-393,6 6 0,-2-3-174,-4 7 1,2 2-575,-6-1 1,4 6-567,-4-1 0,4 4-1655,-4 5 1,6-1 575,-1 6 1915,2-6 0,3 3 0,-1-7 0</inkml:trace>
  <inkml:trace contextRef="#ctx0" brushRef="#br0" timeOffset="1317">1 206 7569,'0'-15'0,"0"0"413,0 1-115,0-1 440,0 7 436,0-5-192,0 11-647,0-4 0,0 7-102,0 4 1,1 3-39,4 7 0,-1 6-12,5 4 1,-4 9 11,5 5 0,0 4-66,5 1 0,-1 0 8,1 0 1,0 0 11,-1 0 0,6-5-74,0 1 0,-1-8 73,-4 3 0,0-11 22,-1-4 1,6-6-17,-1-4 1,1-3 112,-5-7 1,-1 0-51,1 0 0,0-12-59,0-2 1,-1-11-87,1 1 1,-5-9-122,0-1 1,-6-7-130,6 2 0,-6-4 131,0-1 1,-2-5-231,-2 0 0,0-6 134,0 1 1,0 3-336,0 2 1,0 11 187,0 9 1,-5 1-1222,0 9 274,0 6 580,5 6 1,2 15-1160,3 7 1816,-3 6 0,11 9 0,-5-1 0</inkml:trace>
  <inkml:trace contextRef="#ctx0" brushRef="#br0" timeOffset="1741">765 397 7569,'0'-15'877,"0"1"-197,0 5 230,0-4-378,0 12 0,-6-6-157,-4 7 0,-3 7-22,-2 2 0,0 6 136,1 5-329,-1-4 1,2 12 22,3-4 1,4 3-1,6-3 1,0 2-58,0-6 0,0 1 57,0-1 1,4-4-188,1 4 1,7-9 96,-2-1 0,3-2-329,1 2 0,1-4-33,0-6 1,-1 0-144,1 0 0,-5 0-160,0 0 0,0 0 230,4 0 0,-4-6-7,0-4 1,-5-3 108,5-2 1,-7 0 174,2 1 0,-4-3-103,-1-2 1,0 1 218,0-7 0,-1 2 62,-4-1 0,-3 1 67,-7 4 0,0 2-122,1-2 1,4 4-87,0 5 0,2 2-593,-2 3 244,-3 3 296,11-4-315,-4 6 0,12 0-1394,4 0 1790,3 0 0,8-7 0,2-1 0</inkml:trace>
  <inkml:trace contextRef="#ctx0" brushRef="#br0" timeOffset="3127">912 250 7569,'0'-15'-717,"0"1"1,0-1 1655,0 0-508,0-6 1,0 3-87,0-7 1,2 8 21,3-3 941,-4-3-494,6 7-59,-7 1-499,0 8 0,0 19 84,0 3 1,0 9-95,0 1 0,0 7-30,0 3 1,0 1 2,0-2 1,0-2-25,0 8 0,1-3-132,4 2 1,-3-1 76,3-4 0,1-3-238,-1 4 0,7-9 107,-2-2 1,-2-6-843,2 2 667,-1-4 0,6-3 63,0-3 0,-1-3-780,1-7 1,-5-2 362,0-3 0,-2-3-90,2-7 1,1-1 243,-6-4 0,5 2 12,-5-6 0,5 4 118,-6-4 1,1-1 151,-5-4 1,5-1 48,0 1 1,0 1 219,-5 4-2,0-4 1,2 12-170,3-4 1179,-4 10-871,6 4 0,-7 12 306,0 4 1,0 3-225,0 2 0,0 6 35,0 3 0,0 3-140,0-3 0,5 2-127,0-6 0,4 4-182,-4-4 0,7 0 89,-3-6 0,0 1-82,0 0 0,0-6 46,0 1 1,4-6-499,-3 0 1,-2-2 200,2-2 1,0 0 99,5 0 1,-5-2-439,-1-2 1,-1-5-522,2-5 1,3-3 745,-3-2 1,-2 1 171,2-7 0,-5 1 0,5-6 0,-7 1 11,2 0 1,-2 1 508,2 3 1,-3 4-261,3 6 1,-4 6 1608,-1-1-362,0 6-607,0 11 0,-1 9-141,-4 14 1,3-1-208,-3 1 1,4-6-142,1 1 0,0-3-33,0 3 1,1 1 11,4-6 0,2-1 0,2-4 0,5 0-315,-5-1 1,4-5-24,2-5 0,0 3-203,0-2 1,-1 0-274,1-5 1,-5 0 5,0 0-70,-1-7 0,6-1 264,0-7 1,-2 1-186,-3-1 1,3-5 216,-4 1 1,0-7 118,0 1 1,-4 2 140,5-1 1,-7 6 102,2-2 0,2 4 831,-2 1-644,0 7 1092,1-5-978,-4 11 1,4 2-71,-6 10 1,0 5 28,0 4 0,0-2 426,0 2 1,5 3-314,0-3 0,5 2-263,-5-1 1,6-4-109,-1 4 1,-3-4 93,-3-1 0,3-5-44,-2 0 1,1-6-9,-1 6-54,-3-6 166,4 2 230,-6-6-207,0 0-196,0-6 0,0-3 125,0-5 1,0-3 14,0-2 0,2-3-701,3-2 1,-3-4 291,3 4 1,3-9 131,2-1 1,3 4-90,1 6 1,1 6-275,0-2 0,-6 9 67,1 1 553,0 7 0,3 3 26,-3 10 0,1 4-128,-6 6 1,2 3 321,-2 6 1,-2 1-156,7-1 0,-7-1 180,2-4 1,-2 4-118,2-4 0,-3-2-122,3-3 1,-4 3 11,-1-3 0,2-4-17,3-5 0,-4-5 115,4 4-39,-3-5-45,-2 2 1,2-11-33,3 0 0,-2-11-4,7 1 0,-6-4-132,6-1 1,-5-3-762,5-6 1,0-2 257,4-3 0,-4 2-77,0-2 0,0 0 363,5 4 1,-6-1 66,1 12 1,-5 4 281,5 5-126,-7 7 1,5 0-157,-3 13 1,-3 1 278,3 14 1,-4-1 911,-1 5 0,0 6-456,0-1 0,0 0-92,0-4 0,2-2-136,3-4 1,-2 2-47,7-6 0,-5-1 15,5-4-86,-1 0 1,6-7 10,0-3 0,1-4-50,4-1 0,-4-1-250,4-4 1,3 0-158,1-10 0,-1 4-242,1-9 1,1-3-8,4-1 1,-1-4 220,-3-1 0,1-1-27,-7 1 0,-1 0 91,-8-1 1,2 1-36,-8-1 1,1 6 153,-5-1 0,0 7 389,0-1 1,-1 9 23,-4 5 1,-3 3 348,-7 2 0,0 7 439,1 3 1,-6 11-489,0 8 1,6 2 33,4 9 1,7-3-251,-2 2 1,3-1-142,2-4 0,7-4-65,2-1 1,6-1 246,5-9 0,-2-1-306,6-8 0,1-3-458,4-7 0,5 0-1554,1 0 1,1-2 317,-2-3 1570,-3-3 0,5-13 0,-7-2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4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59 7569,'-8'0'-309,"-5"0"732,5-6 1,-2 4 441,0-3-277,7 4 8,-3 1 1,7 0-234,4 0 0,-2 5-144,7-1 1,5 6-14,5-5 1,4 7 44,-4-3 0,6 0-154,-2 0 1,2 1-241,-1 5 1,3-5 27,-4-1 0,-3 0-66,-1 0 1,1 4-70,-1-3 1,-5-2 106,-6 2 1,-5-5 38,0 5 0,-2 0 50,-2 4 1,-8 1 177,-7 0 1,-6 0-107,-8-1 1,-6 6 56,1-1 0,-5 1 96,5-5 1,-6-1 152,6 1 0,6-2-129,9-3 1,2 1-94,3-6 0,5 2-1449,5-2 1064,2-4 0,4 6 98,2-7 185,11 0 0,8-7 0,6-1 0</inkml:trace>
  <inkml:trace contextRef="#ctx0" brushRef="#br0" timeOffset="426">736 30 7569,'-2'-10'0,"-3"0"0,-3 7 1300,-7-2-843,1 4 1,-1 7-145,0 4 0,-4 5-92,-1 4 0,-1 4 564,1 6-469,4 7 1,-4-3-22,11 6 1,2-4-113,7 4 1,0-7-97,0 3 1,2-9 71,3-2 1,4-6 23,11 2 0,1-5-103,4-6 0,3-2-718,-4-7 0,4 0 175,1 0 0,1-8-119,-1-7 0,-1 0 77,-4-4 1,2-4 166,-6-2 0,-7 3 64,-8-3 1,-3 5 78,-2-4 0,-2 1 514,-3-1 1,-10 1-252,-9 3 1,-4 4 197,-1-4 0,1 4-133,3 1 0,-1 5-57,7 1-1487,-7 5 818,9-9 593,3 12 0,7-6 0,7 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4:58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59 426 7569,'10'0'937,"0"0"-552,-7 0 0,10-4-50,-3-1 1,3 0-153,2 5 0,-1 0-421,1 0 238,-7 0 0,4 1 137,-7 4 1,4 3 45,-4 7 1,0 5-203,-5-1 0,0 7 52,0-1 0,-5-2-204,0 1 1,-8-1 57,-1 2 0,-1 1-2,-5-7 0,2 6 103,-1-5 1,2-1 0,-2-4 0,2-5-173,3-1 0,4-5-751,0 1 452,7 3 0,-4-8 188,7 0 1,2-2 294,3-8 0,10-6 0,7-7 0</inkml:trace>
  <inkml:trace contextRef="#ctx0" brushRef="#br0" timeOffset="211">412 324 7569,'-15'14'1309,"1"1"-586,-8 6 28,6 2-436,-12 0 1,10 6 103,-6 1 0,11 1 349,-2 8-542,4-6 0,2 3-14,5-7 1,2 0-7,2 1 1,2-7 204,2-4 0,6 1-350,10-5 0,-2 2-438,6-7 1,-4-3-882,4-2 0,6-4 709,4-1 0,2-6-1950,-2-4 2499,-3-3 0,18-8 0,-3-2 0</inkml:trace>
  <inkml:trace contextRef="#ctx0" brushRef="#br0" timeOffset="513">971 382 7569,'-10'15'1657,"0"0"-1073,7-1 0,-9 8-293,7 2 1,-4 4-293,4 1 0,-5 2-7,5 4 0,-2-6-204,3 0 1,2-1 0,-3-8-210,3-2 0,2-2-494,0-1 915,0 0 0,-6-1 0,-2 1 0</inkml:trace>
  <inkml:trace contextRef="#ctx0" brushRef="#br0" timeOffset="700">794 588 7937,'0'8'1236,"0"-1"1,7-7-1042,2 0 0,9 0-12,2 0 1,11 0-373,-2 0 1,6-5 146,-1 0 0,-1-6-907,6 1 0,-6 2 949,1-2 0,3 0 0,1-5 0</inkml:trace>
  <inkml:trace contextRef="#ctx0" brushRef="#br0" timeOffset="1292">1367 456 7569,'0'8'1459,"2"-1"-998,3-7 1,-2 4 98,7 1 0,0 0 55,5-5-478,-1 0 1,1 0-31,0 0 1,1 0-92,4 0 1,-4 0 128,3 0 1,-1 0 37,2 0 1,-4-5-982,4 0 1,-4 1 347,-1 4 0,-2-2 450,-3-3 0,3 3 0,-5-4 0</inkml:trace>
  <inkml:trace contextRef="#ctx0" brushRef="#br0" timeOffset="1486">1412 662 7569,'-7'8'0,"5"0"777,-3-3 98,4-3 0,7 4-471,4-6 0,8 0 148,2 0 0,6-2-818,-2-2 147,4 2 1,1-10-620,1 8 0,-6-6 362,1 5 0,-1-7-1537,6 3 1913,-1 2 0,7-6 0,2 5 0</inkml:trace>
  <inkml:trace contextRef="#ctx0" brushRef="#br0" timeOffset="2080">2470 397 7569,'-15'0'0,"0"0"0,6 0 1026,-1 0-625,0 0 0,-5 0-67,1 0 1,-6 5-159,0 0 1,1 5 46,4-5 1,0 6 11,1-1 0,-1 3 287,0 2-385,1 6 1,-1-3 212,0 6 0,2-1-44,3 2 1,4 1-124,6-7 1,0 6-1,0-6 1,1 1 83,4-5 0,4-2-84,5-3 1,1 1-168,0-6 1,4 0-75,1-5 0,1 0-155,-1 0 1,-4-2-436,4-3 1,-2-3 353,1-7 0,-2 1-178,2-1 1,-4-5 149,-5 1 1,1-7 39,-6 1 1,5 2 12,-5-1 0,0 4 586,-5-4 0,4 6 286,1-2 492,0 4 505,-5 1-1167,0 7 0,0 8 24,0 10 0,0 9-109,0 6 0,0 1-153,0-1 0,0 7-12,0-2 1,0 1-452,0-7 1,0 2-176,0-6 0,0-1-480,0-4 0,2-2-2596,3-3 1982,3 3 1537,7-11 0,6 4 0,2-6 0</inkml:trace>
  <inkml:trace contextRef="#ctx0" brushRef="#br0" timeOffset="2597">3131 191 7569,'-14'0'-636,"-6"-1"0,0-3 704,2-1 0,-3 1 141,2 4 0,-3-5 160,3 0 1,2 0 452,-2 5-215,3 0-185,1 0-32,0 0-309,7 0 1,1 6 101,7 4 1,0 3-71,0 2 1,0 1 112,0 4 0,0-4 51,0 4 0,0 1 22,0-1 1,0 4-105,0-4 0,0-1-12,0-4 1,0 5 11,0-1 0,0 6-167,0-6 1,0 7 99,0-1 0,0 3-81,0 1 1,-1 5 135,-4 1 0,3-1 151,-3-5 1,4 1 150,1-1 1,5-4-133,0-1 0,8-6-62,1 2 0,3-4-96,7-1 0,-4-5-1,4-1 1,1-5-12,4 1 1,0-4-888,1-1 1,-2 0-290,-4 0 1,4-6-791,-4-4 1,3-8-1274,-3-2 3056,4-6 0,-12 3 0,5-6 0</inkml:trace>
  <inkml:trace contextRef="#ctx0" brushRef="#br0" timeOffset="2863">3322 500 7569,'0'15'1374,"0"-1"-594,0 8-174,0 0 0,0 3 588,0-1 1,-5 1-711,1 4 0,-1-4-200,5-1 0,0-4-97,0 4 1,0-6-227,0 2 1,1-4-1273,4-1 1159,3-7 1,7-1-1170,0-7 0,-1 0 117,1 0 1204,0-7 0,0-7 0,-1-9 0</inkml:trace>
  <inkml:trace contextRef="#ctx0" brushRef="#br0" timeOffset="3028">3352 265 7569,'0'14'1394,"-7"-5"0,4-1-1392,-7-3-1456,7-4 1454,-4 6 0,14-1 0,1 3 0</inkml:trace>
  <inkml:trace contextRef="#ctx0" brushRef="#br0" timeOffset="3512">3499 0 7569,'6'15'0,"-2"-5"0,5-1 0,-4-4 2180,5 5-1129,0 0 0,5 0-574,-1 0 1,6-6-448,-1 6 0,8-6 145,-3 0 1,-1 3 7,1-2 1,-1 0-993,2-5 0,1 0 536,-6 0 0,4 1-479,-4 4 69,-1-3 664,-4 4 1,-7 1 47,-3 3 0,-5 3 80,-5 2 1,2 6 376,-7 3 1,0 4-238,-4 1 1,-1 1 150,0-1 1,5 1-117,1-1 0,5 0 5,-1 1 0,4-6-132,1 1 1,1-7-361,4 1 1,3-2 185,7-3 0,0 3 100,0 2 0,4-2-129,1 2 0,-1-2 54,-4-3 1,-2 1 178,-3 0 0,1-1-80,-6 1 1,-1 1-57,-9 4 0,-10-4 44,-10 4 1,-7-4 211,-3-1 1,-5-2-140,0-3 0,-2 3-206,-2-3 0,1-2-403,4 2 0,3-7 112,7 2-2593,6-3 2922,8-2 0,9 0 0,6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12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0 148 7569,'87'0'0,"-2"-4"1298,13-1-1564,-46 2 1,0 1 0,6 1-1,0 2 449,8-1 0,1 0 1,6-1-1,2 0-70,10-1 1,2-1-1,9 2 1,2 1-542,-30-2 1,0 0 0,2 1 0,6 0 0,2 0 0,0 1 413,1 0 0,1 0 0,1 0 0,3-1 0,2-1 0,-1 0-91,-2 1 0,-1-1 0,3 0 0,8 0 0,2 0 0,1 0 71,1 0 1,1 0-1,1 1 1,-21 0-1,1 0 1,1 1-1,0-1-157,1-1 1,1-1 0,0 0 0,1 1 0,1 0 0,1 0 0,0 0-1,1 0 207,2-1 1,1 1 0,1-1-1,0 1 1,4 0 0,1 0-1,0 0 1,0 1-245,3 1 1,-1 0 0,2 0 0,-1 0-1,-17 0 1,0 0 0,1 0 0,-1-1 0,1 1 315,0-1 1,0 0 0,1 0 0,-1 0 0,0 0 0,1 0 0,-2 1 0,2 0 0,-1 0 0,1-1-120,3 0 1,2 0 0,-1 0 0,1 0 0,-1 0-1,0 0 1,-1 0 0,1-1 0,1 1 0,0 0 91,7 0 0,1 0 1,0 0-1,1 0 1,-1 0-1,0-1 1,0 0-1,0 0 1,0 0-1,0 0-47,3 1 1,0 0 0,0 0 0,0 0 0,0 0 0,-15 0 0,-1 0 0,0 0 0,1 0 0,0 1 0,0-1 30,1 1 1,1 0 0,-1 0 0,1 0 0,0 0 0,0 0 0,1 0-1,0 0 1,0 0 0,0-1 0,1 1 0,-1 0-33,1-1 0,0 0 1,0 0-1,1 0 0,-1 0 1,0 1-1,0-1 1,0 1-1,0 0 0,1 0 1,-1-1-1,0 1-13,1-1 1,0 0 0,0 1-1,0-1 1,0 0 0,0 0-1,0 1 1,0-1 0,-1 1-1,1 0 1,0 0 0,0-1 6,0 1 1,0 0 0,0 0 0,0 0 0,0 0 0,0 0-1,-2 0 1,1 0 0,-1 0 0,0 0 0,1 0 0,-1 0-24,1 0 0,-1 0 1,1 0-1,-1 0 0,0 0 1,0 0-1,-2 0 0,-1 0 1,1 0-1,-2 0 1,1 0-1,0 0 30,15 0 0,1 0 0,-1 0 1,-1 0-1,1 0 0,-2 0 0,-1 0 1,0 0-1,1 0 0,-1 0-7,-1 0 1,1 0 0,-1 0 0,0 0 0,-1 0 0,-3 0-1,0 0 1,-1 0 0,0 0 0,0 0-13,-1 0 0,0 0 0,-1 0 0,0 0 0,-1 0 1,-3 1-1,-1 0 0,-1 1 0,0-1 0,-1 1 5,17 0 0,-1 1 0,-1-1 1,0 1-1,-3 0 0,0-1 1,-1 1-1,-1 0-171,-6 0 0,-2-1 0,0 0 0,-1 1 0,-3 0 0,0 1 0,-1-1 0,-2 0-100,17 0 0,-1 1 1,-2-1-1,-5 1 1,-1 0-1,-2-1 271,-10 1 0,-2-1 0,-1 0 0,-1 1 0,-1 0 0,0 0 0,28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26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30 250 9272,'-10'-13'0,"2"1"2254,2 3-1879,1 5-40,5-2 55,0 6 39,0 0 0,0 6-235,0 4 1,0 3 115,0 2 1,0 1-74,0 4 1,1-2-96,4 6 0,-3-6 41,3 2 1,-2-4-7,2-1 1,2 0-17,2-1 1,6 1-80,0 0 0,1-1 8,9 1 0,-1-5-181,6 0 1,5-5 155,5 4 1,9-5 55,5 1 1,8-4-471,1-1 1,8 5 55,-3 0-1069,11 0 1397,2-5 1,12 0-59,0 0 1,-40 0 0,1 0-207,-1 0 1,1 0-1,5-1 1,0 0 243,4-1 1,1-1 0,-1 3-1,0-1 161,3-1 0,0-1-85,7-1 1,0 0-485,-3 0 1,2 0 0,6-1-1,1 0 328,-1-1 0,0 2 1,3 2-1,0 1 49,2-2 0,1 1 0,0 1 0,0 0 12,-1 1 0,1 0 0,-3-2 1,1-1-90,1 1 1,0-1 0,1 1-1,-1-1-17,-2 3 0,0 0 0,1 0 0,1 0 44,-5 0 0,0 0 1,2 0-1,1 0 62,-1 0 1,1 0-1,0 0 1,0 0 97,-1 1 1,2-2 0,2-1-1,1 0 67,-2-1 1,1 1 0,5-4-1,0 0-81,-8 1 1,0 0 0,6-1 0,0-1-30,-3 0 1,-1 0 0,0 1 0,1 2-28,-1-1 1,0 0-1,-1 0 1,0 0-74,-1-2 0,-1 0 0,-4 1 0,-1 2 2,-2-1 0,1 0 0,-4 1 0,0 0-54,-1-1 1,-1 0-1,-2-2 1,-1 1 13,-6 1 0,-1 0 1,-2-1-1,-1-1 172,0-1 1,-2 1 0,0 2 0,-1 1 113,0-1 1,-1 0 0,39-5-37,-7-5 1,-6 5 354,-4 1 1,-8 4-416,-6-5 1,-7 5 386,-7-5 1,-13 5-343,-2-4 0,-11 5 1363,1-1-1105,-10 4 731,-4 1-1307,-6-7 0,-5 4 224,0-7 1,-4 5-848,4-5 1,-7 6 423,2-6 1,4 0-1352,1-5 0,-3 1 222,-2-1 1498,3 0 0,-12-6 0,3-2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27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30 295 8154,'0'-9'2681,"1"-2"-2123,4 6 0,3 0-151,7 5 1,0-5-121,-1 0 0,1 0-86,0 5 0,4 0-6,1 0 0,0 0-68,-6 0-63,1 7 0,-7 1 129,-3 7 1,2 6-24,-3 4 1,0-3-65,-9 3-45,-3-1 0,-7 4-214,0-3 0,-1 2 108,-4-2 1,-1-2-349,-3 1 1,1-6 26,3 2-280,4-4 0,-5-3-85,6-3 138,7-3 76,1-7 1,9-7-386,3-3 0,5-3 198,9-1 1,4-8 305,6-2 0,1-4 398,-1-1 0,1-1 0,-1 1 0,0-1 0</inkml:trace>
  <inkml:trace contextRef="#ctx0" brushRef="#br0" timeOffset="189">368 236 7569,'6'-8'209,"-4"-5"0,6 11 891,-3-3-332,-3-3 0,2 6-325,-8-3 1,-5 10 305,-5 5 0,-1 8-286,0 2 0,1 6 398,-1-2 0,5 6-368,0 4 0,2-3-139,-2 3 0,4-4-288,6-6 0,0 2 29,0-6 0,0 4-496,0-4 0,6 0 311,4-6 1,3-1 181,2-3 0,0 2 68,-1-8 0,8 1-3122,2-5 1,4 0 2961,1 0 0,7-6 0,2-2 0</inkml:trace>
  <inkml:trace contextRef="#ctx0" brushRef="#br0" timeOffset="883">1103 309 7569,'0'-8'1564,"0"-5"-322,0 3-889,0 4 565,0-1-184,0 7 5,0 0 1,-2 7-557,-3 2 1,2 9 22,-7 2 1,7 5-104,-2-6 0,3 6 124,2-6 1,0 6 22,0-6 0,0 1-226,0-5 0,2-1 64,3 1 0,3 0-393,7-1 1,-4-5 179,4-4 0,-4 1-236,9-1 1,-4 0 196,-1-5 0,0 0-249,-1 0 0,3-7 122,2-2 1,-3-1-23,4-5 1,-4 4 93,-1-9 1,0-1 28,0 1 0,-1-1 232,1 1 0,-7-1-59,-3-3 0,2-3 189,-3 8 0,1-1-126,-5 6 0,-1-1 296,-4 0 0,2 2-84,-7 3 501,0-3-341,2 12-173,-5-6 1,9 7 432,-5 0-246,5 0-318,-2 0 0,6 2 19,0 3 1,1-2-141,4 7 144,4-1 1,5 11-124,1 0 6,6 6 0,-3-8 3,7 6-16,-7 1 0,3 3 67,-6-4 1,2 4-24,-2-4 0,3-1 140,-8 2 1,-4-7-56,-1 1 1,-3-2-637,-2-3 307,0 1-899,0 0 0,-7-7-17,-2-3 0,1-4-405,-2-1 0,0-6-459,-5-4 1973,1-3 0,-8-8 0,-1-2 0</inkml:trace>
  <inkml:trace contextRef="#ctx0" brushRef="#br0" timeOffset="1026">1264 45 7569,'-8'0'0,"2"-7"0,6 4 0,0-7 0,-7 7 4210,5-10-3446,-4 11-2971,12-4 2207,9 6 0,8 0 0,6 0 0</inkml:trace>
  <inkml:trace contextRef="#ctx0" brushRef="#br0" timeOffset="1623">2381 221 7569,'0'-10'418,"0"0"1,0 6-327,0-6 0,-1 6 148,-4 0 1,-3-3 144,-7 2 0,0 0-164,1 5 1,-3 0-27,-2 0 0,1 5 571,-7 0 1,7 6-298,-1-1 1,2 3-184,3 2 1,1-5-92,3 0 0,-2-1-115,7 6 0,1-5 208,4 0-246,0 0 1,6 3-182,4-4 0,8 3 153,1-7 0,8 6-179,-3-1 0,-1 3 71,1 2 1,-6-1-244,2 1 1,-5 5 136,-5-1 1,1 3 27,-6-3 1,0-2 45,-5 2 0,-2-3-27,-3-1 1,-3 0 579,-7 0 1,1-6-229,-1 1 1,-1-7-80,-4 2 0,4-3-93,-4-2 1,4-7-318,1-2 0,0-4 143,1-2 1,1 0-1052,3 0 0,-2-4 183,7-1 1,1-1 1014,4 1 0,0-2 0,0-8 0</inkml:trace>
  <inkml:trace contextRef="#ctx0" brushRef="#br0" timeOffset="2383">2499 265 7569,'13'-1'232,"-3"-4"0,-2 3 595,-3-3-178,-3 3-58,4 2-396,-6 0 0,0 2 893,0 3-704,0 3 1,0 12 187,0-1-121,0 7-190,0-9 0,-1 11-111,-4-4 0,3-3 217,-3-1-327,3 3 1,4-7 216,3 4-274,3-4 0,7-8 34,0-3 1,4-3-53,1-2 0,-1 0-551,-4 0 0,0-2 136,-1-3 283,1 4-348,0-12 1,0 4 185,-1-5 0,-4-1 16,0 0 1,-5-1 115,5-4 1,-7 2 258,2-6 1,1 6 52,-1-2 0,0-1 112,-5 1 1,0 1 207,0 4-270,0 7 67,0-5 1,0 13-28,0 0 0,-2 11 42,-2 9 0,2 4-84,-3-4 1,3 6-25,2-1 0,0 1-9,0-2 1,0 2-20,0-6 1,2 5 0,3-6 0,-3 1 79,2-6-97,5 1-160,-8-7 148,6 5 22,-1-11 62,-4 5-32,4-7-108,-6 0-201,0 0 131,7 0 1,-4-7-649,7-3 489,-7-9 1,10 1-280,-3-7 0,3 1 192,2-6 0,0 1 15,-1-1 1,1 3 79,0 2 1,-1-1-245,1 6 256,0 7 45,-7 0 1,5 12 348,-3-4-99,3 3 1,-3 9 480,0 2-502,-7 11 596,3-4-468,-6 12 0,0-5 92,0 6-9,0 1 0,0-2-65,0-4 1,0 2-16,0-6 1,0-1 124,0-4-100,0-7 29,0 5 40,0-11-273,0 5 92,7-7 0,-4-2-439,7-3 220,0-3 83,-2-7 0,10-1-541,-3-4 1,4-3 317,1-6 0,1 0-709,3-1 455,4 1 261,-5-1 1,2 3-160,-1 2 68,-6 4 229,-3 13 263,-2-5 0,-7 13 399,4 0 1,-3 6-382,-7 9 0,0 6 490,0 4 0,-2-3-303,-3 3 0,4-5-100,-4 4 0,3-4 30,2 4-135,0-6-35,0 3 0,0-11 149,0 0-2706,7-7 1663,1 10 1,3-11-2731,4 3 3475,-4-4 0,17-1 0,-5 0 0</inkml:trace>
  <inkml:trace contextRef="#ctx0" brushRef="#br0" timeOffset="3007">4145 324 7569,'0'-10'831,"0"0"0,0 5-240,0-4-454,-6 5 1,-2-2 57,-7 6 0,-1 0 0,-4 0 0,2 6 269,-6 4 0,4 8-101,-5 2 1,7 4-169,-1-4 0,7 6 45,3-2 0,5-1-130,-1 2 1,4-7-3,1 1 0,1-2-45,4-3 0,8 0-247,7-5 1,5 3 158,-6-7 0,7 0-213,-1-5 0,1 0 137,-2 0 1,3-7-523,-8-3 1,1 2 274,-6-2 0,0 0 82,-5-4 0,-2-3 57,-7-2 0,-3 2 272,-7-2 1,-2 3 284,-12 1 1,4-5-243,-4 1 1,-1-3 132,-4 3 0,4 1-107,1-7 0,6 2-8,-2-1 0,4-2-9,1 6 1,7-1-91,3 1 1,4 4 41,1-4 0,3 4-22,7 1 0,1 1-69,14-1 0,-6 5 75,6 0 1,-1 7 56,6-2 1,-6 4-63,1 1 1,-1 0 18,5 0 1,1 1-8,-1 4 0,-4 3 47,-1 7 1,-6 5 38,2-1 0,-4 9 137,-1 1 0,-7 2 258,-3 9 1,-3-3-199,-2 2 1,0 4 173,0-4 1,0 2-170,0-2 1,0-3-122,0-7 1,0 1-43,0-1 1,0-1 135,0-4 1,0 3-515,0-8 1,4 6-1141,1-6-2002,7 1 2459,-4-5 0,7-2-832,-1-4 1,1-4 1709,0-10 0,6-3 0,2-6 0</inkml:trace>
  <inkml:trace contextRef="#ctx0" brushRef="#br0" timeOffset="3173">4204 412 7569,'-8'8'4346,"1"-1"-3542,7-7-579,7 0 1,3 0-71,9 0 1,-1 0-183,7 0 1,4-5-508,6 0 0,5-5 279,0 5 0,-3-4-824,2 4 0,-1-2 1079,1 2 0,4-3 0,-6-7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31.2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530 265 7569,'5'-15'0,"0"0"-92,6 0 70,-9 1 1,9-1-1,-4 0 537,1 1 0,-5-1-144,2 0 0,-3 5-152,-2 1 0,0-1 211,0-5 1,0 0-95,0 1 0,-2 4-153,-3 0 1,-3 2 41,-7-2 0,-6-1 92,-3 6 0,-4 0-128,-2 5 1,6 2 10,-1 3 1,1 4 34,-5 11 0,4-2-52,1 6 1,7 3 14,3 7 0,-1-2-3,5 8 0,3-6 17,3 5 0,4 0 7,4 5 1,0-1-1,6-4 0,-2 4-83,2-4 0,3-2-84,-4 3 0,-2-6-299,-2 5 1,1-5 171,-1 6 1,0-6-393,-5 5 0,0-6 246,0 1 0,0-8 132,0-1 1,-5-7-433,0 1-2176,-6-2 1669,3-3 1,-7-6 1027,0-3 0,-6-10 0,-2-3 0</inkml:trace>
  <inkml:trace contextRef="#ctx0" brushRef="#br0" timeOffset="361">1 529 10585,'14'0'849,"3"0"-617,2 0 0,-1 0 244,7 0-261,-1 0 0,6 0-241,-1 0 1,1-1-287,-1-4 0,2 1 51,3-5 0,4 4 179,6-5 0,0 0-607,0-5 0,0 1 347,0-1 0,-4 0-64,-1 1 1,-8 1 227,-2 3 1,-1-3 327,-8 3 1,-6 3-92,-4 2 0,-7 2 224,2-2 481,-3 4 1,-7 1-388,0 9 1,-6 9 460,1 2 1,-3 6-328,-2-1 0,-5 2-222,1 3 0,1-1-18,8 1 0,-1 2 267,6-2 0,-5 1-275,5-12 0,0 6-276,5-6-66,0 1 1,2-5 122,3-1 0,3-5-756,7-5 1,-1-2 377,1-2 1,1-6-1312,4-4 0,-2-3 377,6-2 0,-4-1-785,4-4 2053,-6-3 0,10-6 0,-5-1 0</inkml:trace>
  <inkml:trace contextRef="#ctx0" brushRef="#br0" timeOffset="934">1000 309 8225,'0'14'2376,"0"1"-2095,-6 6 1,4-3 95,-3 7 0,4-6-102,1 6 1,0-1 101,0 6 1,1-6-92,4 1 0,-2-6 57,7 6 0,-5-6-116,5 6 0,-2-7-232,2 2 0,1-4 151,-6-1 0,5-6 267,-5 1-940,0-7 350,-5 4 35,0-7 0,0-2 51,0-3 0,-2-3 72,-3-6 0,2-1-12,-7 0 0,7-6-76,-2-4 0,3 3-63,2-3 1,0 2-208,0-1 1,0-2-227,0 6 1,7 0 234,3 6 1,3-1-251,1 0 1,8 5 246,2 1 0,4 4 164,1-5 0,1 2 1,-1-4-1,2 4 1,2 0-1,1 0-11,-1-4 1,-4 4 405,-4-2 0,1 7 177,-7-2 0,-4 4-179,-5 1 1001,-7-7-879,4 6 0,-15-6-91,-7 7 0,-1 5 227,-9 0 0,5 6 191,-4-1 0,6 3-183,-2 2 1,4-1 528,1 1-858,1 0 0,6 0 21,3-1 1,3 1-61,2 0 0,7-2 58,2-3 1,4 3 62,2-4 0,0 9-74,-1 2 0,1 0-160,0-6 0,0 1 17,-1 0 0,-6 4-119,-3 1 0,-3-1-116,-2-4 1,0 0 125,0 0 1,0-6-20,0 1 1,-7-7 51,-2 2 1,-4-3-347,-2-2 0,0 0-28,0 0 0,-2-2-156,2-3 1,-3-3 77,8-6 1,2-1-113,-2 0 1,7-4 137,-2-1 1,3-5 161,2 6 1,5-6-314,0 6 1,7-6 664,-3 6 0,4-7 0,2 3 0</inkml:trace>
  <inkml:trace contextRef="#ctx0" brushRef="#br0" timeOffset="3408">1662 132 7569,'6'-8'285,"-4"-5"0,9 10 0,-4-5 164,1 1 1,-3 1 78,5 1-59,-7 3 0,4-6 241,-7 3 307,0 3-335,0-4-441,0 6 1,0 8-88,0 7 1,-2 1-36,-3 8 1,2 8-16,-7 7 0,5 3-120,-5 2 1,5 0 51,-4 0 1,5-4 72,-1-1 0,-1-5-341,1 5 1,0-8 149,5-1 1,0-6-519,0-4 335,7-4 0,1 4-107,6-10 0,1-4 52,0-6 0,4 0-122,1 0 0,0-6 115,-6-4 0,1-3 94,0-2 1,-1-1-795,1-4 1,0 2 1026,0-6 0,-1-1 0,1-4 0</inkml:trace>
  <inkml:trace contextRef="#ctx0" brushRef="#br0" timeOffset="3602">1574 382 9300,'9'0'1580,"1"0"-1374,0 0 1,10-1-5,-1-4 0,1 3-351,-6-3 0,8-1-393,2 1 0,4-2 57,1 2 1,1 4 484,-1-4 0,7-3 0,2-1 0</inkml:trace>
  <inkml:trace contextRef="#ctx0" brushRef="#br0" timeOffset="3953">2529 103 7569,'8'-7'1870,"0"6"-1143,-3-4-153,-3 3 0,6 5 74,-3 7-381,-3 7 1,2 14-90,-8 3 0,-5 5-120,-5 10 1,1-3 46,3 3 0,-2-5 78,8-5 1,-1-3-787,5-7 1,0-1 392,0-3 1,0 1-977,0-7 1,1-1 122,4-8 1063,-3-3 0,17-1 0,-2 2 0</inkml:trace>
  <inkml:trace contextRef="#ctx0" brushRef="#br0" timeOffset="4317">2852 265 7569,'-8'-15'1601,"-5"7"1,5 1-2111,-7 7 1,5 3 718,1 7-46,-1 7 1,-5 12 185,0 0 1,6 1 390,-1-1 0,7 4-575,-2-4 0,3 4-12,2-9 0,2-2 40,3-3 1,3-2 0,6-3 0,3-4-598,2 0 1,-1-7 129,7 2 0,-2-3-86,1-2 0,4-5 106,-3 0 0,1-7-139,-2 3 0,2-4 303,-6-2 0,-1 0-35,-4 0 1,-2 1 353,-3-1 1,-3-5-138,-7 1 1,-2-6-118,-3 6 0,-5-6 193,-9 6 1,-1-6 285,-9 6 0,3-6-193,-9 5 1,4 1 77,2 4 1,-1 0-579,1 1 0,4-1 152,1 0 1,8 6-2057,1-1 1086,0 7 1056,14-4 0,1 7 0,8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37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309 45 7569,'-1'-10'0,"-4"0"0,1 5 413,-5-4-259,5 5 1,-9-2-80,3 6-76,-3 0 0,-1 0 133,-1 0 0,-1 0 195,-4 0 1,4 1-4,-4 4 0,4 3-79,1 7 0,-1 0-199,-4 0 0,5 6 74,1 3 1,-1-1-20,5 2 1,2-1 45,-2 6 1,7-3-28,-2-2 0,4 1 30,1-6 0,1 4-47,4-4 0,3-1-392,7-4 1,0-2 166,-1-3 0,1-4 130,0-6 0,1 0-23,4 0 0,-4 0-159,4 0 1,-4-6 89,-1-4 0,-1-5 48,1-4 1,0 1-7,-1-7 0,-1 6 15,-3-6 1,2 1 60,-7-6 1,-1 6-57,-4-1 1,2 2 239,3-1 0,-3-2-74,3 6 0,-4 1-99,-1 4 390,0 7 30,0 1 1,-5 10-87,0 7 0,0 8-89,5 17 0,0-4 52,0 3 1,0 2-48,0-2 1,0 0-113,0-4 1,5-2-121,0-4 1,7 2-1057,-2-6 1,3-1 400,1-4 1,3-5 7,2 0 1,-2-2-824,2 2 0,-1-4 1407,2-6 0,3 7 0,6 1 0</inkml:trace>
  <inkml:trace contextRef="#ctx0" brushRef="#br0" timeOffset="525">809 177 7011,'2'-8'410,"2"3"-691,-2 3-284,5 2 0,-6 0 804,4 0 852,-3 0-308,4 0-17,-6 0 124,0 0-689,-6 0 0,3 0-88,-7 0 1,5 0 58,-5 0 0,5 2-119,-5 3 1,5-2 95,-4 7 1,4-5 15,-5 5 1,2-5-16,-2 4 0,2 1-11,3 5 0,3-5-184,-3 0 209,4-1-36,1 6 0,1-2-27,4-3 1,-1 1-110,5-6 0,-4 0 45,5-5 0,0 0 31,5 0 1,-6 0-46,1 0 110,0 0-227,-2 0 150,-1 0-162,-7 7 0,-7-4 94,-3 7 1,-4-5 32,-6 4 1,2-4-193,-6 5 1,6-7-215,-2 2 1,4 2-1225,1-2 1,5 0 1608,0-5 0,7 0 0,-3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53.9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9353,'15'0'656,"5"0"-344,-1 0 1,9 0-64,1 0 0,7 4 33,8 1 1,9 0-146,5-5 1,3-1-71,7-4 1,-4 3-255,5-3 1,-1-1 63,6 1 0,-2-5-248,-4 5 1,-1-5 195,-3 5 0,-4-4-205,4 4 0,-7-2 142,-8 2 1,-1 4-126,-14-4 0,-1-2-75,-9 2 438,-9 0 0,-2 5 0,-5 0 0</inkml:trace>
  <inkml:trace contextRef="#ctx0" brushRef="#br0" timeOffset="664">765 206 7717,'13'-10'410,"-3"1"0,1 4 315,-6-5-242,6 7-93,-3-4-294,1 14 0,-3 6 54,-6 6 1,0 7-82,0-1 0,0 3-2,0 1 0,0 2-144,0 3 1,-2-1 132,-2 6 1,2-6-54,-3 1 0,3-3 91,2-1 0,0-1-25,0 0 1,0-6 69,0-3 0,0-4-68,0-1 0,2-2 112,3-3 0,5 1-18,9-6 0,4 2-27,7-2 0,6-4 35,3 4 1,8-3-4,2-2 0,12-5-351,-3 0 0,6-2 146,0 2 0,-4-1-552,4-4 0,0-3 314,-6 3 0,4-3-644,-8-2 0,-3 1 384,-2-1 0,-3 0 533,-2 1 0,-7-1 0,-1 0 0</inkml:trace>
  <inkml:trace contextRef="#ctx0" brushRef="#br0" timeOffset="2151">2558 603 7569,'5'-15'-192,"0"1"136,0-1 1,-5 5 665,0 0-45,0 0-277,0-4 1,-2 4-111,-3 0 1,2 7 0,-7-2 0,0 3 27,-4 2 1,-1 0-24,0 0 1,-1 2-1,-4 3 1,4 5-105,-4 9 0,2 1 86,-1 9 0,2-3 26,-2 9 1,7-3 36,3 3 1,0-4 96,0 3 0,2-3-212,7-2 1,0-1 59,0-3 1,7 1-409,2-7 0,4 1 192,2-5 0,1-2-124,4-3 1,-2 1-91,7-6 0,-1 0-251,5-5 0,-1 0 114,-3 0 1,2-2-200,-2-3 1,3-3-53,1-7 1,1 1 228,-1-1 1,-5-1 36,1-4 1,-2 2 378,1-6 0,2 1-211,-6-2 0,0-1 209,-6 7 1,1-1 1,0 5 0,-5-3 309,-1 4 161,-5-4 262,2 16 0,-8-5-317,-2 7 0,-5 2 212,-5 3 0,-3 3-217,-2 7 1,2 0-151,-2-1 1,3 3-123,1 2 0,2 2-91,3 4 0,-1 1 136,6-6 1,-5 4-24,5-4 1,0 4-106,5-4 1,2-1 83,3-4 1,3 0-302,6 0 0,1-6 107,0 1 1,6-7-196,4 2 0,-3-3 136,3-2 1,-5 0 87,4 0 0,-6 0-112,2 0 0,-4-7-221,-1-2 1,-6 0-27,1 0 1,-7-1 80,2-5 1,-3-4 266,-2-1 0,0-1-106,0 1 0,-5 4 156,0-4 1,-5-1 30,5 1 1,-4 1 22,4 4 0,0 0-20,5 1 231,0-1-124,0 0-151,0 1 1,6 1 35,4 3 1,3 3-19,2 7 1,0-5 76,-1 0 0,1 0-41,0 5 0,-1 2 74,1 3 0,-5-2-35,0 7 1,-5 0-1,4 5 0,-5 6 105,1 3 1,-4 2-71,-1-1 1,5 4 45,0 1 1,0-2-71,-5 1 0,0 0 103,0-4 0,5 1-117,0-2 0,6-2-38,-1-8 40,3 1 1,2-2-121,-1-3 1,1-4-96,0-6 110,0 0 0,-1-6 57,1-4 1,0-5-21,-1-4 0,-1 1-344,-3-7 1,3 1 73,-3-6 1,-2 1-14,2 0 0,-2 1 71,2 3 0,3-6-45,-3 7 1,-4-1 178,-1 11 0,2 4-74,-2 0 0,1 7 411,-1-2 0,-3 5-177,3 5 0,-4 5 30,-1 9 1,0-1 39,0 7 0,0-2 61,0 1 0,0 2-104,0-6 0,2 4-45,3-4 1,-2-1-14,7-4 0,-5 0 33,5 0 0,-1-2-56,6-4 1,0 3 16,0-7 0,-1 0-158,1-5 0,-5-2 14,0-3 1,-1 2-62,6-7 1,0-1-36,-1-9 1,-4 2-187,0-6 1,-2 4 6,2-5 0,-2 3 70,-3-3 0,-3-1-80,3 6-138,3 1 988,-7 4-307,6 7 1,-7 8 11,0 10 1,5 4-96,0 6 1,0-4 70,-5 4 1,1 1 97,4-1 0,-2-1-56,7-4 0,-5 0-2,5-1 1,0-4-90,4 0 0,1-7-144,0 2 1,4-3 4,1-2 1,5 0-74,-6 0 1,7-7 130,-1-2 1,1-6 4,-2-5 0,3 2-419,-8-6 1,1-2 148,-6-9 0,1 3-21,0-8 0,-7 1 107,-3-5 0,-3-6-133,-2-4 1,0 1 4,0-1 0,0 1 70,0-6 1,-5 13 104,0 7 0,-5 6 126,5 4 1,-2 11 12,3 3 1,0 12-58,-5 3 0,0 15 238,0 14 0,-5 7-112,5 8 0,-3 7 299,2 3 0,4-2-90,6 2 1,0-2 13,0 2 0,0-4-101,0-5 0,5-3-199,0-3 1,5 2-405,-6-7 0,6-1 228,-5-8 1,5-4-698,-5-7 625,6 1 0,-7-7 205,5-3 0,1-3 0,5-2 0</inkml:trace>
  <inkml:trace contextRef="#ctx0" brushRef="#br0" timeOffset="2300">3954 500 7569,'10'15'2468,"0"-1"-1697,-7 1 1,10-5-176,-3 0 0,3-7-306,2 2 0,6-3-150,4-2 0,4 0-29,5 0 0,-3-2-3546,4-3 3435,2 3 0,-6-11 0,5 5 0</inkml:trace>
  <inkml:trace contextRef="#ctx0" brushRef="#br0" timeOffset="2857">4586 721 7569,'9'0'-257,"-3"0"0,-1-7 73,0-3 1,0 2-184,-5-2 1084,0 0 0,0-4-326,0-1 1,-2 5 196,-3 0 1,2 7 201,-7-2-446,0 4 1,-4 2-195,-1 4 0,2 5-130,3 10 0,-3 2 126,3 8 0,4 4 37,1 0 1,3 1-269,2-6 0,0 1 80,0-1 0,7-1-260,3-4 0,3 2 174,1-6 0,6-2-196,-1-8 1,3 1 42,-3-6 1,-2 0-64,2-5 1,-4-2 24,-5-3 1,1-4-99,-6-11 1,0 2 80,-5-6 0,0-1 103,0-4 1,0-7 207,0-3 0,-5-4-115,0-1 1,-5-2 216,5-3 0,-4 2-53,4-7 1,-7 0 40,3-5 1,2 7-38,2 3 0,3 7-37,2 7 0,0 3-18,0 12 5,0 7 0,0 8 467,0 10 1,0 10-194,0 9 0,5 9 161,0 1 0,0 7-100,-5-2 0,2 4 62,3 1 1,-2-5-214,7 0 0,-2-1-137,2 1 0,3 2-208,-3-7 1,1 0 145,-1-4 0,3-3 102,-3-2 0,3-2 13,1-4 1,1-7-1280,0 3 1,-2-9 277,-3 4 1,3-7 16,-3 2 0,3-3 292,1-2 577,8-7 0,0-8 0,8-7 0</inkml:trace>
  <inkml:trace contextRef="#ctx0" brushRef="#br0" timeOffset="3750">5027 647 7569,'-14'0'1124,"4"2"-760,0 3 239,0 3-297,2 13 1,-5 2 97,3 6-506,4 1 132,-7-1 1,11 0-13,-3 1 49,3-7 0,4 0 11,3-4 1,2-2-178,2 2 1,4-4 90,-3-5 0,5 1 58,5-6 0,-4 0-175,3-5 1,-2 0-24,-3 0-30,1 0 1,0-2-224,0-3 0,-2-3 228,-4-7 0,3 1 40,-7-1 0,0-5-214,-5 1 243,-7-7 0,-1 3 252,-7-7 1,1 1-101,-1 0 0,0 1 420,0 3-335,1-2 0,1 10 273,3-2-74,3 9-139,7-3-98,0 11 1,2-3 7,3 10 1,3-3-163,7 3 0,-1 1 67,1-1 1,0 5 89,0-5 0,-1 5-4,1-5-114,0 6 0,-1-3 93,1 7 0,-5 0 4,0-1 0,-7 3 6,2 2 0,1-1 71,-1 7 0,2-1 28,-2 6 1,1-3-112,4-2 0,3 1 77,-3-6 0,3-1-45,2-4 1,-1-5-13,1-1-27,0-5 0,-1 2-76,1-6 1,-5-6-16,0-4 1,-2-5-184,2-4 0,-4-3-209,-6-2 1,0-9 200,0 4 0,0-4 105,0 4 0,0-1-4,0 1 1,0 1-426,0 4 222,0-4 377,0 12-13,0 1 142,0 8 1,0 19 128,0 3 1,2 7-146,3-2 1,1 4-74,4-4 0,3 1 9,-3-1 1,3-4-156,2 4 0,-2-4-18,-3-1 0,3-2-178,-4-3 1,3 3 148,-2-3 0,3-4-78,-3-1 1,-2-3 80,2-2 25,-1 0 0,4-2-128,-3-3 91,-3-3 1,-7-7 339,0 1 0,0-6-65,0 0 1,0-1 23,0 2 1,0 1-112,0-7 1,5 5-35,0-4 0,4 4-78,-4-4 0,7 6 74,-3-2 1,0 6 23,0 4 1,-4 3-10,5 7 227,0 0 0,3 7-21,-3 3 0,1 4-19,-6 6 1,5-2-99,-5 6 0,5-1 36,-5 2 0,6 1-115,-1-7 1,-4 6 90,-1-5 0,2-1-197,-2-4 1,4 0 50,-4-1 1,7-1-151,-2-3 1,4-3 53,6-7 1,-4-2 97,4-3 1,3-8-633,1-7 0,-1-6 125,2 2 0,-8-2 137,3 1 0,-4 4-231,-1 6 863,0 7 0,-1 2-223,1 6 1,-7 6 336,-3 4 0,-1 8-408,0 1 1,-2 6-340,3-5 1,3-1 225,2-4 128,3-7 0,8 5 0,2-5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5:48.3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89 7313,'-8'0'225,"1"0"431,7 0 1233,0 0-1522,-6 0 118,4 0-279,-4 0 1,7 2-97,4 3 0,3-4 73,7 4 1,6-3-126,4-2 0,4 0-6,5 0 1,6 0-97,9 0 0,-4 0 167,4 0 1,4-5-19,1 0 1,-2-5-19,2 5 1,-7-5-1,2 6 0,-3-3-197,-2 2 1,-7 4 67,-2-4 0,-6-2 111,-4 2 0,-4 0-395,-6 5-1012,-1 0 0,-6-1-520,-3-4 1858,-3 3 0,-2-11 0,0 5 0</inkml:trace>
  <inkml:trace contextRef="#ctx0" brushRef="#br0" timeOffset="1762">412 236 7218,'8'-6'-429,"-1"2"853,-7-6 147,0 7 1,2-5 160,2 3-30,-2 4-162,5-6-113,-7 7-186,0-7 0,1 6 438,4-4-546,-3 3 1,6 9 19,-3 3 1,-3 9-56,2 6 1,3 9 96,-2 5 0,0 4-163,-5 1 0,0 5 74,0 0 0,0-2-40,0-8 0,0 4-66,0-4 0,0-3 71,0-2 1,0-8-150,0-1 0,1-7 46,4 1 0,-3-7 14,3-2 94,-4-7-277,-1 10 77,0-11 9,0 4 1,0-7 93,0-4 13,0 3 0,5-11-117,0 3 1,7 2 55,-3-2 0,6 2 70,5-2 0,3-1-50,6 6 0,0-5 17,1 5 0,1-5-126,3 5 1,-3-1-185,3 1 1,2 3 221,-1-3 0,-1-1 42,-5 1 0,1-5-349,-1 5 0,-1-4 113,-4 4 1,3-2-223,-8 2 0,1 4-7,-6-4 543,1-3 0,0-1 0,0-5 0</inkml:trace>
  <inkml:trace contextRef="#ctx0" brushRef="#br0" timeOffset="3426">1794 515 7569,'-7'-8'-587,"6"2"607,-6 6 199,1-7 1,2 5 446,-5-2-450,-1 2 0,0 2 129,0 0 0,0 0 171,-4 0 0,-1 5 4,0 0 1,1 5-185,-1-6 0,2 8 4,3-2 1,-3 4-158,3 6 1,4-2-1,1 6 1,-2 1-34,2 4 0,0-4-135,5-1 0,2-1-22,3 2 1,-2 1 98,7-7 1,0 3-308,5-3 0,-1-7 127,1 2 1,0-4 90,-1 0 0,6-2-249,0-3 1,4-3-628,-4 3 1,4-5 192,-4-5 1,6 1-146,-2-5 1,4-1 339,2-5 0,-3-1 6,-2-4 1,1 4 478,-6-4 0,-1-1 0,-4 1 0,0 1 0,-1 4 0,-4 0 0,0 1 0,-5-1 0,5 0 0,-7 6-37,2-1 1,-2 5 23,2-5 975,-4 7-692,6-4 1,-9 7 224,-3 0 0,2 0-148,-7 0 1,1 0 94,-6 0 0,0 2-139,1 3 1,-1 3 121,0 7 1,0-1-93,1 1 0,4 5-169,0-1 1,7 6-112,-2-6 1,3 7 109,2-1 0,2-4-217,3-1 0,0-4 95,9-1 0,-2 0-121,8-1 1,-3-4 13,3 0 0,-2-7-121,7 2 1,-8-3-17,3-2 0,-4 0-31,-1 0 1,0 0 41,0 0 1,-6-5 84,1 0 1,-7-7-118,2 3 0,-3-4 72,-2-2 0,0 0 39,0 0 1,-2-1-20,-3-3 1,2 1-14,-7-7 0,5 7 150,-4-2 0,4-1 255,-5 2 1,7-1-202,-2 5 0,3 1-94,2-1 1,0 5 286,0 0 1,2 5-71,3-4 1,-2 5-265,7-1 1,-5 4 82,4 1 0,1 0-65,5 0 1,0 0 27,-1 0 1,-4 1 16,0 4 0,0 4 115,4 5 1,-1 6-113,-3-1 1,2 6-3,-7-5 0,1 6 8,-1-2 0,-3-1 122,3 2 1,-2-6 50,2 6 0,-4-2 66,4 1 1,2-3-143,-2-6 0,5-5-108,-6 0 1,3-6 36,-2 6 1,-2-7-17,7 2 1,-5-3-109,5-2 0,-5-7 83,4-2 0,1-4-26,5-2 1,-2-1 38,-3-4 1,8 2-177,-4-6 0,3-1-14,-8-4 1,5 1 91,-5 3 1,0 3 84,0 2 0,-5 8-53,0-2 1,0 4 250,1 0-147,-4 4 1,6 7-82,-7 4 0,-5 3 15,0 7 1,0 1 372,5 4 0,0-4-92,0 4 0,0 1-17,0-1 1,5-1-45,0-4 0,6 0-81,-1-1 1,3 0-86,2-5 1,1 3 98,4-7 0,-2 0-188,6-5 1,-4 0 88,4 0 1,-4-2 42,4-3 1,-6-3-203,2-7 1,-4 0-272,-1 1 0,-5-6-24,0 1 1,-5-8 156,4 3 1,-5-5 93,1-6 1,-4 3-13,-1-8 1,0 1-95,0-5 1,0-3 72,0 3 1,0-2 325,0 12 1,0-4-43,0 9 1,-5 2 61,0 13 0,-1 1 164,1 3 1,2 3-153,-7 7 1,7 13 43,-2 7 0,-2 6-48,2 4 0,0 6 133,5 3 1,0 8-48,0 2 1,0-2 66,0-7 1,2 0-98,3-5 0,-2 4-182,7-5 0,-5 1 26,5-6 1,-2-1 71,2-4 1,3-3-394,-3-6 1,1 0 167,-1 0 1,1-6 116,-6 1 0,7-7-31,-3 2 0,-1-3-1592,2-2 0,-5-2 1627,5-3 0,0-9 0,4-9 0</inkml:trace>
  <inkml:trace contextRef="#ctx0" brushRef="#br0" timeOffset="3578">2808 574 7569,'-8'7'782,"3"-6"163,10 4 1,3 2-527,7-2 0,4 0-174,1-5 1,8 0-51,1 0 0,1 0-312,4 0 1,2-2-1661,-2-3 0,7-3 502,-2-7 1275,4 0 0,1 1 0,0-1 0</inkml:trace>
  <inkml:trace contextRef="#ctx0" brushRef="#br0" timeOffset="4728">3367 751 8027,'8'0'519,"0"0"93,-3 0 151,-3 0-649,11 0 1,-5 0 13,7 0 0,-6-2-192,1-3 0,0 2 87,5-7 0,-6-1 105,1-9 0,0 4-73,5-4 0,-2-1-307,-3 1 1,3-4 98,-4 4 0,0-6 61,0 1 1,-4-2-12,5-3 0,-5 4 81,5-3 1,-7 4 86,2-4 1,-2-1-91,2 6 0,-3 3 236,3 1-135,-4 4-48,-1 1 66,0 7-43,-6 21 0,-2 5 99,-7 16 1,5 4-113,0 1 0,1 5 177,-6 5 1,5-5-51,0 0 1,7-1-102,-2-9 0,3-1 65,2-9 0,0 2 32,0-6 1,7 0-91,3-6 1,3-4-75,2 0 0,-6-5 114,1 5 1,0-7-32,5 2 0,-1-4-438,1-1 1,0 0 154,-1 0 1,-1-6-186,-3-4 0,3-3 151,-3-2 1,2 1-62,-3-1 1,4-6 70,-3-4 1,-2 2 89,2-1 0,-2-2 125,2-9 0,2 4-44,-7-3 1,6-2 31,-1 2 1,-2-1-56,2 6 1,-7 1 13,2 4 0,1 3 107,-1 6 0,0 5 761,-5 0-316,0 7-234,0 10 0,0 4 20,0 13 1,-5 1-88,0 4 1,-4 2 20,4 4 0,-2-4-63,2 3 0,4-3-78,-4-2 0,3 1 77,2-1 0,2-1-182,3-3 1,-2 1-46,7-7 0,0 1-41,4-5 0,-4-2-153,0-4 0,0 3 143,4-7 1,1 0-83,0-5 1,-1 0 99,1 0 0,0-2 27,0-3 1,-1 0-12,1-9 0,0 2 77,-1-8 1,1-2-95,0-3 1,-1-3 5,1-1 0,-2 1 26,-3 4 1,1-2-30,-6 6 34,7 0-77,-11 6 716,6 5 1,-7 5-270,0 8 1,-5 6-96,0 10 0,-1 1-128,1 4 1,3 4 17,-3 0 0,2 1 55,-2 4 0,3-1-53,-3 1 0,4-3-13,1 3 1,0 2-28,0-1 0,0 4 128,0-5 1,0 2-44,0-2 0,0-4-177,0-1 1,0 1 47,0-6 1,0-3-49,0-1-100,0-4 1,0-6-60,0 0 102,0-7 75,6 4 1,-4-14 98,3-3 1,-3-4-61,-2-6 0,4 2 71,1-6 1,2-1-49,-2-4 0,1-6-14,4 1 0,3-7 68,-3 2 0,1 1-48,-1-1 0,5 7-86,0-3 0,-1 4 75,6 2 0,-2 1-9,1 4 0,-2 2-42,2 8 1,-2 1 148,-3 3 0,1 2 90,0 3-146,-1 3 1,-4-3-31,0 10 1,-7 3 11,2 7 1,-5 0-180,-5-1 1,-3 1 61,-7 0 0,-6-1-89,-3 1 1,-4 0 95,-1 0 1,4-6-176,1 1 1,1-5-182,-2 5 0,4-7-193,6 2 1,1-3-1903,-1-2 2508,7 0 0,-5 0 0,5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6:21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2044 7569,'-14'0'-282,"4"0"235,0 0 0,5 0 47,-5 0 0,7 0 1141,-10 0-479,11 6 17,-4-4-249,-1 4-77,6-6-46,-6 7-123,7-5-1,0 4 1,7-6-1,7 0 248,9 7-248,7-6-138,12 6 1,5-7-93,17 0 1,6-2 88,14-3-1733,12 4 1746,-45-2 1,3-1 0,8 1 0,3 1-54,-2 0 0,1-1 0,4-2 0,2 0-191,1 3 0,0 0 0,-2-2 0,0 1 165,7 0 0,0 1-26,-3 2 0,0-1-162,4-6 0,-1 0 1,-5 6-1,-1 1 269,-1-2 1,-1-1-1,-6 0 1,-2-1-17,0 2 0,-2-1 0,-5 1 1,-1 0-69,45 2 0,-8-5 66,-16 0 1,-7 0 676,-8 5 0,-5 0-666,-9 0 1,-12-5 967,-2 0-869,-11 0 580,3 5 0,-16 0-409,-6 0 1,-6-1-55,-9-4 0,-1 3-350,-4-3 0,2 3-26,-7 2 1,6 0 79,-6 0 1,7 0 80,-1 0 0,7 5-1,3 0-689,-1 0 419,-5 2 1,5-4 170,0 7 0,6-5 53,-6 4 1,0-4 119,-5 5 0,-6 2-228,-3 7 0,-6-2 44,-4 2 1,1 2-382,-6-1 1,5 1 179,-6-1 0,13-4 160,-3 4 0,6-4-438,-1-1-1988,4-1 2527,13 1 0,-5-7 0,5-1 0</inkml:trace>
  <inkml:trace contextRef="#ctx0" brushRef="#br0" timeOffset="282">2867 1897 7569,'0'-15'3105,"-8"0"-2837,-7 1 1,-1-8-89,-9-2 829,-6 3-628,-6-7 0,-4 5-488,-3-6 1,5 4-783,-5 1 0,1 6 470,9-2 419,-7 10 0,16-3 0,-2 5 0</inkml:trace>
  <inkml:trace contextRef="#ctx0" brushRef="#br0" timeOffset="7838">148 250 7569,'-8'-1'1279,"3"-4"-1273,-3 3 0,6-3 113,-3 10 0,2 3-14,-2 7 1,3 0-1,-3-1 1,-1 8 129,1 2 1,-5 4 21,5 1 1,-5 1-99,5-1 0,-4-4-158,4-1 1,-2-1 75,2 2 1,2 1-134,-7-7 0,7 6 71,-2-6 1,-1-4-76,1-5 0,0-5-21,5 5 222,0-7-105,0 3-30,0-19 1,1 3-201,4-9 1,-1 1 77,5-2 1,0 2-68,0-6 0,4-1 43,-3-4 1,3-2 83,2-3 1,-2 1-41,-3-6 0,3 4-69,-3-4 0,1 7 232,-1-3 1,3 9-41,-3 2 128,-4 6-41,7-4 66,-11 14 0,6 10-43,-3 13 0,-3 1-82,3 8 1,-4 6 40,-1 4 1,0 7 144,0-2 1,-5-1-99,0 1 0,1-5-54,4 5 1,0-11-16,0 2 0,0-6 96,0 1-124,0-4 138,0-6-17,0-7-139,6-2 0,1-7-106,2-4 1,4-5 12,-3-10 0,3 2-186,2-6 0,0 4 27,-1-4 0,1-1 92,0-4 0,0-5 74,-1-1 1,1 1-32,0 5 1,-1 1-33,1 3 0,-5-1 0,0 7 0,-5 1 358,4 8 333,-5-3-443,2 11 0,-1 2 78,0 10 1,0 10-108,-5 4 1,0 4 95,0 1 0,-5 5-57,0 1 1,-5 4-28,5-5 1,-4 1-17,4-6 1,-2 0-267,2 1 0,4-2-144,-4-4 0,3-3-718,2-6 846,0 0 0,7-7 48,2-3 0,4-4-1224,2-1 1,5-6 1363,-1-4 0,14-16 0,-2-5 0</inkml:trace>
  <inkml:trace contextRef="#ctx0" brushRef="#br0" timeOffset="9236">853 294 7569,'-8'0'1762,"2"0"-854,-1 0-503,-1 0 1,-5 2-117,3 3 1,-3 0-113,3 10 1,-1-4-31,1 9 0,-3 3 0,3 1 0,-1 4 36,1 1 1,-3 2 11,3 4 0,2-6-253,-2 0 0,7-1 47,-2-8 1,-2-1-52,2-4 0,1 0 35,4-1 131,0-5-106,6-3-217,2-6 0,7 0-134,0 0 0,-1-6 175,1-4 0,0-8 10,-1-2 1,1-1 71,0 1 1,-2-1-9,-3-3 0,3-4-7,-3 3 1,1-1 61,-1 2 1,1-2-23,-6 6 0,5-5 90,-5 6 286,0-1-138,-5 6-59,0 5 1,0 5-70,0 8 1,0 9 74,0 7 1,-2 6-34,-3-1 0,4 1-15,-4-2 0,-2 4 79,2-3 1,0-3 85,5 3 0,0-7-118,0 2 0,0-4-16,0-1 1,0-6-120,0 1 75,7-7 1,1 4 30,7-7 1,-6 0-15,1 0 0,0-7-454,5-2 0,-1-9 80,1-2 1,0 0-32,0 6 1,-1-7 149,1-4 1,0 4 71,-1 1 1,1-1 61,0 1 0,-5-4-189,-1 4 276,1 1 1,0 6-61,0 3-41,-7 3 1,4 9 36,-7 3 0,4 5 101,1 9 1,0 4 115,-5 6 0,-1-4-95,-4-1 1,3 1 139,-3 4 1,4-4-63,1-1 1,-5-6 75,0 2 0,0-4 150,5-1-313,0 0 82,0-1-47,0-5-196,0-3 127,0-6 0,5-6-236,0-4 0,6-3 82,-1-2 0,3-5-177,2 1 0,-6-2 109,1 1 1,0-3 48,5-6 1,-1 4-43,1 1 1,2-1-171,2-4 0,-3 6 145,4 3 0,-5-1 4,-5 1 1,3 7 398,-4 9-171,-2-5 0,4 9 91,-6 0 0,0 7-46,-5 8 1,0 4 128,0 1 0,0 6 22,0-2 0,-5-1 36,0 2 1,-1-2-42,1 1 0,3 2-116,-3-6 0,4 4 67,1-4 0,0 0 91,0-6-236,0 1 137,0 0-114,6-7 1,2-2-25,7-6 1,0-5-162,0 1 1,-1-10-430,1 0 1,5-1 575,-1-4 1,1 1-174,-6-2 1,1-1 63,0-4 0,0-3-113,-1 4 0,1 3 54,0 1 0,-1-1 108,1 1 1,-7 6 66,-3 4 0,-2 5 360,2-5-136,-3 7-182,4-4 0,-6 9-43,0 3 0,-4 3 3,-1 7 0,-5 4 264,5 1 0,-2 4-83,3-4 1,0 4 27,-6-4 0,7 5-29,-2-6 1,4 6 24,1-6 1,0 1-200,0-5 80,0-1 0,1-1-107,4-3 1,3 2 69,7-8 1,0 1 41,-1-5 0,1-5-34,0 1 1,4-8-381,1 2 1,1-3 56,-1-1 0,-4-3-56,4-2 1,-2 1 46,1-7 1,-2 6 61,2-6 0,-7 5 92,-2-4 1,-2 4-118,1-4 237,5 6 1,-11-3-139,7 6 150,-7 7-24,3 1 1,-6 9 60,0 3 1,0 5 61,0 9 0,-1-1-89,-4 7 0,3-1 35,-3 6 0,2 4-64,-2 0 0,2 2-39,-7-2 0,5 4 44,-5 6 1,6-5 3,-6 0 1,0-1-57,-5 1 0,1-3-109,-1-6 0,0-6 413,0 1 0,1-9-102,-1-1 0,0-2 153,1-8 0,-1-1-96,0-4 0,1 0 4,-1 0 0,5-1-111,0-4 1,7-3-264,-2-7 0,3-1 123,2-4 1,2-4 168,3-11 0,3 3-457,7-8 0,6 8-101,4-3 1,2 0 464,3 0 0,4 1-82,0 5 0,6 1 370,-6 3 0,10-2-158,-5 2 1,2 4-338,-7 1 0,-3-1-178,4 1 0,-4 1-199,-2 4 1,0-5-178,1 1 1,-6-1 338,1 6 1,-7-1-2233,1 0 2587,4 0 0,-6 1 0,4-1 0</inkml:trace>
  <inkml:trace contextRef="#ctx0" brushRef="#br0" timeOffset="10244">2955 427 7795,'13'-15'465,"-3"0"1,2 6 0,-8-1-6,0-2 1,2 4 2,-1-2 433,0 7-550,-5-10 1,-2 11-164,-2-2 1,-5 2-87,-5 2 1,-3 6-90,-2 4 1,1 10-33,-7 4 0,1 9 162,-6 1 1,6 5-83,-1-4 0,7 6 18,-1-2 0,4-2-135,5 3 1,4-13 40,6 3 0,0-11 80,0 1 0,1-10 152,4-5 0,3-4-87,7-1 0,2-1-31,2-4 1,-1-3 6,7-7 1,-7-5-468,1 1 1,2-7 195,-1 1 0,4-4-163,-4-6 0,1 3 111,-1-8 0,-4 8-50,4-2 1,-4-2 90,-1 1 1,0 1 44,-1 5 1,-4 1-13,0 3 1,-7 4-204,2 6 384,-3 7 0,-2 3-34,0 10 1,-2 7 105,-3 12 0,2 4 81,-7 16 0,0-3 76,-4 8 0,4-8-72,0-2 1,7-5-112,-2 5 1,3-8 51,2-1 11,0-1 1,0-12-233,0 2 1,7-9 64,2-5 0,5-4-78,0-1 1,1-6-42,0-4 0,1-5-124,4-4 0,-4-4 157,4-6 0,1-2 39,-2-4 1,3 3-131,-3-8 1,-2 6 53,2-5 1,-4 0 143,-5-5 0,3-1-103,-4 1 0,0 2 186,0 3 0,-5-2-35,1 7 0,-2 1 379,2 8 105,-4 4-364,6 7 1,-12 14 59,0 9 0,-6 13-31,1 12 1,-3 5 168,-2 10 1,0 2-74,1 3 0,1 1-84,3-6 0,-2 0-112,8-5 0,-1-6-140,5-4 0,0-3-325,0-2 0,0-6 241,0-3 1,0-4-1282,0-1 1071,6-7 0,2-1-832,7-7 0,0 0 536,-1 0 1,3-4 636,2-5 0,4-1 0,7-11 0</inkml:trace>
  <inkml:trace contextRef="#ctx0" brushRef="#br0" timeOffset="10760">3617 427 7569,'10'-10'-159,"-1"0"118,-5 7 50,9-10 1,-7 10 564,4-7 1,-2 5-184,-3-5 1,-3 5 776,3-5-722,-4 7 1,-1-5 26,0 3 0,-1 3-127,-4-2 0,1 2-127,-5 2 1,-1 2-179,-5 2 1,-4 5 117,-1 5 0,-1 8-170,1 2 0,4 4 78,-4 1 0,4 1-58,1-1 0,5-3-108,1 4 0,5-6-97,-1 5 0,4-4 127,1-6 1,0-2 35,0 2-214,6-2 1,2-4 76,7-3 0,-5-4 164,0-6-56,0 0 0,4-6-20,1-4 1,0-5 64,-1-4 1,-4 1 135,0-7 0,0 1 53,4-6 0,-4-1-58,0-3 0,-5 3-98,5-3 1,-5 2 25,4 3 0,-5 1-142,1 4 1,-2 7 79,2 8 0,-4 5 1,11 1 56,-7 13 1,0 3-4,-5 16 0,0 4 362,0 11 0,-2 2-177,-3 3 1,2 2 103,-7 2 1,0 5-81,-4-5 1,-3 10-161,-2 0 0,1 6 107,-7-5 0,2-1-248,-1-4 1,-4-5-17,3 0 1,-2-8-70,-3-2 1,3-8-432,2-12 0,4-3 311,6-6 0,0-7-845,1-3 1,6-10 476,3-5 1,5-14 301,5-6 0,8-10-9,6-4 338,14-7 0,-9-8 0,12 0 0</inkml:trace>
  <inkml:trace contextRef="#ctx0" brushRef="#br0" timeOffset="11084">4043 471 7569,'5'-15'440,"0"0"-262,0 1 1,-4-1 759,4 0 44,-3 1 1,4-1 194,-6 0-470,-6 7 0,-2 2-401,-7 6 0,0 0-140,1 0 1,-1 1-155,0 4 38,1 3 0,-1 7-187,0 0 0,2-1 170,3 1 1,4 0-453,6-1 356,0 1 1,6-2-232,4-3 0,3 3 109,2-3 1,4-2-125,1 2 1,-2-5 122,-8 5 0,1 1 179,-6 9 0,0-4 52,-5 4 1,-7 1-86,-2-2 0,-6 3-48,-5-3 0,2-2 6,-6 2 0,4-4 485,-4-5 0,6 1 62,-2-6-2862,4 0 1349,8-5 0,1-3 1048,7-7 0,20 0 0,4-11 0</inkml:trace>
  <inkml:trace contextRef="#ctx0" brushRef="#br0" timeOffset="11193">4249 677 7569,'0'14'1582,"0"1"-1662,0 0 0,-7-5-218,-3-1 298,-3 1 0,-8 5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6:57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206 324 9704,'-5'10'1729,"0"0"-1350,-6-1 252,3 0-326,0 4 0,-5-5-217,3 6 0,-3 1 68,-2 0 0,0 4 27,1 1 1,-1 0-1,0-6 1,1 1-945,-1 0 0,5-5-59,0-1 0,7-4-379,-2 5 0,3-5 320,2 5 879,0-7 0,0 4 0,0-7 0</inkml:trace>
  <inkml:trace contextRef="#ctx0" brushRef="#br0" timeOffset="335">265 353 8691,'-8'0'2134,"0"0"-1745,3 0 1,2-1 422,-7-4 1,6 2-363,0-7 0,-5 0 434,0-5 0,2-1-409,2-4 0,-1 2-5,1-6-287,-7 6-93,4-3 0,-2 1-437,1 0 375,5-6-1804,-9 10 981,5-5 534,0 0 200,-5 11-3451,11-10 3512,-4 12 0,-1-7 0,-1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1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441 750 8441,'0'14'1831,"-6"1"-1203,4 0 4,-4-7-268,-1 5 1,6-10 78,-4 7-248,3-7 0,2 5 0,0-3 0,2-3-175,3 3 0,3-3-3,6-2 1,8-5-23,2 0 0,-1-7-150,2 3 0,4-11 121,5-5 0,2-1-75,-2 2 0,-1-9 47,6 4 0,-4-6 64,4 1 1,-7 1-14,3-6 1,-4 2-186,-2-2 0,1-4-14,-1 4 1,-6 3 123,-4 2 1,-2 3 139,-2 1 0,-1 1-71,1-1 1,-7 3 145,-3 2 1,-3 2 45,-2 4-22,0 2 0,-2-4-28,-3 6 0,-1 6 199,-4-1-231,-10 7 1,10-4 7,-9 7 1,2 0-63,3 0 0,-1 7 47,0 2 0,6 4-40,-1 2 1,0 6 26,-5 4 1,2 9 1,3 5 0,-8 5 36,4 5-55,-4 4 0,1 7 21,-2 4 1,-2 3-966,-4 6 952,-3 7-36,-1 2 1,-4 1 14,-6 1 0,5-3 53,-5 3 247,6-4-189,-10-7 1,6-1-44,-7-4 1,1-4-98,4-10 0,-3-5 89,2-10 355,4 4-223,-6-19 1,11 9-261,-3-14 2,9-5 1,-1-8 117,6-6 0,1-2 437,4-2 0,7-6-1335,3-10 1,3-4 469,2-11 1,7-2-198,3-7 1,5-2 160,4-3 1,4 3 240,6-3 0,2 4-36,4 0 0,-3 8 145,8 3 0,-8 4 30,3 6 1,-9 4-60,-2 10 0,-1 4 114,2 6 1,-4 6-17,-7 4 0,1 15 508,0 4 0,-5 12-256,-1 3 1,0 5 444,0 5 0,4 1-272,-3-6 0,3 0 100,2-5-271,0-6-451,6-2 0,2-8 182,6-4 0,1-4-763,-1-10 0,5-4 447,1-6 1,5-8 212,0-7 0,-4-3-44,-2-11 0,-3 1-3727,-2-11 3839,-6 0 0,-2 1 0,-6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1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59 148 7511,'-14'6'920,"-1"-4"1,5 9 105,0-6-666,7 0 735,-3 1-456,6-4-112,0 5 0,1-7 106,4 0-293,3 0 227,13 0-285,-4 0 0,12 0-90,1 0 0,6-7-149,8-3 1,0-3 231,0-1-1221,6-1 145,-4 0 748,5 0-2724,-7 1 1887,0-1 1,-5 0-70,0 1 959,-6-1 0,-4 0 0,-7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1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0 148 10251,'15'0'1157,"0"0"-236,0 0 0,6 0 531,3 0-986,4-7-141,8 5-455,2-11 150,-1 5 0,4-6-501,-7-1 0,7 5-794,-2 0 1,-1 0 902,1-4 372,-6-1 0,9 0 0,-4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2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15 7569,'-1'-8'0,"-4"3"152,-5 4 0,-3 2-49,-2 4-236,0 10 2014,-6 14-1054,-2 9 1,-6 14 416,-1 7-818,8 19-1773,-6 6 1758,16-32 1,1 3-1,-1 0 1,1 0-163,1 5 0,1 2 0,0 8 1,3 1-497,0-1 1,2 2-1,0 4 1,1 1 317,3 0 1,0-2 0,1-3-1,2-2-104,1-5 0,2-2 1,-2-7-1,3-3-104,17 35 1,6-8-1072,4-11 1,7-12 475,-2-13 732,4-6 0,4-9 0,-3-3 0,-3-6 0,1-10 0,4-7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3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221 353 7713,'14'-13'0,"-1"1"0,-1 3 0,-2-3 1013,1-1-652,2-2-136,-5 7 1,0-5-224,-3 3 0,-3 2 74,3-2 1,-3 1 127,-2-6 0,0 5-52,0 0 1,0 0 112,0-4 1,0-1 94,0 0 1,-5 1-130,0-1 1,-5 5-18,5 0 1,-6 2-32,1-2 1,-3-1-18,-2 6 0,4-5 40,-4 5 1,7 0-24,-12 5 1,7 0-33,-7 0 1,4 0-112,1 0 0,6 7 63,-1 3 0,0-2 9,-5 2 0,2-5-40,3 4 1,-1 1 153,6 5-116,-6 0 0,7-1 29,-5 1 0,5 0-158,-1-1 1,-1 1 82,1 0 1,0 0 56,5-1 1,0 1 3,0 0 0,0-1 79,0 1 1,2 0-90,3-1 1,-2 1-14,7 0 0,0 1 133,4 4 1,1-4-94,0 4 1,-1 3 0,1 1 1,5-1-13,-1 1 1,1 1-181,-5 4-58,-1 1 190,1 6 1,-2-4-172,-3 8 1,-2-1-563,-3 5 335,-4 0 218,6 0 1,-7 0-147,0 0 1,-2-5 45,-3 1 1,2-9 645,-7-2-237,1 0-137,-6-12-75,0 4 504,1-6-252,-1-7-134,7-2 83,-5-6-162,4 0 1,0 0-199,-1 0 0,7-6 125,-2-4 1,5-8-494,5-1 1,-2-8 258,7 3 1,1-4 17,9-1 107,-4-1 0,10 1-593,-6 0 409,6-1 0,-3-4-208,6 0 352,1-1-103,-1-1 216,0 5 0,1-5-205,-1 7 137,1 0 1,-6 1 308,0 3-90,1-2-62,-2 10 0,3-4 86,-6 6-4,-1 1-156,-4-1 0,4 0 406,1 0 1,0-1-104,-6-3 1,1 1 249,0-7-349,-1 7 62,-5-10-85,4 12 0,-12-12-109,4 4 0,-3-4-80,-2-1 1,0-1 186,0 1 1,-2-1 9,-3 1 1,-3 4-634,-7 1 282,1 6 1,-3-2 153,-2 11 1,-4 2 194,-6 7 1,2 2 130,-2 3 1,3 8-89,-8 6 0,-2 7-296,1-1 1,-1 3 145,2 1 0,3 0-372,-3 1 1,8-2 209,1-4 1,9 4-1308,1-4 0,2 3 1444,8-3 0,0 4 0,5-5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4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 7569,'9'1'657,"-1"3"315,3 0-997,5 8 1813,14-4-802,6 13-598,8 9 1,8 15 991,7 14-2401,0 13 1232,-29-29 1,-1 2-99,-3 3 1,0 1 0,-1 4 0,-1 1 53,-4 5 1,-1 0-93,0 1 0,-2 1 1,-7 7-1,-2 1-81,0 0 1,-1-1-1,-5 0 1,-3 1-423,0 7 0,-3 0 0,-1-1 0,-4-1 105,-5 0 1,-2-1 0,-2-5 0,-1-1-370,-3 0 1,0-1-1,-1-5 1,0 0 416,-3 1 1,-2-1 0,2-5 0,-2-1-360,-1-3 0,-1-1 0,-1 0 0,-1-1 106,0-3 0,0-1 528,-3 1 0,0-1 0,4-2 0,1 0 0,-2-1 0,1-1 0,0-1 0,1 0 0,-29 37 0,1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4.4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30 7569,'-6'10'2425,"-4"0"-1864,-3-7-400,5 3 0,1-4 1246,7 3-962,0-3 0,8 9-153,7-6 1,6 0-98,9-5 0,1 0 0,3 0 0,2-2-12,3-3 1,2 2-775,-7-7 0,1 5-283,-6-5 0,0 2-1994,1-2 2868,-7-3 0,5 5 0,-6-6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24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7569,'-15'8'2844,"0"5"-906,7-5-1258,1 0 1,7 1 0,2-6 645,3 2-1090,10 0 0,8-5 3,6 0 0,7-2-866,3-3-260,4-3 1,1-8 341,0-4 545,6 4 0,3-12 0,5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53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44 7569,'16'0'262,"2"0"154,1 0 1,8 0-472,-3 0 364,4 0-234,8 0 0,1 0-306,7 0-82,1 0 168,-8 0 1,6-1-42,-4-4 1,-2 3-151,3-3 0,-9-1-659,-2 1 995,0 0 0,-12-2 0,4-1 0</inkml:trace>
  <inkml:trace contextRef="#ctx0" brushRef="#br0" timeOffset="195">29 235 7569,'-8'15'1263,"-5"-7"-803,11-1 1,-3-7-116,10 0 0,5 0-5,9 0 226,4 0-302,7 0 0,5-2-79,5-3 1,2-1-112,2-4 1,5-3-935,0 3 437,7 4 347,-11-8 1,11 8-2155,-7-4 1078,0-3 1152,-11 11 0,4-11 0,-4 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49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501 941 8373,'-8'9'-461,"1"-3"1622,7-6 704,0 0-1423,0-6 1,0 2-75,0-5 1,2-3 83,3-7 1,-2-4-182,7-7 1,-5 1 26,4-1 1,0-5-225,0-5-14,4-9-70,-4 4 0,4-14-22,-4 0 1,4 0 266,-3-4-1496,3 2 1140,2 2 0,-2 4-18,-3 6 1,1 1 0,-6 16-240,-2 4 298,-1 5 1,-4 10 14,-2 3 0,-6 4-340,-10 6 188,-3 6 450,-13 9 1,-1 14-311,-7 11 1,-5 4 128,0 5 0,-2-4 160,2 4 1,3-5-65,-3-4 1,4-1 121,1-10 1,11 2 49,4-11 0,9-2 622,0-8-350,11 3-160,2-12 1,15 6-237,7-7-12,13 0-35,9 0 0,9-5-228,3 0 1,5-6 97,9 1 1,-2-3-986,3-2 1,-1 5 467,-4 1 0,8-6-1359,-8-5 1,3 2 1856,-3 8 0,0-9 0,-1 3 0</inkml:trace>
  <inkml:trace contextRef="#ctx0" brushRef="#br0" timeOffset="311">1339 501 7569,'-7'4'4847,"-3"8"-4765,-9 22 0,2 2 76,-2 3 1,2 7-85,3-7 0,-1 5-186,0-9 0,7-3-388,3-7 1,2 1-369,-2-7-1266,3 1 837,-4-5 702,6-7 595,0-2 0,6-12 0,3-2 0</inkml:trace>
  <inkml:trace contextRef="#ctx0" brushRef="#br0" timeOffset="452">1206 589 9364,'0'-8'1216,"7"14"-953,-6 4 0,13 18 296,-5-4 0,-1 6-33,2 4-798,-6-3 1,9 10 176,-4-7 85,-2 0-936,6-11 0,-10 3 160,7-6 786,0-1 0,5-4 0,-1 0 0</inkml:trace>
  <inkml:trace contextRef="#ctx0" brushRef="#br0" timeOffset="618">1148 589 7569,'-15'8'0,"7"5"1905,1-11 0,9 9-996,3-6 1,3 5-1360,7-5 1,1 4-56,3-4-847,-2 0 849,17 2 1,-3-6-1560,13 4 2062,0-3 0,7-9 0,1-1 0</inkml:trace>
  <inkml:trace contextRef="#ctx0" brushRef="#br0" timeOffset="1460">3382 471 12111,'0'10'556,"0"0"0,0 1-373,0 9 1,0 8 22,0 6 1,0 5-851,0-5 1,0 5 31,0-4 0,0-6-313,0-4 1,1-7-379,4 1 1303,-3-2 0,11-3 0,-5 1 0</inkml:trace>
  <inkml:trace contextRef="#ctx0" brushRef="#br0" timeOffset="1618">3205 647 7569,'-9'0'1479,"-1"0"251,7 7 1,-2-5-771,10 3-604,3-4-266,13-1 0,3 0-222,11 0 0,2 0-330,7 0 1,2 0-653,3 0 1,3-5 1113,7 0 0,0-13 0,0 2 0</inkml:trace>
  <inkml:trace contextRef="#ctx0" brushRef="#br0" timeOffset="1937">4131 559 7569,'-8'-6'229,"3"-4"0,10-3 353,5-2 0,3-1-660,2-4 41,0 4 1,6-12-94,2 12 74,6-12 1,5 5 168,1-6 149,5-1 1,-9 3 131,4 2-273,-4 4 0,-3 8 384,-4 3-249,4 4 0,-13 14 219,-1 6 1,-1 9 284,-8 12-393,0 2 0,-5 14-338,-6-6 8,-3 13 0,0-8 239,-1 4-1119,0-3 671,2-7 0,-4-5 184,7 0 0,-1-6 49,1 1 1,3-4-62,-2-6 0,-11 4 0,-2-5 0</inkml:trace>
  <inkml:trace contextRef="#ctx0" brushRef="#br0" timeOffset="2126">4278 927 7569,'-14'8'0,"-1"-2"0,8-6 0,7 0 0,7 0 0,8 0 0,6 0 1254,3 0-969,4 0-262,2 0 0,6-6-111,3-4 1,8-1-119,2 1 1,7-3-1167,-2 3 1372,-4-3 0,7-2 0,-4 1 0</inkml:trace>
  <inkml:trace contextRef="#ctx0" brushRef="#br0" timeOffset="2500">5160 442 7569,'9'-23'898,"-3"-5"0,-6 10-455,0-6 0,0 6 221,0-2 0,-6 4-84,-4 1 280,-3 0-511,-9 7 0,0 3 243,-8 10 0,-6 10 174,-3 9 0,-3 12-195,-3 8-221,8 0-185,-6 20 1,14-10 22,0 10 1,3-1-6,11-4 1,3 3 22,12-8 1,2-10-164,3-4 0,11-8-176,14-2 1,2-9-40,12-6-1210,-3-7 928,16-8 1,-9-2-917,6-3 683,0-3 221,-2-7 1,3-6-168,-6-3 0,0-4 265,-5-2 1,-11 6 126,-4-1 0,-9 1 57,0-6 1,-11-1-1,-4-3 1,-6 1 37,-9-6 410,0 7-234,-24-11 0,8 12-503,-13-3 134,-1 3-144,-4 1 0,0 8-775,0 2 1258,6 4 0,-4 7 0,4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7:00.0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485 207 7569,'7'-15'-1491,"-5"0"1773,3 1 1,-4 4 540,-1 0 0,2 2 279,3-2-745,-4-3 1,6 10 633,-7-7-652,0 7 0,-2-4 45,-3 7 0,2 2-76,-7 3 1,5 8 40,-4 6 0,4 7-99,-5-1 0,5 4 184,-5 6 0,7-3 36,-2 7 0,-2-4 57,3 4 0,-1-5 280,5 5-394,0-6-189,0 3 0,0-2-15,0 1 1,0-1-27,0-5 1,5-4 91,-1-1-92,8-6-23,-4 4 1,7-8-505,-1 1 218,1 0 155,0-7-760,0 5 394,6-12 208,-5 6-554,12-7 1,-5-2 316,6-3 0,-4-3-557,-1-6 1,-1-6 421,2 0 1,1-6 211,-7 2 0,1-4 82,-5-1 1,-1-1-426,1 1 1,-7-1 282,-3 1 1,-2 0 155,2-1 1,-3 6 304,3-1 0,-4 12-148,-1-2 1,-1 4 680,-4-4-522,3 7 1,-6 2 620,3 6-516,4 0 1,-11 6 258,7 4 1,0 5-117,5 4 0,0-1 20,0 7 0,0-1 37,0 6 1,0-1-121,0 0 1,0 1 39,0-1 1,0-4-119,0-1 1,7-6-261,3 2 1,-2-4 107,2-1 1,-1-2-335,6-3 0,0 1 217,-1-6 1,1 0 63,0-5 1,0-7-514,-1-2 1,6-4 89,-1-2 0,1-1-48,-5-4 0,-5 4 163,-1-4 0,-4-1-33,5 1 1,-5-1 65,5 1 1,-7 4 54,2-4 1,1 2 58,-1-1 1,2 2 90,-2-2 0,-2 7 8,7 3 1,-7 4-186,2-5 366,3 7 1,-1-2-95,3 10 1,1 3 257,-6 7 0,1 6-133,-1 3 1,-1-1 54,5 2 1,-5-6-39,1 6 1,1-2-67,-1 1 1,1 2-68,-1-6 0,-3-1 129,3-4 82,3 0-104,-6 0 175,4-7-158,-6-2-99,0-6 0,0-6-127,0-4 0,5-5-201,0-4 1,2 1-198,-3-7 1,0 1 216,6-6 0,-1 1 123,6-1 0,0 1-19,-1 0 0,1-1-325,0 1 0,0 6 61,-1 3 1,-4 4 341,0 1 0,-5 7 141,5 3 11,-7 4 1,8 2 237,-6 4 1,0 10-189,-5 9 1,0 4 117,0 2 0,0-1-113,0 0 1,0 6 79,0-1 0,0-5-53,0-4 0,2-6 85,3 6 0,-4-12 53,4 2-207,3-4 0,-4-3-67,5-3 1,-4-3 85,5-2 0,0-8-482,5-7 1,-1-1 194,1-9 1,0 1 156,-1-6 1,1 1-255,0-1 1,-2-4-522,-3 0 0,3 1 401,-4 9 0,-2 2-8,-2 8 813,3-1-433,-6 7 1,4 5 373,-6 12 0,0 3-200,0 12 0,0 1 320,0 4 0,0-1-196,0-3 0,2 6-78,3-7 1,1 1 84,4-11 1,5 1-76,-1 0 1,1-6-214,5 1 1,1-6 62,-1 0 133,6-8-98,-10 2 1,10-11 16,-6 3 1,4-5-873,-4-4 374,-1 2 204,-4-4 55,0 0-340,0-2 0,-1-1 147,1-1 1,-5 5 35,0-4 1,-6-1-155,6-4 0,-6 5 69,0-1 0,3 1 231,-2-6-42,0 7 0,-5 2-136,0 6 707,0 7 0,-7 2-325,-3 6 0,-3 6 777,-1 4 1,-6 14-140,0 6 752,1 9-951,4-1 1,2 7 43,3 4 0,-1-5-60,6 1-250,0-1 0,5-13 292,0 3-377,7-3-1,1-8-163,6-2 46,8-6 71,-6-7 1,12-1 138,-4-7-139,-2 0 1,5-2-2320,-2-3 1483,-4 3 0,5-11 341,-6 4 0,4-5 133,-4 0 0,-2 4-2759,-8 0 1,3 2 2983,-3-2 0,-4-3 0,1 5 0</inkml:trace>
  <inkml:trace contextRef="#ctx0" brushRef="#br0" timeOffset="318">1441 60 7569,'0'-15'0,"0"0"0,0 7 0,0 0 1013,0 3 1428,-7 3-2584,6-4 0,-7 8-1851,3 2 1994,3-2 0,-4 11 0,6-5 0</inkml:trace>
  <inkml:trace contextRef="#ctx0" brushRef="#br0" timeOffset="653">15 471 7569,'-8'0'2723,"1"-6"-1792,14 4 1,3-4 101,9 6 1,4 0 333,7 0 1,4 0-766,0 0 0,7 4-52,-2 1 1,4 7-2222,1-2 1168,6-4 1,4 1-4273,10-7 4775,3 0 0,20-7 0,2-1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46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133 853 7569,'-5'10'0,"-2"-2"0,-1-1 642,5-2-360,-4 1 1,6-2-12,-4 5 0,2-5 225,-7 1-267,7 3 190,-4-7-118,7 12-105,-6-11 0,4 6 83,-3-3 19,3-3-115,2 4-232,0 1 151,0-6 32,7 6-80,1-7 130,7 0-324,-1 0 147,1 0-45,0-7 212,6 6-341,-5-12 101,12 5 0,-5-7 146,0 0-189,5 1-12,-5-1 152,6 0 1,-1-1-10,-4-4 13,4 4-40,-5-5-133,6-1 107,1 6 1,-1-12 42,0 4-33,-6 3 28,5-7-17,-5 5-61,6-6 68,-6-1 2,5 1-14,-12-1 1,10 1-4,-6 0 0,0-1 28,-6 1 1,1-1 1,0 1 1,-2 0 187,-3-1-199,3 1 0,-12-1 2,4 1 0,-3 1 4,-2 4 1,0-2 154,0 6 1,-2 2-40,-3 8 1,2-3-39,-7 3 0,0 4-27,-4 1 0,-1 3 9,0 2 1,-4 2-16,-1 3 1,1 3-203,4 7 199,0-1-114,0 1 106,7 6-9,-5 2 1,5 2 70,-7-1 0,6 1-76,-1 4 1,5 2 122,-5 3 1,5-1-68,-5 6 0,5-4 31,-4 4 1,4 0-42,-5 5 0,2 2 0,-2 3 0,-3-2-87,3 7 1,-3 0 94,-2 5 0,1-5-100,-1 0 1,2-2 72,3 2 0,-8 1-57,3-6 1,-3 5 36,4-5 1,-3 0-9,-2-5 1,1 0 32,-7 0 0,7-6 94,-1-4 0,-2-3-120,1-1 0,0-3 10,6-2 0,-6-4-70,0-6 0,1-2 73,4-3 1,0 1-117,1-6 1,-1 0 57,0-5 30,1 0 1,-1-2-51,0-3 1,7-3-153,3-6 1,4-8-30,1-2 0,0-4 66,0-1 0,1-1-3,4 1 0,3-1 77,7 1 1,5 0 43,-1-1 1,2 6-54,-1-1 1,1 7 82,4-1 0,3 4-90,-4 5 0,-1-1 160,1 6 1,-1 0 94,2 5 0,1 8-136,-7 7 0,3 1 152,-3 9 1,-2 4-51,2 5 1,-2 7 275,-3-2 0,6-1-134,-1 1 1,6-6 5,-5 1 0,4-3-106,-4-1 1,4-3-124,-4-2 0,6-4-47,-2-6 1,4-2-267,2-3 1,-6-4-384,1-6 0,-3-1 342,3-4 0,3-4-802,-4-5 1,-3-7 484,-1-4 0,1-3-1611,-1-1 2231,-1-1 0,3-12 0,1-4 0</inkml:trace>
  <inkml:trace contextRef="#ctx0" brushRef="#br0" timeOffset="482">206 971 7069,'-8'0'2830,"2"7"-2157,6 1-278,0 6-175,6-5 1,2-1-74,7-3-73,6-4 0,-3 6 247,7-7-436,6 0 0,1-2 147,8-3 0,-1-3-28,5-7 90,0 1-90,0-1-1538,0-6 1147,0 4 1,-6-4-922,-4 7 1,1-1 1307,-6 0 0,4 0 0,-11 1 0</inkml:trace>
  <inkml:trace contextRef="#ctx0" brushRef="#br0" timeOffset="893">192 1162 7569,'0'8'-161,"0"-1"192,0-7 8,0 6 1334,-7-4-595,6 5-297,-6-1-149,7-4 442,0 4-250,0 1-192,0-6 285,7 6-217,1-7 0,13 0-464,2 0 169,6 0-45,7-7 123,2-1-708,12-6 1,-4-1 316,3 0 259,3-6-615,-6 5 0,10-12 79,-7 3 485,0 4 0,1-7 0,2 5 0</inkml:trace>
  <inkml:trace contextRef="#ctx0" brushRef="#br0" timeOffset="1385">1676 104 7569,'0'-23'0,"0"-5"672,0 18-91,0-9-123,7 11 362,-6-1-498,6 3 1,-9 9-29,-3 7 0,-3 16-19,-6 23 1030,-1 3-1109,0 27 0,-6 7 4,9-35 1,-1 1 0,0 7 0,0 1-196,1 1 0,0 1 0,-2 2 0,2 1 91,2 1 0,0 0 1,-1 3-1,1 1-307,0 1 0,0 0 0,3-3 0,0 0 159,-1-4 0,1-1 0,0-2 0,1-1-267,3-8 0,1-1 0,-3 47-1134,5-15 1002,0-9 1,8-16-460,7-9 0,3-11-1833,11-9 2743,-3-12 0,23-11 0,-3-6 0</inkml:trace>
  <inkml:trace contextRef="#ctx0" brushRef="#br0" timeOffset="2544">2470 207 7569,'-5'-15'358,"0"0"1,2 1 1731,1-1-1523,2 7-356,7 1 0,3 15 188,9 7 0,6 6 254,9 9 1,4 12-73,6 7-111,-7 7 0,6 11-311,-4 6 1,-3 9 371,-2 11-1955,-3-3 1345,-22-40 1,-1 1 0,10 40-289,-14 7 0,0-4-732,-9 4 619,-10-7 370,-8 4 1,-1-14-1213,-1-2 989,1-11 178,-12-2 0,5-14-1533,-4-3 558,4-10 548,2-9 582,6-9 0,-5-5 0,7 0 0,3-1 0,5-3 0</inkml:trace>
  <inkml:trace contextRef="#ctx0" brushRef="#br0" timeOffset="2943">3499 986 8776,'-8'0'1119,"1"6"-1037,7-4-42,0 11 1,7-11 872,3 2 0,9 3-398,6-2 1,2 1-461,3-1 1,1-3 95,3 3 1,-1-3-855,6-2 1,-1 0 207,1 0 442,-3 0-2277,-7 0 2330,-6 0 0,5-7 0,-5-1 0</inkml:trace>
  <inkml:trace contextRef="#ctx0" brushRef="#br0" timeOffset="3107">3587 1236 7569,'-8'14'2178,"8"-6"-1561,10-3 1,8-3-129,1-2-185,8-7-385,-5 6 0,14-11-539,3 8 574,4-8-1530,1 4 1,5-7 1575,0 1 0,7-8 0,-4-1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58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368 368 7569,'-5'10'728,"1"0"-11,-1-7-371,5 10 0,1-11-191,4 2 1,3-2-150,7-2 1,0 0 202,-1 0 134,1 0-225,6-6 1,-3-3 0,7-5-1,-1-3 1,1-1 0,-1-3-1,3-2 570,0-3-633,-4-2 0,5-1-114,-4 0 0,-2-1-63,-3 1 1,-4 4-208,-5 1 1,1 6 261,-6-2 0,0 4-77,-5 1 56,0 7 250,0 1-104,-7 7 1,-2 0 102,-11 0-66,4 7 0,-10 6 78,6 7 1,-5 7 17,6 3-119,-7-1 0,3 14 34,-7-4 0,6 10-43,-1 5 1,1 0-76,-5 4 1,-2-2 112,-4 8 1,4-5 6,-3-6 0,-2 0-126,2-4 89,-1-10-403,6 10 241,0-18 0,-1 0 83,1-7 62,6-6-199,-5-3 217,12-2-40,-5-11 1,12 3-22,5-10 0,2-10 22,2-9 1,11-4-231,4-2 0,10-10 3,-1-4 1,5 1 246,6 4 0,-4 3-66,3 2 1,-3 1 250,-1 13 1,-3 2-103,-2 9 1,1 2 152,-7 7 0,3 8-111,-3 7 0,-2 8 70,2 11 1,-2 2 23,-3 3 0,1 2 89,0-7 1,-1 6-234,1-6 0,0-1 72,-1-9 1,3-3-358,2-6 0,-2-2 156,2-3 0,-1 1 113,2-6 0,-2 0-9,6-5 1,-4-7-932,4-2 1,-4-4-209,5-2 1,-7-5-478,1 1 0,2-6-559,-1 6 2072,-7-7 0,7 3 0,-4-7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58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1 235 7569,'8'-6'881,"5"4"1,-5-11-639,7 3 1,1 2 32,4-2 794,3 7-655,6-3 0,0 4-42,1-3 0,1 4-190,3-4 1,-1-2 366,6 2-878,-6 0 1,7 0-67,-5 0 1,6-4-391,-2 4 1,-3-7-354,-2 3 1,2-9 516,-2-2 0,-4 0 620,-6 6 0,-6-1 0,3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58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10566,'14'0'1119,"3"-1"-836,2-4 1,2 2-126,4-7 1,3 5-143,-4-5 37,4 7-292,1-10 0,6 11-295,-1-3 1,2-1-73,-2 1 0,4-7 606,6 3 0,6-5 0,3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5:59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0 7569,'-15'7'1043,"1"1"1,-1 13 282,0 4-882,1 9 1,-1 10-85,0 10 0,1 13-146,-1 11 0,-5 4 408,1 11 1,1-8-59,8-2 1,3-1-262,7 1 0,0-4-146,0-11 0,8-7-872,7-8 1,2-10 15,7 1 0,1-11-409,4-4 0,2-1-2080,3-9 3188,-3-6 0,5-6 0,-6-7 0,-1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8061,'14'6'977,"1"4"1,6 5 315,4 4-809,9 11-141,4 7-416,6 14 1,-2 3 347,-3 10-553,-3 9 1069,0 9-326,-11-1-915,3 12 316,-14-9 159,-6 10-874,5 1 1078,-11-5-46,5 5-45,-14-7 0,-8-5-4161,-9 1 2456,-4-8 571,-1-2 996,-1-15 0,1-15 0,0-10 0,-1-3 0,1-2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0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7569,'0'8'797,"0"-2"-767,0-6 383,0 0-299,7 0 1,1 0-247,7 0 0,1 0 38,4 0 1,-2 0 5,6 0 52,-6 0 0,10 0 1,-4 0-137,4 0 1,-3 0 78,-1 0 1,-6 0-913,2 0 1005,-4 0 0,5-6 0,2-2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1.0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74 7569,'-9'15'2242,"-2"-5"-966,6-1-580,0-5-478,12 2 0,1-6-696,7 0 1,4-5 156,1 0-159,6-6 341,-10 3 1,12-2-13,-4 0-1171,11 0 620,-4-4 702,11-1 0,-4 0 0,6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1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456 868 7569,'-8'0'304,"1"-7"1,7-1 107,0-7 0,0 1-262,0-1-43,0 0 1,2 1 141,3-1 379,-4 0-222,6-6-1,-1-2 72,-4 0-218,5-5 1,-2 1-51,-1-8 0,8-5-49,-2 0 1,-2-7-22,2-2 1,-5-5-111,4 5 1,-5-5-172,0 5 117,5 0 69,-8 12 1,6 1-154,-7 6 19,0 7-1,0 2-164,0 13 168,0 1 1,-7 7 54,-3 0 1,-4 7 14,-6 3 1,-3 5-170,-6 4 0,0 4-239,-1 6 0,-6 1 448,-3-1-116,-3 1 20,4-1 0,-3-1 652,7-4-395,0 4 1,6-7 765,3 4-648,-2-4 1,12-6 10,0-1 231,0 1-52,14-7 115,-6 5-397,7-5 0,12 6-81,2-5 92,11-2-72,4-7 0,7 0-93,3 0 6,10-7-317,-9 6-940,10-12 864,1 4 0,-5-5 46,3-1-2128,-4 0 1588,-1 1 1,5-1-97,0 0 1,0 1 920,-4-1 0,0 2 0,1 3 0,-2 5 0,-3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1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 7569,'-14'0'0,"-1"5"0,0 0 1475,0 0-923,1 1 1,-6 2-441,1 7 0,-6 1-485,5 4 0,1 3 402,4 6 0,1-4 120,-1-1 0,5-6-420,0 2-661,7-4 159,-4-1 243,7-1 1,2-7-162,3-7 691,3 0 0,7-20 0,0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8:16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1 706 8379,'15'0'1417,"-1"0"1,8 0-1114,2 0 1,10 0-137,6 0 1,10-5-1,9-2 199,8-1-344,11 5-138,4-10 1,11 5 142,0-7 0,-40 8 1,0-1-163,1 1 1,0 0 0,5-1 0,1 1 145,1 0 1,1-1 0,2 1 0,-1 0 18,-2-1 1,1 1 0,7 0 0,1 1-122,-2 1 1,1 0 0,3-2 0,1 1 38,-4 1 0,-1 0 1,6-1-1,-1 1-9,-2 0 0,0 0 1,5-2-1,0 1-254,-5 1 1,0 0 0,6 1-1,0 0 311,-4-1 1,1 0-1,0 1 1,0 0 10,-2-1 1,-1 0-1,1-1 1,1-1-15,-2 2 0,0 0 0,-2 1 0,-1 0-143,-1-1 0,-2 0 1,-2 3-1,-1-1 148,-6-2 0,0 1 1,2 1-1,-1 1 37,-3-3 1,-1 0-1,44 2 15,-9-2 1,-16 3 202,-4 2 1,-9 0-217,-10 0 1,-1 0 353,-14 0 1,-5 0-445,-4 0 1340,-7 0-1213,3 0 715,-13 0-475,-1 0-178,-7 0 1,-2 0 46,-3 0 1,-3 0-66,-7 0 1,-1 5 138,-4 0 0,-1 1 22,-3-1 1,-4-1-96,3 5 1,-2 1-56,-3 5 1,-1 0 39,-3-1 1,1 6-216,-6-1 1,5 8 2,-5-3 1,6-1 9,-1 1 1,7-6-241,3 2 1,8-4-1119,1-1-1357,7 0 2018,8-7 1,1-2 728,4-6 0,16-13 0,11-3 0</inkml:trace>
  <inkml:trace contextRef="#ctx0" brushRef="#br0" timeOffset="316">4631 368 7569,'8'0'537,"-1"0"50,-1 0 345,-4 0-606,4 0 1,-4 0 1100,3 0-990,-3 0 0,4-2 1483,-6-3-1094,-6 4 0,-4-6 98,-10 7 0,2-5-462,-6 0 0,-2-5 29,-9 6 1,4-8-1033,-3 2 1,-2-3 372,2-1 0,0-8-590,4-2 0,2-4 525,4-1 1,-2-4 232,6-6 0,-6-7 0,3-13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2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0 7569,'0'15'0,"-1"5"610,-4-1 0,3 2 828,-3-1 0,-1-4-849,1 4-406,0 3-34,5-7 0,0 12-514,0-4 200,0-2 159,0 5-1284,0-10 889,0 4 1,0-6 202,0-1 0,1-5 198,4-4 0,-3 3 0,4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2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7569,'-14'5'2328,"-1"0"-1072,7 0-761,1 2 1,7-4 740,0 7-640,7-7-451,7 10 0,8-10-179,2 7 1,4 0-120,-4 5 0,9-6-335,1 1 1,6-6-145,-6 0 1,5-2-783,-5-2 1,10 0 1413,-4 0 0,5-13 0,-7-3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7569,'-13'9'1780,"3"1"0,4 2-835,-1 1-873,5 8 1,-6 4-23,3 9 0,4 5 29,-4 10 0,3-3-154,2 3 0,0-5-220,0-5 0,0-3-247,0-7 1,0-4 22,0-1 519,7-12 0,-6 14 0,6-10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3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7569,'0'8'5087,"0"-2"-3721,0-6-1073,0 0 1,8 5-548,7 0 1,6 0 313,8-5 1,7 0 122,3 0 1,4 0-704,1 0 1,5 0-2153,0 0 2672,6-7 0,-2-1 0,5-6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30 265 7569,'-8'0'1138,"-5"0"0,12-2-711,-4-3 0,3 2 164,2-7-834,7 0 184,1-4 1,11 1 105,1 3 133,6-3-65,-3 5 0,11-7-50,0 0 0,2-1 0,-1-4 0,-4 4-142,3-4 143,-3 4-16,-2 1 1,-1 2 285,-3 4-49,-4-5 147,-13 13 15,5-6 1,-11 20-159,3 7 1,-9 13 32,0 6 0,-8 0-157,2 5 1,-3-3-78,-1 8 0,-1-3-55,0-2 1,2-5 90,3 0 1,-1-6-1256,6 1 778,-6-3 1,9-6-1122,-3-1 1,3-6 186,2 2 1285,0-4 0,0-1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4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30 7569,'-15'8'4292,"0"-3"-2138,7-3-1723,2-2 1,7 0-12,4 0-906,3 0 414,14 0 1,-5-5 54,8 0 1,-1 0-4,6 5 0,-1 0-1000,1 0 1,4 0 643,0 0 0,2 0 333,-2 0 1,-1-2 42,6-3 0,7-3 0,6-6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4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59 7569,'-21'-6'0,"5"4"2645,-4-3-1739,-3-3 1,5 6 487,-6-3-992,-7 4 1,0 1-13,-3 0 0,1 13-78,-1 6 1,3 8-4,-4 2 1,11 7 170,4 3 1,1 4-295,4 1 0,-1 5-154,11 0 0,0-2-247,5-8 1,8 4 192,7-4 1,6-3-520,8-2 1,6-9 102,-1-6 0,7-2-146,-2-3 1,3-1 267,2-3 0,1-3-59,-1-7 1,0-2 101,0-3 1,0-5 77,0-9 0,-11 1 25,-4-7 1,-4 6-15,-1-6 1,-4-1 195,-11-8 0,-2 3 120,-7-4 1,-8-1 152,-7 2 0,-3-7-145,-11 2 0,1-2 40,-11 2 0,0-3-352,-5 2 0,4 5-383,1 0 1,6 11-240,-1 4 0,5 5 794,4 6 0,-3-4 0,6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5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7569,'2'8'373,"2"-3"1,6-4 0,5-1 4176,5 0-4500,-4 0 25,12 0 1,-5-5-1,6 1-849,0 0 296,1 3 94,-1 1 1,1 0-254,-1 0 0,-5 0-21,1 0 1,-7 0-434,1 0 0,-7 5 1091,-2-1 0,-7 8 0,4-4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05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7569,'-8'8'0,"1"5"0,14-11 2407,2 3-1575,5-4 0,7-1-1078,3 0 81,4-6 1,1 3-245,1-7 0,4 5-385,0-5 0,7 0 794,-2-4 0,4-1 0,1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16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0 8560,'-8'0'1745,"3"2"-995,10 3-441,-3-4 1,11 8 202,-3-4-206,3-4-146,1 6 1,6-2 273,0 0-91,6-1-416,-3-4 0,6 0-194,0 0 0,-4 0-127,-1 0 0,-1 0-422,2 0 0,1 0-656,-7 0-642,1 0 2114,-5 0 0,-1 0 0,1 0 0</inkml:trace>
  <inkml:trace contextRef="#ctx0" brushRef="#br0" timeOffset="158">175 89 7569,'6'8'3360,"3"5"-2793,5-12 1,1 6 45,0-7 0,6 0-709,3 0 0,4 0-699,2 0 0,-1 0 550,0 0-678,1-7 602,-1 6 0,6-12-657,-1 3 1,7 2 977,-2-2 0,3 0 0,2-5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8:17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486 734 7569,'0'-14'1003,"0"-1"-363,0 0-349,0 0 0,2 1 359,3-1 1,-4 0 155,4 1 350,-3-1-802,4 0 0,-2 5 153,5 1 0,-4 5-146,5-1 1,-2 5-179,2 5 1,3 5 228,-3 10 1,3 4-87,2 11 0,-1 2-202,1 7 1,-2 12 70,-3 3 0,3 3-179,-3-4 1,-2 4 59,2-3 1,0 0 169,4-15 0,-4-3 98,0-12 0,0-7 178,4-8 1,3-6 200,2-8-307,-2-6-186,10-2 1,-4-20 162,7-6 0,-3-7-72,-2-3 0,1-5-510,-6 0 1,-2-7 179,-9 2 1,-2 2-610,-7-2 1,0 7-139,0-2 1,-2 5-630,-3 5 0,4 4-1142,-4 11 0,-2 3 478,2 6 2049,0 7 0,-1-5 0,-2 4 0</inkml:trace>
  <inkml:trace contextRef="#ctx0" brushRef="#br0" timeOffset="472">1515 146 7569,'0'-44'1012,"0"8"47,0 7 1,3 8-945,7 11 1,0 5-208,9 10 1,-2 11 1433,-3 14-866,1 19 0,0 27-403,-8-26 1,1 3 0,-1 7 0,0 3 407,1 11 1,-1 4-1,-2 6 1,0 5-447,-2-23 0,1 3 1,-1 1-1,-2 8 1,0 2-1,0 1 179,0 4 0,1 2 0,0 1 0,-1 0 0,-1 1 0,0 1-105,1 5 1,-1 0-1,-1 0 1,0-1-1,-2 1 1,1 1-65,0-19 1,-1 0 0,0 1 0,1-1 0,0 0 0,0 0 0,1 0 0,-1-1-164,1 24 0,-1 0 0,1-1 0,-1-4 1,1-1-1,0 0 85,0-2 1,-1 0 0,0-2 0,2-7 0,-1-2 0,1 0 74,-2 0 1,0-1-1,1-1 1,0-7-1,1-2 1,-1-1-412,1 28 0,0-3 1,1-10-1,0-2-1572,1-7 0,1-3 1518,0-5 0,2-3 55,2-4 1,1-2-1,8 36-137,4-15 0,2-19 505,8-11 0,-11-13 0,-2-13 0,-7-10 0,-27-16 0</inkml:trace>
  <inkml:trace contextRef="#ctx0" brushRef="#br0" timeOffset="1092">2573 587 8023,'0'-8'710,"0"-5"1,-1 11-141,-4-3 781,3 4-469,-4 1 230,-1 0-514,5 0 0,-11 1 250,4 4 0,0 12 21,0 12 0,-1 9-415,-5 11 0,0 8-78,1 6 1,4 6-92,0-5 1,7 11-390,-2-2 0,3-2 193,2-8 0,8-9 107,7-5 0,5-5-56,4-4 0,9-9-77,-4-7 1,6-8-536,-1-1 0,-3-5 256,3-5 0,2-4-1274,-2 4 0,1-8 811,-6-2 1,1-8-1011,-1-2 1,-5 1 853,1-6 1,-9-1-1599,-1 1 2433,0-6 0,-14-3 0,6-9 0</inkml:trace>
  <inkml:trace contextRef="#ctx0" brushRef="#br0" timeOffset="1340">2353 1028 12163,'15'0'1407,"-1"0"-539,1 0 0,6 0-357,4 0 1,-1 0 15,6 0 0,-3 0-3234,12 0 1808,1-6 0,10-3 899,4-5 0,10-7 0,3-2 0</inkml:trace>
  <inkml:trace contextRef="#ctx0" brushRef="#br0" timeOffset="2001">89 2042 7569,'-6'-8'202,"-3"-3"496,-5 6 29,-1 0-397,0 5 0,6-2 346,-1-3-8,6 4-285,-2-6 0,6 6 459,0-4-523,6 3 0,-4-4 374,11-1 1,-5 5-210,7-2 0,0-3 124,-1 2 0,1 0-225,0 5 0,1 0-21,4 0 0,4 0-179,11 0 1,5 0-1,14 0 1,3-5-256,17 0 1,6-6-214,18 1 1,-46 4 0,2-1 375,7 0 1,1-1 0,0 1 0,1 0-117,3 0 0,1-1 1,2-2-1,2 0-425,2 1 1,1-1 0,4-1 0,1 1-143,6 0 1,1 0-1,0 1 1,0 0 416,4-3 1,1 0 0,-3 2 0,1 2-24,1-2 0,1 0 0,-5 2 0,-1 0 55,3 0 1,1 1 0,1 0 0,-1-1 33,-5 1 0,-1 0 0,2 0 1,0 0-255,-4 3 1,0-1 0,-2-2 0,0 1 281,-3 1 0,0 0 1,-2-1-1,-1 0-124,-9 1 0,-1 1 0,-2-1 1,-1 1-435,-8 2 0,-1 0 1,42 0-260,-10-3 898,-9 3 0,-15 7 0,-1 0 0,1-2 0,0-1 0,0-2 0</inkml:trace>
  <inkml:trace contextRef="#ctx0" brushRef="#br0" timeOffset="5349">486 2557 5963,'0'-8'0,"0"0"-75,0 3 87,0 3 256,0-11-148,0 5 112,0-7 22,0 0-34,0 1 1,5 4 263,0 0-282,0 7 1,-5-5 448,0 3-126,0 3-162,0-4-160,6 6 1,-4 1 627,3 4 0,1 5-248,-1 10 1,2 2-101,-2 8 0,-4 4-204,4 0 1,-3 6-85,-2-6 0,0 5 277,0-5 1,0 1-123,0-6 1,0-6-1728,0-3 1174,0 2 0,6-5 203,4 2 0,3-2 0,2-3 0</inkml:trace>
  <inkml:trace contextRef="#ctx0" brushRef="#br0" timeOffset="6251">427 3542 6543,'-8'0'744,"-5"-7"-428,11 6 0,-6-11 349,3 7-328,4 0 0,-6 4 744,7-4-362,0 3 176,0-4-265,0 6-324,0-7 1,2 1-90,3-4 0,3 2-141,7 3 0,6-2 12,3-3 0,-1 2-171,2 3 1,-1 4 77,6-4 1,-3 3-43,-2 2 0,-4 2-414,-6 3 0,-2 4 234,-3 11 0,-4 0 31,-6 9 1,-6-3 98,-4 8 0,-10 4 174,-4 1 0,-4-1 101,-1 1 1,-1-6 147,1 1 0,6-10-72,3-4-120,4-4 1288,8-1-984,1-7 0,14-1-58,3-7 0,4-5-153,6 0 0,3-2-277,6 3 1,-1 2-6,-4-3 0,4-1-48,-3 1 1,2-5 16,3 5 1,-6-2-132,1 2 1,-1-1-3,6-4 1,-6-1 49,1 6 0,-6-5-759,6 5 1,-7-5 396,1 5 0,-2 1 531,-3 4 0,1 0 0,0 0 0</inkml:trace>
  <inkml:trace contextRef="#ctx0" brushRef="#br0" timeOffset="7092">427 4335 8059,'-1'-8'1349,"-4"3"-882,3 4 363,-4 1-81,6 0-271,0 0-231,6 0 0,2 0-53,7 0 1,0 0-194,-1 0 0,1-5 65,0 0 1,4 0-200,1 5 0,0-5-27,-6 0 0,1 0-155,0 5 1,-2 2 157,-4 3 1,-2 3-4,-7 7 0,0 1 280,0 4 0,-7-2-67,-2 6 1,-6-6 158,-5 2 1,4 1-70,-4-1 1,4-6 914,1-4-339,1 0-296,6 5-468,1-7 0,10-2 107,7-6 1,6 0-330,14 0 0,-1 2 178,1 3 1,4-4 100,0 4 0,-1 2-56,-9-2 0,3 6-107,-8-1 1,-6 3 154,-8 2 1,-3-1 260,-2 1 0,-7 5 126,-3-1 0,-9 1 341,-6-5 1,-9-1 199,-5 1 0,-4-2-422,-1-3 0,5 1-612,0-6 1,6 0 118,-1-5 1,4 0-527,6 0 0,3-5-570,6 0 0,7-6 1079,3 1 0,10-9 0,3-4 0</inkml:trace>
  <inkml:trace contextRef="#ctx0" brushRef="#br0" timeOffset="8568">2603 2263 7569,'0'-15'231,"0"1"0,0 4 198,0 0-65,0 7 252,0-10 316,0 11-593,0-5 1,-5 16-116,0 5 0,0 3 57,5 7 0,0 6-86,0 4 0,-2 0-33,-3-5 0,4 6 21,-4-1 1,3-1 11,2-9 0,0 2-520,0-6 1,0 0-52,0-6 1,2 1-671,3 0 0,-2-1 516,7 1 1,-5-2-435,5-3 0,-1 1 100,6-6 864,0 0 0,6-5 0,2 0 0</inkml:trace>
  <inkml:trace contextRef="#ctx0" brushRef="#br0" timeOffset="8924">2985 2116 8076,'-7'-2'1049,"-2"7"0,-5 8-759,0 7 0,-1 3 88,0 6 0,1 1 190,-1-1 1,2 5-62,3 0-285,4 1 0,6-6-27,0 1 0,0-3-12,0-2 1,0-4-272,0-6 0,6-1 113,4 1 0,8-2 158,1-3 1,1-3-104,-5-7 1,4 0-895,1 0 0,1 0 205,-1 0 1,-2-7-80,6-3 0,-6-3 424,2-2 0,-5 1 71,-6-1 0,-2-1 507,-7-4 1,0 4-258,0-4 1,-7-1-180,-2 1 1,-11-4 157,-5 4 1,3 1 713,-3 4 1,1-5-397,-6 1 1,7-1-207,4 6 1,2 0-739,3 5 1,4-3 122,0 7-694,7-6 0,3 9 1161,10-3 0,9 10 0,4 3 0</inkml:trace>
  <inkml:trace contextRef="#ctx0" brushRef="#br0" timeOffset="10218">2426 3307 7569,'0'8'2015,"0"-2"-1585,0 1 0,0 1-101,0 7 1,0 6-106,0 3 0,-1 6 101,-4 4 0,3 2 338,-3 3 1,2 4-460,-2-4 1,3-3-304,-2-2 1,2 0-679,2-4 1,0 1 554,0-12 0,2 1-780,2-5 0,5-7 455,5-3 1,1-4-432,0-1 0,-1-6 978,1-4 0,6-10 0,2-2 0</inkml:trace>
  <inkml:trace contextRef="#ctx0" brushRef="#br0" timeOffset="10391">2735 3351 7569,'8'-9'2701,"5"-4"-2222,-11 18 0,4-1 294,-6 15 0,0 9-317,0 6 0,0 7 173,0-2 0,-5-1-255,1 1 0,-6-1-523,5 1 1,0-3 152,5-7 0,0 1-976,0-1 1,0-1 674,0-4 0,2-1 297,3-3 0,3-4 0,6 5 0</inkml:trace>
  <inkml:trace contextRef="#ctx0" brushRef="#br0" timeOffset="10877">2368 4438 9982,'1'17'1239,"4"2"0,-3 4-355,3 7 0,-2 5-396,2 5 0,-4 1-128,4-2 1,-3 3-107,-2-3 1,0-3-72,0-1 1,0-6-1029,0-4 0,0-4 588,0-7 1,0-4-2937,0 0 1842,6-7 1351,-4 4 0,11-7 0,-5 0 0</inkml:trace>
  <inkml:trace contextRef="#ctx0" brushRef="#br0" timeOffset="11202">2647 4571 12132,'21'-7'1100,"-3"1"-787,6-4 1,3-3-251,7 3 126,3-3 1,1 0-259,-4 3 1,-3 3-366,-1 7 0,-2 2 408,-4 3 1,-4 8 128,-11 7 1,-2 12-141,-7 3 0,-8 5-81,-7 5 1,-1 0 547,-9 4 0,1-1-233,-6 6 1,8-14 544,2 0 1,5-9 6,5-7 1,4 2 86,6-6 1,2-7-443,2-8 1,6 1-158,10-1 1,9-2-361,10-7 0,4 0 164,1-5 1,0-1 122,0-5 1,-5 5-669,1 0 1,-3 6-6740,2-6 7243,-9 6 0,-3-2 0,-4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14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676 544 7569,'-14'10'176,"-1"-2"1,0 0 362,1 1 0,4-1 392,0 2-610,7 3 1,-2-12-93,10 4 0,3-3-46,7-2 1,4-2-1,1-3 1,6-3 182,-2-7 0,6-6-53,4-3 1,-3-4-239,3-2 0,-3 1 47,-1 0 0,-2-1-84,-4 1 0,-3 1 44,-6 4 0,-2-3-156,-3 8 0,-4-1 13,-6 6-55,0-1 0,-11 7-40,-4 3 34,-3 10 125,-3 3 1,-2 20-29,-6 6 0,-2 13 19,-3 7 1,1 10 2,-6 4 0,0 9-293,-6 2 1,1 4 299,0-5 1,0 1-38,0-6 1,-7-1-4,-3-3 1,4-4 23,1-6 1,3-7 6,2-3 0,2-11-113,2-9 1,4-6 16,7-8 1,6-7 26,4-3 0,9-12 40,5-8 1,3-11-10,2-8 1,12-12 283,2 2 1,11-8-311,-1 3 1,11-5 62,4 5 0,-2 2 17,3 7 0,-3 6 131,2 10 0,2 4 89,-6 10 0,2 4 104,-8 6 1,4 8-87,-8 7 0,1 11 71,-2 8 0,-2 2-140,-8-2 0,1-1 7,0 6 0,-6-6-104,1 1 1,0-5-98,5-4 0,-1-4-1045,1-6 597,0 0 1,0-7-201,-1-3 0,1-4 123,0-1 0,-2-6-298,-4-4 1,5-10 267,-5-4 1,3-2-673,-2 1 1241,3-3 0,-5-1 0,6-8 0</inkml:trace>
  <inkml:trace contextRef="#ctx0" brushRef="#br0" timeOffset="270">397 721 7569,'8'0'1331,"-1"0"-995,-1 0 427,-4 0-444,11 0 0,-10 0 174,7 0 84,0 0-309,5 0 1,1 0 93,4 0 257,2 0-306,8 0 0,1 0-496,3 0 72,-3 0 138,5 0 1,-2 0-1712,1 0 971,-1 0 490,-5 0 0,-1-5 93,-3 0 1,1 0 129,-7 5 0,1-7 0,-5-1 0</inkml:trace>
  <inkml:trace contextRef="#ctx0" brushRef="#br0" timeOffset="461">427 971 7569,'0'8'1681,"6"-2"1,2-6-1072,7 0 0,5 0-273,-1 0 1,12 0-143,-1 0 0,4 0 80,0 0-1756,-3-6 1082,12 4 0,-6-9-1670,7 6 1052,0-7 885,7 4 0,1-13 0,7-2 0</inkml:trace>
  <inkml:trace contextRef="#ctx0" brushRef="#br0" timeOffset="1003">1705 162 7569,'15'-21'-56,"-5"4"1,-2-2 0,0 3 187,0 1 1,-4 0 842,1 0-603,-4 1 0,-1 4 184,0 0 199,0 7-416,-6-4 1,-3 9 310,-5 3 0,-6 5-251,1 9 0,-12 17 117,1 13 1,-3 15-134,4 9 1,0 7-437,-1 9 0,1 5 129,14-45 0,0 0 0,3 0 0,2 0-12,-1 3 1,2-1-1,1-1 1,1 0-101,2 4 1,0 0 0,-1 37-393,6-8 1,2-7-782,2-8 0,5-9 613,5-10 0,6-5-1902,0-5 1280,6-9 1218,-3-9 0,1-5 0,1 1 0,-3-3 0,-4-6 0,-5-4 0</inkml:trace>
  <inkml:trace contextRef="#ctx0" brushRef="#br0" timeOffset="1920">2867 177 7569,'-15'-15'3140,"7"0"-2790,1 7 1,10 5 215,7 13 1,8 14-7,16 20 1,-1 9 172,6 10 1,5 4-2079,5 7 2570,0 6-916,-11 8 0,-17-43 0,-1 1-220,-2 3 0,-2 0 0,10 48-333,-11 1 1,-10-45 0,-2 0 263,-2-2 0,-2 1 0,-2 1 0,-2 0 77,-1-1 1,-3-1-1,-1-1 1,-3 0-1923,-21 43 1294,16-46 0,-1-1 1,-21 22-1,1-1-1395,-2-10 0,5-12 1926,2-11 0,-2-3 0,2-5 0,1-6 0,2-7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26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1 251 9551,'14'0'991,"1"0"-1161,6 0 114,-4 0 0,10-2-136,-2-3 1,8 3-211,1-2 1,0 2-162,-4 2 0,-3 0 214,-2 0 1,1 2 224,-6 2 1,-1-2 123,-4 3 0,0 3 0,-1 0 0</inkml:trace>
  <inkml:trace contextRef="#ctx0" brushRef="#br0" timeOffset="158">1 398 7569,'14'0'1236,"8"-7"1,2 4-851,10-7 1,1 0-465,9-5 0,-2 2-1260,12 4 0,5-3 792,5 7 0,4-5 546,-4 6 0,6-8 0,-3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22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603 647 7569,'0'17'19,"0"0"1,0 3 0,0-2 0,-2-3 726,-3-5-439,4 3 72,-6-5 1,7 2 186,0-1-337,-6-5 1141,4 2-498,-4-6-459,-1 0 128,5 0 1,-9-6 11,6-4 1,0-5-274,5-4 0,0-4-181,0-7 1,0-6-126,0-3 0,2-3 83,3-2 1,-4-7-142,4-3 1,2 2 194,-2-2 1,1 2 14,-1-2 1,-2 3-364,7 7 1,-6 11-28,0 4 1,0 9-16,1 1 10,-4 9 14,6 3 1,-15 9 58,-7 3 1,-6 11-111,-9 14 0,-6 1 209,-3 8 0,-8 0 140,-2 5-65,0 0 1,0-1-1,0-2-107,1-2 1,9-7 297,5 3 1,4-11 70,6-4 0,3-4 611,6-1-348,7-7-208,1-1 1,19-6 29,3 4 22,9-3-206,5 11 0,9-12-399,6 4 1,0-3 200,0-2 0,5 0-279,0 0 0,2 0-272,-2 0 1,-3-2-560,3-3 1,-2-1 268,2-4 1,-3-3-1138,3 3 2035,-4-3 0,6-2 0,1 1 0</inkml:trace>
  <inkml:trace contextRef="#ctx0" brushRef="#br0" timeOffset="245">1588 530 7569,'-10'-7'0,"0"-3"0,7-8 1081,-2-1-663,-3-1 0,5 5-55,-7 1 0,5 4 27,-5 0 257,0 7 0,-6-2 48,-4 10 1,4 5-334,-3 9 0,-4 4-376,-2 6 0,-1 6-236,2-1 1,-4 7 296,3-2 0,-3-1 136,-1 1 1,1-6-757,4 1 1,-2-10-1089,6-4 0,1-5 1661,4-6 0,0 4 0,0-4 0</inkml:trace>
  <inkml:trace contextRef="#ctx0" brushRef="#br0" timeOffset="400">1220 383 8508,'9'-9'2467,"-1"3"-1196,-3 6 1,-4 2-610,4 2 0,-2 5-322,2 5 0,-3 8-318,3 2 1,-4 4-228,-1 1 1,0 1 270,0-1 0,0-1 129,0-4 0,0 2-803,0-6 608,0-7 0,0 7 0,0-4 0</inkml:trace>
  <inkml:trace contextRef="#ctx0" brushRef="#br0" timeOffset="558">1015 515 7569,'-9'0'1236,"5"0"113,8 0 1,5 0-752,5 0 1,8 2 258,2 2 1,4-2-877,1 3 0,2-2-674,4 2 0,-3-3-599,7 3 0,1-4 156,4-1 1136,0 7 0,6-6 0,3 6 0</inkml:trace>
  <inkml:trace contextRef="#ctx0" brushRef="#br0" timeOffset="1392">3910 118 7569,'0'15'3090,"0"-1"-2021,0 1 1,0 1-346,0 4 1,0 5-141,0 9 1,0 3-714,0 7 0,0 1-775,0-1 1,0-5-125,0 0 1,-5-6 513,1 1 1,-1-5-1615,5-4 2128,0-4 0,-7-6 0,-1 0 0</inkml:trace>
  <inkml:trace contextRef="#ctx0" brushRef="#br0" timeOffset="1559">3425 397 7569,'21'0'2860,"2"0"1,13-1-2572,3-4 1,4 1-235,1-5 1,0 5-1465,0 0 0,5 2 448,0 2 0,7 0-417,-2 0 1378,3 0 0,8-7 0,2-1 0</inkml:trace>
  <inkml:trace contextRef="#ctx0" brushRef="#br0" timeOffset="1900">4307 441 7569,'-23'9'425,"9"-9"0,7-14 598,7-5 1,12-7-813,2 1 0,9 2-369,-3-1 1,6 6 161,-2-2 0,-1 9-66,2 1 1,1 0 661,8-4 1,-1-1-211,6 0 0,0-1-455,5-4 0,2-3-40,3-6 1,-3 6-118,3 4 1,-5 2 328,-5 3 0,-3 5 59,-7 4 1,-6 5 390,-3 5 0,-5 7 328,-6 12 1,-2 7-485,-7 13 1,-7 7-164,-2 3 0,-6 6-55,-5-1 1,4 6-107,-4-11 1,-1 5-147,1-10 1,1 3-200,4-7 0,5-5-478,1-10 1,5-2 83,-1-4 0,4-3-1694,1-6-150,0-7 2506,0-1 0,6-7 0,2 0 0</inkml:trace>
  <inkml:trace contextRef="#ctx0" brushRef="#br0" timeOffset="2212">5513 250 7569,'-23'0'1879,"-3"0"327,6 0 0,-5-5-1366,6 0 1,-9 2-211,-1 8 0,-1 5-553,-4 10 1,-2 4 16,2 10 1,-1 9 252,6 6 1,6 1-313,4-1 0,9-8-422,5 3 1,7-9 408,7-1 0,8-5 95,12-4 0,5-4-468,1-6 0,10-7-718,-1-3 1,4-4 339,-4-1 0,0-11 310,0-4 0,-1-4 36,-4-1 0,-3-1 246,-7-4 1,-8-2 217,-6 2 0,-7-3-17,-8-1 0,-8-5 196,-7-1 0,-6-1-222,-8 2 0,-7 3-104,-3-3 0,-4 3-190,-1 1 1,5 3 167,0 2 1,6 6 87,-1 9 0,3-3 0,1 5 0</inkml:trace>
  <inkml:trace contextRef="#ctx0" brushRef="#br0" timeOffset="2784">4395 750 7569,'2'8'146,"3"-3"1,5-3 0,4-2 909,6 0 1,9 0 0,11 0 0,4-2-514,5-3 0,3 4-551,7-4-355,0 3 1,-2 2-563,-3 0 1,3 0 688,-3 0 236,-4-6 0,14 4 0,-4-5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33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589 501 7569,'0'9'9,"0"1"699,0 2-512,6-6 0,-4 2 230,3-3-132,3-3 1,-2 6 72,4-3-213,3-3 0,-5 4 0,7-6 104,0 0-75,-7 0-113,12 0 1,-11 0-67,11 0 29,-4-6 1,1 2-27,2-6 1,-2-1 53,2-9 0,-1 4-123,2-3 0,-4 1 81,4-2 0,-9-1-8,-1-4 0,-7-3-72,2 4 1,2-4 58,-2-1 0,-2-1 28,-8 1 0,-3-2-69,-7-3 1,0 3-129,1-4 0,-8 9 127,-2 2 1,-4 6 16,-1-2 1,-1 10 43,1 5 1,0 4 103,-1 1 1,-4 8 44,0 7 0,-1 8-87,6 11 1,-1 5 94,1 10 0,1 3-17,4 7 1,-2 11 81,6 4 1,-4 3-253,4-4 1,-1 5 218,1 1-1224,4-1 1050,-5-4 1,1-6-54,0 1 1,-4-9-10,4-1 0,-4-2 76,4-8 0,-4-1 76,4-9 0,0-5-75,6-9 1,-1-4 105,0-6 1,7-6-95,3 1 0,4-8 585,1-2 0,0-7-852,0-7 1,0-9-12,0-7 1,6-1-160,4-8 1,8-2 146,2-8 1,1 2-101,-2-7 1,3 8 116,2 2 0,4 2 164,-4 7 0,3 9 34,-3 12 1,-1 1 213,-3 8 0,-4 6-190,3 9 1,-1 10-68,2 4 0,-4 4 590,4 1 0,-2 2-244,2 4 1,1-4 75,3 3 0,6-8-47,-1-1 0,2-2 148,8 1-310,0-3-105,-1-6 1,4-2-134,-2-3 0,-3-4 177,2-6 1,-6 0 46,1 0 0,-7 0-854,-3 0 1,-6-8 160,2-7 0,-4 1-884,-1-6 1,-7-1 540,-3 1 1,-4-1 895,-1 2 0,-13-4 0,-3-7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7569,'7'8'126,"-6"-1"-63,19-7 0,-9 0 233,14 0 1,-1-5-64,6 0 1,6-7-134,3 3 31,3 2-53,2-6 0,5 5 26,0-7 1,0 5-34,-5 1 0,-1 5-109,-4-1 0,2-1-289,-7 1 0,-1 0-131,-9 5 0,3 0-930,-8 0 1388,1-6 0,-6 4 0,1-5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34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23 103 7569,'-10'8'0,"1"-3"0,5 3 0,6-6 280,13 3 0,7-5 0,13-3 0,4-2 1,5 0-21,5-2 0,5 1-190,10-4-35,-4-3 0,10 5 171,-6-7 1,0 5-24,-6 0 1,0 7-735,-4-2 1,-4 4-245,-6 1 1,0 0 238,0 0 0,-6-5 556,-4 0 0,-3-7 0,-1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34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7569,'-9'-23'818,"-1"4"-146,7 9-378,-4 3 0,7 24-208,0 12 99,0 20 0,-2 34-358,0-32 0,0 1 1,1 6-1,0 2 270,-2 7 1,1 3-1,1 7 1,0 3-378,1 7 0,0 2 1,3 3-1,-1 2 379,0-26 0,0 1 1,-1 0-1,1 2 1,0 1-1,-1 1-44,-1 2 0,0 2 0,0 1 0,0 5 0,0 2 0,0 0-360,0 3 0,0 0 0,0 1 1,0 2-1,0 1 0,0 1 401,0 1 0,0 1 0,0 0 0,0-2 0,0 1 0,0 0 32,0 3 1,0 2 0,0-1 0,0-1 0,1 0 0,0 1-75,0-21 0,0 0 0,1 1 0,-1-1 0,-1-2 0,0 1 0,1-1 0,-1-1-559,2 23 1,-1 0 0,1-2 521,1-1 1,0-1 0,-1 0 0,-1 0 0,-1 1 0,1 0-27,0-2 0,1-1 1,0 0-1,-1-2 0,-1-1 1,0 0-14,1-6 0,-1 0 0,-1-1 0,1-3 0,0-1 0,0-1 87,1-5 0,-1-1 0,-1 0 0,1 1 0,0 0 0,-1 0-470,-2 28 0,1-3 1,1-4-1,0-4 225,-1-8 0,-1-3 0,2-4 1,1-1-203,0-5 0,0-1 0,0-5 0,1-2-483,4 39 0,-1-11 627,5-14 0,-4-14 238,5-15 0,-2-11 0,2-8 0,-5 1 0,-3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39.1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398 308 7516,'8'-8'384,"0"-4"-149,-3 7-277,-3 1 1,6-1 109,-3 0 61,-4-7 86,6 4 6,-1-7-33,-4 1-126,5-1-149,-7 0 0,-2 2 83,-3 3 1,3-3-322,-3 4 203,-3-4 0,0-2 92,-7 0 1,2 0 30,4 1-6,-5 6 26,0-6 1,-3 11-9,-2-7 0,-2 7 36,1-2 0,-4 4 138,4 1 0,-5 0-109,6 0 1,-6 1-17,6 4 0,-3 3-122,3 7 1,3-5 112,-4 0 1,4-1 90,1 6 1,2 0-77,3 0 79,-3-1 0,11 1 1,-3 1-23,4 4 0,1-4-38,0 4 1,0-2-20,0 1 0,1-1 9,4 7 1,4-2-43,5 1 62,1 4-18,0-5 0,-1 6-72,1 1-18,0 6 0,-1-5 1,-1 4-35,-3 1 0,3-3 38,-3 6 0,2 0-113,-3 6 1,-2-1 140,-7 0 0,0 0-13,0 0 1,0 0-161,0 0 89,-7-6 0,4 3 0,-7-7 94,-1-1 0,-2 1-64,-2-5 48,0 4 0,1-17 1,1 4-57,3-4 26,-3-8-51,5-1-97,-1-7 0,3-2-33,6-3 160,6-3-3,3-7 0,7-1 128,4-3-133,2 2 0,8-15 0,-1 2-60,1-1 0,1-2 78,3-1 0,-1 1 2,6-6 1,-5 0 18,5-5 0,1 1 61,4 4 1,3-6 0,-3 5 1,3-5-81,-7 5 1,-4-2 188,-2-2-167,-3 6 1,-3-3-40,-4 7 1,-3-5 54,-6 5 0,-2-6-89,-3 6 1,-2-5 77,-3 5 0,-3-5-50,3 4 0,-10 1 29,-5 5 1,-3-1-5,-2 1 1,-6 6 0,-4 3 14,-2 4-10,-3 8 0,-6 3 343,-3 10 1,1 9-139,-1 11 0,0 4 13,-5 6 1,5 2-117,0 7 0,6 2-215,-1 3 0,3-3-109,1 3 0,9-10 0,6-5-113,9-3 0,4-1 233,2-1 118,0-13 0,13 11 0,4-11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55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58 7807,'5'-15'1552,"-1"0"-926,1 7-327,-5 1 1,0 6 495,0-4-492,0 3 1,-6-3 55,-4 10 0,2 3-18,-2 7 179,0 6-245,-4 2 1,1 7-39,3-1 0,-3 5-51,3 1 1,3 5 11,2 0 0,-1-3-54,1 2 0,0-6-112,5 1 0,5-4 71,0-6 0,10 2-154,-6-6 0,13-7 7,-8-8 1,6-3-152,0-2 0,-3 0-23,8 0 163,-1-13 1,1 3 54,-1-10 1,-6-3-22,2-1 1,-4-4-36,-1-1 0,-2-6 39,-3 1 0,1 0-48,-6 4 1,-1 1 47,-9 0 0,-4 4 3,-5 1 0,-3 6 52,-2-2 1,-4 5-187,-6 5 1,-1 6-554,1 8 1,4 6 313,1 10 0,1 4-377,-2 11 1,6-4 51,9 3 712,3-3 0,7-2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6:58.3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309 116 7569,'2'-15'-231,"3"1"144,-3 6 1,4-6 329,-6 5 1,0 1 701,0-2 1,0 5 26,0-5-624,-6 7 608,4-4-591,-11 1 0,5 4 31,-7-3 1,0 5-11,1 5 1,-6-2-160,0 7-163,-6 6 0,8 2 211,-6 7-180,6-1 65,-10 12 1,12-1 120,-4 9-144,4-3 1,3 9-1,3-6 1,-1 0-88,6 0 1,0-1-69,5-4 1,5-3-136,0-7 1,8-1-421,1-3 427,1-4 1,11-6-627,-6-1 761,6-5 0,-5-3-35,4-6 0,7 0-56,-2 0 1,-3-6 1,-2-4 0,-1-5 47,6-5 0,-1-2 4,1-8 1,-6 1 130,1-1 0,-7-4 240,1 0-158,-9-7 5,-3 10 0,-7-12 348,0 4-393,-7 3 1,-3-4 10,-9 5-65,-11-6 0,-2 12-157,-8 0 0,6 6-308,-5 8 1,5 2-31,-6 3 1,9 5-378,2 10 1,1 3-1790,9 7 1321,-1 6 1270,12-4 0,-5 10 0,5-4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8:55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339 412 8651,'0'-14'1088,"0"4"-905,0 0 1,0 5 1609,0-5-1299,0 1 0,-2-4 533,-2 3-673,2-3 1,-11 6-142,3-3 0,2-1 237,-2 6 1,0 0-40,-4 5 1,-1 0-176,0 0 0,-4 7-53,-1 2 1,-5 11 121,6 5 1,-7 4-123,1 5 1,4 4 184,1 6 0,1 0-29,4 0 1,-1-5-135,11 0 1,0-6-337,5 1 0,0-4 180,0-6 1,5 2-197,0-6 1,6-2 150,-1-8 1,3-2 76,2-3 0,-1-3-58,1 2 1,0-7-510,0-2 0,-1-11 21,1 1 0,0-4-80,-1-1 0,1 2 36,0-6 0,-5-3 158,-1-7 0,1 3 3,5-3 1,-5-4 109,-1-1 0,0 2 137,0-3 1,3 8-52,-7-3 0,5 6-43,-6 4 0,6 4 315,-5 7 0,2 4 972,-2 0-288,-4 7 1,6 3-429,-7 9 0,0 11 195,0 5 1,-7 2-165,-3 3 1,4 4-118,1 0 0,-2 7-107,3-2 1,-1-1-154,5 1 1,0-6 81,0 1 0,1-5 43,4-4 1,-2 1-160,7-6 1,0-1 24,5-4 1,-1-5-269,1 0 1,0-7 142,0 2 1,-1-4-417,1-1 1,0-6 261,-1-4 0,1-5-432,0-4 0,-1 1 195,1-7 0,0 1 34,0-6 0,-2-4 143,-4 0 0,3-5 123,-7 4 0,5-6 137,-6 2 1,6 3-96,-5 2 0,0 10 367,-5 4 0,2 4-193,3 1 1,-4 5 730,4 0-401,-3 7 1,-2 5 158,0 12 1,-5 9-286,0 12 1,-5 2 10,5 7 0,-5 0 25,6 0 1,-1-4 51,5-1 1,0-7 370,0 3 1,5-4-272,-1-2 1,6-6-350,-5-3 1,7-4-110,-3-1 1,4-7-73,2-3 1,0-4-411,0-1 0,-1-1 311,1-4 0,1-5-216,4-10 1,-4-1 200,4-3 0,-4-6-433,-1 1 0,0 0 224,-1-6 0,-4-1 102,0 2 0,-5 0 236,5 4 1,-7 3 285,2 2 626,-4 4-622,6 13 497,-5 1 0,4 20-333,-6 7 1,-5 8 98,0 6 1,-5-2-77,6 8 1,-1-8 31,5 3 0,0-4-187,0-2 1,0-1-220,0-4 1,6 2-572,4-6 1,1 0 415,-1-6 1,8-4-1004,-3 0 1,3-7 563,-3 2 1,4-3 268,1-2 1,6-7-49,-2-3 1,-1-8-1174,2-1 0,-2-6 547,1 6 1,2-7 191,-6 1 1,4-3 504,-4-1 1,0 4 105,-6 1 0,6-1 418,-1-4 1,1 5-216,-5-1 1,-1 7 355,1-1 1,-2 2-290,-3 3 1,3 0 614,-3 5 377,-4-4 653,7 11-289,-11-11-595,5 11 25,-7-11-545,0 5 0,0-2 39,0 0 1,-5 6 204,0-6-232,-7 6 0,4-2-48,-6 6 1,-1 2 26,0 2 1,0 5 154,1 5 1,-1 8-126,0 2 1,1 5-45,-1 6 0,0 1-50,1 3 0,4 2-229,0-7 0,7 0 68,-2-4 0,3-3-367,2-2 1,7-4 233,2-6 0,5-2 56,0-3 1,6-4-791,-1-6 1,6 0 358,-5 0 0,4-6-207,-4-4 0,1-5 216,-2-4 1,-2-4-235,2-7 442,-2 1 1,2 0-1,1-2-204,-2-4 1,-7-2 122,-1-7 0,-2 0-49,2-1 1,-3-4 3,-7 0 0,1-1 151,4 1 1,-3 8 292,3-3 1,-4 11-230,-1 4 1448,0 6-1062,-6 15 0,2 4 789,-5 14 0,-1 10-112,-5 19 242,7 0-734,-5 12 0,6-2-13,-2 0 0,2 5-198,7-5 0,0 0-115,0-5-43,0-7 0,0-1 1,0-6-132,0-1 0,7-1 61,2-4 0,3-2-291,-2-8 0,3 1-117,-3 0 1,3-5-222,1-1 1,1-5-300,0 1 0,-1-4 401,1-1 0,0-5 212,-1 0 1,1-8 95,0-1 1,1-3-502,4-7 0,-4 1 262,4-2 1,-4-7 179,-1 2 0,-2-2 247,-3 2 1,1 6 393,-6-1 1762,0 7-1674,1-3 0,-4 15 660,3 6 0,-10 8-449,-5 11 0,2 3-320,-2 2 1,5 4-172,-4-4 1,5 4 64,-1 1 0,4-4-166,1-1 0,0-4-152,0 5 0,6-7-484,4 1 0,-2-7 415,2-3 0,0-4-870,5 5 0,-1-7 441,1 2 0,5-3 218,-1-2 0,7-7 2,-1-2 0,-2-11-1292,1-5 1214,1 4 0,-1-7 1,1 4-55,1-4 0,-3-1 495,1-1 1,-6-4-46,2 0 1,-4 0 613,-1 4 1,-2 7-436,-3 4 0,1 2 2427,-6 3-1909,0 5 0,-7 3-226,-3 6 1,-3 6 264,-7 4 1,-1 10 369,-3 4 1,2 9-236,-2 1 1,4 6-391,5-6 0,-1 5 121,6-5 0,0 5-198,5-4 0,0-1-361,0-5 0,6-4 47,4-1 1,3-6-350,2 2 0,5-10 129,-1-5 1,7-4-11,-1-1 0,1-1-755,-2-4 0,4-3 410,-3-7 0,1-6-398,-2-4 0,2-3 404,-6-1 1,0 0 26,-6-1 1,-1-1 127,-3-3 1,-3 3 279,-7-3 136,0-4 1,-2 12 0,-3-2 338,-5 5 1,-9 4-389,-6 4 1,-1 0-47,2 1 0,-4 5-1007,3 5 1,-2-3 509,-3 2 0,1 0 530,-1 5 0,1-6 0,0-2 0</inkml:trace>
  <inkml:trace contextRef="#ctx0" brushRef="#br0" timeOffset="122">2074 104 7569,'-30'-7'2663,"7"-8"-1239,9-1-575,7 1-1637,7 2 1,0 10 787,0-7 0,7 1 0,1-6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06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60 9576,'-6'8'678,"4"5"-415,-11-5 0,10 13 244,-7 4-16,0 9-227,-4 10 0,0 10 111,5 10 463,-4 3-757,11 6 1,-6 7 439,3 4-355,3-4 1,-4 6-174,6-2 1,1-6-237,4-5 0,3-6 307,7-8 1,0-8 182,0-7 1,6-6-1598,3-9 0,4-6 635,1-4 1,1-9-597,-1-5 0,6-5 1311,-1-5 0,-1 0 0,-2-6 0,4-4 0,0-1 0,-3-4 0</inkml:trace>
  <inkml:trace contextRef="#ctx0" brushRef="#br0" timeOffset="335">280 677 9012,'0'8'2109,"0"-1"-1811,0-7-740,0 6 394,7-4 0,1 6-4,6-3 0,6-3 163,0 3-1183,-1-4 726,-4-1 1,5 0-1519,-1 0 1864,1 0 0,1-13 0,2-3 0</inkml:trace>
  <inkml:trace contextRef="#ctx0" brushRef="#br0" timeOffset="619">706 310 10247,'0'16'970,"0"4"1,0 9-401,0 10-345,0 4 0,0 7 95,0 4 1,-5 3 76,1 2 0,-3 0-281,2 0 1,3-7 52,-2-3 1,2-5 13,2-5 1,0-4 206,0-11-4978,0 4 2584,6-12 2004,3-1 0,12-9 0,2-6 0</inkml:trace>
  <inkml:trace contextRef="#ctx0" brushRef="#br0" timeOffset="949">1044 427 7569,'-9'0'1076,"-1"0"0,0 2 503,-5 3-1046,1 3 0,-1 7 213,0-1-415,1 8-120,-1 7 0,0 4 562,0 6-457,1 0 0,6 0 145,3 0-323,3-6 0,2 8 57,0-7 0,7-4-501,2-6 0,4-6 74,2 2 1,1-6-111,4-4 0,-2 2-463,7-7 428,-8-1 216,11-4 1,-11-1-375,2-4 1,2-3 150,-1-7 1,0 0 74,-6 1 1,-1-3 113,-3-2 0,3-3-468,-3-2 296,-3-4 104,-1 5 0,-6-6 33,0 0 1,0-1-389,0 1 360,-6-1 1,-3 3-98,-5 2 355,-1-3 0,0 12 0,1-5 0</inkml:trace>
  <inkml:trace contextRef="#ctx0" brushRef="#br0" timeOffset="1226">1103 1 8607,'-8'15'1756,"3"-1"0,10 1-1225,5 0-227,3 6 0,10 10 380,6 13-190,7 7 0,7 9 210,-4 4 1,3-2-1636,-3 7 1726,-3-7 1,-1 8-310,-11-6 0,-4 6-1013,-10-2 0,-4 9 378,-6 2 0,-2-3-1207,-2-7 0,-10 3-143,-5-4 1,-9-4 1498,-1-5 0,-4-5 0,-8-9 0,-3 0 0,-2-8 0,-3-4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11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7569,'0'9'495,"0"1"0,0 3 899,0 5 1,0 5-1043,0 6-300,-7 7-19,-1 8 0,-5 9 259,3 6 0,-3-2 75,3-3-361,4 3 1,-6-12-66,8 4 1,-1-6 125,5-9 1,0 1-4,0-11 0,0-3-1786,0-1 1722,0-10 0,13 3 0,3-5 0</inkml:trace>
  <inkml:trace contextRef="#ctx0" brushRef="#br0" timeOffset="319">544 118 7569,'-14'2'3413,"-1"3"-3125,7-4 1,-5 12-55,3-3 0,-8 6 612,-2 9-197,1-1-366,4 19 1,5-5 820,1 6-535,5 6-147,-2-4-219,6-2 0,0-1 11,0-4-219,6-3 1,-1-5-109,10-7 0,-4-7 176,9-3-230,3 1 176,0-13 6,6 4 0,0-6 181,1 0-64,-1-6-199,1-9 1,-6-3-214,1-7 133,-7 1-607,9-5 365,-10-7 154,-3 5-1,0-5 8,-13 0-36,6 5 184,-7-12 5,-7 12 1,-1-6-102,-7 2 0,-6 4 101,-3-3-307,2 3 169,-12 2 1,10 1-1050,-11 3 610,11 4 652,-4 13 0,5-5 0,-6 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10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7569,'10'0'0,"0"0"0,0 0 1111,4 0-464,1 0-474,0 0 1,1 0-4,4 0 0,-2 0-285,6 0 0,-6 0 82,2 0 0,-4 0 191,-1 0-85,6 0 0,-5-4-588,4-1-230,-4-7 1,-1 9 744,0-7 0,-1 0 0,1-4 0</inkml:trace>
  <inkml:trace contextRef="#ctx0" brushRef="#br0" timeOffset="269">530 1 7569,'0'15'2626,"0"-1"-1725,0 8 0,0 0-269,0 8 0,0 7-178,0 7 0,0 5-97,0 5 1,-2 4 58,-3-5 0,3-2-931,-3-2 261,4-3-141,1-9 1,0 4-369,0-7 1,0-1 122,0-8 1,0 1-658,0-7 0,1-1 1297,4-8 0,4 3 0,5-5 0</inkml:trace>
  <inkml:trace contextRef="#ctx0" brushRef="#br0" timeOffset="602">985 324 7569,'-8'-8'2953,"-5"-5"-2419,5 11 0,-7-4 14,0 6 1,1 8-221,-1 7 0,2 1-145,3 9 1,-1 1 891,6 8-544,0-3-129,-2 5-377,6 0 1,-6-5-291,7 3 0,5-4 322,0-6 0,6 2 126,-1-6 1,3-2-859,2-8 0,5 1 324,-1-6 1,2 0 213,-1-5 1,-2-7-1,7-2 0,-6-5 164,6 0 1,-7-6 47,1 1 0,-2-8 61,-3 3 0,-4 1 221,0-1-248,-7 6 0,4-10-35,-7 3 0,-2 2-16,-3-1 1,-3 1 9,-7-1 0,-4 2-21,-1 8 1,-6 1-623,1 3-576,-2 3 0,-3 7 95,1 0 1056,6 13 0,-5-3 0,5 11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09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7569,'8'0'2568,"-1"0"-1471,-1 0-450,-4 0 1,4 8-287,-6 6 0,0 9-209,0 12 0,0 4 54,0 10 1,-6 3-46,-4 7 0,2-2-114,-2-3 0,5 1-234,-5-6 0,7-4-456,-2-6 0,4-7-47,1 3 1,0-4-699,0-2 1,0-6 1387,0-3 0,13-4 0,3-1 0</inkml:trace>
  <inkml:trace contextRef="#ctx0" brushRef="#br0" timeOffset="350">618 177 7569,'-5'-10'0,"0"0"0,-6 2 0,1-2 2440,-3-3-1129,-2 12-563,0-6-564,1 7 1,-8 3 216,-2 7 0,1 7 272,-1 12 0,1 7-304,-2 3 1,-1 8-187,7 2 1,5 5 91,10-5-313,2 0 87,2-5 1,2-1 225,2-4-719,5-3 385,5-13 0,8 1-76,2-9 1,1 1 131,4-11 1,-3 0 191,8-5 1,-3 0-135,-1 0-185,-1-6 154,1-2 0,-6-12 15,1 0 1,-6-6 46,6 2 1,-12 1-340,1-2 0,-9 1 1,0-6-66,-3 1 0,-9 0 0,-2 1 0,-6 2-73,-5 1 416,4 1 1,-10-11-330,6 1 1,-4-2-299,4 2 0,-4-4-212,4-6 1,0 5 813,6 0 0,-8 6 0,0-3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17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44 7569,'0'8'742,"-5"1"1053,0-5-1287,0-2-310,5 11 0,2-11-38,3 3 1,3 1-2,7-1 0,-1 0 0,1-5 0,6 0-92,4 0 1,-2 0-115,1 0 1,1-2-176,4-2 1,0-3-383,1-3 0,-1-3-348,1 3 1,-1 2 118,0-2 833,1 1 0,-1-6 0,1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17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9045,'0'15'543,"-2"-1"-511,-3 1 1,4 6-33,-4 4 1970,-4 2-1252,8 9 1,-7 8 361,3 10-605,-3-3-297,-1 6 0,1-6-4,3 3 0,4-9-210,-4-5 1,3-6-275,2 5 1,0-11-27,0 1 1,5-9-383,0-1 0,6-4 270,-1-5 1,3-3-399,2-7 0,0-2 846,-1-3 0,8-3 0,1-7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18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14 7870,'-15'0'606,"1"0"0,-1 6-51,0 4 0,-4 5-279,-1 4 0,-1 6 42,1 9 0,2 4 654,-6 6-625,6 0-63,-3 7 0,12-6 62,5 4 1,2-3-108,2-2 0,0-1-56,0-4 1,6-3-253,4-7-299,10-6 356,-4-2 0,12-6-192,-4 0 0,4-7 104,2-3 1,1-4-38,3-1 0,-3-6-70,3-4 1,-3-3-121,-1-2 0,-6-6 44,1-3 1,-9-4-105,-1-2 0,-2-1 136,-8-3 1,0 1 85,-5-6 0,-2 0 243,-3-5 1,-5 0-17,-9 0 263,-4 0-257,-7 6 0,3-3-30,2 7 28,-3 0-22,5 4 1,-1 12-15,-1 4 0,6 9 53,-6 0 0,6 11-958,-6 9 875,7 6 0,-9 15 0,4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19.0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 0 7834,'-15'2'1251,"1"3"0,-1 0-837,0 9 1,1 1-188,-1 14 1,0-1-2,0 11 260,1 1-252,-1 4 0,2 5 151,3 0 1,4 0-65,6-5 0,0-5 46,0 0 1,1-6-150,4 1 0,5-5-12,10-4 1,-2-4-166,6-6 1,-1 0-178,1-1 1,4-6 54,-3-3 1,2-3-183,3-2 1,-1-2 10,1-3 0,-1-8 81,0-6-292,1-7 296,-7 3 0,0-3-113,-4-4 158,-9 4 45,10-10 1,-14 5-21,4-3 0,-4-2 5,-6-3 1,-6-2 82,-4 7 412,-3-7-297,-8 10 1,-2-4 133,-7 11-138,1 3-132,-7 6 0,2 7-164,-10 3 0,8 3-104,-8 2 0,5 7-332,-1 3 0,4 3 274,7 1-1806,0 8 2162,-1 1 0,7 6 0,2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43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1 175 7569,'8'-20'0,"-3"1"1167,-4-7-492,-1 9-167,0-4 1,5 6 245,0 1 0,5-1-311,-5 0 1,1 7 19,-1 3 1,-3 12 16,3 7 0,1 14 146,-1 11 1,0 12-94,-5 8-188,0 0-196,0 6 0,0-6-641,0-1 1,0-5-300,0-4 1,0-5-659,0-5 0,7-5 433,3-9 0,3-1 1016,1-9 0,8 3 0,0-10 0</inkml:trace>
  <inkml:trace contextRef="#ctx0" brushRef="#br0" timeOffset="289">603 116 7569,'0'-15'1575,"0"1"281,-6 5-1185,4 3 1,-11 8-216,3 2 1,-3 10-78,-1 5 1653,-8 14-1306,6-2 1,-4 8-272,11 0 0,-3-4-185,7 4 0,0-2-401,5 2 0,0-3-407,0-6 0,7-7 518,3-4 0,3-2 174,2-3 0,4-1-1013,1-3 0,6-3 326,-2-7 0,2-7 301,-1-3 0,1-3 201,-6-1 0,-2-8 358,-9-2 0,-2-4-151,-7-1 1,0-1 204,0 1 1,-2 0-270,-3-1-68,-3 1 45,-6-1 1,-1 7-188,0 4 1,5 3-454,1 1 1,-1 2-1608,-5 3 2158,7 3 0,-12 1 0,4-2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7:59.0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1 148 7569,'0'-10'336,"0"0"1,0-1 0,0-2 652,0-2 0,1 2-292,4 3-304,-3 4 1,6 7 153,-3 4 0,-2 11 189,7 14-433,-7 6 1,4 11-205,-7 7 0,0 5 40,0 9 0,-2-2-530,-3-8 0,4-5 305,-4-4 1,3-10-1184,2-5 0,2-4 639,3-6 1,3-4-719,7-10 0,-1 1 1348,1-6 0,6-7 0,2-6 0</inkml:trace>
  <inkml:trace contextRef="#ctx0" brushRef="#br0" timeOffset="325">471 104 9579,'-13'1'910,"3"4"1,-3 5-817,3 10 0,-1 2 236,1 8 1,-3 11 493,3 3 0,-3 10-452,-1 0 1,5 3-3,4 1 345,4-5-411,1-3 0,1-7-10,4-4 1,5 0-100,10-9 0,3 1-233,6-12 1,2-4-265,3-5 1,-3-7 171,4 2 1,1-5-106,-2-5 1,0-10-543,-4-9 361,-1-4 199,0-1-31,1-7 1,-7 5-165,-4-4 302,-9-2 1,-3-1-53,-7-6 0,-2 0 142,-3 0 1,-10-5 171,-9 0 0,-6 0-108,-4 5 0,3 1 42,-3 4 1,-2 3-694,2 7 371,-1 0 1,6 7-1083,0 8 1,6 1 129,3 8 1188,4 0 0,-6 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9:02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88 7868,'13'-9'1452,"-3"-1"-748,3 7-199,-11-4 0,4 9 40,-6 3 0,-6 9-204,-4 11 1,-3 9 291,-2 5 0,-4 9-235,-1 1 1,1 6-17,4-1 0,0 2-93,0-3 1,7 1 54,3-10 1,4 4-102,1-9 1,0-3-80,0-2 1,6-4-131,4-6 0,8-3 52,2-6 1,1-2-294,-1-3 1,2-4 184,8-6 0,-1-1 50,1-4 1,-1-3-220,0-7 0,-1 0-1456,-3 1 1,1-3 381,-7-2 1,1 1-52,-5-7 0,-1 7-452,1-1 1768,0-4 0,-1 0 0,1-6 0</inkml:trace>
  <inkml:trace contextRef="#ctx0" brushRef="#br0" timeOffset="247">30 559 7569,'-15'0'2666,"7"0"-2067,2 0-156,6-7 1,6 6 298,4-4 1,3 3-243,2 2 1,1 0 145,4 0 0,-4 0-301,4 0 1,1 0-151,-2 0 0,8 0-757,-3 0 0,4 0-462,1 0 1,2-2-894,3-2 1,4-1 1916,6-10 0,7 4 0,1-11 0</inkml:trace>
  <inkml:trace contextRef="#ctx0" brushRef="#br0" timeOffset="1465">765 456 8830,'-15'0'2173,"1"2"-1381,-1 2 0,0 0-253,0 5 0,1 1-197,-1 5 0,2 1 12,3 4 0,-3-2-46,3 6 1,2 1 18,-2 4 1,7-4-150,-2-1 0,4-6-132,1 2 1,0-4-115,0-1 1,1-2 100,4-3 0,-2 1 173,7-6 1,-5 0-73,5-5 0,-5 5-338,5 0 0,-6 0-167,6-5 1,-5-2-599,5-3 1,0-3 438,4-7 1,0-1 65,-5-4 0,4-3 244,-3-6 1,3-2 204,2-3 0,-5 1 181,0-6 1,-6 6-158,6-1 185,-6 3 0,2 8-65,-6 3 597,0 11 1,0 9-143,0 9 0,0 11 71,0 5 0,0 2-330,0 3 0,0 4-142,0 0 1,5 5 22,0-4 1,6-3-24,-1-7 1,5 1-283,4-6 1,-1-2-51,7-9 0,-6 3-439,6-7 0,-5 0 147,4-5 0,-6-2-184,2-3 0,1-3-253,-2-7 1,-1-1 392,-8-4 1,2-3-22,-7-6 1,4 0 162,-4-1 1,0 1 240,-5-1 1,0-5-106,0-5 1,-2-2 22,-2-2 1,-3-2 150,-3-3 1,-3 3 165,3-3 0,4 5 355,1 5 0,-2 0-306,3 9 0,-1-1 953,5 12-467,0 6-389,0 6 1,0 10 3,0 7 0,0 8 181,0 17 1,5 4-181,-1 10 0,6 1-96,-5 4 0,5 2-52,-5-7 0,5 3 47,-5-8 1,6 2-116,-1-12 0,-4 0 69,-1-4 0,2-6-173,-2 1 0,1-7 82,-1 1-121,-3-2 30,4-9 1,-4-2 104,3-6-96,-4 0 0,12-13 73,-3-6 0,0-7-385,5-4 0,-4-6 155,9-3 1,-2 3 124,1 2 1,-1 5-69,7 4 1,-7 5 7,1 11 0,-1-3 140,2 7 1,-5 7 154,-1 8 1,1 8-190,-5 1 1,-4 7-24,-1-1 0,-3 3 187,-2 1 1,0 0-52,0 1 0,-2-7 82,-3-4 1,2-2-73,-7-3 0,0-1 357,-4-3 0,-6 2-170,1-7 0,-3-1-59,3-4 1,2 0-385,-2 0 0,3-6 133,1-4 0,2-8-163,3-1 1,-1-8 137,6 3 0,0-4 88,5-1 0,0-6-396,0 1 1,6-7-1065,4 2 1,3 3 782,2 2 0,0 3 268,-1 2 1,6-1 149,-1 1 0,1 6 23,-5 3 0,-1-1 236,1 1 1,5 1-84,-1 4 1,6 0-15,-6 1 1,3 4-58,-3 0 1,-2 7 368,2-2 1,-3 3 80,-1 2 1,-2 8 201,-3 7 0,-3 6-180,-7 9 0,0 6 163,0 3 1,-2 3 95,-3 3 1,3 4-237,-2-1 1,-3 6-149,2-5 1,0-5-33,5-4 0,5-8 76,0 3 0,5-6-110,-5-4 0,6 1-1,-1-7 1,5-1-66,4-8 1,-2-3-111,2-7 1,2 0-308,-1 0 0,6-2 201,-1-3 1,-3-10-541,3-9 0,-5-4 340,4-1 1,-6-1 132,2 1 1,-4-5-172,-1-1 1,-7 1-151,-3 5 1,-4 1 278,-1 3 419,0 4 1,-1 13 627,-4 3 1,-5 12-463,-10 7 0,4 14-212,-4 11 1,4-1 375,1 1 0,7-1 579,3 1 1,4-3-626,1-7 0,6-1-160,4-4 1,10-7-28,4-8 1,4-5-63,1 1 1,2-10-1226,4-5 0,-4-5 318,3-4-447,-9 2 0,2-10-3399,-2 2 4522,-4-3 0,13-1 0,-3-1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8:06.7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15 412 7569,'-8'0'4685,"1"0"-4410,7 0 361,0 0-317,7 6 0,1-3 8,7 7 1,-1-6 45,1 0 1,0-2-141,0-2 0,4 0 65,1 0-1696,6 0 1040,-3 0 1,6-6 280,1-4-1165,-1-3 0,2-2 622,3 0 1,-1-1 275,6-4 1,-6 4-144,1-4 1,-3 4-1132,-1 1 1618,-1 1 0,0-8 0,1 0 0</inkml:trace>
  <inkml:trace contextRef="#ctx0" brushRef="#br0" timeOffset="533">691 132 7569,'-10'-5'1071,"1"1"1,5-3-597,-1 2 1,4 2 21,1-7 0,5 5-72,0-5 1,8 5 89,1-4 1,3 4-184,7-5 0,-4 5-103,4-5 1,2 5-104,9-4 11,-4 5 1,5-7-142,-7 6 37,7 0 0,-5 5 4,3 0 0,-8 0-156,-1 0 0,-7 7-7,2 2 1,-9 4-200,-1 2 1,-7 2 206,2 2 1,-10 4 66,-5 6 1,-9-4 354,-6-1 1,2 1-109,-1 4 0,-1-6 13,-4-3 0,6 1-70,3-1 1,6-6 127,4-4-227,-3 0 1,11 0-184,-3-1 1,12-5 96,8 1 1,6 1-166,8-1 0,1 2 24,-1-3 0,5 0 104,1 6 1,-1-1-7,-5 6 1,-6 5-151,-3-1 1068,-4 1-572,-8 1 1,-1 2-31,-7 6 1,-2-4 107,-3-1 0,-9 1 0,-11 4 1,-4-4 141,-6-1 1,-1-6-293,-3 2-46,3-10 0,2 1-1424,0-6 906,-1 0 1,8-5 270,2 0 0,4 0 62,6 0 1,7-12 87,3-2-3734,3-11 2435,9 2 0,3-8 104,9-3 1153,4 3 0,7-11 0,-1 4 0</inkml:trace>
  <inkml:trace contextRef="#ctx0" brushRef="#br0" timeOffset="824">1544 191 7569,'14'-6'2776,"-5"4"-2199,-3-5 794,-6 7-862,0 7 0,-1 3 109,-4 9-38,-10 4 1,-3 8-176,-7 4 1,7 2 230,-1 7 0,3-1-20,1-4-370,7 3 1,1-6 26,7 4 0,0-5-223,0-5-14,7-7 0,2 3-36,11-7 0,3-1 142,6-8-64,1 3 0,1-11-44,3 3 1,-1-5-81,6-5 0,-6-3-282,1-7 0,2 0 247,-2 1 1,-4-8-7,-6-2 1,-6-2-1033,2 1 727,-11-9 0,-2 9 141,-7-9 1,-7-2 35,-2 2 0,-11-5-463,-5 4 404,-2-5 1,-4 2-203,-4-6 1,4 6-250,-3 4 0,-2 8 215,2 1 510,0 14 0,4-9 0,1 12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8:12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295 280 7569,'-7'-8'830,"-3"3"-236,-3 3 1,-1 2-219,-1 0 0,-6 2 207,-4 3-282,-2 3-93,-3 7 0,2 4 556,4 1-347,3 0-187,6-6 1,0 1 229,1 0-220,5-1-245,3 1 125,6 0 1,6-2 36,4-3 1,8 1 25,2-6 1,11 5-44,-2-5 0,5 6-93,1-1 1,-6 3-88,1 2 334,-1 6-209,-6-5 1,0 10-9,-4-6 0,-7 6 0,-2-1 1,-7-3-56,2 3 1,-4-2-210,-1 1 0,-6 2-311,-4-6 281,-10 0 148,-2 1 0,-3-5 35,1 4 0,-1-5-107,-4-6-1990,6-2 1325,-5-7 1,12 0-57,-4 0 1,4-8 861,1-7 0,0-6 0,1-9 0</inkml:trace>
  <inkml:trace contextRef="#ctx0" brushRef="#br0" timeOffset="197">60 221 7569,'0'-8'5568,"6"2"-4824,2 6 363,14 0-658,0 0 1,8 0-89,-1 0 1,1 0-22,-1 0 1,5 0-240,1 0 1,4 0-226,-5 0 0,7-5-2137,-2 0 1610,4-7 0,-4 4 253,0-6-3100,0 5 3425,5-4 1,0-1 0,0-9 0</inkml:trace>
  <inkml:trace contextRef="#ctx0" brushRef="#br0" timeOffset="491">897 118 10341,'-21'13'727,"5"-3"1,-5 12-624,6-8 0,0 7 597,1 4 0,-1 9 956,0 5 1,0 9 78,1 1-986,6 6-412,1-9 0,9 0 186,3-7-162,3-6-179,13 3-270,2-14 146,6 0 0,7-9 148,3-3-591,4-4 344,1-6 1,0 0-85,0 0 1,0-6-239,0-4 0,-6-8 3,-4-2 0,-4-4 143,-6 4 0,-3-6-450,-6 1 332,-7-2 169,-1-3 0,-14 1 88,-3 0 0,-4-1-134,-6 1 1,-4-6 31,-11 1 1,3-7-97,-8 2 0,3-3-140,-2-2 1,-2 4 217,7 1 1,-1 13-134,6 1 0,4 9 330,1 6 0,6 4 0,-3 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8:21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24 412 7569,'-8'0'1201,"-1"0"1663,4 0-1721,4 0 0,12 5-780,14 0 1,6 0-6,-2-5 0,2 0-330,4 0 1,2-2-1,6-1 1,-3-4-1,-2 1-151,-2-1-297,-2-4 1,-4 7-548,-1-5 0,0 4-14,1-5 0,-1 7 981,1-2 0,-1-10 0,0-1 0</inkml:trace>
  <inkml:trace contextRef="#ctx0" brushRef="#br0" timeOffset="825">862 30 7569,'-9'0'1796,"3"0"-1236,6 0-172,6 0-251,3 0 1,7-5 474,4 0-214,-4 0-194,12 5 0,-6 0-39,8 0 1,-1-5 29,1 0 0,-6 0 0,1 5 0,-6 2 80,6 3-671,-7 3 364,-4 7 0,-2-1 82,-7 1 1,0 1-35,-5 4 0,-7-2 1,-3 7 1,-3-6 145,-1 6 0,-3-7 190,-2 1 1,2-2-171,-2-3 1,2 1-24,3 0 1,4-6-111,0 1 1,7-5-316,-2 5 133,3-7 0,9 5 104,3-3 0,4-3-43,6 3 0,3-4-34,6-1 0,1 5-55,-1 0 0,0 7 141,1-3 1,-7 0 204,-4 0 0,-2 1-170,-3 5 0,-1 1 2,-3 4 1,-3-7 428,-7 7 1,0-12-185,0 6 0,-2-2 455,-3 3-294,-10-7-198,-1 5 1,-17-7-10,4 4 1,-4-3-133,4-7 1,-4 0-202,4 0 0,-4 0-157,9 0 0,2 0-372,3 0 0,7 0-1265,3 0 914,5-7 596,-2-1 1,6-2-1253,0 0 811,6 7 512,3-10 0,5 11 31,1-3 0,6-1 23,4 1 275,-4 0 0,7-1 0,-5-3 0</inkml:trace>
  <inkml:trace contextRef="#ctx0" brushRef="#br0" timeOffset="1172">1788 236 7569,'8'-23'0,"-2"1"1534,-6 8-952,0-1 1,5 0 384,0 1-365,0-1-309,-12 7 0,-1-4-98,-6 7 0,-6 2 263,0 8 1,-1 3-2,2 7 1,1 6 86,-7 4 1,7 2-202,-1 3 1,7-1-211,2 1 1,7-1-33,-2 0 0,5-1-60,5-3 1,0 1 83,10-7 0,-2 3-145,11-3 0,-4-7 43,4 2 0,1-4-95,4 0 0,-4-3-33,-1-7 1,1 0 75,4 0 0,-1-2-197,-4-3 1,-1-3 3,-3-7 0,-5 0 37,-1 1 1,1-7 77,-5-4 1,-4 1 15,-1-6 1,-3 4-96,-2-8 0,-7-2 37,-3 1 0,-4-4 36,-6 5 1,2 5-78,-6 4 0,1 12-1682,-2-2 1872,-9 10 0,3-1 0,-13 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8:29.0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30 7569,'0'-15'3497,"0"7"-1559,0 1-1385,0 7 0,-4 13 80,-1 7 1,0 8 43,5 6 1,0 3-285,0 8 1,0-1-143,0 0 1,0-2-152,0-3 1,6 2-183,4-6 0,3-3-209,2-7 0,0 1-478,-1-7 0,-1 1-31,-3-5 0,3-1-839,-3 1 1,3-7 39,2-3 1,-1-3 1598,1-2 0,6-7 0,2-1 0</inkml:trace>
  <inkml:trace contextRef="#ctx0" brushRef="#br0" timeOffset="333">486 103 7569,'-5'-10'2180,"-2"2"-1031,-1 2-914,-2 1 0,-4 5 619,-1 0-450,0 6-145,-6 9 1,6 8 487,1 6-339,-1 7-158,7 2 0,0 4 233,3-3 0,3 4-120,2-4 1,2-3-23,3-2 1,3-4-229,6-6 1,3 2-124,2-6 1,3-2 100,2-8 0,4 1-52,-4-6 0,4 0-172,2-5 0,-1-2 113,0-3 1,-4-3 9,-1-7 1,-6-1-188,2-4 1,-9 3-228,-1-8 1,-7 1 209,2-6 1,-3 1 102,-2-1 1,-7 1 103,-2 0 0,-4-2-11,-2-4 0,-5 4 106,1-3-126,-1 3 16,5 8 1,1-2-443,-1 11 0,0-3-836,1 13 247,-1-1 0,2 6 1053,3 4 0,-3 10 0,5 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8:33.6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207 177 7569,'0'-10'929,"0"0"0,-2 7-66,-3-2 0,2-1-397,-7 1 0,0 0 23,-4 5 1,-1 0-222,0 0 0,0 5-252,1 0 1,-1 6 35,0-1 0,6 3-142,-1 2 0,6-6 136,0 1 0,0 0 5,-1 5 0,4-6-172,-4 1 0,8-5-10,2 5 1,6-5 358,-1 5 0,5-7 36,5 2 1,1 3 69,3 2 0,2 1-116,-6-1 1,5 8 103,-6-3 0,1 3-148,-6-4 1,1 1-80,0 0 0,-2 4-69,-3 1 0,-4 0 114,-6-6 1,-1 1-180,-4 0 1,-5-1-35,-10 1 0,2 1-42,-6 4 0,-2-9-135,-9 4 0,6-4-273,0 4 0,1-2-16,8-3 1,1 1-1349,4-6-911,0 0 1615,1-5 1183,5 0 0,3-13 0,6-3 0</inkml:trace>
  <inkml:trace contextRef="#ctx0" brushRef="#br0" timeOffset="228">104 147 7569,'-15'0'2214,"7"-6"1,1 3-1249,7-7-592,0 7 0,12-6-65,2 4 0,11 2-1,-1-7 0,6 6-93,4-6 1,-3 5-12,3-5 1,2 2-232,-1-2 0,-1-1-277,-5 6 0,1-5-1059,-1 5 0,-4-2 676,-1 3 1,-4 2 686,4-3 0,1 3 0,4 2 0</inkml:trace>
  <inkml:trace contextRef="#ctx0" brushRef="#br0" timeOffset="600">750 103 7569,'-8'-6'2725,"2"4"-1271,6-4-361,0-1-431,0 5 0,0-6 221,0 3-431,-7 4 0,6 1-206,-4 10 1,-3 4-64,-2 6 1,2 4 60,-2 11 0,2 1 97,-2 3 0,-2 3-255,7-3 0,1 2 109,4-2 0,1 2 56,4-6 0,3-3-64,7-7 0,0 1 11,-1-7 1,6 1-76,0-5 1,4-5-128,-4-1 1,6-5 68,-2 1 1,4-5-93,1-5 0,1-4-49,-1-5 1,-4-7 131,-1-4 1,-6 2-350,2-1 0,-5-1 107,-6-4 0,3-1-47,-7 1 0,0 0 131,-5-1 1,-2 1 49,-3-1 1,-8 6-128,-7-1 0,-1 3-120,2-3 1,-4-1 151,-7 6 1,-1-4-14,-3 4 160,9 1 0,-15 4 0,9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8:53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626 1162 7569,'-5'15'-104,"0"-1"0,-1 1 1029,1 0-115,3-7 277,-4 5-339,6-11 615,0 4-959,0-6 1,0-1 8,0-4 0,0-5-114,0-10 0,0 2 55,0-6 1,0-1-57,0-4 0,0-7-56,0-3 0,1-5-280,4-5 1,-3-10 99,3-10 0,-4-4-137,-1-6 1,5-5-126,0-5 0,5 4 319,-5 12 1,6 6-27,-1 3 0,-2 12 103,2 8 1,-7 6 19,2 9 56,3 6-129,-6 8-24,4 9 0,-12 6-217,-4 0 1,-8 11 303,-2 4 0,-7 11-280,-3 4 1,-4 5 77,-5 10 0,-10 0 8,0 4 0,0-1-61,0 6 0,0-7 153,5 2-677,-4-3 912,11-9 0,4-1-140,4-6 0,9-8 262,1-2 0,2-5 135,3-6-272,5 5 0,9-11-75,10 7 1,11-7 242,9 2 1,12-4 210,12-1 0,10-1-477,4-4 0,4-5-530,2-10 83,-1 4 0,4-10-114,-3 6 1,-4-1-499,-11 2 0,-4 2-310,-6-2 1,-3 4-1182,-17 5 0,2 4 2324,-11 6 0,6 0 0,-5 0 0,0 0 0,-1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11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353 412 8658,'0'-9'1147,"0"3"-787,0-1 1,1 4-64,4-7 1,-3 5 112,3-4-149,-3-1 0,-2-5-78,0 0 1,0 6-18,0-1 0,0 0 40,0-5 1,0 1-110,0-1 1,0 0 85,0 1 1,-5-1-70,0 0 1,-2 0-13,2 1 0,-1-1-38,-4 0 0,-3 1-31,3-1 1,-3 0 43,-2 1 0,6-1 42,-1 0 0,0 5-2,-5 1 0,5 4-25,1-5 0,-1 7 9,-5-2 0,5 3-123,1 2 1,-1 0 37,-5 0 0,0 7-29,1 2 0,4 4 91,0 2 0,0 0-17,-4 0 1,0-1 85,5 1 1,-3 0-88,7-1 1,-4 6-31,4 0 1,-2-1 97,2-4-159,4 0 1,-6-1 23,7 1 0,2 0 26,3-1 1,-2-4 27,7 0 1,-5 0-19,4 4 0,0-4-88,0 0 1,4-2 71,-3 2 1,2 3 25,-3-3 0,4 3-21,-3 2 1,3-1 166,2 1 1,0 6 0,-1 4 0,-4-2 41,0 1 1,0 1-137,5 4 0,-6 0-1,1 1 1,-2 1-85,2 3 1,-2-3 112,-3 3 0,-3-1-206,3 1 1,-4-4 106,-1-1 0,0 1-94,0-6 0,-1-1-5,-4 1 1,2-6-60,-7 2 1,0 1-69,-5-1 1,1-2 54,-1-8 0,0 3-73,0-3 0,1-4 45,-1-1 1,0-3 84,1-2 0,4 0-36,0 0 0,7-7-211,-2-3 1,3-3 79,2-2 0,2-6 122,3-3 1,3 1 118,7-2 1,-1 6-83,1-6 0,1 2 152,4-1 1,-2-4-59,6 4 1,-4 1-82,5-2 1,-3 2 19,3-1 0,3-4 412,-4 4 1,-1 1-132,2-2 0,-6 1-58,6-6 1,-6 3-168,6 2 0,-6-3 55,6 4 0,-7-4-116,1-1 1,-2-1 66,-3 1 0,1 0 16,0-1 1,-2-4-30,-3 0 0,1-1-70,-6 6 1,0 1 76,-5 4 0,0-3 90,0 8 0,-2-1 78,-3 6 1,-3 0-49,-7 5 0,1-4 39,-1 3 0,0 3-54,1 2 1,-6 4 148,1 1 0,-6 0-32,5 0 0,1 11 65,4 4 0,-4 4-149,-1 1 1,-1 1-142,1 4 0,5 3-703,1-4 0,-1 4 410,5 1 1,4-6-1411,1-3 1,-2 1 1718,2-1 0,0 6 0,5-3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16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13 7569,'0'-8'2508,"0"3"-1340,0 10-238,0 10-327,0 14-233,0 15 1121,0 15-1668,0 8 519,0 13 0,0-3-13,0 6 0,-5-1-54,0 1-92,-6 4-679,9-12 879,-4 5 46,6-7-2790,0-12 1577,0 2 225,0-23 500,6 9 922,2-25-755,7 10 1147,6-24-1255,2 10 0,7-19 0,-1 6 0</inkml:trace>
  <inkml:trace contextRef="#ctx0" brushRef="#br0" timeOffset="374">853 131 7569,'-23'-8'714,"-4"-5"-429,10 11 242,-4-5 0,1 7 722,1 0 0,-6 14-491,6 5 0,-7 9 208,1 6 1,4 12-573,1 13 1,4 6 345,1 9 1,7-1 624,3 1 1,4-1-1001,1 0 1,0-1-371,0-3 0,6-5 138,4-10 0,5-5 15,4-10 0,4-5-11,6-9 0,1-6-69,-1-9 0,6-4-713,-1-6 468,7 0 0,-9-3 107,8-7 1,-6-6-39,5-13 0,-6-7-992,1-3 0,-5-6 484,-4-4 1,-4-3-29,-6-7 1,-7-1 263,-3-4 0,-3 2 129,-2-6 0,-7 4-1,-3-5 0,-14 2-111,-6-1 1,-2 2-701,2 8 656,-6 5 0,4 11-242,-8 13 1,6 7 648,-5 12 0,1-1 0,-1 9 0,2 6 0,-4 4 0,-5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15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16 8764,'0'-9'2256,"0"3"-1682,0 6 187,0 0-453,0 6 1,0 7 65,0 7 191,-7 6-191,6-3 0,-6 6-374,7-6 51,0 5 1,0-10-895,0 7 496,0-8 266,0 5 177,0-8-2243,0 1 1262,0 0 662,0-7-102,0-2 123,7-6-249,-6 0 451,6 0 0,-1-6 0,3-2 0</inkml:trace>
  <inkml:trace contextRef="#ctx0" brushRef="#br0" timeOffset="213">74 74 7569,'-14'8'1631,"4"-1"-1142,0-7 0,5 7-181,-5 2 0,6 0-125,-6 0 1,6 1 869,0 5 1,2-5-379,2-1 0,2-4-220,2 5 0,6-7-394,10 2 0,3-3 94,6-2 1,2-7-1354,3-2 0,-2-4 759,2-2 1,3 0 438,3 0 0,-4-6 0,-1-2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37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295 383 7569,'8'0'431,"-1"0"1,-6-2 46,4-3-39,-3 4-243,4-6 1,-4 5 378,3-3-345,-4 4 0,6-7 366,-7 3-229,7 3 75,-6-11-247,12 5 0,-10-5 47,7 3 0,-6-3-47,0 3 0,-2 2 0,-2-2 0,0 5-37,0-5 0,5 1 36,0-6 1,0 5-34,-5 0 0,0 1 22,0-6 1,0 5 11,0 0 0,-5 1-12,0-6 0,-5 0-403,5 0 1,-5 6 124,6-1 0,-8 0 8,2-5 0,2 6 211,-2-1 0,2 5-64,-2-5 0,-3 7 66,4-2 1,-3 2-73,2-2 0,-3 3 71,3-3 1,-3 4-47,-1 1 1,-1 1-5,0 4 0,1-3 99,-1 3-237,0 3 44,7-7 1,-5 11 47,3-7 0,2 5 107,-2-6-77,0 8 0,1-6 42,-1 4-49,7 3 1,-6-6-4,4 3 0,2 1 18,-7-6 1,7 6-18,-2-1 0,2-2-7,-2 2 0,3-5-71,-2 5 0,2-5 84,2 4 0,0-4-128,0 5 0,0-5 107,0 5 1,0-5-57,0 5 1,0-6 60,0 6-48,6 0 1,1 5 24,3-1-13,3 1 0,-7 0 159,4 0 0,3-1-85,-3 1 0,-3 0 73,-3-1 0,3 1-101,-2 0 1,0 4-14,-5 1 27,6 6-9,-4-10 22,4 12-137,-6-5 0,0 2 62,0-1 1,0-1-18,0 1 0,-1 4 45,-4-3 1,2-2-13,-7 1 1,7-4 37,-2 4 1,1-6-23,0 2-187,2-4 112,-5-1 61,7-7-177,0 5 1,2-11 64,3 3 1,-2-5-28,7-5 1,0 1 33,4-5 0,1 4-132,0-5 1,0 2-16,-1-2 134,1-3 31,0 5 1,-1-7-47,1 0 1,5-1 7,-1-4 1,3 4 183,-3-4 1,-3 2-64,4-1 1,-4 3-32,-1-4 0,0 2-146,-1-2 0,3 2 68,2-6 1,-6 6 18,7-2 0,-7-3 17,7-1 0,-6 1 73,-4-1-66,3 6 1,-6-9-56,3 8 317,-4-7-133,1 9-24,-6-10 268,6 10-201,-7-4 1,0 1-1,0 1 1,-2-1 81,-3 6 0,2 1 8,-7 3 0,0-3-29,-4 3 0,-1-2-60,0 3 0,6-3 8,-1 7 0,0 0 780,-5 5-377,1 0-500,-1 0 35,0 0 0,0 7-812,1 3 0,-1 4 462,0 6 0,-1-2-1860,-4 6 0,4-4 228,-3 5 1913,-4-1 0,0 5 0,-7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8:55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52 427 7569,'-13'-1'393,"4"-4"1,4-5 0,6-2 0,7 1 0,9 0 0,6-4-308,8-3 1,5-3 0,9 1 0,3-3 0,2 0 0,-1 4 0,-1 2 0,-8 4 0,-2 4 0,-7 4 0,-5 5 0,-6 6 0,-5 9 0,-6 9 0,-5 9-1,-8 8 1,-7 6 0,-9 5 0,-9 2 0,-9 0 0,-6 0 0,-3 0 0,-4-2-178,-1-1 0,5-2 0,-2-7 0,5-2 0,4-6 0,8-5-773,6-4 1,9-6-1204,7-9 1095,7-3 972,10-7 0,16-13 0,14-4 0</inkml:trace>
  <inkml:trace contextRef="#ctx0" brushRef="#br0" timeOffset="488">905 89 7569,'8'-6'233,"4"-3"1,-8-5 0,0-1 0,-1 2-1,0 1 1,0 4 0,-4 2 0,-7 3 1250,-5 1 1,-14 10-1130,-2 7 1,-12 13 56,-3 11 0,0 10 163,-5 5 0,0 3-538,5 2 0,5-1 158,14 1 0,6-7 37,9-3 1,3-3-347,7-2 1,2-6 160,3-4 0,8-4-649,7-6 1,7 2 355,3-6 1,1-2 168,8-8 1,0-4-4307,5-6 4383,0 0 0,14-6 0,2-3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0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411 60 7569,'0'-10'1030,"0"0"-684,0 7 1,0-5 29,0 3-182,0 3 342,0-4 563,0-1-715,-7 5-22,-1-4 0,-8 6 112,-4 0 0,-3 6-99,-6 4 1,-1 3 27,1 2 0,-5 6 241,-1 4-378,1 2 0,5 9-48,-1 4 1,6 2-36,-1 2 1,12 0 331,-1 0 1,9 0-178,0 0 1,10-6 90,4-4 0,6-3-94,5-1 1,3-2-444,6-4 1,0-3-217,1-6 0,4-2-389,0-3 0,6-4-726,-6-6 0,2 0 717,-2 0 1,-4-6-301,-1-4 1,-1-3 494,-9-2 1,6 1-785,-6-1 0,-4-1 1311,-5-4 0,0 4 0,4-6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1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15 132 9039,'-8'0'2508,"1"0"-2042,7 0 0,7 0 735,2 0 0,6 0-579,5 0 1,4-5-297,11 1 0,2-3 382,7 2-1256,7 4 343,-5-13-364,11 6-2396,-5-6 1575,0-1 1390,5 0 0,-4-6 0,5-2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2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44 7569,'8'-1'839,"-3"-4"-469,3 3-199,-6-4 1,6 1 505,-3 0 224,-3 0-497,4 5 0,-6-2-121,0-3 0,-6 4-182,-4-4 1,-3 3 104,-2 2 1,-6 0-181,-4 0 1,3 0 104,-3 0 1,1 2-164,-6 3 1,4-4 34,-3 4 0,7 2-92,-7-2 1,9 0 423,1-5-235,3 6-51,1-4 0,5 6 1,0-3 0,7-2-4,-2 7 1,3 1 240,2 9 0,0-2-44,0 6 1,0 2-80,0 9 0,5-1 28,0 10 0,0-1-208,-5 10 0,0 3-34,0 8 0,-5-2-65,0 6 0,-4-6 144,4 2 0,-5-5 23,5-5 1,0-5 497,5-10 1,0-3-223,0-7 0,2-6 550,3-3-576,3-4 1,6-1 35,1 0 1,6-2 24,4-4 1,3 0-514,1-5 126,7-2 0,-5 5-1500,3-7 1,2 0 861,-1 0 1,-1 0-599,-5 0 0,2-7 1260,4-3 0,-4-9 0,5-4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2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30 7569,'-8'-6'0,"1"4"0,7-5 0,7 7 2865,-6 0-1678,12-6 1,-5 4 512,7-3-1340,0 4 0,0 1-142,-1 0 0,1 1-23,0 4 0,4-3-478,1 3 0,1 1 244,-1-1 1,-4 5-1107,4-5 0,1 2 218,-2-3 927,1-2 0,-5 11 0,-1-5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2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8045,'-7'-15'1368,"6"7"-459,-6-5 126,7 12 1,2-6-616,3 7 1,-4 2-167,4 3 0,-3 9 21,-2 11 523,0 3 0,0 3-306,0 3 0,-7 3-198,-3 8 0,2 4-141,-2 0 1,7-2-269,-2-8 1,4 4-394,1-4 0,0-3 265,0-2 298,0-3-831,6-8 1,2-2 377,7-6 1,5-2-642,-1-3 1,7-4 458,-1-6 0,1-1-552,-1-4 0,4-8 427,0-7 1,-4-6 704,4 1 0,4-2 0,4-3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3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74 7569,'0'-23'0,"-7"4"769,-2 9 1116,2-3-1064,-6 11 0,5-4-108,-7 6 0,-5 0-154,1 0 1,-6 8 795,6 6-913,-7 8-114,3 7 0,0 2 138,3 3 1,4-1-143,1 6 0,2-4-3,3 4-138,4-7-176,6 4 0,6-8-95,4-3 0,5-3 167,4-2 105,4-4-1,7-1-1696,-1-2 716,1-11 422,-1 4 18,0-6-297,1 0 1,-1-5 184,1 1 1,-3-13 103,-2 3 1,1-4 107,-6 3 1,-3-5-2,-7 1 0,-2-6 194,-3 6 1,-5-8 175,0 3 1,-8-4-49,-11-1 1,1-6-81,-7 1 0,2 0 236,-1 4 1,-2 3 5,6 2-337,-6 4 0,10 13-603,-4 3-1387,4 3 1387,1 2 1,7 8 713,3 7 0,10 6 0,3 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3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15 7569,'-8'0'1164,"1"0"-706,7 0 950,0 0-983,0-6-24,0 4 46,0-4-224,0 6 1,-1 1 12,-4 4 0,1-3 11,-5 3 1,4 1 142,-5-1-207,7 7 1,-4-9-35,7 7-794,0-7-75,0 4 632,0-7 1,7 0-296,2 0 0,5-2 170,0-3 0,1 2 408,0-7-317,-1 0 1668,1 2-846,-7 1 1,4 9 235,-7 3 0,-1 10-538,-4 9 0,-1 4-112,-4 1 1,-3 6-151,-7-1 0,5 0 47,0-4 1,2-3-2103,-2-2 0,4-4 1919,6-6 0,0-7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4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13 8939,'-7'-8'3540,"6"3"-2583,-4 10 63,3 10-418,-4 8-210,4 6 47,-11 7 0,10 1 136,-7 8 0,6-6-326,0 0 0,2-1-204,2 1 1,0-3 164,0-7-1175,0 0 1,5-1 51,0-3 0,5-4-493,-6-6 0,8-1 888,-2 1 1,-2-7 138,2-3 1,-1-3-804,6-2 1,5 0 143,-1 0 1038,7-7 0,-3-7 0,7-9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4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119 133 7569,'6'-22'143,"-4"6"314,4-12 1,-6 12 1808,0-4-1589,-6 4 0,-2 8 153,-7 3 0,5 3 624,0 2-1007,0 13 0,-4 4 455,-1 12 1,0 2-700,1 4 1,5-3-57,5 7 1,2-1 35,2 1 1,2-3-543,2-7 0,5-1 277,5-3 1,6 1-366,0-7 1,4-1 168,-4-8 0,6-2-160,-2-3 1,-1-3-339,2 3 371,-1-10 192,-1-3 0,3-2-260,-6 0 1,-1-5 136,-4-4 1,-7-1 177,-3 6 0,-3-6-37,-2 0 1,-2-6 247,-3 2 1,-5-2-8,-9 1 1,-4-3 16,-6 4 1,-1 1-482,1-2 1,-1 8 108,1-3 1,4 4-601,1 1 1,6 5 408,-2 0 1,9 7 499,1-2 0,7-3 0,-4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09:44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15 116 7569,'-8'0'2407,"2"0"-1884,6 7 167,0-6 0,6 11-263,4-7 1,5 0-281,4-5 0,4 0 36,7 0 1,-1 0-302,0 0 0,7-2 134,4-3 37,-5-3-205,8-7 1,-10 1 77,6-1 0,-7 0-168,3 0 1,-11 6-18,-4-1 163,-4 0 1,-3 0 1047,-3 0-704,-3 7 0,-7-2 258,0 10 0,0 5-205,0 10 0,0 2 196,0 8 0,-5 6-102,0 3 0,-2 8-64,2 2 0,4 7-118,-4-2 0,-2-2 109,2 2-167,1-7 1,4 4 45,0-7 0,6-5-4,4 0 1,3-6-1,2 1 0,-1-9-77,1-6 0,0 1-84,-1-5 1,1 3-172,0-9 90,-1-2-468,1 6 664,-7-11-64,-1 11 0,-9-7-23,-3 4 1,-4 3 12,-11-3 1,-3-2 104,-6 2 1,-1-2-227,1 2 0,-5-2-106,-1-3 0,1-2-2522,5 7 1802,-1-7 0,1 4-4245,-1-7 5115,1 0 0,6 6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4:34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16 206 6422,'0'-8'1359,"0"2"-903,0 6 23,-7-7-135,5 6 990,-4-6-529,6 7 4806,0 0-5279,6 0 1,9 0-232,10 0-114,9 0 197,3-7-623,21 6 506,2-6 0,20 2 232,3 0-116,10-6-1192,-42 7 1,1 0 1012,6 0 0,2 0 0,3-3 0,0 1-228,0 1 1,-1 1 103,0 1 0,1-2 87,2-2 1,0 1-1039,2 5 1,0 1 959,3-7 0,1 1 56,-2 4 0,0 2 0,-3-4 1,-1 0-880,-1 1 0,0 1 758,-2 1 1,0 0 53,-3-2 1,-1 0-1,1-1 0,0 1-168,-6 2 1,-2 1 229,1-4 0,-2 1 329,31 3-388,-1-7-611,-13 6 274,-8-6 1328,-8 7-1333,-14 0 1617,-1 0-1455,-6 0 1591,-1-6-1253,-6 4 750,-2-4-1018,-6 6 629,-1 0-442,-5 0 0,-3 0 11,-6 0 248,0 0-263,-6 0 1,-3 0-145,-5 0 13,6 0 15,-5 0 0,9 0 28,-6 0 160,7 0-178,-3 0 777,6 0-489,0 6 0,-7 1 557,-3 2 1,-3 5-156,-1-5 0,-8 4 56,-2 2 1,-9 0 118,-1-1 1,-5 3-284,4 2 1,-1-2-767,2 2 155,3-2 183,-5 4-1,7-5-2448,6 5 1732,2-6 0,8 2 109,3 2 606,-3-3 0,11 6 0,-4-8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8:58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1280 7582,'8'0'437,"0"-5"-281,-3 0 0,-2-6-122,7 1 1,0 0 103,5-5 1,-1 4-150,1-9 1,2-3-57,2-1 1,-1-4 92,7-1 1,-1-2 73,5-4 1,-1 4-134,-3-3 0,1 5 82,-7 4 0,1-1 11,-5 6 1,-2 6-17,-3 4 1,-2 5 89,-3-5 195,-4 7-155,6-4 0,-7 14 94,0 3 0,-5 4-123,0 6 0,-6 9-33,1 11 1,-2-1 9,3 5 0,-3-7 4,7 12 1,-5-11 6,6 6 0,-1-5 14,5 1 1,0-5-120,0-5 1,1-6-17,4 1 0,3-7-74,7 1 0,0-7-34,-1-2 0,1-7 109,0 2 0,0-4-137,-1-1 0,6-6 31,-1-4 1,3-5-141,-3-4 1,-1-4 45,7-6 0,-6-1 71,6 1 1,-7-7 56,1-3 1,-2-2-17,-3 2 0,1-4 109,0 4 0,-2 3-73,-3 2 1,1 3 183,-6 1 0,0 7 50,-5 4 397,6 2-211,-4 9-115,5 2 1,-7 7-43,0 4 0,5 10 6,-1 10 1,8 4-85,-2 5 1,3 4 23,1 6 1,1 6 124,0 4 1,0 5-131,-1 5 1,6-2-144,-1 7 1,-4 4 99,-5 5 1,-7-2-422,2-3 1,-3-8 115,-2 9 0,0-12-4,0-3 1,-7-5 104,-3-5 1,-8-9 30,-1 5 0,-7-13 71,1-2 0,2-8-51,-1-7 1,1-2 31,-2-3 0,-1-5-32,7-10 0,-1-5-238,5-9 1,7-12 47,3-13 1,5-7 109,5-8 0,3-8 88,7-6 0,6-1-327,4-4 1,8-4 362,1-1 0,7 4-117,-2-4 0,3 8 259,2-13 0,1 4-63,-1 1 1,-2 3-74,-3 7 1,4 1 56,-4 3 1,2 4-178,-2 6 0,-3 7-151,-7 3 1,-6 11 83,-3 9 0,-6 6-951,-4 8 771,3 1 0,-11 4 348,3 0 0,-13 2 0,3 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7569,'-9'-23'818,"-1"4"-146,7 9-378,-4 3 0,7 24-208,0 12 99,0 20 0,-2 34-358,0-32 0,0 1 1,1 6-1,0 2 270,-2 7 1,1 3-1,1 7 1,0 3-378,1 7 0,0 2 1,3 3-1,-1 2 379,0-26 0,0 1 1,-1 0-1,1 2 1,0 1-1,-1 1-44,-1 2 0,0 2 0,0 1 0,0 5 0,0 2 0,0 0-360,0 3 0,0 0 0,0 1 1,0 2-1,0 1 0,0 1 401,0 1 0,0 1 0,0 0 0,0-2 0,0 1 0,0 0 32,0 3 1,0 2 0,0-1 0,0-1 0,1 0 0,0 1-75,0-21 0,0 0 0,1 1 0,-1-1 0,-1-2 0,0 1 0,1-1 0,-1-1-559,2 23 1,-1 0 0,1-2 521,1-1 1,0-1 0,-1 0 0,-1 0 0,-1 1 0,1 0-27,0-2 0,1-1 1,0 0-1,-1-2 0,-1-1 1,0 0-14,1-6 0,-1 0 0,-1-1 0,1-3 0,0-1 0,0-1 87,1-5 0,-1-1 0,-1 0 0,1 1 0,0 0 0,-1 0-470,-2 28 0,1-3 1,1-4-1,0-4 225,-1-8 0,-1-3 0,2-4 1,1-1-203,0-5 0,0-1 0,0-5 0,1-2-483,4 39 0,-1-11 627,5-14 0,-4-14 238,5-15 0,-2-11 0,2-8 0,-5 1 0,-3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398 308 7516,'8'-8'384,"0"-4"-149,-3 7-277,-3 1 1,6-1 109,-3 0 61,-4-7 86,6 4 6,-1-7-33,-4 1-126,5-1-149,-7 0 0,-2 2 83,-3 3 1,3-3-322,-3 4 203,-3-4 0,0-2 92,-7 0 1,2 0 30,4 1-6,-5 6 26,0-6 1,-3 11-9,-2-7 0,-2 7 36,1-2 0,-4 4 138,4 1 0,-5 0-109,6 0 1,-6 1-17,6 4 0,-3 3-122,3 7 1,3-5 112,-4 0 1,4-1 90,1 6 1,2 0-77,3 0 79,-3-1 0,11 1 1,-3 1-23,4 4 0,1-4-38,0 4 1,0-2-20,0 1 0,1-1 9,4 7 1,4-2-43,5 1 62,1 4-18,0-5 0,-1 6-72,1 1-18,0 6 0,-1-5 1,-1 4-35,-3 1 0,3-3 38,-3 6 0,2 0-113,-3 6 1,-2-1 140,-7 0 0,0 0-13,0 0 1,0 0-161,0 0 89,-7-6 0,4 3 0,-7-7 94,-1-1 0,-2 1-64,-2-5 48,0 4 0,1-17 1,1 4-57,3-4 26,-3-8-51,5-1-97,-1-7 0,3-2-33,6-3 160,6-3-3,3-7 0,7-1 128,4-3-133,2 2 0,8-15 0,-1 2-60,1-1 0,1-2 78,3-1 0,-1 1 2,6-6 1,-5 0 18,5-5 0,1 1 61,4 4 1,3-6 0,-3 5 1,3-5-81,-7 5 1,-4-2 188,-2-2-167,-3 6 1,-3-3-40,-4 7 1,-3-5 54,-6 5 0,-2-6-89,-3 6 1,-2-5 77,-3 5 0,-3-5-50,3 4 0,-10 1 29,-5 5 1,-3-1-5,-2 1 1,-6 6 0,-4 3 14,-2 4-10,-3 8 0,-6 3 343,-3 10 1,1 9-139,-1 11 0,0 4 13,-5 6 1,5 2-117,0 7 0,6 2-215,-1 3 0,3-3-109,1 3 0,9-10 0,6-5-113,9-3 0,4-1 233,2-1 118,0-13 0,13 11 0,4-11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 0 7834,'-15'2'1251,"1"3"0,-1 0-837,0 9 1,1 1-188,-1 14 1,0-1-2,0 11 260,1 1-252,-1 4 0,2 5 151,3 0 1,4 0-65,6-5 0,0-5 46,0 0 1,1-6-150,4 1 0,5-5-12,10-4 1,-2-4-166,6-6 1,-1 0-178,1-1 1,4-6 54,-3-3 1,2-3-183,3-2 1,-1-2 10,1-3 0,-1-8 81,0-6-292,1-7 296,-7 3 0,0-3-113,-4-4 158,-9 4 45,10-10 1,-14 5-21,4-3 0,-4-2 5,-6-3 1,-6-2 82,-4 7 412,-3-7-297,-8 10 1,-2-4 133,-7 11-138,1 3-132,-7 6 0,2 7-164,-10 3 0,8 3-104,-8 2 0,5 7-332,-1 3 0,4 3 274,7 1-1806,0 8 2162,-1 1 0,7 6 0,2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1 175 7569,'8'-20'0,"-3"1"1167,-4-7-492,-1 9-167,0-4 1,5 6 245,0 1 0,5-1-311,-5 0 1,1 7 19,-1 3 1,-3 12 16,3 7 0,1 14 146,-1 11 1,0 12-94,-5 8-188,0 0-196,0 6 0,0-6-641,0-1 1,0-5-300,0-4 1,0-5-659,0-5 0,7-5 433,3-9 0,3-1 1016,1-9 0,8 3 0,0-10 0</inkml:trace>
  <inkml:trace contextRef="#ctx0" brushRef="#br0" timeOffset="1">603 116 7569,'0'-15'1575,"0"1"281,-6 5-1185,4 3 1,-11 8-216,3 2 1,-3 10-78,-1 5 1653,-8 14-1306,6-2 1,-4 8-272,11 0 0,-3-4-185,7 4 0,0-2-401,5 2 0,0-3-407,0-6 0,7-7 518,3-4 0,3-2 174,2-3 0,4-1-1013,1-3 0,6-3 326,-2-7 0,2-7 301,-1-3 0,1-3 201,-6-1 0,-2-8 358,-9-2 0,-2-4-151,-7-1 1,0-1 204,0 1 1,-2 0-270,-3-1-68,-3 1 45,-6-1 1,-1 7-188,0 4 1,5 3-454,1 1 1,-1 2-1608,-5 3 2158,7 3 0,-12 1 0,4-2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24 412 7569,'-8'0'1201,"-1"0"1663,4 0-1721,4 0 0,12 5-780,14 0 1,6 0-6,-2-5 0,2 0-330,4 0 1,2-2-1,6-1 1,-3-4-1,-2 1-151,-2-1-297,-2-4 1,-4 7-548,-1-5 0,0 4-14,1-5 0,-1 7 981,1-2 0,-1-10 0,0-1 0</inkml:trace>
  <inkml:trace contextRef="#ctx0" brushRef="#br0" timeOffset="1">862 30 7569,'-9'0'1796,"3"0"-1236,6 0-172,6 0-251,3 0 1,7-5 474,4 0-214,-4 0-194,12 5 0,-6 0-39,8 0 1,-1-5 29,1 0 0,-6 0 0,1 5 0,-6 2 80,6 3-671,-7 3 364,-4 7 0,-2-1 82,-7 1 1,0 1-35,-5 4 0,-7-2 1,-3 7 1,-3-6 145,-1 6 0,-3-7 190,-2 1 1,2-2-171,-2-3 1,2 1-24,3 0 1,4-6-111,0 1 1,7-5-316,-2 5 133,3-7 0,9 5 104,3-3 0,4-3-43,6 3 0,3-4-34,6-1 0,1 5-55,-1 0 0,0 7 141,1-3 1,-7 0 204,-4 0 0,-2 1-170,-3 5 0,-1 1 2,-3 4 1,-3-7 428,-7 7 1,0-12-185,0 6 0,-2-2 455,-3 3-294,-10-7-198,-1 5 1,-17-7-10,4 4 1,-4-3-133,4-7 1,-4 0-202,4 0 0,-4 0-157,9 0 0,2 0-372,3 0 0,7 0-1265,3 0 914,5-7 596,-2-1 1,6-2-1253,0 0 811,6 7 512,3-10 0,5 11 31,1-3 0,6-1 23,4 1 275,-4 0 0,7-1 0,-5-3 0</inkml:trace>
  <inkml:trace contextRef="#ctx0" brushRef="#br0" timeOffset="2">1788 236 7569,'8'-23'0,"-2"1"1534,-6 8-952,0-1 1,5 0 384,0 1-365,0-1-309,-12 7 0,-1-4-98,-6 7 0,-6 2 263,0 8 1,-1 3-2,2 7 1,1 6 86,-7 4 1,7 2-202,-1 3 1,7-1-211,2 1 1,7-1-33,-2 0 0,5-1-60,5-3 1,0 1 83,10-7 0,-2 3-145,11-3 0,-4-7 43,4 2 0,1-4-95,4 0 0,-4-3-33,-1-7 1,1 0 75,4 0 0,-1-2-197,-4-3 1,-1-3 3,-3-7 0,-5 0 37,-1 1 1,1-7 77,-5-4 1,-4 1 15,-1-6 1,-3 4-96,-2-8 0,-7-2 37,-3 1 0,-4-4 36,-6 5 1,2 5-78,-6 4 0,1 12-1682,-2-2 1872,-9 10 0,3-1 0,-13 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30 7569,'0'-15'3497,"0"7"-1559,0 1-1385,0 7 0,-4 13 80,-1 7 1,0 8 43,5 6 1,0 3-285,0 8 1,0-1-143,0 0 1,0-2-152,0-3 1,6 2-183,4-6 0,3-3-209,2-7 0,0 1-478,-1-7 0,-1 1-31,-3-5 0,3-1-839,-3 1 1,3-7 39,2-3 1,-1-3 1598,1-2 0,6-7 0,2-1 0</inkml:trace>
  <inkml:trace contextRef="#ctx0" brushRef="#br0" timeOffset="1">486 103 7569,'-5'-10'2180,"-2"2"-1031,-1 2-914,-2 1 0,-4 5 619,-1 0-450,0 6-145,-6 9 1,6 8 487,1 6-339,-1 7-158,7 2 0,0 4 233,3-3 0,3 4-120,2-4 1,2-3-23,3-2 1,3-4-229,6-6 1,3 2-124,2-6 1,3-2 100,2-8 0,4 1-52,-4-6 0,4 0-172,2-5 0,-1-2 113,0-3 1,-4-3 9,-1-7 1,-6-1-188,2-4 1,-9 3-228,-1-8 1,-7 1 209,2-6 1,-3 1 102,-2-1 1,-7 1 103,-2 0 0,-4-2-11,-2-4 0,-5 4 106,1-3-126,-1 3 16,5 8 1,1-2-443,-1 11 0,0-3-836,1 13 247,-1-1 0,2 6 1053,3 4 0,-3 10 0,5 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207 177 7569,'0'-10'929,"0"0"0,-2 7-66,-3-2 0,2-1-397,-7 1 0,0 0 23,-4 5 1,-1 0-222,0 0 0,0 5-252,1 0 1,-1 6 35,0-1 0,6 3-142,-1 2 0,6-6 136,0 1 0,0 0 5,-1 5 0,4-6-172,-4 1 0,8-5-10,2 5 1,6-5 358,-1 5 0,5-7 36,5 2 1,1 3 69,3 2 0,2 1-116,-6-1 1,5 8 103,-6-3 0,1 3-148,-6-4 1,1 1-80,0 0 0,-2 4-69,-3 1 0,-4 0 114,-6-6 1,-1 1-180,-4 0 1,-5-1-35,-10 1 0,2 1-42,-6 4 0,-2-9-135,-9 4 0,6-4-273,0 4 0,1-2-16,8-3 1,1 1-1349,4-6-911,0 0 1615,1-5 1183,5 0 0,3-13 0,6-3 0</inkml:trace>
  <inkml:trace contextRef="#ctx0" brushRef="#br0" timeOffset="1">104 147 7569,'-15'0'2214,"7"-6"1,1 3-1249,7-7-592,0 7 0,12-6-65,2 4 0,11 2-1,-1-7 0,6 6-93,4-6 1,-3 5-12,3-5 1,2 2-232,-1-2 0,-1-1-277,-5 6 0,1-5-1059,-1 5 0,-4-2 676,-1 3 1,-4 2 686,4-3 0,1 3 0,4 2 0</inkml:trace>
  <inkml:trace contextRef="#ctx0" brushRef="#br0" timeOffset="2">750 103 7569,'-8'-6'2725,"2"4"-1271,6-4-361,0-1-431,0 5 0,0-6 221,0 3-431,-7 4 0,6 1-206,-4 10 1,-3 4-64,-2 6 1,2 4 60,-2 11 0,2 1 97,-2 3 0,-2 3-255,7-3 0,1 2 109,4-2 0,1 2 56,4-6 0,3-3-64,7-7 0,0 1 11,-1-7 1,6 1-76,0-5 1,4-5-128,-4-1 1,6-5 68,-2 1 1,4-5-93,1-5 0,1-4-49,-1-5 1,-4-7 131,-1-4 1,-6 2-350,2-1 0,-5-1 107,-6-4 0,3-1-47,-7 1 0,0 0 131,-5-1 1,-2 1 49,-3-1 1,-8 6-128,-7-1 0,-1 3-120,2-3 1,-4-1 151,-7 6 1,-1-4-14,-3 4 160,9 1 0,-15 4 0,9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15 471 7569,'0'8'742,"-5"1"1053,0-5-1287,0-2-310,5 11 0,2-11-38,3 3 1,3 1-2,7-1 0,-1 0 0,1-5 0,6 0-92,4 0 1,-2 0-115,1 0 1,1-2-176,4-2 1,0-3-383,1-3 0,-1-3-348,1 3 1,-1 2 118,0-2 833,1 1 0,-1-6 0,1 0 0</inkml:trace>
  <inkml:trace contextRef="#ctx0" brushRef="#br0" timeOffset="1">809 0 9045,'0'15'543,"-2"-1"-511,-3 1 1,4 6-33,-4 4 1970,-4 2-1252,8 9 1,-7 8 361,3 10-605,-3-3-297,-1 6 0,1-6-4,3 3 0,4-9-210,-4-5 1,3-6-275,2 5 1,0-11-27,0 1 1,5-9-383,0-1 0,6-4 270,-1-5 1,3-3-399,2-7 0,0-2 846,-1-3 0,8-3 0,1-7 0</inkml:trace>
  <inkml:trace contextRef="#ctx0" brushRef="#br0" timeOffset="2">1278 147 7870,'-15'0'606,"1"0"0,-1 6-51,0 4 0,-4 5-279,-1 4 0,-1 6 42,1 9 0,2 4 654,-6 6-625,6 0-63,-3 7 0,12-6 62,5 4 1,2-3-108,2-2 0,0-1-56,0-4 1,6-3-253,4-7-299,10-6 356,-4-2 0,12-6-192,-4 0 0,4-7 104,2-3 1,1-4-38,3-1 0,-3-6-70,3-4 1,-3-3-121,-1-2 0,-6-6 44,1-3 1,-9-4-105,-1-2 0,-2-1 136,-8-3 1,0 1 85,-5-6 0,-2 0 243,-3-5 1,-5 0-17,-9 0 263,-4 0-257,-7 6 0,3-3-30,2 7 28,-3 0-22,5 4 1,-1 12-15,-1 4 0,6 9 53,-6 0 0,6 11-958,-6 9 875,7 6 0,-9 15 0,4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0:59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875 500 7569,'0'9'9,"0"1"699,0 2-512,6-6 0,-4 2 230,3-3-132,3-3 1,-2 6 72,4-3-213,3-3 0,-5 4 0,7-6 104,0 0-75,-7 0-113,12 0 1,-11 0-67,11 0 29,-4-6 1,1 2-27,2-6 1,-2-1 53,2-9 0,-1 4-123,2-3 0,-4 1 81,4-2 0,-9-1-8,-1-4 0,-7-3-72,2 4 1,2-4 58,-2-1 0,-2-1 28,-8 1 0,-3-2-69,-7-3 1,0 3-129,1-4 0,-8 9 127,-2 2 1,-4 6 16,-1-2 1,-1 10 43,1 5 1,0 4 103,-1 1 1,-4 8 44,0 7 0,-1 8-87,6 11 1,-1 5 94,1 10 0,1 3-17,4 7 1,-2 11 81,6 4 1,-4 3-253,4-4 1,-1 5 218,1 1-1224,4-1 1050,-5-4 1,1-6-54,0 1 1,-4-9-10,4-1 0,-4-2 76,4-8 0,-4-1 76,4-9 0,0-5-75,6-9 1,-1-4 105,0-6 1,7-6-95,3 1 0,4-8 585,1-2 0,0-7-852,0-7 1,0-9-12,0-7 1,6-1-160,4-8 1,8-2 146,2-8 1,1 2-101,-2-7 1,3 8 116,2 2 0,4 2 164,-4 7 0,3 9 34,-3 12 1,-1 1 213,-3 8 0,-4 6-190,3 9 1,-1 10-68,2 4 0,-4 4 590,4 1 0,-2 2-244,2 4 1,1-4 75,3 3 0,6-8-47,-1-1 0,2-2 148,8 1-310,0-3-105,-1-6 1,4-2-134,-2-3 0,-3-4 177,2-6 1,-6 0 46,1 0 0,-7 0-854,-3 0 1,-6-8 160,2-7 0,-4 1-884,-1-6 1,-7-1 540,-3 1 1,-4-1 895,-1 2 0,-13-4 0,-3-7 0</inkml:trace>
  <inkml:trace contextRef="#ctx0" brushRef="#br0" timeOffset="1">23 677 7569,'7'8'126,"-6"-1"-63,19-7 0,-9 0 233,14 0 1,-1-5-64,6 0 1,6-7-134,3 3 31,3 2-53,2-6 0,5 5 26,0-7 1,0 5-34,-5 1 0,-1 5-109,-4-1 0,2-1-289,-7 1 0,-1 0-131,-9 5 0,3 0-930,-8 0 1388,1-6 0,-6 4 0,1-5 0</inkml:trace>
  <inkml:trace contextRef="#ctx0" brushRef="#br0" timeOffset="2">23 765 7569,'-10'8'0,"1"-3"0,5 3 0,6-6 280,13 3 0,7-5 0,13-3 0,4-2 1,5 0-21,5-2 0,5 1-190,10-4-35,-4-3 0,10 5 171,-6-7 1,0 5-24,-6 0 1,0 7-735,-4-2 1,-4 4-245,-6 1 1,0 0 238,0 0 0,-6-5 556,-4 0 0,-3-7 0,-1 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1:15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7569,'66'-23'262,"12"2"0,12 6 1,5 2-1,-45 7 1,2 2-1,4 1 1,1 1-1,7 0 1,1 1 10,6-2 1,2 1-215,6 1 1,2 0 0,11-2-1,4 0-1993,-30 2 0,1 1 0,1 1 1906,2-1 0,1 0 0,2 0 0,4 0 0,3 0 0,-1 0 0,4 0 0,1 0 0,-1 0-41,1 0 1,0 0 0,1 0 0,8 0 0,2 0 0,0 0-124,1 0 0,0 0 0,1 0 1,-20 0-1,1 0 0,1 0 1,-1 0 76,0 0 0,0 0 0,1 0 1,0 0-1,2 0 0,0 0 0,1 0 1,0 0-14,1 0 1,0-1-1,1 1 1,-1 1-1,2 0 1,-1 0 0,1 0-1,-1 1 61,2-1 0,0 0 0,-1 0 0,1 1 0,2-1 1,0 0-1,-1 1 0,2-2 167,0 1 1,0-1 0,1 0-1,-1-1 1,2 1 0,0 0-1,0 0 1,0 0-73,0 0 0,-1 0 1,1 0-1,0 0 0,3 1 1,0 1-1,1-1 1,-1 0-181,-1 1 0,0-1 0,0 0 0,1 0 0,4 1 0,1-1 0,-1 0 0,0 0 271,-4-1 1,-1 0 0,0 0 0,0 0 0,1 0 0,0 1-1,0-1 1,-1 1 211,-3 0 1,0 0-1,-1 1 1,0-1-1,0-1 1,1 0-1,-1 1 1,-1-1-161,-2 1 0,0 1 0,0-1 0,-1 0 0,-1 0 0,0 0 0,0 0 1,-1-1 17,-2 2 0,1-1 0,-2 0 0,0 0 1,21 0-1,-1-1 0,-2 1-80,-5 0 0,-2 1 0,0 0 1,-5-1-1,0 0 0,-2 0-162,-6 1 0,-1 0 0,-2-1 0,-5 0 0,-2-1 0,-2 1-611,26 1 1,-2 1 0,-9-2 0,-2 1 663,-12 1 0,-2-1 0,-1-4 0,-2 1 0,-9 0 0,0 2 0,0-2 0,0 0 0,1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06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59 7569,'0'-8'40,"0"2"0,2 1 887,3 0-222,-4-6 1,6 7 130,-7-6 154,0 7-635,-7-3 0,-1 6 32,-6 0 1,-1 0-89,0 0 0,0 8-104,1 7 0,-3 1 0,-2 8 0,2 1 77,-2 4 0,4 6-48,5-1 0,-1 5-13,6-5 0,-5 6-122,5-6 0,0 0 74,5-4 0,2-3-227,3-2 0,3 1 91,7-6 1,0-1-370,-1-4 1,3-2 202,2-3 0,2-4-73,4-6 1,4 0-39,1 0 1,-1-6-157,5-4 1,2-10 124,-1-4 0,-1 1 56,-5-2 0,-1 1 224,-3-5 1,-4-6-76,-6 1 0,-7 0-102,-3 4 0,-7 1 28,-8-1 0,-1 1 564,-14 0 1,-4 1 259,-5 3 1,-1 4-208,6 6 1,1 2-641,4 4 51,-4 2 138,11 7 0,-4 0-2509,7 0 1425,-1 0 1068,7 13 0,1-3 0,7 11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1:2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191 145 7569,'-63'-61'1136,"9"7"1,16 25 0,20 37 2774,7 28-3263,4 46 0,7-21 0,2 7-1300,0 19 1,1 7 0,-1-15 0,1 5 0,0 3 860,0-9 1,1 4 0,0 1 0,0 2-1,-1 7 1,1 2 0,0 1 0,-1 3-310,0-12 0,0 2 0,0 2 0,0 0 0,0 2 0,0-10 0,-1 2 0,1 0 0,0 1 0,0 1 0,-1 1 75,1 5 1,1 2 0,-1 1-1,0 0 1,0 1 0,1 0-1,-1-11 1,0 1 0,1 0-1,-1 0 1,1 1 0,-1 0-1,1 0-132,1 4 0,0-1 0,0 1 0,0 1 0,0-1 0,0 0 0,0 0 0,-1 0 0,1-1 0,0 0 0,-1 1 0,1-1 0,-1 0 0,1 0-125,1 2 0,-1-1 1,1 1-1,0-1 1,0 0-1,-1 0 0,1-2 1,-1 11-1,1-1 1,-1 0-1,0-1 1,1-1-1,-1 0-57,1-3 0,0-1 0,-1 0 1,1-1-1,0-1 0,0 0 1,-1-6-1,0 0 0,0-1 1,0-1-1,-1-1 0,1 0 198,0 10 0,0-1 0,0-1 0,0-1 0,-1 0 0,1-4 0,-1-1 0,0-1 0,0 0 0,-1-2 113,0 14 0,0-2 0,-1 0 0,0-1 0,0-2 1,0 0-1,-1 0 0,0-1-113,0-4 0,-1 0 1,-1-1-1,1 0 1,1-1-1,-1-1 1,0 0-1,1-1 141,0 0 0,0-2 0,0 1 0,1-1 0,0-3 0,0 1 0,1-2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1:48.226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45 89 7569,'-15'0'1414,"0"0"0,7 2-896,3 3-12,4-4 231,1 6-490,0-1 0,0-3 56,0 7 1,6-6-90,4 0 0,3-2-301,2-2 66,6 0-839,2 0 0,6 0 519,1 0 0,-1-2-393,0-2 1,2-5 323,4-5 1,-4 4 409,3 0 0,-3-6 0,-2-7 0</inkml:trace>
  <inkml:trace contextRef="#ctx0" brushRef="#br0" timeOffset="260">618 15 7569,'-7'-8'1477,"6"2"-1280,-6 6-201,7 0 1949,0 0-1328,0 6-123,0 2-217,0 7 1,0 0 108,0 0 1,0 4-149,0 1 1,2 4-492,3-4 0,-4 4 206,4-4 1,2 0-839,-2-6 1,6 1 315,-1 0 0,1-1-88,-1 1 0,5-7 43,0-3 0,-1 2-882,6-2 1496,-4-1 0,6-4 0,0 0 0</inkml:trace>
  <inkml:trace contextRef="#ctx0" brushRef="#br0" timeOffset="567">941 60 7569,'0'-15'2035,"0"7"-1231,0-5-358,0 11 1,-1-5 299,-4 7-478,-3 14 0,-2-3-42,0 13 1,0-4-21,-4 5 1,4-1 68,0 5 1,7 1-93,-2-1 1,3-1-137,2-3 1,7-4 40,2-7 1,6 1-57,5 0 0,3-7-23,6-3 1,0-3-98,1-2 1,1 0-51,3 0 0,-3-7-143,4-3 0,-6-3 19,-5-2 1,1 1 81,-10-1 1,1 0 142,-11 1 1,0-1-48,-5 0 1,-7-1-35,-3-4 1,-9 4 36,-6-4 1,-2-1 302,-3 2 1,2-1-458,4 5 0,1 7-1165,3 3 1400,4 4 0,-12 1 0,5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1:50.921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89 59 7581,'-8'0'661,"0"-4"-173,3-1-99,3 0 0,-6 5 264,3 0 75,3 0-146,-11 0-94,12 6-269,-12 2 0,9 7-13,-5 0 1,5 4 15,-1 1 1,4 0 77,1-6 1,0 6-107,0 0 1,5-1-24,0-4 0,6 0-292,-1-1 121,3 1 0,3-7-305,4-3 0,-4-3 196,4-2 1,1 0-288,-1 0 0,4-2 185,-4-3 0,-1-3-33,-4-7 1,0 1 49,-1-1 1,-5-5 304,-5 1 1,-2-1-13,-2 5 0,0-1-24,0-4 1,-11 4 119,-4-3 0,-5 2-61,1 2 1,1 6-299,-7-1 0,7 5 97,-1-5 1,2 7-1120,3-2 0,4 3 1186,0 2 0,7-6 0,-4-2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1:49.645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45 30 7569,'-10'20'1700,"0"-1"-872,7 8-592,-3-11 1,1 10-717,0-6 201,0 6 0,5-5-434,0 4 157,0-4 169,0 0 1,0-5-132,0 4 1,2-10 517,2-5 0,11-4 0,8-1 0</inkml:trace>
  <inkml:trace contextRef="#ctx0" brushRef="#br0" timeOffset="342">383 74 7569,'-8'0'792,"0"0"1176,3 0-1557,3 0 1,-9 2-105,6 3 0,-7 5-101,3 9 1,2-2-1,2 2 1,-1-2 297,1-3-205,0 1-93,-2 0 1,6-1-13,-4 1 1,3 0-17,2-1 1,5-4 11,0 0 0,6-5-41,-1 5 1,8-5-103,2 4 0,1-5 11,-1 1 0,-4-4-192,4-1 0,1 0-754,-2 0 475,1 0 187,1 0-258,-4 0 304,4 0 1,-6-6 27,-1-4 1,-6-3 132,-3-2 0,2-4 5,-2-1 0,0 0 250,-5 6 0,-7-1-170,-3 0 0,-3-4 66,-1-1 1,-6 0-906,0 6 348,1-1 226,4 0-1761,-6 1 1288,4 6 1,-2-6 671,9 5 0,-10-4 0,4-2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07.099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15 457 8670,'-8'0'3510,"2"0"-3213,6 0 1,1 0-11,4 0 0,3 0-81,7 0 1,1-2-193,4-3 0,-2 2 68,6-7 0,-1 5 86,2-5 0,1 1 0,-5-6-1428,2 0-1926,1 7 3186,-1-5 0,5-2 0,-5-8 0</inkml:trace>
  <inkml:trace contextRef="#ctx0" brushRef="#br0" timeOffset="606">515 133 7569,'0'-8'-210,"7"2"105,-6-1 1,11 4 899,-7-7-475,6 7 0,-3-9 191,7 7-280,0-6 0,4 4 13,1-2 1,-1-3 433,-4 7-386,6 0-245,-4 5 1,2 7 76,-9 3 1,-3 8-80,-7 1 1,-7 7-44,-3-1-54,-3 3 89,-2 1 0,1-1-60,-1-4 1,5 2 165,0-6 30,1 0 1,-1-7-120,0-4 0,7 0 72,-2-4-203,3-4-239,9 6 214,1-7 0,8 0 216,4 0 1,-4 0 17,4 0 0,1-5-37,-1 0 0,-1 0 3,-4 5 1,0 5 141,-1 0 1,-1 6-111,-3-1 0,-2 3-9,-3 2 0,-3 0-23,3-1 0,-5 1-94,-5 0 1,-3-1-161,-7 1 88,-6 0-22,4-1-143,-10 1 158,4 0 1,-2-2 12,1-3 1,-1 1-73,-4-6 1,6 5 65,3-5 1,4 5-83,1-6-1045,1 1-1005,6-5 962,1 0 1238,7 0 0,13-13 0,3-3 0</inkml:trace>
  <inkml:trace contextRef="#ctx0" brushRef="#br0" timeOffset="939">1059 177 7569,'0'-14'1731,"0"-1"-190,0 7-371,0 1-497,-7 7-490,-1 7 1,-6 7 149,-1 9 0,5 2 0,2-1 39,1 2 0,2 1-154,5-3 0,0 2-117,0-6 0,2-1-180,3-4 0,3 0 64,7 0 0,0-7 172,-1-3 1,6-4-242,-1-1 1,3 0-142,-3 0 0,-1-1-155,7-4 0,-7-5 95,1-10 1,-2 4-49,-3-4 1,-1 4 108,-3 1 0,-3-4 52,-7-1 0,-2-1 203,-3 1 1,-3 2-182,-7-6 1,-1 6-214,-4-2 232,4-3-215,-12 7 1,12-10-393,-4 6 1,4 1 221,1 4 516,1 0 0,-8 1 0,0-1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09.331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206 103 7831,'-8'0'220,"-5"0"-63,5 0 1,-7 2 247,1 3 1,-1 3-125,0 7 0,1-5 73,-1-1 0,5 0-45,0 0-149,7 4 1,-3-9 232,6 6-131,0-7-576,0 3 259,6-6 0,2 0 106,7 0 1,0 0-80,-1 0 1,1 5 52,0 0 0,-1 5-1,1-5 1,-5 6 15,0-1 0,-7 10-10,2 4 1,-4-1-77,-1 2 17,-6-1 0,-2 5 56,-7 1 0,-5-6 11,1 1 0,-1-7-329,6 1 0,-1-7 131,0-2 1,1-7-830,-1 2 0,5-4 448,0-1 1,7-1 540,-2-4 0,-3-10 0,0-8 0</inkml:trace>
  <inkml:trace contextRef="#ctx0" brushRef="#br0" timeOffset="174">104 133 10618,'14'-2'-206,"1"-3"0,-5 4-471,0-4 0,1 3 438,9 2 1,-2-1 340,6-4 1,-1 1-834,1-5 437,4 5 0,-5-7 294,6 6 0,7-6 0,2 2 0</inkml:trace>
  <inkml:trace contextRef="#ctx0" brushRef="#br0" timeOffset="459">706 1 7569,'-14'6'0,"-1"2"0,0 7 0,0 1 537,1 4 0,-6 4 752,1 11 0,-1-4-359,5 3-656,1-3 0,5-3-86,5-4 0,2 2-34,2-6 0,2-5-129,2-5 0,6-7 102,10 2 0,1-4-354,4-1 1,2-1 165,-2-4 1,1-3-359,-2-7 0,3 0 159,-8 1 1,1-3 26,-6-2 0,0 2 235,-5-2 1,-2 2-136,-7 3 0,0-6-24,0 0 1,-7 1 6,-2 4 1,-9-4 823,-2-1 1,-1 2-352,1 8 1,4-1-951,-4 6 0,4-5 113,1 5 514,0 0 0,-6 5 0,-2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27.069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1 59 7569,'0'9'-135,"0"4"244,0-12-51,0 12 1,6-11-2,4 3 1,8-3 7,2-2 1,6 0-111,-2 0 1,11-7-177,4-3 1,3-8 220,2-1 0,0-8 0,1 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28.142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30 74 7552,'-10'0'447,"1"0"-505,5 0 41,-2 0 1,7 4 105,4 1 1,3 0 53,7-5 0,1 0-181,4 0-104,3 0 0,8-1 22,3-4-695,4-3 815,-1-7 0,12-13 0,-3-3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28.907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15 74 7569,'0'9'-183,"-1"-1"-348,-4-3 469,3-4 253,-4 12 0,12-9-126,4 5 1,5-5-26,4 1 1,4-5-49,7-5 23,5-3-138,3-7 0,6 0-410,0 0 533,0-6 0,7-2 0,1-6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29.667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0 44 7875,'0'9'63,"7"-3"-38,3-6 1,4 0 48,6 0 0,4 0 25,11 0-99,9-13 0,8-3 0,7-14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08.7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82 104 8239,'-8'0'1984,"0"0"-1333,3 0-284,4 0-305,-6 0 1,7-2 34,0-3 0,8 2 196,7-7 1,6 5-88,9-5 1,-1 2-24,0-2 1,1-3-22,-1 4 0,5 0-142,1 0 1,-3 5-159,-7-1 0,1 4 107,-6 1 1,-1 6-274,-4 4 1,-7 3 171,-3 2 1,-5 6-41,-5 4 1,-5 2 16,-9 3 0,-4-1 310,-7 1 0,-5 4-90,-5 0 1,-2 5 326,-2-4 0,5-1 772,-1-5 1,13 1-1048,-3-1 1,6-6 222,-1-3 0,9-4 244,6-1-252,7-1 1,3-1-38,10-3 1,9-3-113,6-7 1,7 0 79,3 0 0,5 0-151,0 0 1,-3 0-975,2 0 1,-1-5 564,1 0 1,-3-5 226,-6 5 0,-1 0 134,0 5-64,1-6 0,6-2 0,1-7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30.827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22 89 7569,'-13'1'82,"5"2"1,8 2 0,9-1 83,9-3-279,5-1 0,13-1-209,3-4 0,4-5-466,1-10 788,7 4 0,1-12 0,7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33.114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15 30 7569,'-8'0'-1470,"1"0"1386,7 0 61,0 0-12,0 7 36,0-5-5,0 4 67,0-6 1806,0 0-1722,7 0 0,1 0 335,7 0-277,-1 0 0,1 0-474,0 0 1,6-2 148,3-2 120,4-5 0,8-5 0,2-1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33.979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9 59 7569,'-6'8'459,"4"-1"-276,2-7 1,10 0-58,9 0 0,1 0-41,9 0 1,-1-2-993,11-3 410,1-3 497,4-7 0,0-6 0,0-2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34.627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1 103 9529,'14'0'0,"3"0"0,1 0 0,3 0 0,2 0 0,3-1 0,2-2 0,3-4 0,3-1 0,5-4 1446,4-1-1446,1-1 0,0-8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38.647"/>
    </inkml:context>
    <inkml:brush xml:id="br0">
      <inkml:brushProperty name="width" value="0.10286" units="cm"/>
      <inkml:brushProperty name="height" value="0.10286" units="cm"/>
    </inkml:brush>
  </inkml:definitions>
  <inkml:trace contextRef="#ctx0" brushRef="#br0">221 74 5773,'8'0'-21,"-1"-1"21,-7-4 0,2 3 0,3-3 0,-4 4 0,6 1 0</inkml:trace>
  <inkml:trace contextRef="#ctx0" brushRef="#br0" timeOffset="373">280 60 5762,'8'0'541,"-1"-7"-270,-7 5-10,0-11 318,0 12 264,6-6-301,-4 1 252,5 4-158,-7-5-269,0 7 56,0 0-235,0 7 1,-2 1-8,-3 7 1,-3 1 22,-7 4 1,0-2-188,1 6 1,-1-1 110,0 2 1,1 1-240,-1-7 0,-1 6 100,-4-6 1,9 1-419,-4-5 1,3-1 139,-2 1 1,4-2-64,0-3 1,5 1-544,-5-6-580,7 7 30,-3-11 1445,6 6 0,0-7 0,0 0 0</inkml:trace>
  <inkml:trace contextRef="#ctx0" brushRef="#br0" timeOffset="632">89 30 7569,'0'-15'2197,"0"7"-1213,0 2-348,0 6 0,7 0-115,2 0 0,4 6 102,2 4 1,1-2 82,4 2-451,-4 6 0,11 1-251,-8 2 0,2 3 71,-1-3 0,-4 1 108,4-6 1,-4 3-1,-1 2 1,0-2-1075,-1 2 0,1-2 439,0-3 0,-5 1-943,-1 0 0,-1-5 31,2-1 1364,3-5 0,-4 9 0,5-5 0</inkml:trace>
  <inkml:trace contextRef="#ctx0" brushRef="#br0" timeOffset="959">16 207 7897,'-9'6'1311,"3"-4"1,12 4-974,4-6 0,3 0 23,2 0 0,1 0 46,4 0-270,3 0 1,8-6 45,3-4 1,-1-3-1196,6-2 1012,-6 0 0,16-6 0,-4-2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2:57.373"/>
    </inkml:context>
    <inkml:brush xml:id="br0">
      <inkml:brushProperty name="width" value="0.10286" units="cm"/>
      <inkml:brushProperty name="height" value="0.10286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294 43 7569,'0'-10'144,"2"2"0,1 0 411,2 0-456,0 5 1,-5-2-1,-2 10 1,-3 6-1,-5 7 1,-3 6 0,-3 4-1,-2 2 1,-2-1-1,2 0 1,2 1 0,1-1-1,1-1 1,1-2-1,1-3 1,4-2-1348,2-3 1165,-6-8-1311,10 3 577,-4-11 817,6 4 0,6-12 0,3-2 0</inkml:trace>
  <inkml:trace contextRef="#ctx0" brushRef="#br1" timeOffset="191">132 102 8660,'-1'-13'0,"-3"1"1260,0 3-450,-1 12-337,5-1-227,0 12 1,0 6 316,0-1-381,0 1 1,6 0 0,4-1-11,3-1 0,-3-1 11,0-3 1,-1 1 22,6 0 1,0-1-982,0 1 1,-1-5-335,1 0 0,-5-5-255,0 4 771,-1-5 66,6 2 527,-7 1 0,5-6 0,-5 6 0</inkml:trace>
  <inkml:trace contextRef="#ctx0" brushRef="#br1" timeOffset="392">0 146 7569,'0'-8'3915,"0"3"-3239,0 10 0,2-2-308,3 7 0,-4 1-35,4 9 0,3-4-315,2 4 0,3-5-261,2-6 1,6 3 280,4-7 1,9-7 163,5-8 0,10-6-1413,5-9-1558,3 1 2566,-5-12 1,6 0 0,-6-1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3:12.1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12392 7180,'0'-14'-427,"0"-1"369,0 0 0,7-4 58,3-1 0,13-8 151,11-1 0,10-2 238,15-8 1,11-2-396,3-8 1,-30 22 0,1 0-244,2-4 0,1-2 0,4-1 1,3 0 229,6-5 0,2-1 1,4-3-1,0-2-345,5-3 1,0-2-1,5-2 1,0-2 358,-21 15 0,1 0 1,0-1-1,2-1 1,0 0-1,2-2-345,8-7 0,1-1 0,0 0 0,2 1 0,0 1 0,1-1 306,3-4 1,0-2 0,0 0 0,4-2-1,1 1 1,0-2 22,-20 14 0,-1-2 1,1 0-1,1 0 0,3-2 1,1-1-1,0 0 0,1 0-256,3-2 0,1-1 0,0 0 1,0 0-1,-2 0 0,0 0 1,1 0-1,0-2 267,7-3 1,2 0 0,0-2-1,-1 1 1,-4 1 0,0 0-1,-1 0 1,2-1-25,-8 8 1,0-1-1,2 0 1,-1-1-1,0 1 1,-2 0-1,-1-1 1,1 1-1,0-1 1,1 0 33,3-2 0,2-1 0,-1 0 0,2 0 0,-2 0 0,2-1 0,-1-1 0,0 1 0,0-1 0,0 0 0,2 0 0,-1-1 0,0 0 0,1 0 0,0 0 0,1 0 0,0 0 0,0 0 0,1 0 0,-1 0 0,0-2 0,0 0 0,1 0 0,-1 1 0,1-1 0,1 0 0,1 0 0,0 1 0,0-1 0,0 0 0,-1 0 0,1-1 0,-1 0 0,0 0 0,1 0 0,-12 10 0,0 0 0,0 0 0,0-1 0,0 1 0,0 0 0,13-11 0,-1 1 0,1-1 0,-1 0 0,1 0 0,-14 10 0,1 0 0,0-1 0,0 1 0,-1-1 0,1 1 0,0 0 0,-1 0 0,1 0 0,0 0 0,-1 0 0,0 0 0,0-1 0,0 1 0,0-1 0,0 0 0,0 1 0,0-1 0,1 0 0,-1 0 0,1 0 0,-1 0 0,1 0 0,-1 1 0,13-11 0,0 0 0,0 0 0,-1 1 0,1-1 0,0 0 0,-1 0 0,0 1 0,1-1 0,-1 1 0,0 0 0,-1 1 0,1-1 0,-1 1 0,0 0 0,1-1 0,0 0 0,-1 0 0,0 1 0,1-1 0,-2 1 0,0 0 0,0 0 0,0 1 0,0-1 8,1 1 1,-1 0 0,1 1 0,-1-1 0,1 1 0,-2 0 0,1 0 0,0 0 0,-1 0 0,0 1 8,0 0 1,0 1-1,0 1 1,-1-1 0,0 1-1,-2 1 1,-1 0 0,0 1-1,0-1 1,0 1-23,0 0 0,0 0 0,-1 0 1,1 0-1,-1 1 0,-1 0 1,-1 2-1,0-1 0,0 0 1,1 0-2,1-2 0,1 0 0,0 0 0,-1 0 0,1 1 0,-3 1 0,-1 1 0,1-1 0,-1 1 0,-1 0-12,0 1 0,-2 0 1,1-1-1,-1 2 1,1 0-1,13-11 1,-1 2-1,0 1 1,1-1 17,0 0 0,1-1 0,-1 2 0,-1 0 0,-6 3 0,0 1 0,-1 1 0,0-1 0,2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3:19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59 7569,'5'-15'53,"0"1"1,0 4 1209,-5 0-615,0 7-122,0-4-60,0 20-236,-7 4-153,-1 19 0,-8 1-42,-4 7-464,4 0 1,-12 5 320,4 0 1,-4 5-222,-2-5 1,6 0 188,-1-5 1,7-6 51,-1-4 1,2-4-331,3-6 0,6-8-1087,3-6 1505,3-6 0,-4-4 0,-3-9 0</inkml:trace>
  <inkml:trace contextRef="#ctx0" brushRef="#br0" timeOffset="182">162 103 7569,'0'-14'1329,"7"7"-860,2 7 1,-1 8-8,2 12 0,0-2-143,5 6 0,-5 2-113,-1 9 1,0-4-48,0 3 0,3-3-229,-7-2 0,4-1-198,-4-3 0,5 1-335,-5-7 1,2 1-1784,-3-5 2386,-2-1 0,11 1 0,-5 0 0</inkml:trace>
  <inkml:trace contextRef="#ctx0" brushRef="#br0" timeOffset="332">0 294 7569,'8'7'235,"12"-6"0,-2 11 0,18-7 3396,8-2-2533,0-1-720,13-2-237,-4 0 0,5 0-712,1 0 0,-7 0-2035,-3 0 2606,-3 0 0,-2 6 0,0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5:24.1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427 221 7569,'14'-8'274,"-5"0"1,-3 4-1,1-2 1,2-1 0,5-1-1,0 0 1,1-3 0,0-2-1,-1-1 493,1 5 0,0-4-785,-1 3 0,1-3 0,-2-2 0,-1 0 0,-4 1 1,-2-1-41,-2 0 0,-4 7 0,-5 3 7,-5 4 0,-8 9 68,-2 6 228,1 8-112,4 7 0,0 2-43,1 3 1,-6 4 112,0 6 0,-6 7-205,2 3 0,-4 1 74,-1-1 0,-1 2 11,1-7 1,-5 1 25,-1-1 1,1-8 71,5 3 0,-1-11-32,1-4 1,1-1-14,4-8-10,-4-7-492,11 0 140,3-12 217,1 6-547,11-14 0,-5-6 288,7-6 1,7-12-115,3 1 1,8-9-38,1 0 261,8 3 1,-6 0-7,3 7 1,2 6 635,-6 3-368,6 10 1,-10 4 369,4 6 1,-4 1-291,-1 4 1,0 10 154,-1 9 1,-4-1-117,0 2 1,0-2-105,5 1 1,-1 2 64,1-6 0,0 0-311,-1-6 0,6-4-53,0 0 1,6-7-208,-2 2-8,-3-3 0,2-2-438,-3 0 0,-4 0 235,4 0 1,-4-7-337,-1-3 0,0 2 934,-1-2 0,1-6 0,0-7 0</inkml:trace>
  <inkml:trace contextRef="#ctx0" brushRef="#br0" timeOffset="317">221 324 7481,'0'-8'1520,"0"1"-984,0 7 866,0 0-751,-7 0 235,6 0-588,1 7 1,8-6 3,7 4 1,1 2-612,4-2 275,2 0 0,8-5-905,-1 0 700,1 0 0,-1-5 154,0 0-838,1-7 1,-1 6 428,1-4 1,-6-1-894,1 6 722,-7-7 665,3 11 0,-6-12 0,-1 4 0</inkml:trace>
  <inkml:trace contextRef="#ctx0" brushRef="#br0" timeOffset="529">206 427 8420,'-8'10'511,"3"-1"-511,4-5 360,1 9 1,6-12-12,4 4 0,10-3 17,4-2 1,4 0-402,1 0 1,2-2 73,3-3 0,-2-1-832,2-4 0,-3-1 167,-2 6 626,1-7 0,-1 4 0,0-7 0</inkml:trace>
  <inkml:trace contextRef="#ctx0" brushRef="#br0" timeOffset="962">912 309 8320,'8'0'2164,"5"0"-2072,-3 0 1,3 2 67,2 3 0,-1-4-527,1 4 0,0-3-23,-1-2 0,6 0-218,0 0 1,-1-5-717,-4 0 912,0 0 1,-1 4 411,1-4 0,0-3 0,-1-7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5:29.52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0 265 7759,'0'-8'1148,"0"1"-836,0 7 0,0 7 71,0 3 0,0 4-148,0 6 1,0-4-22,0 4 0,0 1-20,0-1 1,0-1-12,0-4 1,0 0-23,0-1 0,5-4-171,0 0 1,6-7 86,-1 2 0,-2-3-58,2-2 0,-5 0-251,5 0 1,0-2 137,4-3 0,-1-3-221,-3-7 0,3 6 156,-3-1 1,-2 0 3,2-5 71,-7 1 0,4 4 166,-7 0 12,6 7 312,-4-4-109,4 14 1,-6 1-141,0 7 1,2-1-31,3 1 0,-2 0-27,7-1 0,-2-4 22,2 0 1,3-7-43,-3 2 1,8 2-216,1-2 1,1-2 52,-5-8 1,-1 2-110,1-7 0,0 0 113,0-5 1,-2 1-6,-4-1 0,3-1-308,-7-4 1,0 4 140,-5-4 0,5-3 176,-1-1 0,1-2-47,-5 1 0,0-4 51,0-1 1,0 1 40,0-5 0,0 8-63,0 1 1,0 7 527,0-2-228,0 4 320,0 8-358,7 1 0,-5 16-114,2 5 1,-2 3 79,-2 7 1,0 1 173,0 4 1,0 2-154,0 3 1,5-7-24,0 2 0,5-5-9,-5 1 0,4 1-16,-4-6 0,7-2-158,-2-9 1,-2 3 39,1-7 1,-4 5-62,5-6 100,0 1 1,5-5-262,-1 0 0,-4-6-16,0-4 1,-5-3-25,5-2 0,-5 1 168,4-1 0,-4 0 19,5 0 1,-5 1-65,5-1 0,-7 5-72,2 0 78,3 7 0,-5-3 139,7 6 1,-7 6 755,2 4 1,-3 3-368,-2 2 1,5 4-50,0 1 0,1 0-138,-1-6 0,-2 1-54,7 0 1,0-2-73,5-3 0,-1 1 84,1-6 0,5 0-181,-1-5 1,7 0 83,-1 0 0,-2-7-224,1-3 1,-4-3-21,4-1 0,-6-1-101,2 0 1,-5 1 20,-5-1 1,1-1 80,-6-4 0,0 4-6,-5-4 0,0 4 49,0 1 0,0 0 5,0 1 0,-7 5-5,-3 4 1,2 4 396,-2 1 1,1 1-25,-6 4 0,2 5 132,3 10 0,-3-2 22,3 6 1,4 1-153,1 4 1,-2-4-12,2-1 0,2-6-77,8 2 1,-2-4-50,7-1 1,0-2 74,5-3 0,-1-4-16,1-6 0,5 0-140,-1 0 1,2-1-171,-1-4 1,-2-4-268,6-5 0,-6-1 231,2 0 1,1-1-167,-1-4 0,-1 4 157,-4-4 1,0 6 59,0 4 1,-6-1-238,1 6 167,-7-7 1,6 11 213,-5-4 1,-2 10 279,3 4 1,-3 4 107,-2 2 0,0 1-207,0 4 1,0-4 169,0 4 1,0-4-113,0-1 0,0-5 139,0 0-321,0-7 1,6 3-137,4-6 0,1-1 45,-1-4 1,8 0-118,-3-10 0,4 4-414,1-9 1,-4-1 272,4 1 1,-2-4 19,2 4 1,-9 1 70,4 4 1,-4 2-17,4 3 1,-5-1 280,-1 6 978,-5 0 1,2 13-534,-6 7 1,0 1-43,0 9 1,0-6-278,0 6 0,0-7 14,0 1 0,7-2-966,3-3 0,-2-4 207,2 0-329,-1-7 1,8 4 877,2-7 0,4-7 0,7-1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07.7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545 45 7569,'-2'-8'304,"-3"3"-38,3-3 1,-11 6 320,4-3 0,-4-2-214,-2 3 1,0-1-144,0 5 1,-1 0 88,-3 0 0,2 0 507,-2 0 0,-3 1-296,3 4 0,-1 3-205,5 7 0,-4 5 19,-1-1 1,2 7-101,9-1 1,-5 3 24,5 1 1,2 0-75,2 1 0,-1-1-116,1 1 0,2-1 66,7 0 0,1-4-277,10-1 0,-2-6-341,12 2 1,4-9 322,5-1 1,2-2-174,-1 2 0,0-3 115,5-7 0,2-2 57,-3-3 0,2-3 6,-2-7 1,-3-4-49,-6-1 1,-1-6 38,0 2 0,-6 1 127,-3-2 0,-5 1-7,-6-6 1,-2 2 137,-7 4 1,-2-4 305,-3 4 1,-9-2-222,-11 1 1,-3-1-183,-1 6 0,-2 6 30,-3 4 1,1 7-470,-6-2 1,6 3 243,-1 2 1,9 2 187,6 3 0,-4 3 0,0 6 0</inkml:trace>
  <inkml:trace contextRef="#ctx0" brushRef="#br0" timeOffset="1987">530 2000 7569,'0'-8'2397,"-7"1"-2393,6 1 0,-6 2 83,7-6 1,0 6 373,0-6-289,0 0 0,0-6 11,0-4 0,0 4-1,0-4 1,0-3 231,0-1 1,5-4-101,0-1 0,5-2-141,-5-4 1,1 3-204,-1-8 1,-3 8 96,3-3 0,1-1-124,-1 2 1,5 2 56,-5 7 1,0-1-126,-5 6 1,0 6 19,0 4-57,0 7 30,0-11 0,-2 14-80,-3 0 0,-5 9 131,-9 10 1,-4-1 29,-6 7 0,-6-2 109,1 1 1,-7 4-72,2-4 0,1-1 154,-1 2 1,2-7-57,-3 1 0,0-2-91,5-3 0,3 1 238,7 0 148,-3-1 1,14 1-34,-1 0 0,7-5-71,8-1 1,3-5 73,7 1 1,6 1-44,14-1 1,6 0-305,3-5 1,3 0 61,2 0 0,5-5-197,0 0 1,0-6 130,-5 1 1,0 2 67,1-2 1,-6 2-967,0-2 1,-6-2-11,1 8 1,2-6-466,-2 5 1,0-5 216,-4 5 1157,-1-6 0,1 9 0,-1-4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03.3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8463,'8'0'502,"5"0"-157,-5 0 1,7 0 179,-1 0-333,1 0 0,6 0 69,4 0 0,-2 0-365,1 0 99,1 0-1,4 0 155,-6 0 0,3 0 149,-6 0-298,-1 0 0,3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5:30.9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162 177 7569,'9'-7'444,"-3"6"-327,1-13-80,1 6 0,0-2 166,-3 1 1,1 4 155,-1-5-20,0 0 0,-3-3 136,3 3-10,-4-3-204,6 5-236,-14-7 1,-1 2 148,-6 4 1,-1 0-96,0 4 0,0 4-71,1-4 0,-6 3 95,1 2 0,-1 0-138,5 0 1,1 2 21,-1 3-47,0 3 1,2 7 56,3-1 1,4 3 32,6 2 0,0-2 14,0 2 1,6 2-15,4-1 1,-2 5 53,2-6 0,0 7-47,5-1 1,-1 3 58,1 1 1,-5 0-49,0 1 1,-7-1-98,2 1 0,-4-1 60,-1 0 0,0 1 34,0-1 0,0-6-129,0-3 1,0-4 52,0-1 72,-6-1-55,-2-5-284,0-3 202,1-6 0,7-6-180,0-4 1,7-3 80,2-2 0,6-1 120,5-4 1,-2 2 50,6-6 0,1 4 62,4-5 0,0 6 33,1-6 1,-1 3-96,1-3 1,-1-3 53,0 4 1,-4 1-34,-1-2 1,-6 3 74,2-3 0,-9-1-12,-1 6 0,-5-1-2,5 1 1,-7 4-4,2-3 0,-10 4 4,-5 5 0,-3-1 105,-1 6 1,-6 0-75,0 5 1,-1 0-30,2 0 1,1 1-2,-7 4 0,7 2-49,-2 3 1,6 3-87,4-3 1,-3 4-204,3 6 1,4-4-118,1 4 1,3-2-877,2 1 1271,0 4 0,-6 7 0,-3-1 0</inkml:trace>
  <inkml:trace contextRef="#ctx0" brushRef="#br0" timeOffset="474">927 265 10588,'15'0'998,"-1"0"-704,1 0 0,0 0-62,-1 0 0,6 0-198,0 0 1,-1 0-222,-4 0 1,0 0-271,-1 0 0,1 0-418,0 0 0,-2-2 35,-4-3-971,5 4 798,-6-6 1013,0 7 0,-8 0 0,-8 0 0</inkml:trace>
  <inkml:trace contextRef="#ctx0" brushRef="#br0" timeOffset="618">1030 368 10215,'-2'10'0,"7"-2"0,6-2 0,4-2 0,0-3 0,0-1 0,1 0 0,2 0 0,1 0 993,-1 0 1,4-1-867,-3-4 1,1 3 0,-5-5-128,-1 1 0,7-2 0,2-7 0</inkml:trace>
  <inkml:trace contextRef="#ctx0" brushRef="#br0" timeOffset="33378">1868 59 8740,'-10'0'453,"0"0"1,-1 2-135,-9 3 0,4 1-68,-4 4 1,-1 3 27,1-3 1,1-2-65,4 2 1,0-5 285,0 4-257,7-5-215,-5 9 1,12-10 41,-4 7 0,10-7 112,4 2 1,6 2-174,5-3 1,3 3 94,6-2 1,0 3-7,1 7 1,-6-1-115,1 1 1,-2 0-168,1 0 148,-3 6 0,-6-5-9,0 4 84,-7 3 0,3-7-115,-6 4 0,0-4 59,-5-1 0,-1-1 15,-4 1 8,-4 0 0,-10-2-336,-1-3 0,-4 1-453,4-6 0,-6 5 504,2-5 1,-4-1-123,-2-4 0,3 0-1465,2 0 1348,4 0 0,1-11 516,1-4 0,-1-9 0,5 1 0</inkml:trace>
  <inkml:trace contextRef="#ctx0" brushRef="#br0" timeOffset="33546">1662 118 7897,'0'-15'1669,"6"7"1,6 3-400,6 3-1029,-2 2 1,12 0 107,-4 0 1,6 0-42,4 0 0,-3-4-302,3-1 1,2-2-236,-1 2 1,-1 2-453,-5-7 0,-4 5 681,-1-5 0,-6 7 0,3-3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07.6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74 10782,'16'-2'591,"4"-2"0,-2 0-431,6-6 1,-4 6-1,5-6 1,-1 5-13,5-5-74,-6 7 0,5-9-133,-3 7 54,-4 1 0,0 4 55,-6 0 0,-2 1-97,-3 4 38,-4 3 0,-7 12-64,-4-1 1,-4 1 104,-5-5 1,-6 1 35,1 4 0,-3-6 232,3 1-36,2 0 65,-4-7-222,6 7 78,7-7 86,2-2-194,6-6 1,6 0-21,4 0 1,5 0 16,4 0 1,-1 0-13,7 0-4,-7 7-96,10-5 34,-12 11 0,4-5-65,-11 6 24,4 1 1,-11 0 122,3 0-129,-3-1 0,-4 1 87,-3 0 1,-3-1 137,-7 1-144,0-7-38,-6 5 36,-2-5-56,1 1 41,-6 4 1,5-10-585,-7 7 381,8-7 1,-5 4-246,8-7 1,4 0-324,5 0 0,7-7-301,-2-3 1,5-4 498,5-6 1,8 2-115,7-7 0,6 6 39,-2-6 225,4 7 410,2-9 0,-1 10 0,0-4 0,1 6 0,-1-6 0,1-2 0</inkml:trace>
  <inkml:trace contextRef="#ctx0" brushRef="#br0" timeOffset="275">544 89 8145,'15'-7'1199,"-1"-3"0,-14 10-630,-9 5 1,-5 13-13,-5 7-187,3 3-233,1 1 1,0 0 831,0 1-615,7-1 1,2-4-19,6-1 1,0-6-154,0 2 1,8-4-1,7-1 1,1-1 5,8 1 1,-2-7-260,7-3 90,-9-3 1,14-2 135,-10 0 1,4-7 5,2-2 1,-1-9-1020,0-2 1,-4-5 438,-1 6 1,-6-6 247,2 6 0,-10-6 86,-5 6 1,-4-3 169,-1 3 1,-3 2-155,-7-2 1,-6 3-19,-13 1 1,-2 2-79,-4 3 0,3-1 95,-8 6 1,8-7 40,-3 2 28,11 4 0,3-14 0,6 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3.9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16 118 7569,'0'-10'-171,"0"1"-41,0 5-402,0-2 421,0 6 0,0-2-34,0-3 227,0 4 0,0-6 0,0 7 0,0-2 0,0-3 0,0 4 0,0-12 0,0 5 0,0-2 0,0 0 0,-7 0 0,-1-4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4.2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1 103 7569,'0'-8'-746,"0"-5"1,0 10 488,0-7 281,0 7 4,0-10-16,0 4 1,0 0-43,0-1 0,0 5-54,0-5 84,0 7 0,0-4 0,0 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3.4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16 442 5884,'-15'-15'0</inkml:trace>
  <inkml:trace contextRef="#ctx0" brushRef="#br0" timeOffset="252">30 148 7569,'0'-10'-312,"0"0"246,0 7-393,0-10 113,0 5 230,0 0 0,0-1 40,0 5 78,0-5-49,0 1 1,0-5 46,0 3 0,0 2 0,0-2 0,0 1 0,0-6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6.14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30 6802,'0'-8'992,"0"1"-1208,0 7-1176,0 0 1392,7 0 0,-5-6 0,4-2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8.7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6043,'8'0'0,"-1"0"0,-7 0 0,0 0 0,-7 0 0,-1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9.0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0 7250,'8'0'-1072,"-1"0"739,-7 0 333,-7 0 0,-1 7 0,-7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32.0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60 265 6541,'9'0'-667,"1"0"667,-7 0 0,10 0 0,-4 0 0</inkml:trace>
  <inkml:trace contextRef="#ctx0" brushRef="#br0" timeOffset="214">442 265 7569,'8'0'-154,"3"-2"53,-6-3 1,2 4-95,-2-4-88,-4 3 0,7 7-25,-3 0 175,-3 0 62,4 1 1,-1-2 39,0 5 10,7-5 21,-4 2 0,7-6 0,-1 0 0</inkml:trace>
  <inkml:trace contextRef="#ctx0" brushRef="#br0" timeOffset="389">809 294 7569,'15'0'-402,"-5"0"161,-1 0-82,-5 0 137,9 0 0,-5 0 42,7 0 263,-7 0-91,5 0 0,-10 0-199,7 0 91,0 0-162,4 7 242,1-6 0,6 6 0,2-7 0</inkml:trace>
  <inkml:trace contextRef="#ctx0" brushRef="#br0" timeOffset="564">1280 265 7211,'8'6'-909,"-2"-4"854,1 4 11,-6-6 0,6 0 131,-1 0 0,-2 0-52,6 0-64,-7 0 179,10 0 1,-5 0-99,7 0 0,-1 0-47,1 0-120,0 0 1,0 0 114,-1 0 0,1 7 0,0 1 0</inkml:trace>
  <inkml:trace contextRef="#ctx0" brushRef="#br0" timeOffset="706">1765 294 6927,'8'0'-471,"5"0"411,-12 0-190,13 0 0,-11 5 250,7 0 0,-1 6 0,6-2 0</inkml:trace>
  <inkml:trace contextRef="#ctx0" brushRef="#br0" timeOffset="1860">1 265 8474,'6'-8'816,"4"3"0,-2 5-560,2 5 1,0-2-74,5 7 1,-1-1-1,1 6 1,0 0-112,-1 0-488,1-1 1,-2 1 299,-3 0 1,3-1 113,-3 1 0,3 0 0,2-2-1848,-1-3 1046,1 3 804,0-12 0,-1 6 0,1-7 0</inkml:trace>
  <inkml:trace contextRef="#ctx0" brushRef="#br0" timeOffset="2224">104 221 7569,'0'-9'957,"6"-2"-395,4 6-359,3-6 1,3 7-21,4-5 1,-2-1 241,6-5-458,1 0 62,4 1 1,-1-1-495,-3 0 315,-4 1 142,0-1 0,-5 2 8,4 3 0,-4-10 0,-1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10.6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57 7569,'0'-14'254,"0"4"443,0 0-556,0 7 1,-1-5-54,-4 3 1,1 3 542,-5-3 0,-1 5-200,-5 5 0,-1-2-4,-4 7 1,2 6-133,-6 9 0,6 3 102,-2 1 1,-1 1 22,1-1 1,1 7 22,4 3 0,2-1-63,3 1 1,-1-2-142,6 3 0,0 0-225,5-5 1,0-1 78,0-5 1,6-4-83,4-1 0,3-6 62,2 2 1,0-4-276,-1-1 0,6-7 102,0-3 0,6-3 48,-2-2 1,4 0-464,1 0 1,6-7 200,-1-3 0,0-8-57,-4-1 0,-2-6 104,-4 6 1,-3-3 120,-6 3 0,-7 1 4,-3-7 0,-3 7 223,-2-1 0,-9-2 93,-5 1 0,-9 5 147,-11 6 1,1 5 52,-6-1 1,0 5-174,-6 5 1,3 8-297,3 7 0,3 6 129,6-1 1,3 2-1120,2 3 1,6 1 569,9 3 1,3-3 514,7 3 0,13 4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39.7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207 133 7623,'0'-8'1573,"0"-5"-1310,0 11 76,0-4-197,0 6 0,-2 0-14,-3 0 1,-3 0 13,-7 0 1,1 5 9,-1 0 1,-5 6 77,1-1-189,-1-4 83,5 7 0,1-9-15,-1 6 1,7-6 126,3 6-83,-3-6 0,6 4-23,-3-3 1,5-4-252,5 4-52,3-3 1,7 3 9,0 0 75,6-1 51,-5 3 1,10-4 221,-6 7-162,6 0 0,-10 1-12,4 4 0,-4-4 13,-1 9 0,-7-2-83,-3 2 0,-3-4-135,-2 3 1,0 3 165,0-3 0,-2 1-64,-3-5 0,-3-1-511,-7 1 416,1-7 1,-6 4-282,1-7 1,-6 4 163,5-4 1,-4 0 99,4-5 0,1-2-93,4-2 297,7-5 0,-12-5 0,4-1 0</inkml:trace>
  <inkml:trace contextRef="#ctx0" brushRef="#br0" timeOffset="217">74 104 7569,'-8'0'2129,"2"0"-1737,19 0 0,-2 0-163,14 0-92,-1 0 1,6-5-414,-1 0 1,0-6 235,1 1 0,-1-3-1763,1-2 1803,-1 0 0,7 1 0,2-1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11.3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251 764 7437,'0'-14'60,"0"6"366,0 1-156,0 0 1,0 4-119,0-7 0,1 7-1,4-2 1,-3 2 189,3-2 543,-4 3-541,-1-4 1,0 8 66,0 2-199,0 5 1,0 10-1,0 1 1,0 6-43,0-2 1,0 4 13,0 2 1,0-1-120,0 0 0,0 1 102,0-1 1,0-4 7,0-1 1,0-1-66,0 2 1,0-3-223,0-2 1,0-9 8,0 4 186,0-3-229,0-4 159,0-2-198,0-6-149,0 0 224,0-6 0,2-2-83,3-7 1,-3 0 43,2 0 0,-2-6 73,-2-3 0,0-4-132,0-1 1,0-1 4,0 1 147,0-7 0,0 5-22,0-3 1,0 4-36,0 6 1,0 2-94,0 8 234,0-1-368,0 7-347,0 1 62,0 7 1,2 0 625,3 0 0,3-6 0,6-2 0</inkml:trace>
  <inkml:trace contextRef="#ctx0" brushRef="#br0" timeOffset="1327">251 338 6395,'0'-8'178,"0"1"-152,0 7 259,0 0-248,6-6-362,-4 4-118,4-4 443,-6-1 0,0 6 0,0-6 0</inkml:trace>
  <inkml:trace contextRef="#ctx0" brushRef="#br0" timeOffset="1711">236 0 6183,'0'0'0</inkml:trace>
  <inkml:trace contextRef="#ctx0" brushRef="#br0" timeOffset="24664">207 735 6078,'0'-15'0</inkml:trace>
  <inkml:trace contextRef="#ctx0" brushRef="#br0" timeOffset="27189">162 647 7511,'9'-2'212,"-4"-3"-17,-4 4-14,-1-12 1,2 6 181,3-3 74,-4 4-46,6 6 24,-7-7-1,0 6-211,0-6 1,-2 12-24,-3 0 1,-3 8-113,-7 2 0,1-1-122,-1 6 0,0-4-81,1-1 1,-1 4-249,0 1 0,1 0-714,-1-6 417,0 1-487,7 0 341,-5-1 826,11 1 0,-4-7 0,6-1 0,6-14 0,2-1 0</inkml:trace>
  <inkml:trace contextRef="#ctx0" brushRef="#br0" timeOffset="27389">207 588 7569,'14'0'0,"1"5"369,0 0 0,4 6 527,1-1 1,4 3-477,-4 2 0,4 0-340,-4-1 1,5 1-1059,-6 0 704,7-7 0,-9 5-1689,2-3 1963,-2-4 0,4 1 0,2-7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6:42.5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44 7569,'0'-8'-833,"0"2"770,0 6-14,0 0 306,0-7 41,0 5-37,0-4-64,0 6 1235,0 0-684,0-7-152,0 6-184,0-6-458,6 7 105,-4 0 93,11 0 59,-5 0 1,7 0 137,0 0-1235,-1 0 423,1 0 365,0 7 0,-2 1-74,-3 7 106,-4-7 1,-4 5-52,3-3 0,-4-2 142,4 2 0,-5-2 239,-5 2-127,-3 3 53,-6-12 0,4 11 50,0-7-241,7 6 21,-10-9 68,11 4-25,-5-6 117,7 0-35,0 0-245,7 0 27,1 0 138,7 0-20,6 0-143,-5 0 145,12 7-38,-12-6-106,6 12 1,-8-6 68,1 3 1,-5 4-122,0 1 86,-7 0 1,4 6 53,-7-6 58,-7-1 1,-6 0-72,-7-5 2,-6 4 1,3-6 44,-6 3 0,0 1 244,-1-6-174,7 6 1,-3-9-341,7 3 1,-4-2-64,8 2 331,-3-3-1058,10 4 556,0-6 291,1 0-368,7 0 584,0 0 0,13-6 0,4-2 0</inkml:trace>
  <inkml:trace contextRef="#ctx0" brushRef="#br0" timeOffset="296">544 44 8070,'-15'-8'502,"7"2"-121,-5 12 1,5 4-68,-7 9 0,1 1-345,-1 9 18,-6-2 1,9 9 153,-3-7-63,4 0 1,3 1 79,3-1 1,3-6 4,2-3 0,7-4-49,3-1-2,9-1-20,-2-5 0,10-3-71,-2-6 0,3 0 132,1 0-160,0 0 1,1-7-167,-1-2 147,1-4 0,-6-2 83,1 0 1,-7 1-306,1-1 0,-9-1 184,-5-4 1,-4 4 72,-1-4-15,-6-3-18,-9 7 7,-8-5-17,-6 6 17,0-6 9,-1 4 0,6-4-495,-1 6 1,6 6 502,-6-1 0,7 6 0,-3-2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3:27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8198,'0'-9'984,"0"4"1,5 8-612,-1 6 1,0 1 163,-4 13 1,0 3-287,0 6 1,0 0-69,0 0 1,0-4-1049,0 3 1,4-3 315,1 0 549,6-8 0,-4 5 0,7-4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4:46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28804 4825 7949,'0'-14'2233,"0"7"-1956,0 0-94,0 7-34,0 0 0,-5 2 46,1 3 0,0 4 41,4 9 0,-5-2 116,0 2 0,1 4-73,4 2 0,0-4-84,0 4 1,0-7-159,5 1 0,-1-2 105,5-2 0,0-5-186,5 0 0,5-6 69,-1 2 1,6-5-152,-6-5 1,6-2 90,-6-7 1,0-2-1,-3-1 1,-2-3-1,1-1 1,-2-2 20,-2 1 0,0-4 236,-5 2 0,5-1-65,-6 3 0,1 2 503,-5 5-126,0 1-165,6 7-199,-4 0 0,5 20 26,-2 5 0,-2 9-9,6 5 1,1 4-17,4 6 1,-5 4 77,0 1 1,0-1-80,6-4 0,-3 6-179,-3 2 0,-3-3 64,-6-5 1,0-2-64,0-8 1,-2 1 28,-2-5 1,-8-4 40,-7-2 0,-5-9-665,0 1 0,-4-9 330,-4-1 1,3-3-363,-4-1 0,3-1 280,3-3 1,-2-6 70,2-9 1,7-3 67,6-5 1,1-7-2105,9-3 0,-1-4 2320,5-1 0,12-5 0,4-3 0</inkml:trace>
  <inkml:trace contextRef="#ctx0" brushRef="#br0" timeOffset="257">29375 4825 7569,'-14'0'3023,"7"-2"-2177,2-2 0,10 3-392,4-4 0,5 3-215,4 2 0,4-2-33,5-3 1,-1 5-169,2-5 0,-4 3-225,8 2 1,-7 0-346,-1 0 0,-7-5-859,2 0 0,1 2 763,-2 3 1,-4 1 627,-5 3 0,-6 4 0,4 6 0</inkml:trace>
  <inkml:trace contextRef="#ctx0" brushRef="#br0" timeOffset="401">29459 4978 9186,'-8'6'0,"5"2"1051,6 0 0,7-2-603,8-6 1,8 0-380,6 0 0,6 0 16,-6 0 1,5-2 120,-4-2 1,4 1-918,-4-7 1,4 6-1708,-5-6 2418,7 7 0,-3-9 0,5 4 0</inkml:trace>
  <inkml:trace contextRef="#ctx0" brushRef="#br0" timeOffset="732">30057 4699 7569,'-14'0'2097,"7"-5"-1461,1-3 0,12-6 0,5 2 211,6 2 0,5 0-390,5 5 1,7-2-140,3 3 1,4 3-155,1-4 1,-5 3 18,0 2 1,-6 0-261,1 0 0,-7 7 127,-2 2 0,-10 3-159,0 2 1,-8 6 78,0 3 1,-11-1-83,-8 1 0,-11 5 93,-7 4 1,-1 1 53,5-5 1,0-1-62,0-5 0,6-2 23,4-6 0,7-1 741,2-4-471,6 3 0,-2-9-157,10 7 1,4-7-202,9 1 0,4-2-288,6-2 1,-3 0-505,3 0 1,-4 0 446,9 0 1,-3-4-554,-3-1 0,3 0 459,2 5 0,-3-5-98,4 1 1,-2-6 627,2 6 0,-4-7 0,5 3 0</inkml:trace>
  <inkml:trace contextRef="#ctx0" brushRef="#br0" timeOffset="1015">30712 4811 7569,'0'-7'1178,"7"-1"-711,1 3 0,5 3-153,1-2 1,0-2-132,0 1 1,6 0 174,3 5 1,1-4 204,0-1 1,5 0-180,-6 5 0,6 0 4,-11 0 1,1 0-679,-5 0 0,-6 7 212,2 2 0,-6 5-189,-1 5 0,-6-2 222,-7 5 0,-7-3-164,-2 4 0,-4-6 68,4 2 0,0-4-39,6-1 0,-1-1-272,0-4 1,5 2-850,0-7 268,6 1 1,-2-5 1032,10 0 0,3 0 0,5 0 0</inkml:trace>
  <inkml:trace contextRef="#ctx0" brushRef="#br0" timeOffset="1191">31269 4755 8706,'-14'0'2417,"1"0"-1532,-2 0 0,1 2-316,0 3 0,5 2-91,0 8 0,4-2-511,-4 1 0,6 5 95,-2-1-96,10 1 1,3-6 79,6 1 1,6-1-1020,3-4 1,0 2 541,5-7 1,-3 1 430,7-5 0,3 0 0,1 0 0</inkml:trace>
  <inkml:trace contextRef="#ctx0" brushRef="#br0" timeOffset="2093">26646 3335 7569,'-7'-14'0,"6"0"463,-3 0-229,2 0 1,2 0 1162,0 1-685,0-2-333,0 8 534,0 0-53,0 7-447,0 7-139,0 7 1,-5 7-92,0 7 1,0 2-1,5 2 1,2-3-273,3 4 0,3-4 124,6-1 1,4-6-30,1-4 0,4-4 46,-5-4 1,7 0-72,-1-5 0,-4 0-157,-1-5 1,1-6 86,-2-3 1,1-4-61,-5-1 0,-5-5 57,0 1 0,-5-7 21,0 2 1,2-4 53,-1 0 1,-2-1 72,-8 0 0,4 1 19,-4 5 1,-2 2 464,3 5-290,-1 1-163,5 7-6,7 26 1,0 1 37,7 21 1,2-2-167,3 3 1,-4-3 74,4 2 0,-4-4 120,-1 5 0,-2-1-98,-2-9 1,0 5-5,-5-5 0,0 1-10,-5-5 1,-7-5 24,-1 0 1,-7-6-698,-4 2 1,-2-4 337,-7-1 0,1-4 170,-2-2 1,6-4 59,0 1 1,1-4-2224,-1-1 2291,3-6 0,6-15 0,0-8 0</inkml:trace>
  <inkml:trace contextRef="#ctx0" brushRef="#br0" timeOffset="2318">27175 3265 10391,'14'-8'1247,"0"-2"-947,0 5 0,1-1-118,3 1 1,4 2-48,7-6 1,-2 4-98,1-4 0,-5 5-298,1 1 1,-8-1-657,3-1 1,-4 4 194,-1-4 0,-1 5 721,-4 5 0,-2 3 0,-7 6 0</inkml:trace>
  <inkml:trace contextRef="#ctx0" brushRef="#br0" timeOffset="2444">27286 3404 7950,'15'0'0,"0"-1"1438,4-3 1,2 1-1780,7-7 1,-2 5 128,-3-4 0,4 1 211,-5-1 0,5-1-1159,1 5 1160,6-7 0,-4-1 0,4-9 0</inkml:trace>
  <inkml:trace contextRef="#ctx0" brushRef="#br0" timeOffset="2783">27787 3084 9999,'7'-13'1350,"3"3"-892,8 1 1,3 4-131,7-4 0,1 6-134,4-2 1,2 2-12,7-2 1,-4 4-111,-1-4 1,-8 4-159,-1 1 1,-2 1-270,-7 4 0,-2 2 64,-8 7 1,-3 1 254,-6-1 0,-1 6-126,-4 2 0,-4 10 24,-10 0 1,-4 2 5,-10-1 0,4 0 1,-3 5 1,3-4 323,7-6 0,2-6 157,6 2 0,6-7 344,3 2 0,3-8-65,2-2 0,7-6-220,3 2 0,3-3-697,6-2 0,3 0 232,5 0 1,0-2-946,-5-3 1,5 2 544,-4-6 1,3 1-1020,2-1 0,-1-2 537,-4 6 1,3-6 936,-3 2 0,4-4 0,1 0 0</inkml:trace>
  <inkml:trace contextRef="#ctx0" brushRef="#br0" timeOffset="3050">28484 3279 7569,'14'0'1178,"0"0"-730,6 0 1,0-2-71,4-2 1,1 3-37,-1-4 0,2 3-167,2 2-117,-6 0 0,2 0 355,-5 0-46,-1 0-326,-3 0 1,-8 7 94,-2 2 0,-5 1 234,-5 3 1,-7-2-84,-7 7 0,-7 4-118,-2 2 0,3-4-360,-7 4 0,5-5-494,-5 4 1,4-6-151,5 2 0,3-4 455,6-1 1,2-5-770,2 0 706,4-5 0,7 2 443,4-6 0,9-13 0,8-2 0</inkml:trace>
  <inkml:trace contextRef="#ctx0" brushRef="#br0" timeOffset="3276">28985 3252 7569,'0'-8'1857,"-1"-3"-872,-4 6 1,-2 0-523,-8 5 0,-3 5 145,0 0 0,-6 6-205,6-2 0,-1 8-180,5 2 0,0-1-40,0-4 1,7 5 171,2-1 0,3 1-263,2-5 0,8-6-225,6 2 1,1-2-1095,9 1 0,-2-1 686,7-4 0,0-2-988,3 3 0,0-5 703,5-5 0,-5 2 267,6-6 559,-8-1 0,11-4 0,-6 1 0</inkml:trace>
  <inkml:trace contextRef="#ctx0" brushRef="#br0" timeOffset="3449">29529 3098 7569,'0'14'3601,"0"0"-2907,0 0 1,0 1-245,0 4 1,0 3-687,0 5 1,0 2 205,0-2 1,0-3 165,0-1 1,0-4-258,0 3 0,0-5-1711,0 2 1,0-8 1831,0-2 0,0 1 0,0 3 0</inkml:trace>
  <inkml:trace contextRef="#ctx0" brushRef="#br0" timeOffset="3600">29305 3335 10094,'13'-12'1768,"5"2"0,12 0-1101,2 5 1,2 0-243,-1 5 1,-3-4-979,2-1 1,4 0 385,1 5 0,-2-2-1632,2-2 0,1 3 1799,3-4 0,1-3 0,0 1 0</inkml:trace>
  <inkml:trace contextRef="#ctx0" brushRef="#br0" timeOffset="4244">30086 2945 8390,'1'-13'1317,"4"4"-908,-4 3 1,12 6 614,-4 0 0,2 2-511,-2 2 1,-1 5-225,-4 10 1,-2 3-95,2 6 0,-4 1-237,-4 3 1,2 2-287,-2 4 1,2 0-317,2-5 0,0 1-618,0-1 0,6-4 662,4 3 0,3-8-160,6-6 0,1 1 27,4-5 733,1-4 0,4-3 0,6 1 0</inkml:trace>
  <inkml:trace contextRef="#ctx0" brushRef="#br0" timeOffset="4485">30629 3001 7569,'-7'-34'0,"-2"6"0,1 6 2431,-1 8-1591,0 6 0,0 3 933,-1 5-1232,1 5 0,-4 10-227,4 7 1,-2 10-132,7 0 1,-1 5-187,5-4 1,0 4 60,0-5 0,7-1 24,2-8 1,4 1 90,6-10 0,-2 3-187,6-8 1,1-3-79,3-1 1,-5-10-113,-3-4 0,-6-4 20,-3-1 1,1-1 77,-6-4 1,-2 2-344,-8-6 1,-7 4 186,-7-3 1,-6 0 137,2-2 1,2-1-100,3 1 223,2-3 0,-4-12 0,-1-5 0</inkml:trace>
  <inkml:trace contextRef="#ctx0" brushRef="#br0" timeOffset="-119892">4610 6802 7569,'0'-5'290,"0"10"1,1 13 0,3 12 0,4 11 0,1 15 0,-1 14 569,-3 13 1,0-31 0,-1 2-794,-1 5 0,-1 2 0,1 12 1,-1 3-1,0 10 0,0 2 0,0-25 1,0 1-1,-1 1 0,1 4 1,0 2-1,1 0 0,0 6 0,-1 0 1,1 2-1,1 2 0,-1 1 0,1 1 1,1 3-1,0 1 0,1 0 1,1 1-1,-1 0 0,1-1 0,0 3 1,1 0-1,0-2 0,0 1 0,2-2 1,-2 1-1,1 0 0,0 0 1,-1 0-1,1-1 0,0-1 0,1 1 1,-1 1-1,0 0 0,-1-1 0,1 1 1,-1-1-1,1 1 0,-1-1 1,0 1-1,-1-1-1619,1-1 1,0 1 0,-1-2 1515,-2-5 0,1-2 0,-1 1 0,0 4 0,0 1 0,0-2-142,-1-5 0,-2-1 1,1-1-1,-1 4 1,1-1-1,-1-1-219,1-6 1,0-1 0,1-1-1,-1-3 1,1-1 0,0 0 40,1 25 1,-1-1 355,-1-1 0,0 0 0,2-3 0,0-1 0,0 4 0,-2 0 0</inkml:trace>
  <inkml:trace contextRef="#ctx0" brushRef="#br0" timeOffset="-119060">5106 13435 9000,'0'-8'729,"0"3"1,0 0-773,5 1 1,-1-1 94,4 5 1,1 0 160,5 0 1,-1 0-19,0 0 0,7 0 243,2 0 1,11-4-69,7-1 0,9 0-55,14 0 1,11 1-219,15-4 1,-32 5 0,1 2-470,3-4 0,3 0 1,13 1-1,3-1 378,1-1 0,3 0 1,-23 0-1,2 2 1,1-2-938,0 1 1,1-2 0,2 2 894,7-1 1,4 2-1,-1-2 1,3-1-1,-1-2 1,2 0-100,6 1 1,1 2-1,1-2 1,0-1-1,1-1 1,-1-1-87,-19 3 1,-1 0 0,0 1-1,1-1 1,2-1 0,-1 0-1,1-1 1,0 2 0,2 0-1,-1 0 1,1 0 0,0-1-133,1 0 1,1 1 0,-1-1 0,1 1 108,2 0 1,0 1 0,0 0-1,1 0 1,0-2 0,-1 0 0,2 1-1,-1 1 168,1-1 0,0 2 1,1 0-1,-1-2 0,1 2 1,-1 0-1,0-2 0,1 2 2,-1 0 0,1-2 1,-1 2-1,0 0-38,1-2 0,-1 1 0,1 1 0,-1-1 0,0 2 0,0-1 1,0 2-1,0-2 63,-1 2 0,1-1 0,-1 1 1,0 0-1,-1 0 0,0 1 0,0-1 1,-1 1 8,-1 1 1,-1 0-1,-1 0 1,0-1-1,0 0 1,-1 1-1,-1-1 1,0 1 27,19 0 1,0 0-1,0 2 1,-4-2-1,0 0 1,-2 1 11,-7 1 0,-1 0 0,0 0 0,-3 0 0,0 0 0,-2 0 0,-7 0 0</inkml:trace>
  <inkml:trace contextRef="#ctx0" brushRef="#br0" timeOffset="-110054">2640 15083 7543,'13'-1'-44,"1"-4"1,1-2 67,2-7 1,4 1 10,6 0 0,6-7 176,3-2 0,4-9-70,4-6 0,7-3-115,11-4 1,-2-6-237,-25 22 0,2-1 0,-1-3 1,2-1 229,6-4 0,1-1 0,0-1 0,1 0 16,5-5 1,1-1 0,2-3 0,1-1-395,2-4 0,1-1 0,2 0 0,2-1 328,0-2 0,0-2 0,4 1 0,1 0 31,-21 18 1,0 0 0,0-1 0,1 0 0,-2 0-1,2 0 35,0-2 0,1 0 1,0 0-1,-1-1 0,2 0 1,-1 1-339,5-5 1,1 0 0,0 0 0,1 0 0,1 1-1,0-2 393,-1-2 1,-1 0 0,2 1 0,0 1-1,0 0 1,0-1-24,2-1 0,0-1 0,0 0 0,1 1 1,0 1-1,1 0-9,2-5 0,1 0 0,-1 0 0,0 1 1,1 1-1,-1-1-45,1-3 1,0 1 0,-1-1 0,0 3 0,0 0 0,0 0-35,2-3 0,1 1 0,-2-1 0,1 2 1,0-1-1,1 1-293,2-5 1,3 0 0,-2 1-1,-1 0 1,1 0 0,-1 1 330,1 0 0,-1 0 0,0 0 1,-2 1-1,-2 1 0,2-1-63,1 1 0,-1-1 0,1 1 0,-4 0 0,1 0 0,-1 1-118,3-1 0,2 2 1,-2-2-1,-3 1 0,-1 1 1,-1 0 139,-2 3 0,1 0 0,-2 1 0,-2 2 0,-1 1 1,1 0-82,-3 3 0,1-1 0,-2 0 0,-3 3 0,1 0 0,-1 1-165,-1-1 0,1 1 0,-1 0 0,21-17 1,-3 2-46,-4 5 1,-1-1 313,-4 1 0,-1 2 0,-9 9 0,-1 0 0,1-3 0,-1 0 0,1-1 0,-2 0 0</inkml:trace>
  <inkml:trace contextRef="#ctx0" brushRef="#br0" timeOffset="-108606">10331 8490 7569,'0'-7'-296,"6"-5"629,-4 11 14,4-11 112,-6 10-72,0-4 1,0 12-151,0 3 0,0 3-63,0 1 0,0 7-61,0 2 1,0-1-86,0 2-68,0-1 56,0-1 0,1-2 112,4-6 0,2 1 81,7-1-71,-7-6-108,5 5 0,-5-10 34,7 2 44,-1-2-74,0-2-92,1 0 0,-1-2-130,1-2 148,-7-4 1,4-5-102,-7 0 0,5-1 114,-5 1 1,5-5-71,-4 0 0,-1-5 78,-4 6 0,0-6 4,0 6 0,0-6-23,0 6 0,0-1 162,0 4 0,2 2 128,2 3-96,-2 3 1,5 6-17,-2 0 1,-4 2-95,4 2 1,0 5 190,0 9 0,6 0-55,-3 9 1,0-3-85,0 7 1,2 3 21,3 2 0,1-2 324,-1 2 1,-1 1-198,-3 8 1,1-5-173,-6 0 0,1 0 136,-5-4 1,0-3-40,0-2 0,-6-4 0,-3-3 0,-3-5 1,-2-3-1,-4-4 0,-5-1 0,-2-4 304,-2-2-503,6 2 1,-4-6-367,2 4 384,-2-10-1723,-2-2 847,7-6 448,0-7-993,7-1 1,0-7 116,-1-3 869,7 3-376,1-5 0,6 2 820,0 0 0,6-7 0,1 4 0</inkml:trace>
  <inkml:trace contextRef="#ctx0" brushRef="#br0" timeOffset="-108262">10800 8437 10516,'0'7'983,"5"1"-696,0-4-57,-1-2-47,2 4-331,1-6 166,7 0 0,-1 0 166,0 0-267,1 0 118,5 0 1,-4-2-1,4-1-591,1-2 1,-6-5 234,4 1 1,-8 2-1395,0-2 1018,-1 6 1,0-8-561,0 7 1257,-6 0 0,2-2 0,-5-2 0</inkml:trace>
  <inkml:trace contextRef="#ctx0" brushRef="#br0" timeOffset="-108073">10827 8531 7836,'6'7'327,"-3"-1"-468,6-6 0,-4 0-66,4 0 1,-1 0 1190,6 0 1,0 0-47,4 0-624,-3 0-379,5 0-24,-1 0-537,-4 0 329,10 0 166,-10 0-1,4 0-586,-5 0 1,-1 0 357,1 0 1,-6-6 359,1-3 0,7-3 0,4-1 0</inkml:trace>
  <inkml:trace contextRef="#ctx0" brushRef="#br0" timeOffset="-107545">11229 8330 9712,'14'4'618,"-1"1"1,0-1-475,1-4 0,-1 0 98,0 0 34,1 0-487,-1 6 122,1 1 1,-7 7-19,-2-1 1,-4 1 44,-1-1 1,-1 0 79,-4 1 0,-2-1-170,-7 1 0,1-1 31,-1 0 1,1 0-737,0-5 588,-1 4 0,2-9-678,3 6 559,4-6 1,6 2-66,3-10 0,5-2 241,9-7 0,-1-4 74,5 1 1,0-6 104,5 6 0,0-6 33,0 5 0,-1-4 100,1 4 0,-5 0-100,1 5 0,-6-1 240,0 1 1,-6 4 34,-2 0 0,-5 6 623,5-1 119,-6 2-676,3 2 0,-12 2-66,-3 2 1,-4 3-58,-5 7 1,3-1 308,-3 1 1,3-1-167,2 0 1,4 1 11,0-1-190,6 6 1,-3-4 45,6 5-270,0-7-1,0 1 225,6-1 1,1 0-35,7 1 0,-1-5-2525,1 0 1143,-1 0 804,6-2 0,1 3-1020,2-5 1449,3-1 0,2-10 0,7-1 0</inkml:trace>
  <inkml:trace contextRef="#ctx0" brushRef="#br0" timeOffset="-106162">3806 6775 7569,'0'-7'-288,"0"1"877,0 0-256,0 4-1,0-10 367,0 11-102,0-5-207,0 0-23,0 5 66,0-6-277,0 7 0,0 2-21,0 3-58,0 2 0,0 12 0,0-4-57,0 3 1,0-3 54,0-2 0,4-4-138,1 1 1,5-8 23,-1 3 0,-2-4 88,2-1 0,0 0 4,4 0 1,1-1-20,-1-4 0,1-2-208,-1-7 0,-4 1 65,0 0 1,-6-1 115,1 1 0,-2-2-5,-2-3 1,0 3-2,0-3 0,0 3-15,0 2 0,-2 0-17,-2-1 1,2 5 167,-2 0 391,3 6-427,1-2 1,0 6-29,0 3 0,0 8 11,0 6 1,1 6 22,3-2 1,4-1-35,5 2 1,-4-1-13,0 5 1,0-1-1,4 1 1,1 0-44,0 0 0,-7-2 3,-3-2 0,2-3 80,-2-2 1,1-3-32,-5 3 1,-1-8 93,-4-1 0,-2-4-60,-6 4 0,-2-5-31,-3 5 1,-3-6-3,-6 2 0,2-4-865,2-1 1,-1-1-32,7-4 0,-1-4-1247,4-9 2072,1 3 0,6-16 0,1 3 0</inkml:trace>
  <inkml:trace contextRef="#ctx0" brushRef="#br0" timeOffset="-105139">12985 13167 7569,'5'-8'110,"3"3"1,5 5-1,1 0 154,-1 0 1,-4 1-332,0 3 80,0 4-4,5 5 1,-7 1 121,-3 0 1,-3 3-110,-1 1 1,0 4 284,0-4 0,-1 0-97,-3-5 1,-3 2 135,-1 3 0,-4-8-124,3 4 0,-3-3-229,-1 1 0,-1 0-809,1-3 651,0 3 0,1-9 230,3 6-18,2-5-1323,7 1 0,11-7 1276,3-1 0,8-5 0,-1-5 0</inkml:trace>
  <inkml:trace contextRef="#ctx0" brushRef="#br0" timeOffset="-104946">13373 13167 7763,'-5'-8'580,"-4"3"1,-5 5 223,-5 0-644,5 5 1,-10 3 649,6 5-506,-6 6 1,10-2 130,-5 6 0,7-6-116,3 6 0,2-7-136,7 1 1,0-1 11,0-2 0,7-2 5,2 2 1,3-2-281,7-3 0,-3 1-319,6-5 1,1 1-1133,3-2 1,2-3 204,-2 4 1326,1-3 0,5-2 0,3 0 0</inkml:trace>
  <inkml:trace contextRef="#ctx0" brushRef="#br0" timeOffset="-102086">1487 13100 7569,'0'-14'101,"0"2"0,2-2 0,3 0 0,3 2 408,4 3 1,8-3-378,2 3 1,5-1 73,4 1 1,3-3-24,7 3 1,6-7-339,7-2-300,-1-12 1,17 2 23,-2-12 1,-30 14 0,1 0 282,0-2 1,2-2-1,2-2 1,2-2-138,4-1 0,0-1 1,1-3-1,1-1 200,3-2 0,0-1 1,1-4-1,-1 0-339,5-1 0,-1-3 0,0 1 0,2-1 368,4-3 1,1-3 0,-1 1 0,0-1 161,0 1 0,1 0 0,-17 14 0,0-1 0,-1 0-65,1 0 0,-1 0 1,1 0-1,4-3 1,0 0-1,1-1-159,0 0 1,1-1 0,0 0 0,0 0 0,2-1 0,-1-2 214,1 0 0,1-1 0,-1 0 1,5-3-1,0-1 0,0 2-214,1-2 0,-1 1 0,0 0 0,3-2 0,-2 0 0,2-2 172,1 0 1,-1-1 0,0 1 0,-2 0 0,1 1 0,0 1-11,1-2 1,1 2 0,-1-2 0,-14 13 0,-1-1 0,1-2 0,0 2-27,0 0 0,1 0 1,-1 0-1,0 0 1,1 1-1,0-2 1,-1 1-1,0-1 36,17-13 1,-3 0 0,2 0 0,0 3-1,-1-1 1,1 0-8,-4 2 0,0-2 1,1 1-1,3-1 0,2 0 1,-1-2-20,-1 3 1,0 1 0,-1-2-1,0 2 1,1-1 0,-1 1-35,-1 0 1,1 0 0,-1 1-1,-1 2 1,0 1 0,1-1-21,-3 2 1,0 0-1,0 0 1,1-1 0,1 1-1,0 0-154,-4 4 1,-2 1-1,1 0 1,-2 1-1,0 0 1,-1 1 70,-1 3 0,0 0 1,-1 1-1,-3 1 1,-1-1-1,0 2-202,23-16 0,-1-1 1,-1 1-1,-3 1 123,-6 7 0,-1 1 187,0 0 0,-2 0 0,-9 6 0,-1 0 0,2 0 0,-1 0 0,0 0 0,0 0 0</inkml:trace>
  <inkml:trace contextRef="#ctx0" brushRef="#br0" timeOffset="-100203">9728 6373 7569,'-7'0'-1115,"1"0"1005,6 0 0,0-2 334,0-2 351,0 3-210,0-11 256,0 10-288,0-10 200,0 11-93,0-5-55,0 6-79,0-6-29,0 5-104,0-6 0,0 9 3,0 3 1,-1 0-97,-4 4 1,3 3 41,-2-3 1,3 3-79,1 2 1,0-1 62,0 0 0,0 1-98,0-1 0,1 0 58,3-5 1,4 3-15,5-7 1,-4 1-142,1-5 1,-2 3 108,5 2 0,1 0-113,-1-5 1,1-1 83,-1-4 0,1 1-128,-1-4 1,0-1 33,1-5 1,-6 5-20,1 1 1,-5-1 105,0-5 0,2 1-9,-1 0 1,-1 4 152,-4 0 1,0 0-84,0-4-78,0-1 57,0 7 448,0-5-273,0 10 0,0 2 14,0 9 1,1 3-50,4 2 1,-2 0-50,5 5 0,-3-4 9,4 8 1,0-5-16,5 4 0,-1 1 15,0 3 0,1 1-19,-1 0 0,-1-1 9,-3 2 1,-3-2 21,-6 1 1,0 0-257,0-1 1,-6 0 21,-3-4 1,-3-2 127,-1-7 0,-7-4-527,-2 0 0,-3-6 230,-2 1 1,0-2-682,0-2 0,1-2 434,-1-2 0,7-4-513,7-5 0,1-6 88,7-3 938,1-10 0,10-2 0,1-6 0</inkml:trace>
  <inkml:trace contextRef="#ctx0" brushRef="#br0" timeOffset="-99854">10291 6293 8142,'0'13'1127,"0"-4"-854,0 0 1,0-4-60,0 4 0,6-7-113,3 3 0,3-3 47,1-2 1,1 0-217,-1 0 1,1 0-152,-1 0 1,5-5-273,-1 1 1,1-3-374,-4 3 0,-1 3 29,1-4 835,-1-2 0,1-1 0,-1-5 0</inkml:trace>
  <inkml:trace contextRef="#ctx0" brushRef="#br0" timeOffset="-99661">10372 6360 7569,'-14'7'0,"5"4"-519,0-7 238,6 6 24,-3-8 1606,6 10 101,0-5-1031,0 7 1,8-7-118,5-2 0,1 0-119,4 0 1,1-1-178,-2-4 1,3 5 57,-2 0 0,-3-1-852,2-4 1,0 0 241,1 0 546,-3 0 0,10-6 0,-4-2 0</inkml:trace>
  <inkml:trace contextRef="#ctx0" brushRef="#br0" timeOffset="-98876">10854 6279 7569,'0'-7'1275,"0"1"0,6 6-1097,3 0 1,3 1-183,1 4 1,2-3-39,3 1 1,-3 4 136,3-3 1,1 1 45,-2-5 0,2 1 8,-6 3 1,-4 0-688,0 4 387,-6-4 1,3 8 31,-6-3 1,-6 1 54,-3-1 1,-9 3 42,-4-3 1,3 1-323,1-1 1,3 1-66,1-5-522,1 6 348,-1-10 340,7 5 1,9-6 50,11 0 1,2-5-70,7 1 1,1-6 219,3 1 1,1-3 39,0-2 0,0 2 25,0 3 0,-2-3-25,-3 3 0,2-1-2,-6 1 1,4-3-24,-4 3 1,0-1 24,-5 1 0,-1-3 0,-3 3 853,3-3-454,-10-1 1,3 3 42,-5 2 0,-7 5-28,-6-1 0,-2 4-85,-7 4 0,3 4-1,-2 5 0,0 5-84,-2-1 1,4 3-72,5-3 1,6-1 9,-1 1 1,6 2 11,-2 0 0,5-1-18,5-5 0,2-4-12,6 0 1,5-2-633,0 2 1,4-1 326,-3-4 0,2-2-2157,-2 3 2297,-2-5 0,3 7 0,0 0 0</inkml:trace>
  <inkml:trace contextRef="#ctx0" brushRef="#br0" timeOffset="-98236">11711 6239 7569,'2'-9'604,"2"0"-663,-2 6 0,4-1 253,-6 8 1,0 5 608,0 10 1,0-4-313,0 8-158,0-1-42,0-1-122,0 4 0,0-10-664,0 5 287,-6-1 149,4-4-1136,-4 4 731,6-6-263,0 1-67,6-7 1,-3 0 793,6-7 0,0-7 0,5 0 0</inkml:trace>
  <inkml:trace contextRef="#ctx0" brushRef="#br0" timeOffset="-98078">11645 6319 9332,'13'0'648,"-5"0"-570,3 0 0,-3 0 49,5 0 0,0 5-263,1 0 0,-1-1-764,1-4-722,-1 0 734,1 0 888,5 0 0,2 0 0,5 0 0</inkml:trace>
  <inkml:trace contextRef="#ctx0" brushRef="#br0" timeOffset="-97795">12181 6051 9091,'0'14'0,"0"1"751,0 3 1,0 3-291,0 5 1,-7 5-169,-1 1 1,-5 4-509,0-5 0,4 0 189,0-4 0,7-1-585,-3-5 0,3 3 378,2-6 1,2-1 195,3-8 1,4 1-374,8-5 1,4-1 409,6-4 0,0-6 0,-1-2 0</inkml:trace>
  <inkml:trace contextRef="#ctx0" brushRef="#br0" timeOffset="-97496">12462 6213 7569,'0'-9'0,"0"0"0,-6-1 0,3 3 1312,-6 3-554,0 2-473,-5 8 1,1 3 122,0 9 1,-1-2-95,1 7 1,4-1-114,0 5 1,2-1-15,-2-5 1,3 3 7,6-6 0,0 0-114,0-5 0,1 1 64,4-1 1,2 0-163,7-5 1,-1 0 61,0-4 1,3-3-211,1 4 1,-2-3 110,3-2 1,1-5 84,-1 1 1,0-7-161,-5 3 0,-1-9-282,-3-1 0,-3-6 237,-6 1 0,-1-1 96,-4-4 0,-2 2 125,-7-1 1,-3 2-70,-1 2 0,-6 0-354,2 4 0,2 2-66,3 3 442,1 1 0,3-7 0,0 0 0</inkml:trace>
  <inkml:trace contextRef="#ctx0" brushRef="#br0" timeOffset="-96454">4556 10313 8607,'-7'0'1528,"0"0"-1253,7 6 574,0 1-112,0 0-636,0 5-46,12-4 30,-3 0 0,19-3-655,-2-5 0,5-1 409,5-3 0,3-3 241,-4-2 1,0-3-81,0 4 0,1-10 0,4-3 0</inkml:trace>
  <inkml:trace contextRef="#ctx0" brushRef="#br0" timeOffset="-95853">3417 10072 9584,'0'14'619,"0"4"1,0 3-296,0 6-141,0 6-34,0 1 1,-4 0-110,-1-3 0,1 1-413,4-6 0,0 3 310,0-11 1,0-1-1386,0-3 1154,0 0 1,6-7 2,2-3 1,4-2 290,2-2 0,-1-13 0,0-1 0</inkml:trace>
  <inkml:trace contextRef="#ctx0" brushRef="#br0" timeOffset="-95586">3685 10125 7852,'-13'0'1718,"3"0"-1331,1 0 1,2 8-134,-2 5 1,-3 2 32,4 7 0,-3 1-69,2 3 0,3 0-12,6-4 1,0-2-62,0-7 1,1 0-221,4 1 0,2-7-10,7-3 1,4-2-117,-1-2 0,8 0-15,-3 0 1,-1-2 91,1-2 0,-6-2-243,2-3 1,-3-3 153,-1 3 1,-5-2-26,0-3 0,-6-3 64,1-2 1,-3 1 196,-1 5 0,-1 0-40,-3-1 1,-4 2 80,-5 3 0,-6-3-108,2 3 0,-6-1 33,6 1 11,-1-3 0,-1 5 0,-2-7 0</inkml:trace>
  <inkml:trace contextRef="#ctx0" brushRef="#br0" timeOffset="-90720">20797 6373 10602,'6'20'72,"2"4"0,4 8-177,-2 5 1,2 16 77,-3 8 211,-3 11-1244,6 12 1243,-4-5-761,-1-30 1,0 2 760,7 42-116,-7-35 1,1 1 0,0 1 0,2 0-175,-1 2 1,1 1 0,-1 1 0,0 1 212,-2 2 0,0 0 0,2 1 1,1 2 1,-2 5 1,2 3-1,2 2 1,0 1-229,1 4 1,-2 2-1,0 1 1,0 0 221,0 3 1,1-1 0,-1 3-1,1-1-175,-3-24 0,1 1 0,-1-1 0,-1 0 1,0 0-1,-1 1 141,1 0 1,0 0 0,-1 1 0,0 1 0,-1 1 0,0 0-8,2 1 0,-1-1 0,1 1 0,-1 1 1,-3 0-1,2 0-8,1 0 1,-2 1-1,2-2 1,-1 0-1,-1 0 1,1-1 14,0 1 1,0 0 0,0 0 0,0 1 0,-3 0 0,2 1 19,0 1 0,0-1 1,-1 1-1,1-1 1,0-1-1,-1 0-27,-1-1 0,0 0 0,0-1 1,0 0-1,0-1 0,-1 0-132,1 1 0,0 1 0,0 0 0,-1-3 0,-1 0 1,1 0-4,1 0 1,0-1-1,0 1 1,0-2-1,0 0 1,1-1-82,0-1 1,0-2 0,1 0 0,2 31 0,-2-2-569,0-2 0,0-1 1,2-7-1,-2-2 315,0-3 0,0-3 0,0-4 0,2 0 408,0 0 0,0-2 0,1-1 0,-1-2 0,1-1 0,0-3 0,0 2 0,2-3 0,-3 0 0</inkml:trace>
  <inkml:trace contextRef="#ctx0" brushRef="#br0" timeOffset="-90018">21758 14353 8467,'14'-5'0,"2"-1"860,2-2 1,10 4-818,9-6 1,9 6 41,6-5 1,11 4-6,11-4 0,6 4-430,-32 0 1,2 0-1,2 3 1,1 0 276,4-2 1,2-1 0,7 0-1,1 1-129,0-3 0,1-1 1,10 2-1,1-2 244,3 2 0,-1-1 0,5-3 0,2 1-31,-3 0 1,1 0-1,-22 1 1,3 0-1,-1 0-13,1 2 1,2 0-1,-1-1 1,4 0 0,0-2-1,1 1-312,3 0 1,2 1 0,0-1 0,-2-1 0,-1 1 0,3-2 380,3 1 1,1 0-1,0 0 1,5 0 0,-1 0-1,0 0-344,2 2 0,0-1 1,0 0-1,3-1 0,1 1 1,-1-1 332,2 1 1,0 0 0,0 1 0,-22 2 0,0-1 0,1 1 0,-1 1-31,1-1 0,0 0 0,0 0 0,0 1 0,0-1 0,1 0 0,0 0 0,0 0 70,0 0 1,0 1 0,0 0-1,0-1 1,0-1 0,-1-1-1,1 2 1,-1-1-18,1 1 1,-1 1 0,0-1-1,-1 0 1,24-1 0,-1-1 0,-1 0 32,-3 1 1,0 0 0,0 0-1,2 1 1,1 0 0,-2-1-13,-2 0 0,0 0 1,-2 0-1,-1 0 0,-1-1 1,0-1-138,-8 3 1,1-2-1,-1 1 1,-2 0 0,1-1-1,0 1-149,-4 2 0,-2-1 0,1 1 0,0-2 0,-1 2 1,0-2 105,-3 0 1,0 0-1,-2 0 1,29-2-1,-2 0-291,-8-1 0,-1 0 0,-4 0 1,0 1 223,-6-2 0,-2 1 0,-1-1 0,-1 0-149,-8-1 0,-1-2 1,-3 3-1,-2-1-374,38-8 670,-8-2 0,-13-2 0,-5-1 0,2 0 0,2-3 0,4 0 0</inkml:trace>
  <inkml:trace contextRef="#ctx0" brushRef="#br0" timeOffset="-87317">28972 8211 7569,'7'-5'462,"-1"-3"-241,-6-6 0,2 4-62,3 1 296,-4 6 11,5-3 0,-6 7-129,0 4 1,0 3-19,0 6 1,0 6-234,0 3 63,0-3 0,0 7 0,0-4 1,0 1-98,0 0 1,0 0-72,0-5 0,7-1 53,1-3 0,1-3 85,-1-3 1,2 2-21,4-6 0,1-1-250,4-4 0,-4 0 53,4 0 0,-4-2-15,0-1 1,-2-6 172,1-4 0,3-3 4,-3-2 0,3-2 134,-7-4 1,-4-2-59,-2 3 1,-2-2 69,-2 2 0,0-2-36,0 6 1,0 1 66,0 4 1,-2 1 225,-2 4-170,2-3 0,-6 11-187,3-4 1,4 11-155,-3 8 0,4 6 55,4 7 1,-1 4 128,7 1 1,-1 3-193,5 7 1,0 0 83,0 0 0,-1 0-163,1-1 1,-4-4 37,-1 0 0,-6-1 127,2 1 1,-4 2-148,-1-7 1,0 0-40,0-3 0,-6-7-26,-3-4 1,-8-2 82,-1-3 1,-8-1-598,3-2 0,-1-4 289,0-6 1,-1 0-714,7 0 0,-1-11 118,5-2 998,7-11 0,-6-3 0,6-9 0</inkml:trace>
  <inkml:trace contextRef="#ctx0" brushRef="#br0" timeOffset="-86994">29570 8128 8339,'8'-6'1992,"4"4"-1636,-2-2 1,2 3-174,1 1 1,6-5 345,0 0 1,6 0-185,-2 5 1,-2-4-286,3-1 1,-7 0 52,1 5 1,-2 0-983,-2 0 1,-5 0-573,1 0-609,-1 0 805,-1 0 1245,-3 7 0,-10 0 0,-3 8 0</inkml:trace>
  <inkml:trace contextRef="#ctx0" brushRef="#br0" timeOffset="-86834">29654 8225 8599,'-8'8'1883,"4"3"-1430,8-6 1,1 0-124,8-5 0,-1 0-202,6 0 0,2 0-140,-2 0 0,7-2-321,-1-3 0,-2 3-617,0-1 0,0-4-1238,2 2 2188,1-5 0,4 1 0,6-4 0</inkml:trace>
  <inkml:trace contextRef="#ctx0" brushRef="#br0" timeOffset="-86536">30099 8059 9398,'14'-10'1128,"1"1"0,0 4-666,4-3 1,1 4-297,9-1 1,-3 4-190,-3 1 0,2 0-859,-6 0 706,-1 0 1,-6 6 190,-2 3 1,-4 4 134,-6 1 0,-2 4-584,-2 1 1,-6 3 83,-8-3 0,1 1 424,-7-1 1,2-4-89,-6 4 1,6-8 85,3-2 1,4-1-49,1 1 0,5-2 13,-1-7-999,7 0 0,-2 0-128,10 0 0,3-2 1090,6-3 0,6-2 0,2-8 0</inkml:trace>
  <inkml:trace contextRef="#ctx0" brushRef="#br0" timeOffset="-86342">30517 8030 8191,'17'-13'0,"-1"-1"0,-6 0 2473,-2 0-1689,-3 6-635,-12 2 0,0 8 46,-7 2 0,-2 5-12,-2 10 1,2-2 434,-2 6-329,2 1 0,4-2-63,3-4 1,3 1-44,6 0 1,0 0-351,0-5 1,6-2 163,3-3 0,10-2 87,3-7 1,5 0 16,1 0 1,0 0-1409,-1 0 0,2-2 87,-2-3 1220,7-2 0,-4-7 0,4 0 0</inkml:trace>
  <inkml:trace contextRef="#ctx0" brushRef="#br0" timeOffset="-73574">9836 13502 8245,'7'14'138,"3"-6"45,-5 1 1,4 2 22,-5 6 1,2 0-22,-2 5 1,-2-4-36,3 5 0,-4-6-77,-1 6 0,0-6 66,0 6 0,0-7-509,0 2 0,-1-3 267,-4-1 0,3-2 4,-2 2 99,3 0 0,1-1 0,0 0 0</inkml:trace>
  <inkml:trace contextRef="#ctx0" brushRef="#br0" timeOffset="-73257">10144 13582 9693,'-5'14'854,"1"-1"1,-7 7-514,3 2 0,0 3-135,-1 2 1,6-2-41,-2-2 1,4 1-116,1-1 0,1-4 117,4 0 0,3-7 15,5-2 1,2 0-157,3-5 0,2-1 104,7-4 0,0-6-258,0-3 1,5-3 62,-1-1 0,-5 0-49,-3-1 1,-7 0 149,2 2 1,-9-7 541,-5 1-288,-2 1 1,-4 3-156,-2 1 0,-10 1-105,-8 4 1,-3 1 79,-2 7 1,0 0-522,0 0 1,5 0 249,0 0 0,5 0 201,-1 0-41,3 0 0,2 7 0,0 0 0</inkml:trace>
  <inkml:trace contextRef="#ctx0" brushRef="#br0" timeOffset="-70507">21104 10718 8910,'5'-8'89,"3"3"-89,6 5 0,5-5 146,-1 0 1,7 1-103,-2 4 0,5-5-134,5 0 1,-4-1-53,4 2 1,1 2 54,-2-3 0,-1-1-608,-8 2 0,2-6 695,-7 5 0,1-5 0,-5 1 0</inkml:trace>
  <inkml:trace contextRef="#ctx0" brushRef="#br0" timeOffset="-70148">20087 10579 8394,'6'14'-321,"0"0"252,3-1 0,2 4 361,-6 1 1,0 3-74,-5 8 0,0 3-493,0 0 1,0-1-68,0-8 0,0 3-71,0-8 0,5-4-22,-1-5 1,2-6 433,-1 2 0,-3-4 0,10-1 0,-5 0 0</inkml:trace>
  <inkml:trace contextRef="#ctx0" brushRef="#br0" timeOffset="-69883">20407 10566 7569,'-6'-9'0,"3"3"1141,-7 6-479,8 6-355,-5 8 1,7 6-60,0 4 1,0 2-192,0-3 1,2 2-112,3-2 0,2-1 76,7-4 0,4-6-114,1 1 1,4-4 80,-4 1 0,6-4 65,-2-6 1,-2 0-29,3 0 1,-7-6-132,2-4 1,-4-2 36,-1-2 1,-5 0 51,0 0 0,-6 0 2,2 1 0,-5-6 18,-5 0 1,2 1-169,-6 4 1,0-4 102,-5-1 0,4 2-377,1 7 0,0-2 174,-5 2 0,5 5 264,-1 0 0,1-3 0,-4 1 0</inkml:trace>
  <inkml:trace contextRef="#ctx0" brushRef="#br0" timeOffset="-68656">25810 13894 8284,'-2'-8'1176,"-2"3"-969,3 4 0,-6 8-66,7 7 1,0 1-85,0 9 1,0 1 148,0 7 1,0-3-24,0 4 1,0 1-1194,0-1 729,0-1 0,0-4 281,0 0 0,7-1 0,0 2 0</inkml:trace>
  <inkml:trace contextRef="#ctx0" brushRef="#br0" timeOffset="-68156">25546 14771 7680,'0'13'545,"0"-1"-360,0 2 0,-2-2 0,-3 11 0,3 2 136,-1 8-272,1 2 18,-5 6 0,6 0-249,-4-4 138,4 3 1,1-11-405,0 4 1,0-3 253,0-3 0,0-5-232,0-3 0,0-9-1,0 0 269,6-7 1,2 1-53,6-8 1,-6-4 209,2-6 0,-1-6 0,6-2 0</inkml:trace>
  <inkml:trace contextRef="#ctx0" brushRef="#br0" timeOffset="-67882">25740 14924 8240,'5'-18'0,"0"8"0,-3 15 881,-5 10 1,1 7-760,-3 6 0,3-3 61,2 2 1,0-7-1,0 9 1,0-10-37,0 4 0,2-6-409,3 2 1,2-5 171,8-5 0,-1 2-4,-1-6 1,1 0-111,0-5 1,0-2 69,0-3 1,5-2-98,-1-8 1,1 0 50,-5-4 1,-5 2 2,0-6 1,-6 5 73,2-5 1,-3 4 243,-2-4 1,-7 4 50,-2-4 1,-5 6 46,-5-2 1,-1 9-122,-2 1 0,-5 6-93,3-2 1,3 3-558,-2 2 0,6 0 532,-2 0 0,4 12 0,0 4 0</inkml:trace>
  <inkml:trace contextRef="#ctx0" brushRef="#br0" timeOffset="-64985">20880 7668 7057,'7'-7'639,"0"1"-380,7 6 0,6-2-140,4-2 0,-3 2-294,3-3 0,-2 2 86,7-2 1,-2 4-866,2-3 954,-8 2 0,5 2 0,-4 0 0</inkml:trace>
  <inkml:trace contextRef="#ctx0" brushRef="#br0" timeOffset="-64309">19738 7502 7569,'-21'-2'275,"3"-3"-275,2 4 236,8-11 1,2 8-49,6-5 0,6 6-133,3-2 1,4 4 28,1 1 0,-1 0 5,1 0 1,5 0-77,-1 0 0,1 0 59,-4 0 1,-2 0-91,1 0 1,-5 0 162,1 0-92,-2 0 0,1 6-54,-5 3 1,-2 8 0,-2 2 0,-8 6-43,-6-2 1,-1 3 72,-9 2 1,7 0 85,-1-1 1,3-5-88,1-3 1,4-6-67,1-3 0,6-3 69,-2-2 1,5-3-108,5 3 1,2-4 59,8-1 1,-1-1-95,-1-4 0,6-2-254,-1-1 1,6-5 138,-5 4 0,1 2-320,-2-3 0,-1 3 216,6-3 1,-6-2-208,1 2 535,-2-2 0,-2-2 0,0 0 0</inkml:trace>
  <inkml:trace contextRef="#ctx0" brushRef="#br0" timeOffset="-64054">20170 7418 7948,'-4'9'0,"-3"-1"0,0 0 0,-3 1 0,2 5 349,-2 3 1,7 3-167,-2-1 1,-1-4 11,1 4 0,0 1-472,5-1 263,0-1 0,7-4-49,2 0 1,9-6 121,0-4 0,6-2-208,0-2 1,2 0 6,2 0 0,-1-6 99,2-4 0,-2-2 103,2-2 0,-7-2-55,2-3 0,-7 4-12,1-3 0,-8-3-6,-6 3 1,-6-1 148,-7 5 0,-6 1-73,-13-1 1,-11 6-154,-2 3 1,-6 4-191,1 1 0,4 6 280,1 4 0,-8 8 0,6 3 0</inkml:trace>
  <inkml:trace contextRef="#ctx0" brushRef="#br0" timeOffset="-62019">25644 7390 8151,'0'-8'998,"0"3"-1012,0 5-1062,0 0 1076,0 5 0,0-3 0,0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5:27.1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0 9002,'-8'0'5018,"2"0"-4729,6 0 1,-2 0-450,-2 0 234,3 7-2310,-6-6 2236,14 5 0,6-6 0,9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5:34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27 125 8156,'0'-8'1948,"0"3"-1524,0 5 1193,0 0-1571,0 5 70,0-3 1,0 11-72,0-4 0,5-1 0,0 1 1,0-4 12,-5 3-3,6-4 0,-3 2 181,7-6-180,-8 0 1,9-6-113,-6-3 1,4-4 102,-4-1 0,0-5-9,-5 1 1,0-2-42,0 1 0,0 4 147,0-4 1,-2 9-17,-3 0 1,2 8-88,-6-3 0,0 3 291,-5 2 1,4 7-72,1 1 1,1 11-297,-1 5 0,-2-3 117,7 2 1,-1-6-240,5 1 0,0-2 17,0-2-376,0-6-452,0 5 0,2-12 478,3 3 0,-3-2 490,8-2 0,-2-6 0,7-2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5:43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5919 7569,'14'-13'0,"0"4"37,0-1 146,7 1-34,-6-11 1,16 3 148,-4-7-115,17 1-717,-7-11 718,24-2-1180,-5-6 1225,14-5-186,0 3 0,-30 14 0,2-1 48,1-1 1,2-1 0,5-3 0,2 0 46,3-4 0,1-3-24,6-3 1,0-1-1277,1-1 1,1-3 1179,8-10 1,0 0-13,-2 4 0,1-1 0,-17 12 0,2-3 0,-1 0 80,2 2 1,0-1 0,1 0-636,3-4 1,1 0 0,-1 0 598,-1 0 1,1 1-1,1-2-368,6-5 1,1-2 0,-1 0 321,-2 4 1,0 0 0,0-1-138,-12 9 0,-1-1 0,1 0 1,1 1 180,16-13 0,1 1 0,0-2-22,-17 13 1,1-1 0,0 0 0,0-1 2,0 4 0,0 0 0,0-1 0,0 0 0,2-2 0,1 0 0,0-2 0,-2 1 26,0 2 1,0-1 0,0 0-1,0 0-20,2 1 1,-1 0 0,1 0 0,-1-1-201,-1 0 0,-2 0 1,1 0-1,0-1 97,1 2 0,1 0 1,0 1-1,-2-1 39,15-11 0,-2-1 1,2-1-1,-16 15 0,1 0 1,0-2-1,0 3-12,15-16 1,0 3-1,0-2 1,-1 3 0,1 1-1,-2 0-126,-2 0 0,0 1 0,-1 1 0,-3 3 1,-1 1-1,1 0 136,-5 0 0,1 2 0,0 0 0,-2 0 1,-1 2-1,0 1-266,-4 3 0,0 1 0,-2 2 0,-1-2 0,-1 0 0,1 2 297,14-14 0,-1 0 0,-3 1 0,-1 1 0,-10 8 0,-3 0 0,0 3 0,-2-1 0,-5 2 0,-2 1 0,4-2 0,0 2 0,0-3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5:50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10325 5963,'-8'-7'0,"3"6"0,5-5 0,-7 6 1345,6-6-537,-6 4-497,2-5-31,3 2-171,-5 3 116,7-4-44,0-1-1,-5 6-119,3-5 116,-4-1 0,6 4-193,0-6 28,0 6 1,0-5 178,0 4 8,0 2-206,0-4-97,6 0 0,-3-2 310,6-6-114,0 0-42,6 0 17,5-6 152,-5-1 0,11-14-38,-2-2 1,3-9-6,6-5 1,4-14-97,9-5 1,-20 28-1,-1-3-1002,5 0 0,1-3 947,-3-2 0,2-1 39,3-7 0,1-1 15,4-10 1,0-1-1335,0 0 0,3-2 1248,7-7 1,0-1-903,-3-2 1,1-2 855,-12 28 0,1 0 1,0 0 35,0-8 1,-1 0 0,2-2 0,3-1 0,1 0 0,1-1-194,0-4 1,1-1 0,0-1 0,-1-1 0,2-1 0,0-1 208,1 1 1,1-1 0,0-2 0,2 0 0,-1-3 0,2 1 8,-12 18 1,1 1-1,1-1 1,-1 0-1,2-2 1,1-1 0,0 0-1,-1 0-3,2-2 1,-1 0 0,1 0-1,-1-2 1,3-2 0,-1 1-1,0-1 1,0-1-66,2-1 0,0-2 1,1 0-1,-1 0 1,0 2-1,-1-1 0,1 1 1,-1-1 76,2-1 0,0-1 0,1 0 0,-1 1 0,4-5 0,0 1 0,1-1 0,-1 1-38,0 1 0,-1 0 1,1 1-1,0-2 1,-9 15-1,1-1 0,0 1 1,0 0-1,-2-1-5,2 2 0,-1-2 0,0 1 1,0 1-1,-1-2 0,11-13 1,-2-1-1,0 1 0,1-1 22,0 1 1,-1 1 0,1-1 0,1 0 0,-10 12 0,1 1-1,1-1 1,-1 0 0,0 1-37,0 1 1,0-1 0,-1 2-1,1-2 1,0 2 0,1-2-1,-2-1 1,1 1 0,0 1-1,0-1 3,9-13 1,0-1 0,-1 2 0,1 0 0,-1 1 0,-1 1 0,0 1 0,1-1-109,-3 4 0,1 0 1,-1 0-1,0 1 1,1 0-1,-1 0 1,1 0-1,-1 0 59,-1 3 1,-2 1 0,2 0 0,-2 0 0,1 1 0,-1 1 0,-1-1 0,1 2-230,-1 0 1,0 1 0,0 0 0,-1 2 314,-1 1 0,1 0 0,-1 1 0,1-1 0,10-18 0,1 1 0,-1-1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5:55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12366 7058,'0'-9'238,"0"0"1,1 5 80,4-6 1,-2 3-48,6-3 0,-4-2-54,4 2 0,-4-2-52,4-2 1,0 0-177,5 0 0,0-6 130,1-3 0,3-4 53,1 0 0,5-7 7,-1-3 1,3-5-305,3-4 0,6-10 144,7-10 1,6-10-222,-21 32 0,2-1 0,2-4 1,1-1 227,2-7 1,1-2 0,4-4 0,1-2 15,6-7 1,1 0 0,-1-4-1,1-3-409,-13 22 1,0 0 0,0 0 0,2-4 0,0-1 0,0 0 385,3-3 1,0-3 0,0 2-1,-1-1 1,1 0 0,1-1-24,5-4 1,0-1 0,0 0 0,-1-2 0,-1 1-1,1-3 26,4-3 1,0 0 0,0-1 0,-10 18 0,0-1-1,0 1 1,0-1-263,0 1 1,0-2-1,1 2 1,-1-2-1,1 0 1,1 0-1,1-2 1,-1 2 237,0-2 0,0 0 1,1-1-1,0 1 1,-1-1-1,1-1 1,1 0-1,-2 0-207,4-1 0,1 0 0,-1-1 0,1 0 0,0-4 0,1-1 0,-1 0 0,0 1 195,3-3 0,-1 0 1,2 1-1,-2-1 1,1 0-1,0 1 0,0 0 1,0-1-83,1 0 0,2 1 0,-1-1 0,-1 0 0,1 0 0,0 0 0,0-1 0,0 0 67,-7 13 0,-1-3 0,1 1 0,0 0 0,0 1 0,-1-2 0,1 2 0,-1 0 0,0 0 0,0-1-12,1 0 1,0 1-1,0-1 1,0-1-1,0 2 1,-2 0-1,1 0 1,0 0-1,0 0 1,1 0 39,0-3 0,2 1 0,0-2 1,0 1-1,0 1 0,-2 1 0,0 0 1,0 0-1,0-1 0,1 0-34,2-2 0,0-1 1,2 1-1,-2-1 0,1 1 34,-4 2 1,2 0-1,-2 0 1,1-1-1,0 2-45,0-1 1,0 1-1,1 0 1,0 0-1,-2 0 1,-1 4-1,-2-1 1,0 1-1,0-1 1,1 2-6,1-2 0,-1-1 0,2 1 0,-1-1 0,-1 3 0,8-14 0,0 1 0,-1 1 1,0-1-23,3 1 0,-1-1 1,0 0-1,-1 2 0,-1 1 1,-1-1-1,0 1 0,0 2-34,-3 4 1,1 0 0,-1 2 0,-1-1 0,0 3-1,-2 0 1,1 0 0,0 0 78,-2 1 0,-1 0 1,0 1-1,0 0 1,12-14-1,-1 1 1,0 1 26,-3 1 0,-1 1 0,0 1 0,-2 5 0,-1 1 0,0 1 0,-5 5 0,-1 1 0,0 0 0,-1 2 0,0-2 0,0 1 0,-1 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12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1 339 13676,'8'-6'-128,"10"-1"174,-4-3 1,9-5-257,-3 1 139,6-1 1,-1-8-1,7 5-262,2-1 0,1-7 157,-6 1 0,-1-1 51,-4 1 1,4-1 221,-3 7 0,-4-1-100,-1 5 0,-6 6 165,-4-1-198,3 7 385,-11-4 0,4 15 58,-6 7 1,-6 8 190,-4 11 0,-3 4 51,-2 6 0,0 5-255,1 0 0,-6 0-312,1-5 0,1-5 20,8 0 0,-3-6 81,3 1 1,3-3 11,3-1 0,2-6-1563,2 1 1,0-8 56,0 3 0,0-4-1697,0-1 3008,0 0 0,6 6 0,3 2 0</inkml:trace>
  <inkml:trace contextRef="#ctx0" brushRef="#br0" timeOffset="587">677 266 7812,'-13'-2'2081,"3"-3"-502,3 3-685,7-4-146,0-1-526,0 6 0,0-7-188,0 3 0,2 1 82,3-5 1,3 4-83,7-5 0,6 0-26,3-5 1,4 1-15,2-1 1,-1 0-39,0 1 1,6-1 66,-1 0 0,0 5 22,-4 1 1,-1 0-45,1 0 1,-8 2-16,-2 7 1,-4 0 83,-1 0 1,-5 12-323,0 2 0,-7 11 68,2-1 1,-12 9-35,-7 1 0,-3 7 203,-7-2 0,-2 4-51,-9 1 1,3-5 388,-8 0 0,3-1-182,-2 1 0,-2 0-130,7-9 1,6 1 33,8-12 0,4 1 968,1-6 0,2-4-366,3 0 0,5-7-232,10 2 1,10-3-253,9-2 1,11-2 19,4-3 1,5-3-689,5-7 0,-8 2 368,3 4 1,-3-3 183,3 7 0,-7-1 22,-2 1 1,-4 3-4656,-2-3 4586,1 4 0,-1-6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6:56.2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20 7569,'7'0'137,"0"-6"1,-7 5 0,0-6 122,0 2 1,0 5 0,0 0 0,0 8 0,0 9 0,0 4 0,0 2 79,0 5 1,0-3-441,0 11 1,-2-1 12,-3 5 209,4 0-117,-10-5 23,9 3 0,-4-9-144,6 2 1,-4-2 91,-1-3 0,1 0-9,4-4 1,0-3 41,0-6 0,-5-3 77,1-1 64,-1-7 25,5 5 1,0-9 1,0-3 1,2-2-92,2-7 1,-3-3 12,4-1 0,1-1-13,-1 1 1,5-3-25,-1-6 1,3 2 30,1 3 0,0-3-128,1 8 1,4-1 63,-1 5 28,7 5-12,-3-4 0,2 11-64,-1-4 56,1 3 1,-2 2 32,2 0-206,-6 0 1,2 7 77,-6 1 88,0 5-56,-5 6 0,-2-3 42,-6 6 0,-2-4-51,-2 4 0,-5-3 25,-9 2 1,-3-4-4,-5 1 0,-3-3-269,-2-2 134,3-5 62,-5 4 1,3-11-529,4 4 1,-3-4 237,11-1 1,2-1 72,7-4 204,3-2-134,6-7 233,0 1 0,0 0 0,0-1 0</inkml:trace>
  <inkml:trace contextRef="#ctx0" brushRef="#br0" timeOffset="357">536 261 7569,'0'8'0,"0"-3"-119,0 2 157,0-6 262,0 5 287,0 0-169,0-5-178,6 11 0,2-9-14,5 6-76,0-6-588,1 3 209,-1 0 1,0-4-495,1 2 552,0-2 0,-2-2-335,2 0-45,0 0-120,-1 0 671,0-6 0,-6-2 0,0-5 0</inkml:trace>
  <inkml:trace contextRef="#ctx0" brushRef="#br0" timeOffset="532">536 395 7569,'6'8'813,"-5"4"-678,6-11 0,-2 5-24,3-6 1,1 0-261,0 0-21,0 0 175,4 0 0,0 0-196,1 0 0,0 0 94,-2 0 0,2 0 55,0 0 1,-1 0-4,0 0 1,-4 0 44,0 0 0,6-6 0,6-2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7:13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84 836 7557,'-7'-8'1089,"0"1"1,6 7-393,-4 0-715,4 0 176,-12 0 232,12 0-23,-11 0-1033,3 0 553,2 7 0,-4 1-74,7 6 0,-1 1 93,5 4 1,0-4 72,0 4 0,0 2 176,0 3 1,2 2-58,3 2 1,-3-2 34,8-3 1,-2-1-49,7-3 0,-1-4-6,-1 4 0,1-9 139,1 0-311,-1-8 0,-1 5 18,1-7 1,-4 0-115,-1 0 140,0 0 0,0-7 55,1-2 0,-7-3-61,1-2 1,-2 0 42,-2 0 1,0-1-66,0-4 0,-5 4 62,1-4 0,-7-1-49,2 2 0,1-6 57,-1 5 1,1 1-4,-1 4 1,-3 4 490,8 2-185,0 4 47,4-8 1,0 12-131,0 0 1,5 2 79,5 7 0,4 0-50,4 5 1,-2 0-62,2 0 0,-3-1-117,0-5 0,-1 4-306,0-8 0,-1 1-533,2-5 0,-1 0 55,-1 0-1576,1 0 2295,0-7 0,0 0 0,0-7 0</inkml:trace>
  <inkml:trace contextRef="#ctx0" brushRef="#br0" timeOffset="390">294 682 6949,'-9'0'1388,"4"-1"-973,5-4 0,4 2-200,1-6 1,1 0-101,-2-6 1,-1 1-42,7 1 1,-3-1-234,3 0 0,2-2 97,-2-3 0,-3 4-617,3-3 0,-6 7 343,6 1 0,-5 3 336,3-3 0,-4-2 0,2 4 0</inkml:trace>
  <inkml:trace contextRef="#ctx0" brushRef="#br0" timeOffset="625">335 696 7569,'0'10'0,"0"-1"0,0-6 1157,6 9-251,-4-10-33,4 4-566,-6-6 1,6 0-230,4 0 1,-3-2 31,3-2 0,-3-4-461,3-5 1,2-2 266,-2 1 1,2-1-940,1-4 1,1 2 67,1-6 955,-2 6 0,1-9 0,0 4 0</inkml:trace>
  <inkml:trace contextRef="#ctx0" brushRef="#br0" timeOffset="1348">544 209 7569,'-8'0'1555,"1"0"-865,2 0-450,3 0 87,-4 0-132,0 0 0,5-2-12,-4-2 1,3 1-269,2-7 0,2 3 21,3-3 1,-2 0 20,6 5 1,-6-6 63,2 1 58,2-2 0,0-1-112,1-1 0,5 4 57,-4 1 1,-1 0 27,1-5 0,-1 4-23,1 1 0,4 1-40,-4-1 1,-1-2-61,1 7-260,1-1-298,4 5 458,-1 0 1,-1 7 74,-2 1 1,-3 4-35,-7 3 0,0-1 22,5 0 0,-3 6-72,3 3 0,-4-1 306,-1 1 0,0 2-30,0 7 0,0-3-70,0 4 1,0-4 405,0-1 0,0-6-200,0-4 0,-5-6 696,1-3-612,0-6 1,4 3 137,5-6 0,-2-6-119,7-4 1,-1-2-334,5-2 1,-1 1 75,2-2 1,-1-1 104,0-2 1,-1 3-1278,2-4 1,-1 4 581,-1 1 0,-1 0 512,-2 0 0,9-6 0,-4-2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12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15 529 7829,'-8'7'2712,"1"-5"-2071,7 4-427,0-6 1,0-2 59,0-2 0,2 0-171,3-6 0,3 6 92,7-6 0,-1 0-221,1-5 1,0 1 76,0-1 1,4-1-143,1-4 0,1 2 90,-1-7 0,2 6 26,8-6 1,-1 1-245,1-6 0,-6 1-102,1 0 1,-1 1 43,6 3 0,-3-2 74,-2 2 1,1 4 194,-6 1 1,-1 4-91,-4 1 1,0 1 436,-1-1-189,1 7 315,0 1-286,-7 7 0,-2 2 46,-6 3 1,0 3 54,0 7 1,-1 1-103,-4 4 1,-2-3-1,-4 8 101,1 1 1,2 2-114,-2 1 0,-6 7 130,6 3 1,-6-3-116,6-1 1,-3 1 4,-2-2 1,0 0 39,1-4 1,5-3-161,5-2 1,2 1-262,2-6 127,0-1 242,0-4-514,0-7 288,6 5 0,8-11-208,5 3 0,1-4 103,-6-1 0,8-5-205,2 0 1,-1-8 131,2-1 1,-1-1-98,5-5 1,-1-2 78,-3-3 1,2-1 62,-2 1 1,-2-2-83,1 2 0,-4-4 53,4-6 1,-6 4 224,2-3 0,-5 5-78,-6 4 1,5-3 334,-5 4 1,-2 3-54,-2 1-226,3-3 0,-6 7 164,2-4 1,0 11 1078,1 4-630,-4 3-421,6 2 0,-6 3-27,4 7 0,-3 1-1,3 14 0,1-1 63,-1 6 1,0 1-75,-5 3 1,5 2 170,0 3 0,0 9-66,-5-4 0,0 5-72,0 0 0,0-2-30,0 7 0,0 0-3,0 5 0,-2 0-100,-3-1 0,2-4 91,-7 0 0,1-2-238,-6 2 1,-5-5 68,1-9 1,-1-3 105,5-3 1,-4-4-54,-1-1 0,-6-1-393,2-8 1,2-1 177,3-4 1,-3-7-101,3-3 1,-1-3 90,6-2 1,0-9 111,5-5 0,2-8-219,7-7 0,0-7 46,0-3 0,2-4-43,3-1 0,3-5 94,7 0 1,-1-5 164,1 5 1,0 0 127,-1 5 0,3 0-98,2 0 1,4-5 278,7 0 0,4-5-152,0 5 1,12-1 91,-2 1 0,7 5-83,-7-1 1,1 3-8,-10 8 1,-1-1 26,-5 6 1,-1 6 79,-3 4 0,-9 2-635,-6 2 1,-5 2 11,5 4-1816,-7 2 1068,3 7-1423,-6 0 2297,0 0 0,7 7 0,1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13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 7341,'-10'0'457,"0"0"1,5 0 176,-4 0 1,-1 8-260,-5 6 1,4 8 272,-4 7 0,7 7-263,-12 3 0,9 9 261,-4 1 0,0 13-229,6 1 1,-4 8-193,-2 2 1,5 5-173,0 1 1,7-7 265,-2-9 1,3-7-328,2-2 1,7-12 53,3 2 1,3-9-594,2-1 1,-1-8 332,1-1 0,-5-6-1067,0 6 1,-1-9 566,6-1 0,-5-2-464,0-8 1,-1 0 1177,6-5 0,0-7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13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30 5797,'0'-8'0,"0"2"894,0 6 5842,0 0-5847,0-7-619,7 5 1,1-4-65,7 6 1,-1 0-209,1 0 0,0 2 74,0 2 0,-1 6-103,1 10 0,-5 3-156,0 6 1,-7 4 134,2 6 0,-5-5-135,-5 10 1,-3-3 63,-7 3 0,-5-5-177,1 1 0,-6-8 108,6 3 1,-1-6 90,5-4 1,1-4-70,-1-7 1,2-4-846,3 0 1,2-7-183,3 2 1,3-5 624,-3-5 0,9-3-347,1-7 919,13-6 0,-9-2 0,13-6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13.9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7569,'7'-22'0,"1"6"340,0-5 1,-2 11-31,-6 0 0,5 5 57,0-4-172,0 5 0,-11-1 487,-4 10 1,-3 10 78,-2 10 0,-5 4-10,1 5 0,-2 2 136,1 3 0,4 9-420,-4-4 0,5 3-156,6-3 0,-3-1-117,7-4 1,0-3-275,5-7 1,0-1 115,0-3 1,7-4-611,3-7 1,3 0-168,1-5 1,3 3 425,2-7 1,-1 0-1143,7-5 0,-1-7 687,6-3 0,-6-4-450,1-6 1,-2-3 1219,1-6 0,4-1 0,-5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17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30 11052,'0'-8'4340,"0"1"-3315,0 7-177,0-6-741,0 4-983,0-4 772,0 6 189,6 0-2349,-4 6 1637,4-4 0,-4 9 291,3-6 336,-3 7 0,4-4 0,-6 6 0</inkml:trace>
  <inkml:trace contextRef="#ctx0" brushRef="#br0" timeOffset="276">59 221 7569,'5'15'759,"0"0"-287,0-1-98,-5 1-917,0 0 1,0 1 349,0 4 1,0-2 185,0 6 0,-2-4 90,-3 4 1,2-4 197,-7 4 1,2-6 52,-2 2-334,-3 3 0,5-7 0,-7 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26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7569,'10'-6'0,"-1"-4"1479,1-3-647,12 5-224,0 1 0,14 7 281,4 0 0,2 4-132,2 5 1,0 9 343,0 17 0,-1 9-667,-4 10 1,-10 11-204,-9 8 0,-10 3-267,-5 7 0,-5-5 231,-5 6 0,-10-8-2246,-9 3 1454,-4-4 0,0-3-3423,4-4 4020,-4-2 0,10-3 0,-7-2 0,-1-6 0,-2-4 0,-1-2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34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44 7569,'0'-14'661,"0"4"986,0 0-878,0 7-331,0-4 971,0 27-559,0-9 0,0 22-300,0-14 1,0 6-181,0-5 1,0 6-541,0-2 0,0-3 164,0-1 0,0-4-570,0-1 535,0 0-1190,0-1 0,2 0-156,3-5-1128,-3-2 2515,4-7 0,1 0 0,1 0 0</inkml:trace>
  <inkml:trace contextRef="#ctx0" brushRef="#br0" timeOffset="184">0 162 11746,'7'8'1211,"-4"-1"-245,7-7 1,1 0-451,9 0 1,1-2 139,4-3 1,2 3-587,-2-2 1,3-3-515,1 2 1,5-5-1503,1 5 0,-1-4 493,-5 4 1453,1 0 0,6-2 0,1-1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33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30 205 7569,'-8'0'1323,"-4"-2"-432,7-3-373,0 4-151,5-12 980,0 4 1,7-4-480,3 4 1,8-4-243,1 3 1,7 3-172,-1 2 0,4-1-116,6 1 1,-4-5-286,3 5 1,-3 0 85,-2 5 1,-6 7-286,-3 3 0,-4 4 153,-1 6 0,-7 3-65,-3 6 0,-4 1-63,-1-1 1,-8 0-182,-6 1 0,-3-2 29,-7-4 0,-1 2 62,-4-6 1,4 4-172,1-4 1,1-5 125,-1-6 1,2 0-1318,8 0 652,-1-2-68,7-7 1,3-2 286,10-3 0,3-3 101,7-7 0,4 1 600,1-1 0,12-6 0,-1-2 0</inkml:trace>
  <inkml:trace contextRef="#ctx0" brushRef="#br0" timeOffset="226">706 58 7569,'0'-15'598,"1"2"909,4 3-916,-3-3 1,3 12 209,-10-4 1,-5 5-173,-9 5 1,1 9 266,-7 11 0,1 3 1102,-6 1-1378,1 7 1,-1-5 163,1 3 1,6-1-327,4 1 1,7-8-32,2 4 1,7-6-129,-2 1 1,10-4-168,5-6 0,5-1 51,4 1 1,2-2-1068,4-3 0,4-4-318,1-6 1,-1 0-966,5 0 1,4-1 935,1-4 1231,4-3 0,7-13 0,3-2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20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2645 486 7569,'8'-15'0,"3"5"0,-6 0 995,0 7 73,-5-10 126,0 11-829,0-4 0,-1 6-131,-4 0 0,-8 0 17,-7 0 0,-8 1-68,-1 4 1,-2 8-1,-8 7 1,1 8 22,-1 1 1,1 1 64,4 4 1,8-1-21,-4 1 0,11-3-7,-1 3 1,10-3-177,6-1 1,2-3 114,2-2 1,6 1-283,4-6 0,5-1 110,5-4 1,2-2-209,8-3 1,-1 1 154,1-6 0,6 0-903,3-5 1,2 0-158,-2 0 1,3-7 1101,-3-2 0,10-11 0,4-3 0</inkml:trace>
  <inkml:trace contextRef="#ctx0" brushRef="#br0" timeOffset="552">2160 750 7569,'-8'0'-1300,"-5"0"2090,4 0 0,0 0 669,-1 0-322,6 0 313,-2 0-561,6 0 457,0 0 1,11 0-976,4 0 1,14 0-309,1 0 0,9-1-162,0-4 1,5-2-250,5-3 1,-1-3-1221,6 3 1,-7 2 842,2-1 1,-8 4 724,-2-5 0,0 0 0,5-5 0</inkml:trace>
  <inkml:trace contextRef="#ctx0" brushRef="#br0" timeOffset="6109">3394 162 7769,'0'-8'2169,"0"3"-1599,0 10 0,0 3-215,0 7 1,0 1 103,0 4 1,0 3-127,0 6 1,0 5 109,0 1 0,-1 6-92,-4-2 0,3 2-38,-3-2 0,4 3-107,1-3 0,-2 2-29,-3-2 1,4-1-741,-4-4 316,3-3 223,-4 5 0,4-11-1175,-3-1 0,3-6 44,2 2-2244,0-4 3399,0-1 0,0 0 0,0-1 0</inkml:trace>
  <inkml:trace contextRef="#ctx0" brushRef="#br0" timeOffset="6680">3571 162 7569,'0'-8'-1606,"0"2"1606,0 6 0,0-2 0,0-3 1035,6 3-656,-4-4 1,5 4-77,-7-3-16,0 4 651,6-6 0,-4 14-280,3 2 1,-4 9-52,-1 2 1,0 11-59,0-2 0,-5 11-211,0-1 0,-1 3 45,1 2 0,3 1-112,-3-1 0,2-5-249,-2 0 1,4-5 86,-4 6 1,3-8-434,2 2 1,0-4 64,0-6 0,-5 3-139,0-8 0,0 1-1127,5-6 0,-1 1 163,-4 0 1362,3-7 0,-4-2 0,6-6 0</inkml:trace>
  <inkml:trace contextRef="#ctx0" brushRef="#br0" timeOffset="7603">3424 221 7569,'-10'0'-33,"0"0"298,7 0 468,-4 0 81,7 0 597,0 0-1100,0-6 1,2 4 78,3-3 1,-3 2-61,3-2 1,-2 3-48,2-3 1,-2-1 58,7 1-224,-7 0 42,10-2 1,-10 4-139,7-7 0,0 5 146,5-4-90,-1 5 1,1-9-61,0 4 1,4-3 32,1 2 1,8-3-75,1 3 1,1-1 53,4 1-130,3-3 144,-6 5 0,12 0 38,-4 3-44,-3-3 0,5 6-301,-7-3 137,0 4 68,-4 1 1,-2 0-228,-4 0 126,-3 6 70,-6 2 1,-7 9-116,-3 2 1,-3-1 31,-2 7 0,-8-1 70,-7 6 0,-6-1-197,-9 0 1,-6 2 7,-3 4 1,-3-6 235,-2 0 0,1 1-96,4-6 1,-2-2 317,7-3 1,-1-2-93,6-3-36,0-6-109,6 5 0,2-9 199,6 6 381,0-7-304,7 3-88,1-6 0,9-5-68,3 1 1,3-6 244,7 5-16,0-7-236,6 11 0,-3-6 250,6 7 1,1 0-86,4 0 1,1 2 494,-1 3 1,7 5-253,3 9 0,2 2 394,-2 4 0,2 3-394,-7-4 1,-1 4-254,-9 1 0,3 1-1199,-8-1 0,1 1 662,-6-1 1,1-5 384,0 1 0,0-6 107,-1 6 0,6-12-154,-1 2 0,8-4 0,-5 4 0</inkml:trace>
  <inkml:trace contextRef="#ctx0" brushRef="#br0" timeOffset="-1373">161 691 8426,'-8'-6'1998,"1"4"-1220,7-4-586,0-1 0,8 4 14,7-7 0,1 5-47,9-5 1,4 1 23,5-6 1,6 5 81,-6 0 0,7 2 10,-2-2-315,-3 4 66,0 6 0,-8 0 13,-4 0 0,2 6-3,-6 4 6,-7 10 1,-7 3 0,-6 8 89,0 3 0,-8 4-91,-7 6 1,-11-2 43,-8-3 1,-12 7 183,2-7 0,-10 7 79,0-7-897,-3-3 663,5 0 53,1-7-415,7 1 373,7-7 0,2-2 1,11-6-1966,4-1 1195,11-6 0,4-1 73,10-7-2189,9-13 1289,16 3 1472,7-18 0,4 10 0,3-6 0,3-2 0,-1-2 0,-3-1 0</inkml:trace>
  <inkml:trace contextRef="#ctx0" brushRef="#br0" timeOffset="-983">940 574 7569,'0'-10'-186,"0"0"1,0 5 333,0-4 0,1 4 242,4-5-125,-3 0 0,4 0 726,-6 0-289,0 7-250,0-10-269,-6 11 1,-4-4 817,-10 6 1,-2 8-445,-8 7 1,-1 1-254,-3 9 1,3 4-110,-3 5 0,4 6 526,6-6 0,2 5-244,8-5 0,6 6-74,3-6 1,3 0-126,2-5 0,7 1-95,2-1 1,6-6-503,5-3 1,3-4 256,6-1 1,2-7-1322,3-3 1,-1-4 684,6-1 0,-1 0-1572,1 0 0,8-6 2270,-3-4 0,4-9 0,-4-4 0</inkml:trace>
  <inkml:trace contextRef="#ctx0" brushRef="#br0" timeOffset="9761">14 2338 10427,'8'-8'378,"5"1"1,-10 2 11,7 0-195,0-6 0,6 3-12,4-7 1,-4 0-341,4 1 1,-2-1 154,1 0 0,-2 0-143,2 1 0,2-1-10,-1 0 185,0 1-152,-6-1 0,1 0 28,0 1 0,-1-1 87,1 0 1,0 2 135,-1 3 6,-5-3-129,4 12 143,-12-6-113,6 0 16,-7 6 0,0-4-14,0 10 1,-7 3 30,-2 7 0,0 6 31,0 3 0,-1 4 256,-5 2 0,5-1-19,0 0 0,2 1-110,-1-1 1,0-1-60,4-4 1,4 3 69,-4-8-96,3 7-96,9-9 0,-4 4 126,7-6 1,0-6-220,4 1 43,1-7-94,0 4 0,1-7-90,4 0 1,-2-2-525,6-3 396,-6 4 177,10-12 1,-7 3-146,4-10 1,1 4 67,-7-4 0,6-1-23,-6 2 132,1-8-69,-5 11 1,-1-7 66,1 4 39,-7 2 0,4-9 4,-7 7 249,0-1 0,-1 5 149,1 1 0,0-1-97,-5 0-113,0 7 183,7-5 1,-6 10-7,4-7-128,-3 7 141,-2-4-31,0 7-3,0 0-13,0 7-144,0 7 48,0 3 0,0 10-114,0-2 45,0 3-9,6 8 0,-4 1 172,3 7 1,-2 0-99,2 1 0,-3 3 279,3 1-179,-4 7-64,-1-10 0,-1 9-16,-4-6 0,-2 5-3,-3-5 0,-3 5-166,4-5 1,-4-2-170,-2-7 1,2 0 149,3-5 1,-3-1 45,3-5 1,-3-6 18,-2-3 1,-4-9-100,-1-1 1,1-7 43,4 2 0,0-5-248,0-5 0,1-4-83,-1-11 1,5-4-102,0-11 0,7 3 139,-2-8 0,12-4 65,8-5 0,2 0 87,13 5 0,-2-2-59,11-3 1,5 4 278,5-4 1,6 8-114,-1 2 1,0 4-129,5-4 0,-8 7 311,7-3 1,-9-1 559,0 2 1,-8 5-447,-1 4 0,-8 2-32,2-1 0,-4-2-1301,-6 6 1,-2-1 529,-8 1 1,1 4-2367,0-4 2899,-1-3 0,1 1 0,0-8 0</inkml:trace>
  <inkml:trace contextRef="#ctx0" brushRef="#br0" timeOffset="10611">2321 1985 7322,'9'-2'674,"-4"-3"-307,3 4 673,-7-12-325,12 5 185,-11-7-101,5 7-444,-7-5 1,-2 11-114,-3-3 1,-3 3-48,-7 2 0,-1 7 27,-4 3 1,2 4-40,-6 6 1,-1 5 113,-4 9 0,1-3-68,4 3 0,-3 2 149,8-2 0,4 6-15,5-6 1,7 0-13,-2-4 0,5-1-74,5 0 0,8-4-51,7-1 0,6-7-507,-2-3 0,9-1 227,1-8 0,1 0 201,-6-5 0,2 0 48,3 0 0,-3-1-2585,4-4 1,-4-3 138,-2-7 2251,1 0 0,-1-6 0,0-2 0</inkml:trace>
  <inkml:trace contextRef="#ctx0" brushRef="#br0" timeOffset="10978">2101 2205 7569,'-8'7'0,"-5"-5"2632,11 4-196,-11-6-111,11 7-1944,-4-6 0,7 6-147,4-7 1,5 0-46,10 0 0,4-2-6,11-3 1,-3-1-907,7-4 1,1-3 504,4 3 1,5-3 217,0-2 0,0 1 0,-5-1 0</inkml:trace>
  <inkml:trace contextRef="#ctx0" brushRef="#br0" timeOffset="11669">3321 1750 7569,'0'-15'501,"0"5"-225,0 0-93,0 7 459,0-3-363,0 6 1,0 1 380,0 4-367,0 3 0,0 14 380,0 2-432,0 10 1,0 4 118,0 6 1,0 5-108,0 0 1,-5 2-121,0-2 1,-1-4 49,1 4 1,3-3-353,-3-2 0,-1-1 164,1-4 1,-5-3-911,5-7 1,0-1-48,5-4 0,0-2 962,0-8 0,-6 8 0,-3 0 0</inkml:trace>
  <inkml:trace contextRef="#ctx0" brushRef="#br0" timeOffset="12003">3586 1735 7569,'0'-8'1601,"-2"1"-969,-3 7-261,3 0 1,-4 7 208,6 3 0,-5 9 2,0 6 0,0 7-216,5 3 0,-5 10 243,0 0 1,-1 8-220,1 1 1,3 4 160,-3 0 1,-1 1-210,1 0 0,-5-7-347,5-3 1,-5-3-86,6-2 0,-6-5-57,5 0 1,0-8-251,5-1 1,0-2-1631,0-9-55,7 1 1,2-12 2081,11-3 0,-4-10 0,5-3 0</inkml:trace>
  <inkml:trace contextRef="#ctx0" brushRef="#br0" timeOffset="12654">3292 1853 7569,'0'-10'81,"-2"2"0,-1 0 195,-2-1 0,-2 6 427,2-2-231,4-3-54,-6 6 0,6-9 404,-4 6-45,3 0 90,-5-1-554,14-3 0,6-5 22,7-1 0,6 0-49,-2 1 0,4 4-92,1 0 1,7-1-12,4-9 1,2 9-77,2-4 0,0 5-17,0 0 1,5 2-95,0 3 1,0 4-424,-5-4 0,-1 10 292,-4 4 1,-3 6-615,-7 5 0,-7 3 356,-8 6 0,-5 2-193,-9 3 1,-4 4 169,-6 6 0,-7-2 114,-18-2 1,-2 2 183,-7-3 0,-2-3 97,-3-2 1,3-2 232,-3-3 1,5-5-192,5 1 1,0-9 388,9-1 0,-1-2-48,12-8-45,-1 0 1,12-7-113,3-3 0,5 2 58,5-7 1,5 0-63,9-4 0,6 6-27,9 3 0,-1-2 465,6 2 1,0 2-238,5 8 1,5 8 152,0 7 0,7 6-185,-2-2 1,-4 9 26,-1 1 0,-3 2-105,-2-2 1,-6-3-988,-4 4 0,-3-9-386,-2-2 1,2-1-869,4 2 1,-3-4 1948,8-6 0,-1-1 0,5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32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60 8286,'-15'0'2383,"7"0"-2020,1 0-42,7 0 6516,0 0-6465,7 0 1,1 0-4,7 0-518,-1 0 162,8 0 0,-6 0-614,3 0 1,4 0 201,2 0 0,-2 0-123,1 0 0,1-2-266,4-3 0,1 2-743,-1-7 1,0 5 581,1-5 1,-6 7-1204,1-2 2152,-14 4 0,15-6 0,-9-1 0</inkml:trace>
  <inkml:trace contextRef="#ctx0" brushRef="#br0" timeOffset="327">206 192 7569,'0'8'464,"-7"-1"1,1-6 97,-4 4-172,4-3 1315,6 4-889,0-6 0,1 0 1163,4 0-841,3 0 1,7 0-555,0 0 1,-1 0 40,1 0 0,1 0-248,4 0 0,-4 0-144,4 0 1,3 0-39,1 0 0,4-6-1025,1-4 0,1 2-333,-1-2 1,1 7-2579,-1-2 3741,0-3 0,1 0 0,-1-7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23.6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 2425 7569,'0'-15'1138,"0"7"-834,0-5-121,0 11 338,0-4-169,0 6 45,0 0 35,-6-7-53,-2 5 0,-7-4-43,0 6 1,6 0 114,-1 0 0,0 0 49,-5 0-195,1 0-158,5 0 0,-4 0 46,4 0 0,-5 0-57,0 0 1,-1 6-82,0 4 1,-4 3 242,-1 2-186,1 6 25,4 2 1,0 2 57,0-1 0,6 5-15,-1 6 0,2-1-30,-2-5 1,3 1-17,7-1-62,0 1 39,0-1 1,0-4-35,0-1 1,2-6-117,3 2 1,3-6 5,7-4 0,-1 3-175,1-3 0,0-3-11,0-3 0,-1-2-130,1-2 0,5 0 64,-1 0 1,1-5-217,-6 0 1,-4-6-69,0 1 238,0-3 121,5-2 1,-6 1-14,1-1 0,-7-5 63,2 1 0,-1-7 80,1 1 1,-4-1-196,4 1 261,-3-2-16,-2-3 0,0-1 248,0-3-175,-7 3 1,6 1-66,-4 1 0,1 1-37,-1 4 1,4 3 694,-4 6 1,3 5 13,2 0 452,0 7-766,7 10 0,-6 9 324,4 13 1,2 2-263,-2 4 0,5 2 183,-6 7 0,6-5-197,-5 1 0,7-3-88,-3 2 1,0-4-254,0-11 1,1 2 116,5-6 0,0 0-703,-1-6 1,1 1 399,0 0 0,-1-7-1560,1-3 0,1 1 73,4-1 0,-4 0-1770,4-5 3400,3 0 0,-7 0 0,5 0 0</inkml:trace>
  <inkml:trace contextRef="#ctx0" brushRef="#br0" timeOffset="600">779 2748 7569,'9'0'74,"-3"0"356,-6-6 12,0 4 194,0-5-273,0 7 1063,0 0-1059,0-6-161,0 4 1,0-6 160,0 3 91,0 4-188,0-6-75,-6 7 0,-3 0 0,-5 0 0,4 2 195,0 3-156,0 3 0,-3 6-106,3 1 0,-1 0-106,6-1 1,0-4 15,5 0 1,0-5 171,0 5-320,0-7 0,7 4 72,3-7 0,-2 0-267,2 0 1,-1-5 161,6 0 0,0-7-66,-1 3 0,-4-3 322,0 2 1,-2 2 0,4 5 785,-3-2-747,-5 7 1,7 12 62,-6 11 1,0-1-33,-5 6 1,-5-3 51,0 13 1,-5-8-371,5 3 1,-4-4-555,4-2 0,-5-4-180,5-1 1,0-6 868,5 2 0,-6-4 0,-3-1 0</inkml:trace>
  <inkml:trace contextRef="#ctx0" brushRef="#br0" timeOffset="1032">1103 2307 7569,'-7'-8'496,"6"-5"137,-6 11 1172,7-4-1329,0 6 1,5 1 500,0 4 0,0 5-445,-5 10 0,5 2 430,0 8 1,0 4-423,-5 0 0,4 7-145,1-1 0,5-5-144,-5 0 0,2 1-155,-3-2 0,-2-5-602,3-4 1,-2-2 378,2 1 0,-3-3-1109,3-6 1,-2 0 601,2 0 0,-2-7-1094,7-3 1,-5-4 858,5-1 1,-5 0 868,4 0 0,1-6 0,5-2 0</inkml:trace>
  <inkml:trace contextRef="#ctx0" brushRef="#br0" timeOffset="1290">1191 2528 7569,'0'-15'2164,"0"0"-1628,0 0 1,7 2-81,2 4 1,4-3-77,2 7 147,6 0 0,2 7-126,7 3 1,-1 3 86,0 7 1,-1 6-108,-3 4 0,-4 2-62,-6 3 0,-2-1-54,-4 0 1,-2 1-83,-7-1 1,0 1-30,0-1 1,-7-4 28,-2-1 1,-4-6-190,-2 2 1,-5-4 98,1-1 0,-6-6-848,6 1 0,-1-6-1077,5 0-1120,-6-2-624,5-2 3576,-5 0 0,12 0 0,3 0 0</inkml:trace>
  <inkml:trace contextRef="#ctx0" brushRef="#br0" timeOffset="13401">4293 2542 7569,'-14'-10'354,"5"1"1,0 5 1131,5 0-931,-5 2 0,0 2 30,-1 0-278,0 0-123,2 0 138,-5 0-104,5 6 1,-7 3-24,0 5 0,1 1-12,-1 0 1,0 4 78,0 1 1,2 6 100,4-1 1,-5 2-22,5 3-306,2-1 0,-4 0 85,6 1 0,0-1-152,5 1 0,0-6-68,0 1 0,5-7 118,0 1 1,6-2-96,-1-3 1,3-6 26,2-3 1,-1-3 106,1-2 1,0 0-60,0 0 1,-2-2-130,-4-3 0,4 1-36,-3-11 0,-2 3-123,2-7 0,-5 1-85,5-2 1,-5 2 132,5-6 0,-5-1-50,4-4 0,-4-1 91,5 1 0,-5 0 251,5-1 0,-7 1-92,2-1 1,1 3 269,-1 2 345,0 4 97,-5 6 0,0 9 301,0 6 1,0 13-417,0 11 1,0 9 252,0 1 0,0 7-350,0-2 0,2-1-244,3 1 1,3-6-33,7 1 1,1-3 11,4-2 0,-2-6-133,6-3 0,-4-4-1700,4-1 1,2-7 1637,9-3 0,-4-3 0,4-2 0</inkml:trace>
  <inkml:trace contextRef="#ctx0" brushRef="#br0" timeOffset="14261">7453 2234 7569,'0'-15'610,"0"0"1119,0 7-708,0-5 871,0 5-1262,6 0 0,-2 8-74,5 9 0,-4 6 309,5 5 0,-7-2-404,2 6 1,2-1 201,-2 2 0,1 2-232,-1-2 0,-3-4-320,3-1 0,3-4 33,2-1 1,-2-1-530,2 1 0,-2 0 302,2-1 1,1 1 177,-6 0 0,5 0-2321,-5-1 0,0 1 1028,-5 0 0,4-1-1981,1 1 1625,0 0 110,-5-1 1444,0-5 0,-6-3 0,-2-6 0</inkml:trace>
  <inkml:trace contextRef="#ctx0" brushRef="#br0" timeOffset="14510">7526 2469 7569,'-6'-8'631,"4"-5"922,-4 4 632,6-5-1491,6-1 0,4 5 299,10 0 1,2 7-507,8-2 1,6 4-50,3 1 0,8 0-99,2 0 0,5 6 215,-5 4 0,0 3-185,-5 2 0,-6 6-213,-4 3 1,-9 3-3,-6-3 1,-9 9-128,-5-4 1,-5 2 214,-5-6 0,-10 2-59,-9-2 1,-10 3-1,-6 1 1,-7-6 22,-2-3 1,-2-4-679,2-1 0,5-7 278,0-3 1,3-4-1771,12-1 0,-2 0 220,11 0 1744,1-6 0,4-2 0,0-7 0</inkml:trace>
  <inkml:trace contextRef="#ctx0" brushRef="#br0" timeOffset="25503">1073 1910 7603,'15'0'301,"0"0"0,1-5 374,4 0-303,3-6 0,6 3-403,7-7 180,2 0 0,11-1 31,-1-4 1,16 3 2,5-8 1,9-4-327,10-6 0,-40 16 0,1-1 221,2 3 1,1 0 0,5-6-1,2 0-271,4 1 0,1 0 0,2-2 1,0-1 289,2 1 1,1-1-1,4-1 1,1 0-81,4-3 0,1-1 1,3-1-1,0 0-32,-2 1 1,1 1 0,1-2 0,0 0-84,-6 4 1,-1 0-1,0 0 1,-1 0-117,-4 3 1,-3-1-1,-4 0 1,-2 1 80,-6 4 1,-2 1 0,40-17-178,-5 2 1,-17 4 210,-8 6 1,-10 3-461,-14 6 1,-5 0-192,-9 1 126,-4 5 624,-13-4 0,-21 8 0,6-3 0,4-1 0</inkml:trace>
  <inkml:trace contextRef="#ctx0" brushRef="#br0" timeOffset="26297">1029 1940 7276,'0'-9'1764,"0"3"-572,0 6-474,0 0-164,7 0 1,-4 0-215,7 0 0,0 0-126,4 0 1,1 2-9,0 2 1,-5 0-24,-1 6 1,1-2-1,5 1 1,0 3-635,-1-7 0,-4 5-656,0-5 0,0-1 639,4-4 0,1 0-848,0 0 1,0 0 1315,-1 0 0,1 0 0,0 0 0</inkml:trace>
  <inkml:trace contextRef="#ctx0" brushRef="#br0" timeOffset="26595">1044 1910 8781,'0'-8'1632,"2"-3"-1136,3 6 1,-2-7 400,7 2-460,-1-3-127,0-1-972,4 6 734,-5-6 111,13 6 47,-5-6-976,6-1 593,-1 0 1,-5 1 152,4-1 0,3 0 0,0 0 0</inkml:trace>
  <inkml:trace contextRef="#ctx0" brushRef="#br0" timeOffset="27413">4645 514 7943,'0'-8'4565,"0"1"-4354,0 7 0,2 8 73,3 7 0,-4 1-101,4 9 1,-3-1 57,-2 6 0,2-1-58,3 1 1,-2-1-1,7 0 1,-7-4-111,2-1 1,1-1-1006,-1 2 0,5-4-634,-5-6 1,5-1 789,-5 1 0,1-5 776,-1 0 0,-3-7 0,4 3 0</inkml:trace>
  <inkml:trace contextRef="#ctx0" brushRef="#br0" timeOffset="27687">4601 529 7569,'0'-23'2379,"0"-5"-1860,0 12-129,7-6 1,1 3-33,7-1 0,-1 2 210,1 8 0,6-1-193,4 6 1,-2-5 20,1 5 1,1 0-123,4 5 0,-5 2-62,1 3 1,-7 5-112,2 9 1,-9-1-180,-1 7 0,-7-1-9,2 6 1,-5-1 161,-5 1 1,-5-1-200,-9 0 1,-4-4 67,-7-1 0,1-6-553,0 2 1,4-4 303,1-1 1,4-2-1093,-5-3-311,8-4-312,-5-6 2020,14 0 0,2-13 0,6-3 0</inkml:trace>
  <inkml:trace contextRef="#ctx0" brushRef="#br0" timeOffset="28528">5174 529 7569,'9'-9'2126,"-3"3"-723,-6-1-565,-6 6-129,-3-6 1,-5 14-299,-1 2 1,0 9 142,1 2 1,-1 6-186,0-1 0,1-2 12,-1 1 1,7 1-144,3 4 1,3-5-33,2 1 1,0-7-482,0 1 1,0-2 240,0-3 0,7-4-505,3 0 0,1-5 305,-1 5 0,3-7-683,-3 2 1,3-3 69,1-2 0,-4 0-188,0 0 1,0-2-305,4-3 1,-4-1 1136,0-4 0,-7-3-140,2 3 1,2-5 341,-2-4 0,0 2 0,-5-2 0,0-4 0,0-2 0,-5 2 0,0-1 0,0-1 0,5-4 0,-5 0 5,0-1 0,0 7 1721,5 4-903,0 2-602,0 3 1,0 7 86,0 7 1,2 7 817,3 7 0,-4 8-540,4 2 0,-2 2 43,2-1 0,-3 3-305,3-4 0,3 2-167,2-1 1,-2 1-488,2-7 1,0 1 262,4-5 0,1-1-587,0 1 1,-1-5 408,1 0 0,0-7-373,0 2 1,-1-4 199,1-1 1,-5 0-623,0 0 0,-1-6 346,6-4 1,-5-3-262,0-2 602,-7 1 312,3-1 1,-6-1 40,0-4 0,0 4-1,0-4 1,-6-1 0,-4 1 0,2-4 324,-2 4 1,7-4-266,-2 4 1,2 5 693,-2 6-256,3-1 0,-3 2 253,10 3 1,-2 5-118,7 5 1,-5 0-251,5 9 1,-2-2-133,2 7 0,3-1-56,-3 2 0,-2-2-237,2 6 1,-2-6 82,2 2 1,3 1-43,-3-1 0,-2-1 155,2-4-535,-7 0 0,5-2-566,-3-3 456,-3-4 620,4-6-122,-6 0 1,-2-6 150,-2-4 0,2-3-73,-3-2 0,-2-1-114,3-4 0,-3-1 229,2-4 1,3-2 397,-2 2 0,2-3-216,2-1 0,0 4 0,0 1 1,0 1-344,0-1 1,2 2 104,2 8 1,0-1-709,6 0 1,-1 5 335,6 1 1,0 5-868,-1-1 1,1 4 504,0 1 1,0 1 242,-1 4 0,3-1-844,2 5 0,-3-5 1191,4 1 0,-4 3 0,-1 0 0</inkml:trace>
  <inkml:trace contextRef="#ctx0" brushRef="#br0" timeOffset="28902">5865 411 9157,'-14'0'1514,"4"2"-1033,0 2 1,0 6 112,-4 10 0,4 1-240,0 4 0,5 4 11,-5 0 1,7-4-204,-2 4 1,3-3-175,2 4 0,0-6 168,0 1 0,7-7 39,3 1 0,-2-4-661,2-5 1,0 1 311,4-6 1,-4 0-1443,0-5 1164,0 0 0,4 0-454,1 0 0,-5-6 334,0-4 0,-5-3 138,4-2 0,-5 0 323,0 1 1,-2-3-40,-2-2 1,0 1 99,0-7 0,-5 1-85,0-6 1,-4 6 307,4-1 1,0 2-185,5-1 0,-2-1 1194,-3 11-520,4-4 13,-6 16 1,9-3 435,3 10-802,-4 3 1,7 14 176,-3 2-554,-3-3 0,11 7 142,-3-3 1,3-3-68,2 3 1,-1-2 61,1 1 1,0-2-473,-1-8 0,6 1-154,0 0 0,-1-6-369,-4 1 1,0-5-1064,-1 5 1024,-6-7 944,5 4 0,2-7 0,8 0 0</inkml:trace>
  <inkml:trace contextRef="#ctx0" brushRef="#br0" timeOffset="30764">6145 514 7569,'0'-23'370,"0"2"0,0 11 159,0 0 216,0 7 1,0-2-287,0 10 1,4 5-144,1 9 1,0-1-96,-5 7 1,5 4 77,0 5 0,5-1-226,-5-8 0,1 1 66,-1-7 0,-2 6-161,7-6 202,-6 1-148,2-5 1,-6-6 31,0 1 194,0-6-194,0 2-45,0-19 0,0 6-223,0-12 0,-5 6 90,0-7 0,0-3-124,5-1 1,0 1 79,0-1 1,0-1-211,0-4 1,5-1 126,0 1 0,7 4-469,-3 1 419,4 6 1,2-2 94,0 10 1,0 4 184,-1 6 0,-1 6-52,-3 4 1,2 8 246,-8 2 0,6 6-146,-5-2 1,5 4 366,-5 2 1,5-1-225,-5 0 1,-1-4 137,-4-1 1,0-6-31,0 2 0,0-4-13,0-1 1,0-5 154,0 0-97,7-7-62,-5 3 0,4-7-73,-6-4 1,0 2-252,0-7 0,0-2 71,0-7 0,5 1-234,0-7 1,2 6 16,-3-6 0,3 6-96,3-6 1,1 2 172,-6-1 0,7-2 53,-3 6 0,-1-4-361,2 4 0,-2 5-202,2 5 600,3 7 1,-9-3-64,5 6 1,-5 3 250,1 7 0,-4 1 55,-1 14 0,0-1 161,0 6 1,0-1 14,0 0 1,0 1-158,0-1 1,2-4-94,3-1 0,-2-6 18,7 2 0,0-4-285,4-1 1,1-7 108,0-3 1,1-4-334,4-1 0,-4 0-14,4 0 1,1-1-133,-2-4 0,1-3 183,-5-7 0,-1 0 104,1 1 0,0-6-10,-1 0 0,-4-4 0,0 4 1,-7-6 355,2 2 0,-3 1-140,-2-2 0,0 6 252,0-6 0,-2 7 16,-3-1 0,2 4 148,-7 5 0,5-1 275,-4 6-461,5 0 0,-7 7 132,6 2 62,-6 5 0,9 5-84,-3 1 1,-2 6 43,3 4 0,-1 3-128,5 1 0,0 0 22,0 1 0,0-1-132,0 1 0,6-3-76,4-2 0,-2-4-181,2-6 0,0-1 144,4 1 1,6-2-397,0-3 1,-1-4 211,-4-6 0,1 0-514,4 0 0,-4 0 314,4 0 1,-2-6-97,1-4 0,-2-3 49,2-2 1,-2-4-7,-3-1 0,-4-4 11,0 4 0,-5-6 161,5 1 1,-7-4-229,2-5 1,-4-4 108,-1-6 0,0-2-71,0-3 1,-4 2 86,-1-7 0,0 7 120,5-2 0,0 5 250,0 4 1,-5 5 538,0 5 1150,0 7-1026,5 2 91,0 13 0,0 3-267,0 10 1,0 5-153,0 9 1,0 4-134,0 7 0,-2 5 608,-2 5 0,2 7-294,-3 2 0,3 0-90,2-5 0,0 0-49,0 0 0,2-1-170,3-4 1,-3 2-221,2-7 1,3 0 71,-2-4 0,6-6-449,-1 1 0,3-7 283,2 1 1,0-2-512,-1-3 1,1-1 282,0-3 0,4 2 95,1-7 0,-1-1-895,-4-4 1,5 0 521,-1 0 1,1-6 19,-5-4 1,-1-3 206,1-2 0,-5-4 62,0-1 0,-2-6 100,2 2 0,-4-3 220,-6 3 0,0-4 110,0 4 1,0-4 90,0-1 1,-5 6 336,0 3-443,-6 4 1,3 3 1305,-7 3-1004,7 3 0,-4 14 240,8 3 0,-6 8-242,5 1 0,0 7-37,5-1 0,0 3-190,0 1 0,0 0-112,0 1 0,2-6-306,2 1 199,-2-7 0,11 8 105,-3-7-225,3 1 0,2-7 165,-1-3 0,1 1-755,0-6 0,0 0 289,-1-5 1,6 0-435,-1 0 1,1-1 228,-5-4 1,4-4-2,1-5 1,0-1 261,-6 0 0,1-4 113,0-1 0,-6-6 71,1 2 1,-7-4 22,2-2 1,-3 1 283,-2 0 1,0-6-137,0 1 0,0 5 357,0 4 0,0 7 477,0-1 494,0 9-599,0-3 0,2 18-287,3-1 0,-4 10 87,4 5 0,-2 4-153,2 6 1,-3 1-122,3-1 1,-2 1-14,2-1 1,-2-4-190,7-1 0,-5-4-81,5 4 0,-5-8-61,4-1 0,-5 0-699,1-5 513,3-4-303,-7 1 409,6-7 1,-7-2 28,0-3 0,0-3-29,0-7 1,0 1-204,0-1 1,-2-6 167,-3-4 1,2 2 228,-7-1 1,7 1 157,-2-2 0,2-1-125,-2 7 1,3-6 295,-3 6 0,4-1-170,1 5 0,0 6 57,0-1 0,1 6-93,4 0 0,-1 2 49,5 2 1,1 0-56,5 0 1,0 2 39,-1 2 1,1-2-251,0 3 0,4-3 71,1-2 1,6 0-1177,-1 0 0,-3 0 571,3 0 0,-1-5 123,6 0 0,-1-7 163,1 3 0,-8 0 241,-2 0 1,1-1 20,-1-5 0,-5 5 32,-6 1 0,-5 4 1173,1-5-902,-4 0 1,-2-5 526,-4 1 0,-4 5-334,-5 5 1,-1-3 234,0 2 0,-1 0-209,-4 5 1,9 0-195,-4 0 1,6 2-56,-1 3 1,-2-2 22,7 7 1,0 0-135,5 4 65,0 1 1,2 0 137,3-1-222,3 1 0,7 5 95,0-1 0,4 3-88,1-3 1,4-3 56,-4 4 1,1 1 241,-1-1 0,-6 1 2,1-1 1,0-4 21,-5 4 1,-2-4-122,2-1 0,-7-1-79,2 1 1,-4-5-163,-1 0 1,0-5 51,0 4 0,-1-5-700,-4 1 0,2-4 411,-7-1 1,0 0-1504,-5 0 0,1 0 296,-1 0 0,-5-6-1352,1-4 2775,-1 3 0,-1-12 0,-2 2 0</inkml:trace>
  <inkml:trace contextRef="#ctx0" brushRef="#br0" timeOffset="31204">6762 264 7990,'0'8'2277,"0"-1"-535,0-7-1118,0 0 1,11 0 85,4 0 444,3 0-485,3 0-243,2 0-279,13-7 0,-5 4-96,3-7 1,2 5 131,-1-5 1,-1 7-584,-5-2 1,6-1 399,-1 1 0,7-7 0,-4 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9T12:01:57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1588 956 8093,'7'-8'852,"1"-6"-623,0 13 135,5-12 1,-3 5-46,10-7 1,-2 2-32,6 3 1,-1-3-63,1 3 0,6-5-43,-1-4 1,7 1 11,8-7 0,2 6-160,3-6 1,8 1-217,7-6 1,13-6-14,1-3 0,7 2 35,3-3 1,-41 22 0,-1-1 105,1 0 1,-1-1 0,2-1 0,-1-1-72,0 2 1,-1 1-1,1 0 1,-1 1 54,1-2 1,-1 0 0,3 4 0,-1 0-29,35-19 1,-1 4-13,-14 2 1,-4 1-512,-10 4 0,-5 2 280,-10 8 0,-3-1 140,-7 0 1,-6 2 366,-3 3 0,-4-1-146,-1 6 1,-5 0 609,-1 5 45,-5 0-214,2 0-305,-19 0 1,8 0 241,-9 0-161,2 7 1,-1-4 111,3 7-356,4-7 1,4 4 130,-3-7 22,4 0 1,-6 1 50,7 4-108,0-3 0,0 6 71,0-3 0,-6 3 198,-4 7 1,2-1-146,-2 1 1,0 0-59,-5 0 0,1 4-225,-1 1 1,0-1 80,0-4 0,1 1-534,-1 4 1,0-4 290,1 4 0,1-9-701,3-1 1,2-2-655,3 2 686,3-3 1,-3-7-134,10 0 1033,-3-7 0,17-1 0,-2-7 0</inkml:trace>
  <inkml:trace contextRef="#ctx0" brushRef="#br0" timeOffset="242">3646 30 7706,'-15'6'1240,"6"-4"-816,-1 3 1,0-4 159,-5-1 1,1 0-220,-1 0 1,-1 0-149,-4 0 1,4 0 102,-4 0 1,2 0 15,-1 0 0,2 0-1452,-2 0 838,2 0-2721,3 0 2999,-1-6 0,7-2 0,1-7 0</inkml:trace>
  <inkml:trace contextRef="#ctx0" brushRef="#br0" timeOffset="1275">1 1353 8472,'0'-15'484,"0"0"1,1 5-6,4 1 1,-3 4 215,3-5-338,-4 7 1,1-9 263,3 7-190,-3 0 0,6 5-56,-3 0 1,-4 7-85,4 3 1,-1 3-212,0 1 1,0 8 114,5 2 0,-4 4-223,5 1 0,-5 1 77,5-1 1,-2 1 2,2-1 0,3-1-89,-3-4 0,-2 4-155,2-4 1,-2-2-24,2-3 27,3 4 0,-7-7-55,4 4 198,3-10 1,-10-4 104,7-6 1,-5 0-93,5 0 0,-7-6 106,2-4 0,2-8-15,-3-1 0,1-8 60,-5 3 1,5-9-43,0-1 0,0-2 97,-5 2 1,0 3-110,0-4 1,0-1 6,0 2 0,0 1-541,0 9 1,0-2-9,0 6-1353,0 1 1332,0 4 0,2 7 156,3 3 0,-2 10 342,7 5 0,-1 3 0,6 1 0</inkml:trace>
  <inkml:trace contextRef="#ctx0" brushRef="#br0" timeOffset="2233">618 1441 7569,'-8'-21'685,"1"11"-685,1-10 0,4 12 475,-3-7 0,2 5 674,-2 1 1,2 5-670,-7-1 1,5 4-150,-5 1 0,6 1 4,-6 4 6,0 4-181,2 5 1,-5 7 140,3 4-164,3 3 1,-4 1 19,6 1 0,0 1-76,5 3 0,0-3-35,0 3 0,0-8 96,0-1 1,7-6-246,2 6 1,3-12 65,-2 2 0,3-6-169,-3 1 1,3-3-61,1-7 1,1 0-125,0 0 0,-1-2 88,1-3 1,-2-3-72,-3-7 1,1 1 128,-6-1 1,0-1 66,-5-4 0,0 2 91,0-6 1,0 4-84,0-4 0,0 4 252,0-5 0,-5 6 79,0-6 0,-4 7 83,4-1 1,-5 7 83,5 3-47,0 5 1,4-2 24,-4 6 0,3 6-76,-3 4 0,3 10-99,2 4 1,0 4 24,0 1 0,2-1 56,3-3 0,-2 2-122,7-2 1,-2-2-140,2 1 0,3-4 10,-3 4 0,3-7-139,2-3 1,-1-1-196,1-8 1,0 0 180,-1-5 0,1 0-305,0 0 0,0-1 187,-1-4 1,1-3-53,0-7 1,-2-2 235,-3-2 1,1-4 0,-6-5 0,0 2 0,0 0 0,0-3 307,-2-4-216,-2-1 377,-1 4 1,0 2-232,0 4 0,0-2 224,0 6 0,2 1-145,3 4 0,-3 5 47,3 0 1,-2 7 61,2-2-233,-4 4 1,11 7 23,-7 4 0,4-2-41,-4 2 1,5-5-79,-5 5 1,6-6 68,-1 6 1,-2-6-139,2 0 1,0-2 64,5-2-29,-1 0 0,1 0 199,0 0 10,-7 0 510,5 0-248,-11 0-241,4 7 1,-6 1 212,0 6 0,-1 3-101,-4 2 1,3-2-82,-3 2 0,4-2-76,1-3 0,0 1-161,0 0 0,0-1-342,0 1 257,0-7-44,0 5-165,0-11-303,6 5 80,2-7 1,7 0 114,0 0 1,-1-2-196,1-3 0,0-3 236,-1-7 1,-1 0 73,-3 1 0,3-3 243,-3-2-58,-3 2 0,1-4-154,-3 7 259,-4-1 0,6 5 806,-7 0-591,0 7 430,-7 16 1,6 3-285,-4 14 1,3-1 109,2-4 0,0-2-194,0 1 1,0-1-88,0 1 1,7-2-365,3-8 0,4-1 159,6-3 0,-4 2-256,4-7 1,1-1 205,-1-4 0,-1 0-1126,-4 0 1,0-4 538,-1-1 1,1-7-429,0 2 1,-1-3 1112,1-1 0,0-1 0,-1 0 0</inkml:trace>
  <inkml:trace contextRef="#ctx0" brushRef="#br0" timeOffset="3750">1647 1455 7569,'0'-14'1347,"0"6"-607,0 1-146,0 1-127,-6 4-5,-3-5 0,-5 7-94,-1 0 1,0 7 31,1 3 1,-1 8-107,0 1 0,5 7 458,1-1 1,-1 3-243,-5 1 1,7 0-55,3 1 0,3-1-244,2 1-183,0-8 0,0 5 246,0-8-439,7 1 1,1-7 219,7-3 0,1 1 97,4-6 1,-2 0 29,6-5 1,-4-7-1001,4-2 0,-6-6 150,2-5 1,-4 2-11,-1-6 0,-2 4-46,-3-4 472,-4-1 1,-1-4-100,0-1 102,0 8 0,-5-6 53,0 3 0,0-7-79,0-3 0,0 1 49,0 5 0,0-1 4,0 1 1,0 6-5,0 3 192,0 4 280,0 8 1,0 3-197,0 10 1,0 10 450,0 9 1,-5 2-267,0-1 1,0 7 310,5-2 0,0 2-195,0-2 0,2 2-107,3-2 0,-2 6-127,7-12 0,0 6-103,4-11 1,1 3-441,0-3 0,-1-7 289,1 2 0,0-7-1102,0 3 554,-1-7-6,8 3 1,-6-12 252,3-4 0,-4-5 64,-5-4 0,-2 2 141,-3-2 0,-3-4 37,3-2 0,-4 3 259,-1-3 0,-5-4-92,0-6 0,-4-5-11,4 0 0,-2-2-30,2-2 1,2 0 123,-7 0 1,7 0-27,-2-1 1,3 8 266,2 3 0,0 3 216,0 1 149,7 14-234,1 3 0,5 21-153,-3 7 1,1 12 152,-6 13 1,2 0-84,-2 0 0,-2 7-56,7-3 0,-7 8-62,2-3 0,1 0-37,-1-5 1,2-4-52,-2-1 0,-4-5-80,4 5 0,-1-11 137,0 1 0,-2-9-12,3 0 1,-2-4-577,2-1 265,-3-7-269,11-2 289,-11-6 1,6-1-208,-3-4 1,-4-5 80,4-10 1,-3 3-37,-2-8 1,5 5-365,0-4 407,6-1 1,-1-4 7,9 0 1,-2 1-74,2 3 1,3 4 156,-3 6 1,7 7 81,-1 3 0,-4 4 32,-1 1 1,-4 6 299,-1 4 1,-2 10 306,-3 4-441,-4 4 1,-6-4 544,0 1-471,0-1 1,0-1 115,0-3-10,-6 3 0,-3-9-23,-5 1 0,-3-2 52,-2-8 0,2 0-41,-2-5 1,2 0-119,3 0 0,-1-2-143,0-3 1,2-3-154,3-6 1,4-6-805,6 0 652,0-6 1,0 3 126,0-6-514,0 0 0,6-2 293,4-4 1,3-2-142,2-7 0,0 0 73,-1-1 1,1 6-15,0 0 1,4 0 134,1-5 1,5 5 96,-6-1 0,6 9 395,-6 2-181,7 0 1,-4 17-108,2-3 521,-3 11 1,-6-1-312,0 10 0,-2 9-91,-3 11 1,-2 9 35,-3 5 1,-4 2 888,4-2 0,-3 9-247,-2-4 1,0 3-119,0-3 1,-5-1-232,0-4 1,0 2-131,5-7 0,0 5-26,0-5 0,0-4-19,0-6 1,7-6-168,2 2 0,1-5 89,5-6 1,-4-2 77,9-7 1,-2 0-331,2 0 1,2-7-477,8-2 1,-6-1-85,1-5 0,-2 4 351,1-9 1,4-3-262,-4-1 0,-1 1 206,2-2 1,-7 1 92,1-6 1,-4 1 110,-5 0 1,1-1 262,-6 1 0,0 6 2,-5 3 1,-2 1-19,-2 4 0,-5-1-163,-5 11 0,-1 0 17,0 5 1,1 2 1391,-1 2 1,0 6-609,1 10 0,-1 3 132,0 6 1,2 5-327,3 1 1,4-1 0,6-5 1,0 1-155,0-1 1,1-1-126,4-4 1,3 3-103,7-8 0,0-1-61,0-8 1,4 1-228,1-6 0,6 0 172,-2-5 0,4-1-842,2-4 0,-1-3 435,0-7 1,1-2-521,-1-2 0,0 1 308,1-7 1,-2 6 129,-4-6 1,2 1 177,-6-6 1,-1 1 103,-4 0 0,0-1 127,0 1 0,-7-5-54,-3-1 0,-4 3 361,-1 7 1,0-1-223,0 6 0,-6 1 415,-4 4 0,-3 5-42,-2 0 1,0 7 151,1-2 0,-1 4 299,0 1-513,1 0 1,6 6-39,3 4 0,3 5-72,2 4 0,2-1 155,3 7 0,4-6-88,11 6 1,-2-1 157,6 6 0,-4-1-94,4 1 0,-6-3-119,2-2 1,-4 3 511,-1-4 1,-5-1-268,0 1 0,-7-6-192,2 2 1,-4 1 107,-1-1-726,0-1 1,-1-4 293,-4 0 1,-3-7-1224,-7-3 1,0-3-105,1-2 1,-1 0-575,0 0 1,-4 0 1965,-1 0 0,-6-7 0,3-1 0</inkml:trace>
  <inkml:trace contextRef="#ctx0" brushRef="#br0" timeOffset="4508">1191 1161 7474,'9'0'3035,"4"0"-2219,-12 0 0,11-1-81,-7-4-518,0 3 1,-5-6 2612,0 3 1,0 2-70,0-7-1079,0 7 1,-2-9-328,-3 8-1287,3-8-7531,-4 10 7463,6-4 0,6 6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10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25 7734,'-7'-12'324,"1"5"1,12 2-509,1 5 1,5 1 183,0 3 0,1 3 0,-1 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10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38 7569,'-7'-8'4316,"2"3"-5910,5 5 1077,5 0 1,3-4 516,9 0 0,-3-5 0,4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10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6249,'0'13'0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10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50 10007,'5'-7'-518,"3"-2"-1675,3 5 2193,7-1 0,-3-6 0,2-2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11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50 7569,'-11'-18'3534,"8"9"-4273,-5-4-807,5 9 0,9-2 675,2 6 871,3 6 0,7 1 0,1 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04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24 7569,'-32'-18'1051,"5"12"1,10 8 0,9 18 0,6 21 1002,6 20-1824,2-18 1,1 4 0,2 16 0,1 6-854,2 11 1,1 5-1,-5-22 1,1 3-1,-1 1 766,0 8 0,1 3 1,-1 0-1,-1 3 0,-1 2 1,0 1-331,-2-14 0,1 0 1,-1 2-1,-1 1 1,1 5-1,-1 1 1,0 2-1,0-1 228,-1-13 0,0 1 1,-1 0-1,1 0 0,-1 0 1,0 2-1,1 0 0,-1 0 1,0 1-1,0-1-159,-1 2 1,0 0-1,0 0 1,0 0 0,0 0-1,0-1 1,0-1 0,0 1-1,0-1 1,1 2 113,0 2 1,-1 1-1,1-1 1,0 1-1,0-1 1,0-4-1,-1-1 1,0 1-1,1-2 1,0 0-214,1 14 1,0-1-1,0-1 1,0 0-1,-1-3 1,0 1-1,-1-2 1,1 0 203,0-6 1,0 0-1,0-2 1,0 1-1,0-3 1,-1 1-1,1-1 1,0-1-136,0 20 1,0-1 0,1-1 0,-1-4 0,-1-1 0,2-1-127,0-4 0,1-2 1,0 0-1,-1-1 1,1-1-1,0-1-159,1-5 1,0-1 0,1-1 0,0-2 0,1-1 0,0 0 432,5 21 0,-1-1 0,-2-10 0,-1-3 0,0-11 0,0-3 0,4 25 0,-5-31 0</inkml:trace>
  <inkml:trace contextRef="#ctx0" brushRef="#br0" timeOffset="716">396 6916 7569,'-7'-13'1244,"4"1"-1136,6 0 0,11 3 0,12 1 0,11 0 0,12-1 0,13 3 0,14-1 0,-32 4 1,2 0-1,5 0 0,1-1 0,4 1 0,2-1 0,6 0 0,0-1 0,6-1 0,2-1 1,6 0-1,3-1 0,-24 2 0,1 0 0,2-1 0,3 0 0,1-1 0,1 1 0,4-1 1,1-1-1,-1 1 110,2 1 0,0 0 0,1-1-1078,7-2 1,2-1 0,0 2 0,-3 2 0,-1 1 0,2-1 650,-16 2 0,1-2 0,1 1 0,-1 0 106,0-1 0,0 1 1,0-1-1,0 2 1,1 1-1,0 0 1,-1 1-1,1 0 71,1-1 0,0 0 0,1 0 0,-1 0 0,1 0 0,0 0 0,0 1 0,0 0 77,0 0 0,-1-1 0,0 1 1,0 0-1,1 1 0,0 0 0,0 1 1,0 0-4,0-1 1,-1 1 0,0 0 0,0 0 0,0 1 0,1-1-1,-1 1 1,-1 0 62,20 0 1,-2 0-1,1 0 1,-18 0 0,0 0-1,0 1 1,-1-1-54,19 2 1,-2-1-1,0 1 1,0-2 0,-1 1-1,-1 0-22,-2 2 1,-1 0-1,-1 0 1,-5-2 0,-1 0-1,-1 1-216,-3 0 0,0 1 1,0 0-1,-3-2 1,0 0-1,0 0 186,-2 0 0,-1 0 0,0 1 0,-1 0 0,0 0 0,0-1 0,25 2 0,0-2 0</inkml:trace>
  <inkml:trace contextRef="#ctx0" brushRef="#br0" timeOffset="10068">5676 1858 7569,'-24'-12'3199,"7"-1"-3199,14 12 0,16 2 0,6 12 0</inkml:trace>
  <inkml:trace contextRef="#ctx0" brushRef="#br0" timeOffset="12603">3222 2788 7569,'-25'-13'893,"6"1"0,12 5-836,11 3-57,11 3 0,5 1 0,4 0 0</inkml:trace>
  <inkml:trace contextRef="#ctx0" brushRef="#br0" timeOffset="12914">6556 1499 7569,'-17'0'489,"-3"-11"-367,1 8-122,7-8 0,12 22 0,6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24.2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6744 6995,'8'-4'92,"1"-1"1,-1-4 108,4 1-5,1-4-86,-1-5 0,6-4-111,3-8 0,3-4-8,5-8 1,9-5-77,7-8 0,5-2-232,3-6 1,-22 27 0,0-2 287,4 1 0,1-2-961,0-3 0,0-1 997,4-1 0,0 0 0,3-3 1,1 1-9,3-4 0,1-1 0,3-3 0,0-1-331,1-3 0,-1-1 0,4-1 1,1-1 370,-1 1 1,1-2 0,-16 20-1,1-1 1,-1 0-23,3-3 1,-1 0 0,1-1 0,5-3 0,0 0 0,0-1 38,0 0 1,0-1 0,0 0-1,4-2 1,0-1 0,0 1-291,0-2 0,0 0 1,1-1-1,1 1 0,1 0 1,0 0 238,0 0 1,-1 1-1,2-2 1,-11 11-1,0 0 1,0 0-1,1 0-131,-1 0 1,0 1 0,1 0 0,-1-1 0,3-2 0,0-1-1,1 0 1,-1 1 142,1-1 1,-1 1 0,1-1 0,-1 1 0,2-2 0,1 0 0,-1 1 0,1-1-26,-1 2 1,0-1 0,1 1 0,0-1 0,1 0 0,-1-1-1,1 1 1,0-1 14,-2 2 1,1-1 0,-1 1 0,1-1 0,1 0 0,0-1 0,0 0 0,0 1-1,0 0 1,-1 1 0,1-1-1,0 1 1,-1 0 0,0-1-1,-1 1 1,1 0-11,0 1 1,0 1 0,-1 0 0,1-1 0,0 1-1,-1 0 1,1 1 0,-1-1-1,0 2 0,0-1 0,-1 1 1,1 0-1,-1 0 0,1 2 1,0-1-1,-1 0-44,14-14 1,-2 1 0,1 0-1,-1 3 1,-1 1 0,-1 0 8,-3 3 1,-1 0 0,0 0 0,0-1 0,1 1 0,-1 1 40,-3 4 1,-1 1 0,-1-1-1,0 1 1,-1 0 0,0 1 25,-6 3 1,-1 1-1,1 0 1,19-15-1,0 0-29,-8 2 0,-1 0 0,-1 6 0,-1 0 0,-6 5 0,-1 0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39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7569,'0'59'78,"0"1"1,0 1-1,0 2 1,0 5 0,0 3-1,0 8 1,0 3 0,0 12-1,2 3 122,-1-27 0,1 2 1,-1 0-1,0 8 1,-1 0-1,1 2-862,1 4 0,0 1 1,-1 0-1,0 1 1,-1 0-1,-1 2 723,0 6 0,-1 0 0,0 1 0,1-1 1,0 0-1,0 1-183,-1-18 1,-1 1 0,0 0-1,1 0 1,1-1 0,0 0 0,0 0-1,-1 1 185,0-2 1,-1 0 0,0 1 0,1-1 0,1 2 0,0 0 0,1 0 0,-1 0 19,0 0 1,0 0 0,-1-1 0,1 1-1,1-1 1,-1 0 0,1 0 0,0 1-16,-1-1 1,1 1-1,1-1 1,-1 1-1,0 0 1,0-1 0,0 1-1,0 0-43,0 0 1,0 1 0,0 0 0,0 0 0,0-2 0,0 0 0,0 0 0,0-1 19,0 0 1,-1-1 0,1 0 0,1 0 0,-1-1 0,0-1 0,1 1 0,-1-1-212,1 23 1,1 0-1,0 0 1,0-2-1,1 1 1,0-1 82,2 1 0,0-1 1,0 0-1,0-4 0,0-1 1,0 0-236,0 3 0,0-1 0,-1 0 1,0-5-1,-1-2 0,0 1-530,1 0 0,-1 0 0,0-1 848,-2-6 0,0-1 0,0-1 0,1-6 0,1 0 0,-1-1 0,-2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29.0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1 546 7724,'8'-1'134,"0"-3"1,0 0-72,5-3 0,1-2 3,2-3 1,3-6-120,6-3 0,6-4 140,2-3 0,-1 0 50,1-5 0,1-2-405,7-6 1,-3 2 159,4-2 1,-4 0-881,0 3 800,-1-1 1,-5 2-1,-2-8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37.2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137 148 7569,'0'12'957,"6"4"-548,1 1-238,10 5 1,2-1 0,8 8 276,1 4 1,5 4-144,8 4 1,4 9-455,4 8 1,1 2 87,0 2 1,-23-26 0,-1 0-297,1 1 0,0 0 0,0 1 0,0 0 363,-2-2 0,-1-2 0,20 27 42,-2-11 0,-5-8-48,-4-8 0,3 1 0,-5-3 0</inkml:trace>
  <inkml:trace contextRef="#ctx0" brushRef="#br0" timeOffset="1459">112 86 7459,'-7'0'1122,"2"0"-835,5-6 22,-6 4-91,5-3 113,-5 5-254,6 5 154,0-3-306,0 9-54,0-9-23,0 3 204,0-5-280,0 0 130,0-5 1,0 1-120,0-3 171,0 3 305,0-1-182,0 5-98,0 0 268,0 5 0,0 3-70,0 4 0,0 0-157,0 1 1,0-5 141,0 0-197,0-5 0,2 3 103,2-6-171,-3 0 41,10 0 0,-10-6-78,3-2 1,-2-3 25,-2-2 1,0 5 69,0 0 112,0 0 1,-2 0-122,-2 4 182,3 3-152,-10 1 0,8 1 134,-5 3 0,5 0 103,-1 3-48,3-3-193,1 7 112,0-10-243,0 4 142,0-5 54,0-5-30,0-2 0,0-2-1357,0 2 1349,0 3 0,5-1 0,2 5 0</inkml:trace>
  <inkml:trace contextRef="#ctx0" brushRef="#br0" timeOffset="3519">62 73 9889,'-6'0'302,"0"0"0,4 1-167,-1 3 4,1-2-152,-4 9 1,8-9 47,2 2 1,-2-1-116,1 1 109,5-3 0,-6 4-77,7-5 1,-7-1 39,2-3 0,1 1 16,0-5 1,1 1-55,-2-2 0,-3-2-148,3 3 193,-2-3 1,-4-1-4,-2 0 1,1 5 269,-5 3-217,0-3 1,-5 5 110,1-2 1,1 4-42,2 4 0,0 3 91,5 6 1,-2-1-43,2 0-185,3 1 0,-5-1 116,6 1 0,2-5-2,2 0 0,-2-5-866,7 1 0,-5-3 110,5-1 659,-2 0 0,6 0 0,-1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46.3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38 75 6964,'-7'0'657,"0"0"-37,3 0-469,3 0 0,-6 0 266,3 0 501,2 0-238,-3 0-249,5 0 111,0 0-359,5 5 1,4-3-193,7 2 1,3-3 81,6-1 0,5-1 110,3-3 1,3 2-255,1-2 0,-1-1-929,-3 1 0,2-6 265,-6 2 1,4 1 734,-4-1 0,5-6 0,-2-5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50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38 6885,'-7'0'897,"2"0"-421,5 0-123,-6 0-75,5 0 244,-5 0-187,6 0 1,0 1 248,0 3-368,0-2 0,6 3 72,2-5 0,9 0-93,3 0 0,9 0-348,4 0 1,3-1-177,1-3 1,3 1-396,-3-5 0,6 3-14,-10-3 0,4 5 738,-8-1 0,6-3 0,-4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52.2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722 0 7569,'-8'0'785,"-1"0"0,1 8 1,-4 3-177,-1 9 1,5 5-371,0 4 1,5 4-57,-1 8 1,3 5 433,1 7 1,0 0-308,0 4 1,1 0-181,3 1 0,-1-3-556,5-6 1,-4-1 324,5-2 1,-5 1-998,4-5 0,-3-3 569,2-6 0,0 2-1658,1-7 2187,3-4 0,2 0 0,6-5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19:58.5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38 8303,'-7'0'-75,"1"0"224,6 0 485,0 0-528,-5 0 79,4 0-205,-5 0 8,6 0 219,0 5-385,0-3 88,0 3-21,0-5 102,0 0 2,0-5-6,6-2 117,-5-6 1,4 5-84,-5 0 146,0 5-114,0-3 144,0 6 0,-4 6-100,0 2 1,0-1-42,4 1 0,0 1 136,0 3 7,-5 0 1,3-3 51,-2-1-145,3-5 1,2 2 88,3-5-100,-2 0 1,4 0-253,-1 0 77,-4-5-170,4 3-78,-5-9-97,0 10-1309,0-5 931,0 6 803,0 0 0,6 0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18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7569,'0'-7'451,"3"13"-250,10 10 1,9 19 395,19 10-248,4 14-532,-16-23 0,2 2 1,-1 4-1,1 1 274,6 4 1,0 1 0,2 3 0,1 1-1179,5 8 0,0 0 1178,3-1 1,-2 1 19,4 8 1,-1-1 0,-1-2 0,1 0-315,-17-19 1,1 2 0,1-1 0,16 20 0,0-1-93,-13-19 0,-2 0 0,1 0 1,12 17-1,-1-1-3,-3-5 1,-1-1 0,-6-6-1,-1 0 25,-1-3 1,0-1 0,-5-4 0,-1-2-116,-2-1 1,0-2 0,23 27 387,-5-7 0,0-5 0,-5-4 0,-2 0 0,-3 1 0,-1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24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34 7569,'-12'-20'36,"8"6"0,9 16 1,14 17 687,12 18 0,12 20-533,-20-21 0,4 2 0,3 6 1,3 1-756,1 4 0,2 2 1,3 4-1,2 1 581,-4 0 1,0 0 0,2 2-1,-1 0-103,0-1 0,-1 1 0,0 1 0,1 0-285,2 0 0,-2 1 1,0-1-1,-1 0 226,1-4 0,-1 1 0,-1-4 0,-1 0 88,-3-2 0,-2 0 57,0-3 0,-1 0 0,-1-3 0,-2 1 0,1-1 0,0-1 0,-1-1 0,0-1 0,0 2 0,-1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26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8065,'0'12'114,"6"3"-114,2 6 0,14 8 367,7 16 1,18 13-2,-19-22 0,1 2-1613,4 4 0,1 2 1364,2 4 1,2 3 0,3 4 0,1 2-126,-2 2 0,2 1 1,7 4-1,0 0-163,-1 2 1,-1 1 0,-14-21 0,0 0 0,0 1 1,-1 0 0,0 0 0,-1-1 1,17 22-1,-1-1-193,-3-2 0,-1-2 0,3 1 0,0-1 89,-4-2 1,-1-2 0,-3-4 0,0-3 272,-7-8 0,0-1 0,-2-2 0,-2-1 0,-3-4 0,-1 0 0,21 33 0,-3-3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28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1748 7569,'24'36'53,"11"7"1,13 10-1,-18-20 1,1 0-1,3 5 1,1 1-1,1 3 1,0 2-50,2 1 1,-1 0-1,3 4 1,0 2-175,1 2 0,0 1 1,2 4-1,-1 1-837,-1-1 0,0 0 1,2 2-1,-2-1 1007,-1-5 0,-1-1 0,-3-1 0,1 0 0,-4 1 0,1-1 0</inkml:trace>
  <inkml:trace contextRef="#ctx0" brushRef="#br0" timeOffset="731">1737 0 7569,'2'18'297,"7"3"1,17 18-71,19 11 0,-14-16 0,2 1-106,6 3 0,2 3 1,3 6-1,2 4-1117,4 3 0,-1 3 1,4 2-1,-1 2 950,-15-17 0,0 2 0,0 0 0,1 0 0,-1 0 1,0 1-82,0 2 1,1 1 0,-1 0 0,0-2 0,0 1 0,0-1 126,0 0 0,0 0 0,0 0 0,1-1 0,1 0 0,-1 0 0,0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44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383 103 7569,'0'-14'570,"0"-1"826,0 0 1,0 5-959,0 1 1,0 4 174,0-5 0,-2 7 158,-3-2-495,-3-3 0,-7 6-93,0-3 1,1 3-39,-1 2 0,0 0 15,1 0 1,-1 0-81,0 0 0,-4 2 32,-1 3 0,-1-2 83,1 7 0,4 2-172,-4 7 1,-1-1 8,1 7 1,1-1 75,4 5 1,0 1-6,1-1 0,4 2 106,0 4 1,7-4-111,-2 3 0,3-3-35,2-2 1,5 1 70,0-1 1,8-6-7,2-3 0,1-4-293,9-1 0,-7-6 115,1 1 1,4-6-147,2 0 0,-2-2 88,1-2 1,-4-6-242,4-4 1,-6-5-7,2-5 0,1-2-114,-1-8 1,-1 1 141,-4-1 1,-5-1 102,-1-3 1,-5 3 197,1-3 1,-4-2-97,-1 1 1,0 1-64,0 5 1,0-1-184,0 1-46,0 6 1631,0 2 494,0 13 1,0 4-528,0 14 0,5 7-635,0 12 0,6 0-156,-1 1 1,2 4-87,-2 0 1,4 1-281,1-6 1,0-4 61,4-1 1,-2-4-844,-3 4 0,6-4-176,-1 4 0,3-6-698,-3 2 1,-1-4-868,7-1 1,-6 0 2493,6-1 0,6 7 0,6 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32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70 7569,'-20'-25'0,"2"6"0,12 1 484,0 11-265,12 12 1,16 20-91,11 16 1,-7-8 0,3 2-45,1 3 1,2 2 0,4 8 0,2 2-419,1 1 1,1 2-1,3 4 1,0 3 355,-2-1 0,1 1 0,6 5 0,0 0-535,-2-3 1,-1 0-1,3 1 1,-1-1 467,-5-2 1,-1 0-1,3-1 1,0-1-284,-4-2 1,-1 0 0,0-3 0,0 0 326,1-1 0,-1-1 0,-3-2 0,-1-2 0,0 0 0,1-1 0,-1-1 0,1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44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1 286 9905,'5'6'390,"-2"1"-166,5-3 0,6-2-41,7 2 1,4-3-219,3-1 77,4 0-94,11 0 1,2 0 93,9 0 1,-2-4-5,6 0 0,1-6 67,8 2 1,6-3-401,5-1 0,2-1 421,-2 1-992,-7 0 714,7 5-1040,-14-4 1132,9 9-89,-16-3 86,4 5 0,-13-2-46,-2-2 0,-4 3 336,-4-3 1,-7 2-234,-2 2 0,-4 0 839,-4 0-952,2 0 1253,-9 0-1182,4 0 0,-7 2 138,-3 2-126,3-3 74,-10 5 69,5-6 0,-6 1 80,0 3-149,0-2 1,-2 7-28,-2-5 0,-3 5 62,-5-5-58,-6 5 85,4-2 0,-8 2-58,6-1 0,-5-1-11,5 1 1,-6 3 33,1-3-177,3 3 62,-5-4 1,5 4-351,-3-2 190,3-4 94,0 6 1,9-5-1035,-4 2 588,4 3 252,2-10 74,1 10-179,6-9 415,0 3 0,6-5 0,1 0 0</inkml:trace>
  <inkml:trace contextRef="#ctx0" brushRef="#br0" timeOffset="283">1612 199 7569,'0'-7'243,"0"-4"33,6 9 0,-5-4 153,3 1 281,-2 4-164,-2-4 242,0 5-456,0 0 1,-2-5 127,-2 1 1,-3-1-112,-5 1 1,-2-2-144,-2-2 1,-4-3 195,-5 3 0,-1-3-87,-3-2 0,3 1-907,-3-1 0,0 2 416,5 3 0,-4-3 176,7 3 0,-2-3 0,-2-2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0:47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8285,'0'12'0,"0"2"0,0 5 453,0 10 0,5 14-272,4 15 0,2 17 45,1 8 1,-6-32 0,-1 3-573,-1 1 0,0 1 0,2 5 0,-1 1 450,-1 3 0,1 2 0,0 4 0,1 1-1418,0 6 0,0 1 1395,0 4 0,0 0-29,1 0 0,-1 2 1,-3-25-1,-1 1 1,1 1 40,0 0 0,0 0 0,-1 0 0,1 1 0,-1 0 1,2 1-54,-1-1 1,2 0-1,-1 1 1,0 0-1,0-1 1,0 1 198,1 1 1,-1-1 0,0 1 0,-1 2 0,-1 1 0,1-1-102,0-1 1,-1 0 0,1 0 0,0 1 0,-1 0 0,1 0-22,1-1 1,1 0-1,-1 0 1,-1 2-1,0-1 1,-1 1-33,1-1 0,0 1 1,-1-1-1,1 1 1,0-1-1,0 1-20,0-2 0,2 0 0,-1 0 0,0-3 0,0 0 0,0 0-4,1-1 0,-1 0 0,0 0 0,-1-3 1,0 0-1,-1-1-122,1 0 0,0 1 0,-1-2 1,2 21-1,1-2-471,1-3 1,0-2-1,-2-7 1,0-2-115,1 0 0,-1 0 0,-1-9 0,0-2 646,1-3 0,1-1 0,0-2 0,-1-1 0,0-2 0,-1 1 0,1-1 0,1 0 0,-1 0 0,1 0 0,3 41 0</inkml:trace>
  <inkml:trace contextRef="#ctx0" brushRef="#br0" timeOffset="859">720 6261 7482,'8'-5'0,"-1"0"-80,-2-2 98,5 4 0,1-2 117,6 5 1,5-4 65,-2 0 0,9-2 5,4 2 0,10 1-50,7-5 0,5 4-98,7-5 1,11 1-383,5-4 0,-33 7 0,2 0 263,5-1 1,0 0 0,1 3 0,1 0-447,5-3 1,2 0 0,2 1 0,2 0 367,5-1 0,1 0 1,0-1-1,1 0 67,8-1 0,1 0 0,0 1 0,0 0-247,-21 1 0,1 1 0,0-1 1,2 1-1,1 0 0,1 0 290,3 0 0,1-1 1,0 1-1,-1 0 1,-1 0-1,2 1 83,6-1 1,2-1 0,-2 0 0,-2 0-1,0 0 1,0 0-13,8 1 0,1 0 0,-1-1 0,0-1 0,-1 0 0,2 0-286,1 1 1,2 1-1,-1 0 1,-1-1-1,0 0 1,1 0 284,-18 1 1,0 1-1,1 0 1,-1 0-1,-2 0 1,1 1 0,-1-1-1,2 0-85,3-1 0,2 0 0,-1-1 0,1 1 1,-2 1-1,-1 0 0,1 0 0,0 0 202,2-1 1,1-1 0,-1 1 0,0 0 0,-1 1 0,0 0 0,0 1 0,0-1-154,2 0 0,0 0 0,1 0 0,-1 0 0,-2-1 0,0 1 1,0-1-1,0 1 65,1-1 0,0 1 0,1 0 0,-1 0 1,-2 0-1,0 0 0,1-1 0,-1 2-22,0-1 1,0 1 0,1 0 0,-2 0 0,-1 1 0,-1 0 0,0 0-1,0 0-69,-1 0 1,1 0 0,-1-1 0,-1 2 0,19-1 0,-2 1 0,0 0 51,0-2 1,-1 0 0,-1 0 0,-6 2 0,-1 0-1,-1 1 74,-2-2 0,-2 1 0,0-1 0,-6 1 0,0 1 0,-1-1-131,-3-1 1,-1 1 0,0-1 0,22 2 0,-2-1 16,-8-1 1,-4 0 0,-4 1 0,-2-1-519,-6 0 0,-1 0 0,-7 1 0,-1 1 527,27-4 0,-4 2 0,-12 2 0,-2 0 0,-1 0 0,-1 0 0</inkml:trace>
  <inkml:trace contextRef="#ctx0" brushRef="#br0" timeOffset="16679">1240 3310 7569,'-19'-11'808,"3"3"1,9 3-993,7 5 1,5 5 183,8 3 0,4 3 0,3 2 0</inkml:trace>
  <inkml:trace contextRef="#ctx0" brushRef="#br0" timeOffset="16928">2220 4116 7569,'-13'0'1003,"6"0"-690,2 6 1,5-4-314,0 7 0,5-1 0,2 4 0</inkml:trace>
  <inkml:trace contextRef="#ctx0" brushRef="#br0" timeOffset="17195">1488 4587 7569,'7'0'791,"-1"0"-464,10 0 1,1 0-177,16 0 1,0-4-552,4 0 400,6 0 0,1 4 0,5 0 0</inkml:trace>
  <inkml:trace contextRef="#ctx0" brushRef="#br0" timeOffset="17423">3943 4376 7569,'12'0'0</inkml:trace>
  <inkml:trace contextRef="#ctx0" brushRef="#br0" timeOffset="17697">2777 3583 8036,'-24'-18'1052,"6"4"-1411,5-2-388,6 8 1,14 2 746,6 6 0,5-5 0,6-2 0</inkml:trace>
  <inkml:trace contextRef="#ctx0" brushRef="#br0" timeOffset="18115">5071 2331 7569,'-18'-1'237,"-1"-2"10,-1-1-1768,2 0 1521,11 4 0,2 5 0,5 2 0</inkml:trace>
  <inkml:trace contextRef="#ctx0" brushRef="#br0" timeOffset="18331">3001 2269 7569,'-13'-5'0,"1"-6"248,-1-6 0,8 2 391,5 7 1,7-2-726,9 6 0,9 0 86,8 4 0,8-6 0,4-1 0</inkml:trace>
  <inkml:trace contextRef="#ctx0" brushRef="#br0" timeOffset="18532">5294 1810 7569,'-14'-5'473,"4"-1"-996,15-2 0,7 3-66,9 5 589,2 0 0,7 0 0,2 0 0</inkml:trace>
  <inkml:trace contextRef="#ctx0" brushRef="#br0" timeOffset="18970">6794 608 7569,'-32'-5'347,"2"-6"0,8-6 0,7 3-347,10 5 0,21 9 0,10 6 0</inkml:trace>
  <inkml:trace contextRef="#ctx0" brushRef="#br0" timeOffset="19245">5244 583 7569,'-12'0'298,"-1"0"0,8 0 373,5 0 0,11 6-2509,10 2 1838,8 9 0,2-4 0,6 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1:09.1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6855 6802,'7'-5'517,"4"2"-409,-3-5 0,4 4-13,5-5 1,-2 1 118,6-4 1,1-5-52,7 1 0,-2-2-172,6 1 10,0-8 1,6-1 188,2-3 1,5-2-78,7-2 1,5-9-186,8-3 0,-31 20 0,1 0 190,2-1 1,2-1 0,2-3 0,1-1-132,2-2 0,1 0 1,5-5-1,0-1 48,0 0 1,2-1-1,5-2 1,2-1-312,2-2 1,0-1 0,3-2-1,1-1 317,-2 1 1,0-3 0,-18 14-1,1-1 1,0 0-307,1 1 1,1 0-1,-1 0 1,2-3 0,0-1-1,2 1 253,2-3 1,2 0 0,-1 1-1,-1-2 1,1 1 0,0 0 13,2-1 0,1 0 1,0 0-1,3-3 0,0 0 1,0 0 0,0 1 1,-1-1 0,1 0-1,3-2 1,1 1 0,-1-1-251,1-1 0,-1 1 0,1-1 1,2-1-1,0 0 0,0 0 266,-16 13 0,-1 0 0,1 0 0,0-1 0,2 0 0,0-1 0,0 1 0,0-1-160,0 1 0,-1 0 0,1-1 0,0 1 0,1-2 1,1 0-1,0 0 0,0 0 104,-1 0 1,1 0 0,0-1 0,0 1 0,0-2 0,0 1 0,1-1 0,-1 1 19,1 1 0,0 0 1,0-1-1,0 1 0,0-1 1,1-1-1,0 1 0,0 0-105,0 0 1,-1 1 0,1 0 0,0-1 0,1 0 0,0 0 0,0-1-1,-1 1 102,0 1 0,0-1 0,0 1 0,0 0 0,1-2 0,-1 1 0,1 0 0,0-1 18,-1 2 1,0-1 0,0 1 0,-1 0 0,1 0 0,0-1-1,0 1 1,0 0-28,-1 0 1,-1 1-1,1-1 1,0 2 0,-1-1-1,1 1 1,-1 1 0,1-1 18,-2 1 1,1-1-1,0 1 1,0 0 0,-3 1-1,0 1 1,0-1 0,0 1-34,16-12 0,-1-1 0,0 1 0,-4 4 0,-1 0 0,0 0-14,-1 1 0,0 0 0,-1 1 0,-2 2 1,0 0-1,-2 0-5,-4 3 1,-1-1 0,-1 2 0,-2 2 0,-2 1 0,1 1-101,17-14 1,0 1 0,-4 1 0,-2 2-65,-3 5 1,-2 0 0,-6 1-1,-1 0 380,-4 5 0,-1 0-154,-5 3 0,0 0 0,26-23 0,-6 5 0,3 0 0,5-3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1:14.4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7569,'0'12'449,"6"2"134,2 2 0,3 11-250,1 10 1,6 7-109,3 10 0,2 2-338,2 6 0,-1-1-666,-4-3 1,4 2 778,-4-2 0,4-3 0,1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1:12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1792 0 7569,'-12'0'679,"5"0"1,12 11-428,12 6 0,9 12-66,3 8 1,5 6-315,-1 6 1,3 2-179,1 3 1,-1 3-2300,-3 4 2605,3 1 0,-4 0 0,5 0 0</inkml:trace>
  <inkml:trace contextRef="#ctx0" brushRef="#br0" timeOffset="725">2362 1352 7569,'13'24'491,"-1"7"0,7 3-338,6 12 1,1 5-62,7 10 1,0 1-764,5 0 1,-5 0 9,0 0 1,-4-1 660,4-3 0,-6 2 0,4-3 0</inkml:trace>
  <inkml:trace contextRef="#ctx0" brushRef="#br0" timeOffset="2390">7 980 8519,'-7'5'577,"7"3"-351,8 9 0,12 9 4,9 11 0,8 7-87,12 10 0,5 7-328,-27-29 0,0 2 1,0 1-1,1 1 231,-1-1 0,0 1 0,-2 0 0,1 1-386,1 0 1,-1 0 0,-2 0 0,-1 0 339,0 1 0,0-1 0,17 32 0,2-2 0</inkml:trace>
  <inkml:trace contextRef="#ctx0" brushRef="#br0" timeOffset="4484">1420 1215 7082,'0'-12'883,"0"5"-574,0-4 1,0 11 59,0 0 1,6 5-70,2 8 0,3 1-463,1 2 1,2 3 184,3 6 0,-2 0-1500,5 0 1478,-4 0 0,7-6 0,-4-1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1:18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7569,'6'13'2024,"1"4"-2246,5 4 121,0 3 1,5 0 92,-1 1 1,1 0 175,-5 0-168,1-6 0,5 4 0,1-3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1:18.6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7569,'9'14'893,"-1"2"1,2 4-1450,6 4 1,-2 3-60,2 1 615,-2-1 0,4 3 0,1-5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2:21.8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25 8501,'0'-6'1109,"0"0"0,1 6-808,3 0 1,3 0-307,6 0 0,0 0 61,4 0 1,-2 0-171,6 0 0,-1 0 171,5 0 1,0-4-1072,0 0 0,0 0 1014,-1 4 0,7 0 0,0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2:24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12598,'8'4'480,"0"0"0,0 0-297,5-4 1,5 0-917,2 0 0,5 0-2702,4 0 3435,-3 0 0,10 0 0,-4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46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 7569,'8'8'307,"-3"8"0,-3 13 0,-2 16 1,0 15-1,1 18 518,4 19 0,-2-38 0,1 4-530,0 7 0,1 2 0,1 10 1,0 3-1,-3 8 0,-1 2-558,-1-29 0,0 2 0,0 0 1,0 7-1,-1 1 0,1 2 505,-1 4 1,0 2 0,0 0 0,-2 3 0,0 0 0,-1 2-402,0 3 1,0 2 0,-1-1 0,-1 0-1,-1 0 1,-1 0 237,1 0 0,-1 1 0,1-1 0,-1-1 0,0 0 0,1 0-66,1 1 1,0 0-1,0 0 1,2-6-1,0 0 1,0-1-30,-1-1 1,1 0 0,0-1 0,0-2 0,0-1 0,-1-2-164,-1-4 1,0-2 0,0 0 56,1 26 0,0-1 110,-2-3 1,-1-2 0,4-14-1,0-3-311,-2 1 1,0-2 0,-1-9 0,0-3-286,4-6 0,-1-1 1,-6 42-770,4-10 1,-5-15 854,5-14 0,-5-15 522,5-14 0,-4-9 0,4-11 0,1-5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9:17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88 148 12549,'8'-9'390,"0"1"0,-4 4-277,5-4 1,-5 1 0,4-3 0,0 2 90,-1-2 0,0-1-1166,-3-1 664,-3 5 0,5-4-326,-6 3 254,0 2 295,0-5 3,0 4 1,-6 0 376,-2 3 1,-7 8-162,-1 5 0,-5 3 182,4 5 0,1 2 20,3 6 1,1 0 168,0-1 0,1 1 38,2 0 0,4-4-195,5-1 0,0-5 141,0 2 0,7-7-134,5-2 0,6-5-338,7 1 1,0-3 55,-1-1 0,3-5 112,1-4 0,-3 2 103,0-1-298,5 0 0,-9-10 0,9-1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9:19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25 161 9885,'13'0'464,"-5"-2"-343,0-2 0,1 1 24,3-5 0,-1 0-68,-3-5 1,3 1 61,-2 0 1,0 3-199,0 1 1,0 0 62,-5-5 1,0 5-108,-4 0 68,6 0 49,-5-5 0,-1 6 73,-8 3 1,1-1-60,-1 1 1,-4 1 295,-5 7 0,0 3-95,5 5 0,0 2-141,-1 3 0,1-2 42,-1 5 1,2-3 774,3 4 1,3-2-334,5 1 0,0 2-113,0-5 1,1 0-226,3-5 0,4-1-51,9-3 1,-2-2-1119,6-6 1,-1 0 595,5 0 1,6-6 338,2-2 0,2-9 0,3-2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08.9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5615 7569,'58'-39'-140,"3"1"1,4 1-43,9-1 1,7-3 88,-34 17 0,-1-1-14,-1 3 1,0-1 0,6-5 0,1-1 0,-1 1-1,1 0 271,3-3 1,1 0 0,3-2 0,0-1-188,1-2 1,2-1 0,4-4 0,2 0 189,5-3 0,1 0 0,3-3 0,1-1-321,5-3 1,1-1 0,0 0 0,2 0 165,-28 16 1,1 0-1,0 0 1,2-1-1,1 0 1,0 0 27,1-2 0,1-1 0,0 1 1,1-1-1,0 1 0,1-1-28,3-1 0,2 0 0,-1 0 1,0 0-1,-1-1 0,1 0-216,3-2 1,1-1 0,0 1 0,-1 1 0,1 0 0,-1 0 208,2-1 0,1 0 0,-1 0 0,0 1 0,-1 0 0,2 0-210,5-2 1,1-1 0,0 0 0,0-1 0,0 0 0,-1 0 239,1 0 0,-1-1 1,1 1-1,0 1 0,0 0 1,1-1-23,1-1 1,1-2 0,1 1 0,-2 3 0,0-1 0,1 0-32,-19 8 0,0 0 0,0-1 0,0 1 1,0 1-1,0 1 0,0-1 0,-1 1-18,20-12 0,0 0 0,0 0 0,-1 1 0,1 1 0,-1 0 34,1-1 1,1 1-1,-2 0 1,-3 0-1,-1 0 1,1 0 18,2 0 1,1-1 0,-1 1 0,-4 1-1,-1 0 1,0 1 1,-4 2 1,-1 1-1,0 0 1,0 0 0,0 1-1,-2-1-195,-3 3 1,-1 0 0,-1 0 0,-2 2-1,-1 0 1,0 0 100,-2 1 1,-1 0-1,0 0 1,25-15-1,-2 1-179,-6 3 0,-2 1 0,-4 1 0,-3 1-62,-6 5 0,-2 0 316,-5 5 0,-3-1 0,-3-3 0,-2 0 0,-5 5 0,-1 2 0,2 0 0,-1 0 0,1 1 0,1 0 0,0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11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1206 133 7569,'2'-15'228,"1"0"1,2 0-1,0 1 1,0-1 518,-1 0 0,1 6 365,-5-1-731,7 0 1,-4 2 83,7 3 136,-7 3 1,9 15-198,-8 7 1,3 13 131,-2 6 0,-3 3-203,2 2 0,-4 7-649,-4 3 1,2-4 240,-3-1 0,-1-3-1376,1-2 0,-2-4 1451,2-1 0,4 0 0,-6 5 0</inkml:trace>
  <inkml:trace contextRef="#ctx0" brushRef="#br0" timeOffset="2991">89 1088 9037,'-8'7'496,"3"2"0,1 13-370,0 7 1,0 9 425,-6 11 0,2 3-161,-1 7 0,-3-1-795,7 1 1,-5-5 211,5 0 0,1-7 192,4 2 0,6-9 0,2-5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24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250 398 7850,'-15'-5'0,"1"0"527,-1 2 1,0 3 75,0 4-385,1 5 1,-1 5 0,-1 3 425,-4 2 0,4 4-139,-4 6 0,4 1 79,1-1 1,2 6-106,3-1 1,-1 2-152,6-2 1,0-3-50,5 3 1,0-7-85,0-3 0,0-1-12,0 1 1,7-2 11,2-8 0,0 1-211,0 0 1,6-7-48,5-3 1,-1 1-36,-4-1 1,5 0-346,-1-5 1,6-1 246,-6-4 0,6 1-384,-6-5 0,3-3 253,-3-7 1,-3 2-66,4-2 1,-4-4 76,-1-2 0,0-3 67,-1-1 0,-5 0 134,-4-1 0,-4-1 92,-1-3 1,-1 3 367,-4-3 1,-8 4-245,-7 6 0,-6-2 422,1 6 1,-2 0-279,-3 6 0,2 1-27,4 3 0,-2 2-5,6 3 0,1 3-759,4-3 0,0 5 137,1 5 1,5 3-97,4 7 1,-1 5-839,1-1 1,2 7 105,8-1 1236,3-4 0,7 13 0,-1-3 0</inkml:trace>
  <inkml:trace contextRef="#ctx0" brushRef="#br0" timeOffset="298">470 398 7569,'-6'-15'1464,"4"0"-792,-3 1-237,4-1 1278,1 0-728,0 7 380,0 1-937,6 27 0,-4-2 194,3 16 1,1 1 223,-1 4 1,2-5-651,-2 10 0,-4-3-118,4 3 0,-3-1 66,-2-4 1,0 2-175,0-7 0,0 5 90,0-5 0,0 1-861,0-6 0,5-4 477,0-1 1,-1-6-2681,-4 2 649,0-4 1172,7-1 1,-4-7-1001,7-3 2183,-7-4 0,10-14 0,-4-3 0</inkml:trace>
  <inkml:trace contextRef="#ctx0" brushRef="#br0" timeOffset="531">514 721 9135,'-13'-15'0,"4"1"0,4-1 0,3 0 0,2 0 1601,0 1 0,8 4-1140,7 0 1,1 7-200,9-2 1,1 3-57,8 2 0,-3 2-64,4 3 0,-4-2 11,-2 7 1,-6 5 22,-4 4 1,-2 1-106,-3-5 1,-5 1 74,-4 4 1,-5-3 62,-5 8 0,-5-5-50,-10 4 1,-8-4-39,-6 4 1,-7-6 37,2 2 0,3-4-603,2-1 0,0-2-220,4-3 0,-1-2-1706,12-3-687,-1-4 2311,12 6 0,5-7 746,12 0 0,14-7 0,15-1 0</inkml:trace>
  <inkml:trace contextRef="#ctx0" brushRef="#br0" timeOffset="866">1102 633 7569,'0'-23'0,"-6"3"2111,-4 11-1371,4-5 1,-12 13-103,3-4 1,-3 3 11,3 2 1,-4 0-273,-1 0 0,0 7-55,6 3 0,-1 3-189,0 1 1,7 1-103,3 0 0,4-1 25,1 1 14,0 0 28,0-7 0,6 5 46,4-3 0,3 1 130,2-1-409,-1 3 80,1-5 1,1 2 36,4 0-422,-10 0 315,9 11 0,-12-5-52,3 4-146,-4-4 1,-6 1 157,0 2 1,0-2 86,0 2 1,-8-3 159,-7-1 0,-1 0-63,-8 0 1,-6-6-207,-4 1 1,0-7 119,4 2 1,2-3-829,4-2 0,-2 0 400,6 0 0,6-7-1866,4-2 2360,7-4 0,3-15 0,8-3 0</inkml:trace>
  <inkml:trace contextRef="#ctx0" brushRef="#br0" timeOffset="1332">1191 677 9230,'-9'0'2161,"3"0"-1967,6-7 1,2 6-1142,2-4 649,-2 3 165,11-4 0,-10 4 86,7-3 0,-5-1 190,5 1-252,-7 0 1,9 3 184,-7-3-34,6 4 0,-8-6 151,7 7 0,-5-5-50,5 0 0,-5 0-81,4 5 0,-4-1-128,5-4 1,-5 3 83,5-3 1,-5-1-80,5 1 1,-7-2 63,2 2 1,-4 2 16,-1-7 1,0 5 163,0-4 1,-6 5 25,-4 0 1,-3 0 344,-2-1 0,-6 4-229,-3-4 0,1 10 392,-2 5 1,6 4-280,-6 6 1,5 3-194,-4 6 0,8 7-51,1 3 0,2 2 338,8-2 0,0 2-164,5-7 1,2 1-140,3-6 0,8-4-497,6-1 0,7-11 236,-1 2 1,1-5-793,-1-1 0,2-2 436,-2-7 0,4 0-1103,5 0 1,-2-2 685,2-3 0,-3-4-542,-2-11 0,-1 4 525,-4-4 1,3-3 820,-8-1 0,1-4 0,-5-1 0</inkml:trace>
  <inkml:trace contextRef="#ctx0" brushRef="#br0" timeOffset="1666">1543 603 10348,'-4'-6'0,"-1"7"0,1 13 0,3 8 0,2 6 0,3 2 0,1 1 0,-1 1 0,1 3 1940,0-3 0,7-1-1716,-3-1 0,3-7 124,-2-4 0,3-3 143,-3-1-12,3 0-169,1-7 80,1-1-823,-7-7 428,-1-7 1,-7-6 130,0-7 0,-5-1-38,0 2 1,-5-4-601,5-7 0,-5 1 236,6-1 0,-3-5-64,2-5 1,3 3 82,-2-2 0,2 8 90,2 1 1,5 2-866,0 9 679,6-1 0,-8 7-741,7 3 1,0 4 518,5 6 1,-1 0-51,1 0 0,0 5 236,0 0 1,1 1 29,3-1 1,-2-3 358,2 3 0,-4-2 0,-5 2 0,3-4 0,-11 6 0,4-5-289,-6 2 289,0-2 0,0 5 0,7-1 0,1 2 0</inkml:trace>
  <inkml:trace contextRef="#ctx0" brushRef="#br0" timeOffset="2067">1926 530 7569,'-9'0'-584,"3"0"-106,6 0 252,0 0 438,0 6 0,0-4 0,0 5 0,0-7 0,0 0 0,0 6 0,0 2 0</inkml:trace>
  <inkml:trace contextRef="#ctx0" brushRef="#br0" timeOffset="2474">1926 530 7569,'-9'-15'1120,"3"7"1,6 0-185,0 3 265,0 3-427,0-4-407,0 6 0,0 6-95,0 4 1,-5 5-67,0 4 0,0 1 69,5 9 0,-5-2 202,0 7 1,1-3-213,4-2 1,0 2-240,0 4 0,1-4-106,4 3 1,-3-5 147,3-4 0,1 1-361,-1-6 0,5-1 178,-5-4 0,4 0-275,-4-1 0,7-6 166,-2-3 0,-2-3-106,2-2 200,-1 0 0,6-7 68,0-2 1,-2-6-153,-3-5 1,1-3 39,-6-6 0,5 0-46,-5-1 0,4 1 65,-4-1 0,0-4-65,-5 0 1,0-2 84,0 2 1,0 3-421,0-4 1,0 4 62,0 2 0,0 1 22,0 4 0,0 2-1151,0 8 1621,0 6 0,0 1 0,0 7 0</inkml:trace>
  <inkml:trace contextRef="#ctx0" brushRef="#br0" timeOffset="2916">2308 559 8451,'14'-1'0,"1"-4"2005,0-5-1179,-7 3-197,-1-6 1,-7 10 235,0-7-629,0 7 1,-2-4-42,-3 7 0,-3 7 0,-7 3 0,0 5 320,1 4 0,-1 4-155,0 6 1,2 1 139,4-1 0,-3 5-154,7 1 0,0-1-61,5-5 1,2-4-237,3-1 1,3-6 28,7 2 0,-1-4-196,1-1 1,1-5 155,4 0 1,-4-7 109,4 2 1,1-4-71,-1-1 1,-1-1-953,-4-4 1,0-3 381,-1-7 1,1-5-468,0 1 1,-5-7 274,-1 1 1,-5-3 101,1-1 0,-4-5 174,-1-1 1,0-4 155,0 5 1,0-5 43,0 4 1,0 3-183,0 7 347,-6 4 1,2 8-91,-5 3 1,4 17 441,-5 12 1,7 7 509,-2 4 1,3 1-454,2 3 0,0-1-66,0 6 1,0-1-65,0 1 1,2-3-404,3-7 1,1-1 151,4-4 0,8-2 212,-3-8 1,3-1-235,-4-3 0,6 2-666,0-7 0,1-1 4,-2-4 0,-1-11-396,7-4 0,-7-4-579,1-1 1674,-2-3 0,-3-6 0,1-1 0</inkml:trace>
  <inkml:trace contextRef="#ctx0" brushRef="#br0" timeOffset="3341">2837 45 7569,'0'-8'1190,"0"1"1,0 20 16,0 7 0,-2 12-558,-3 8 1,4 9-300,-4 5 1,3-2 472,2 2 1,0 0-156,0 4 0,7 0-64,3-5 1,1-4-233,-1-9 1,1 0-459,-6-5 0,5-1 128,-5-5 0,1-4-843,-1-1 1,-3-6 549,3 2 0,-4-4-2488,-1-1-1791,0-7 4331,0-1 1,-6-7-223,-4 0 0,2-2 90,-2-3 1,2-8-29,-2-6 0,4-9 59,6-2 0,0-1 105,0-8 0,0 5 76,0-5 0,6 6 1028,4-1 1,3 9 239,2 6 1,-1 2-675,1 3 1,0 5-212,0 5 1,4 2 63,1 2 0,-2 2 199,-9 2 0,5 5-159,-5 5 1,0 8 104,0 2 0,-5 4-145,0 1 0,0 1 401,1-1 0,-4 0-389,4 1 1,-2-2-198,2-4 1,-1 2-826,5-6 1,-4-1 465,5-4 0,0-2-447,5-3 0,1-4 383,4-6 0,-2 0 93,6 0 0,-1-1-760,1-4 1,4-3-2987,-3-7 3933,-4 0 0,7-12 0,-5-4 0</inkml:trace>
  <inkml:trace contextRef="#ctx0" brushRef="#br0" timeOffset="3866">3498 500 7569,'-1'-13'355,"-4"4"0,-5 4 0,-3 3 1,-2 4-1,-1 4 0,-2 9 0,-2 8 2034,2 5 0,-3 8-1957,2 3 1,1-2 128,8 2 0,-2-1-191,8 1 1,-1 2-155,5-7 0,0-1-17,0-8 1,6 1-84,4-7 0,3 1-338,2-5 1,4-6 202,1 1 0,4-7-628,-4 2 1,1-3 365,-1-2 0,-4-7 126,4-2 1,-4-4-96,-1-2 0,-1-1-770,1-4 1,-5 2 484,0-7 0,-7-1 211,2-8 1,-3 1 139,-2-6 1,0-5-1,0-5 1,0 0-123,0 5 1,4 3 89,1 7 0,2 6 612,-2 13-394,-4 1 0,11 12-98,-7 7 0,1 15 272,-1 9 0,-3 7 980,3 8 1,-4-3-471,-1 3 1,0-5-317,0 5 1,0-1 261,0-9 1,2 0-256,3-4 1,-3-6 131,2 1 0,5-9-131,0-1 0,0-2 463,0-8-516,1 6 0,5-11-481,0 0 1,1-3-1221,4-12 1,-4 2 1529,3-11 1,3-1-443,-3-4 0,1-4 97,-5-6 0,-1 0-605,1-10 1,5 5 274,-1 4 1,1 4 208,-6 7 0,-4 11 278,0 3 0,-5 10 983,5 1 1,-7 10 264,2 9 0,1 11-704,-1 8 1,0 5-240,-5-4 0,2 4 86,3-5 0,-2-1-782,7-9 0,0-1 334,4-3 1,1-9-1136,0 4 0,1-10 651,4 0 0,-2-5-3192,6-5 3767,-6-3 0,10-20 0,-5-3 0</inkml:trace>
  <inkml:trace contextRef="#ctx0" brushRef="#br0" timeOffset="3990">3616 45 7569,'-13'-10'1872,"3"0"0,4 5 56,6-4-4745,0 5 2817,0-2 0,13 12 0,3 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0.9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60 7569,'-8'-15'3346,"1"0"-2268,7 1-539,0 5 3,0 3 26,7 25 0,-1-1-207,4 17 0,3 2-126,-3 2 0,-2 4-76,2 1 1,-7 0-116,2 0 0,-3-1-638,-2-4 343,6 3 264,-4-11-47,4 5-1326,-6-6 639,0 6 464,0-12 0,0 10-1094,0-9 1,0-4 404,0-1 1,-5-4-511,1-1 1456,-1-7 0,-2 5 0,-1-5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1.1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43 412 8834,'-15'-44'569,"5"5"-261,0 0 1,7 6-70,-2-1 1,5 3 605,5 1 0,0 2-30,10 4-450,-4-4-106,17 12 0,-5-5 34,6 6 0,2 2 259,4 3-184,-4 3-317,11 7 1,-6 0 166,3 0-34,-3 7-723,-13 8 473,-2 8 1,-8 6-20,-3 0 0,-5 7-76,-10 3 1,-5 2 45,-9-2-522,-4-3 416,-7 0 0,-4-6-482,0-1 310,0 1 116,4-14-471,7 5 1,-1-11 289,9 0 0,-3-7-1752,8 2 1208,4-4 1002,-1-1 0,20 0 0,4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1.6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1 117 7569,'5'29'0,"0"1"0,1-3 514,-1-2 1,-3 3-196,3-4 1,-4 2 292,-1-1 1,0 1-295,0-6-135,0 6-45,0-10 0,0 0-32,0-6 0,0-5 284,0 5-369,0-7 218,0 4-298,0-20 1,0 3 7,0-10 0,0-1 97,0 1 1,-1-6-119,-4 2 1,3-9 39,-3-1 0,5-1 175,5 6 1,-2 1-117,7 4 1,-2 3 195,2 6 1,3 5-53,-3 0 1,3 7 58,2-2 1,-4 10-55,4 5 0,-7 3-22,12 2 1,-7-1-5,6 1 0,-1 0 1,2-1 0,-2-5-54,6-5 84,1 5-81,-2-8 0,5 6-158,-4-7 0,2-2 59,-1-3 1,1-3-281,-7-7 0,6 1 77,-5-1-379,-1 0 388,-4 1 1,-2-1 20,-3 0 1,-4 0-56,-6 1 277,0-7 1,-8 4-65,-7-2 0,-1 9 531,-8 5 0,-1 5-278,-4 5 0,-1 5 532,1 9 1,-1 6-197,1 9 0,6-1-4,4 6 0,2-5-379,3 5 1,5-6-10,4 1 1,4-4-175,1-6 1,6 2 73,4-6 1,0 0-1300,5-6 590,-4 1 469,17-7 1,-7 4-1560,4-8 1,2 1 318,-2-5 1,8 0-1113,1 0 2509,0 0 0,2-6 0,2-2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2.1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295 497 7569,'-23'-5'1723,"3"0"1,-1 0-1398,2 5 1,-8 8-121,3 7 0,-2 3 525,1 12 0,-1-3-253,7 12 0,-1-1-83,5 1 0,2-1-346,3-4 0,4-4 31,6-1 1,2-1-143,2-9 1,5 1 83,5-5 1,1-7 160,0-3 1,4-4 22,1-1 1,4 0-1167,-4 0 0,0-1 151,-6-4 1,1-5-98,0-10 0,-2 4 134,-3-4 0,-2-2 333,-3-3 0,-4-3-76,4-1 1,-3-7 176,-2-3 0,-2-4 6,-3-1 0,2-5 332,-7 0 0,5-8-66,-5-2 1,6 5 99,-6-4 1,7 2 46,-2-3 0,3 13 697,2 7 1,0 13-131,0 7 561,0 9 0,2 6-525,3 14 1,-4 13-54,4 16 0,2 9-230,-3 1 0,6 11 50,-5-1 0,5 8-131,-5-3 1,5 3-115,-5-9 1,6 4-533,-1-8 1,-2 2 254,2-2 0,-2-10-662,2-10 1,3-3 391,-3-1 0,-2-8-807,2-2 1,-1-5 473,6-5 0,-5-4-239,0-6 1,-1 0 329,6 0 1,-2-8-173,-3-7 755,3 1 0,-5-21 0,7 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2.2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 7569,'9'-5'526,"0"2"1,-1 6 0,-2 10 0,1 10 0,-4 6-1,-1 4 1,-2 1 0,0 0 1171,0 2 1,0-9-1529,0 2-33,0-3 1,0-3 57,0-3 0,1-4 103,4-1-2783,-3-7 1694,11 5 1,-3-12-1960,9 4 1880,-2-3 1,10-4 869,-2-3 0,3-3 0,1-6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4:36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45 7569,'0'-10'-226,"-2"0"-367,-3-1 309,-3 4 134,-7 1-56,1 6 101,-1 0 1,0 0 89,1 0 33,-1 0-21,7 0 0,-5 0-2,3 0-15,3 0 100,-6 6-128,5-4 179,0 5-128,-5-7 0,11-2 25,-3-3 215,4 3 1356,1-4-805,0 6-236,0 0 1293,6 0-1346,-4 6 0,6 3-30,-3 5 0,-2-4-133,7 0 0,-5 0 122,5 4 1,1-2-101,9 3 0,-2-7-169,6 11 0,1-6-170,4 7 1,-4-4-503,-1-1 0,-6 5 485,2-1 1,1 6-9,-2-6 0,1 1 0,-5-5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45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 7569,'-7'8'2810,"6"-1"-2383,-6-7-143,14 0 1,-4 6 795,7 4 1,-7 9-265,2 6 1,-4 3 86,-1 1 1,0 7-264,0 3 0,0-3-273,0-2 0,-1 2-311,-4-1 0,3-6 33,-3-4 1,4-3-168,1 3 0,0 3-464,0-4 1,0-1-614,0 2 0,0-3-18,0 3 1,0 1-2829,0-6 4001,0 6 0,6-3 0,2 6 0</inkml:trace>
  <inkml:trace contextRef="#ctx0" brushRef="#br0" timeOffset="302">60 471 7569,'-15'0'584,"0"-5"1,2-1 164,3-2 1,4 3-277,6-5 1,0 5 37,0-5 0,2 7 33,2-2 1,6-3-204,10-2 0,3 2 40,6-2 1,5 2-94,1-2 0,10-1 71,-1 6 0,4-2 21,-4 2 0,0 5 15,0 0 0,-6 9-613,-4 10 0,-5 4 404,-4 6 0,-5 2-148,-11 4 1,-2 2 50,-7 7 1,-3-4-231,-7-1 1,-2-7 115,-12 3 0,-6-1 90,-4-5 1,-5 2-124,5-11 1,-2-2-152,1-8 0,4-4-588,-3-6 0,5 0-882,4 0 0,-1 0 723,6 0 956,7-6 0,0-9 0,5-8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2.51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207 58 7916,'-15'-15'754,"0"0"0,1 2 1,-1 3 462,0 5 0,-1 12-645,-4 8 1,4 1-260,-4 8 0,4 1-107,1 4 1,5 2 696,1 4 0,5-6-387,-1 1 0,4-3-175,1-7 0,5 4-691,0-4 1,6 0 277,-1-6 1,5-4-810,4 0 1,-1-7 530,7 2 0,-6-3 213,6-2 0,-1-2-94,6-3 1,-3-5-1738,-2-9 1,1 1 784,-6-7 0,-1 1 371,-4-6 0,0-6 812,-1-3 0,1-10 0,0-3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2.8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10 8614,'0'-9'1386,"0"9"1,-2 11-973,-3 23 0,4 6 245,-4 9 0,3-2-266,2 7 1,0 0 326,0 5 0,0-1-284,0 1 1,5-5-320,0 0 0,0-8 78,-5-2 0,5-2 0,0-8 0,-1-1-1118,-4-8 1,0 1 608,0-7 1,0 1-884,0-5 1,0-6-167,0 1 450,0-6 1,-4 0 436,-1-8 0,0-5 95,5-5 0,0-8 143,0-2 0,0-10 99,0-6 1,6-2-46,4-2 1,3-3-12,2 2 0,0 1 894,-1 15 1,1-2-441,0 11 1,-1 6 759,1 4 0,-5 7-453,0-2 0,-2 10 193,2 4 0,1 6-252,-6 5 1,5 2-41,-5 8 1,0-1-325,-5 1 0,0-1 20,0 0 1,4-1-305,1-3 0,5 1 156,-5-7 1,6 1-848,-1-5 1,3-1 410,2 1 0,1-5-1004,4 0 1,-2-7 375,6 2 1,-4-3 1048,5-2 0,-1-13 0,5-4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3.3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148 12 7569,'-2'-9'2140,"-3"6"-1230,-5 6 1,-3 14-512,-1 12 0,-6 2-161,0 8 0,2 4-43,9 1 0,-4 8 253,3-8 1,3 4-139,2-4 0,4-2-247,1-3 0,0 1-49,0-11 0,1 2 79,4-11 1,3-1-68,7-4 0,0-7 101,0-3 1,-1-3-56,1-2 1,0-2-27,-1-3 1,1-3-642,0-7 1,-2-6 97,-3-4 0,1 1-50,-6-5 1,1 1 229,-1-11 1,-3-1-93,3-4 0,-4 0 196,-1 0 0,0 0 29,0 0 1,5 6 466,0 4 1,0 10-221,-5 4 1130,7 10-763,1 4 0,5 12 1,-3 4 1,1 10 292,-6 4 0,2 10-232,-2 6 1,-4-1 97,4 5 0,2-3-232,-3 8 0,3-9-127,-2 0 1,-3-8-49,2 3 1,-2-1-322,-2-5 0,5-1 183,0-8 1,1-9 257,-1 4-1477,-3-10 907,11 1 0,-6-12-704,2-4 1,4-10 419,-3-4 0,3-4-88,2-1 0,0-7 271,-1-3 0,1-4 170,0-1 1,-1 6 330,1 4 0,0 10 447,0 4 1,-1 10-143,1 5 0,-2 5-325,-3 5 0,1 3 31,-6 7 1,2 6-30,-2 4 0,-4 3-1638,4 1 1,-3-6 1522,-2-4 0,-7 4 0,-1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3.5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104 74 7569,'-23'-23'2710,"8"2"-2427,9 12-260,-1 3 0,4 1-111,-7 0 1,5 0 87,-5 5 0,1 7 0,-6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33.6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45 1 7569,'-15'0'-232,"7"6"1,-5 2 0,5 7-1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41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9347,'0'15'839,"0"-5"-387,0 0-142,0-1 1,0 6 302,0 0-214,0-1-218,6 1 1,-4 0 358,3 0-357,3-7 1,-6 5-115,4-12-46,1 12 160,1-11 1,0 11-530,5-11 265,-5 4 178,1-6-45,4 0 131,-5 0-73,7 0-2611,-1 0 1159,-6-6 630,-1 4 174,-1-11 538,-4 11 0,11-17 0,-5 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41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30 7569,'-8'-8'0,"2"2"0,1 4 2722,0-3-1454,0 4-634,5-6-225,0 7-1734,0 0 1,0 0-1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43.52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59 309 7861,'0'-8'2420,"0"2"-2099,0 6 164,0 6-61,-6 2 0,-1 7-71,-2 0 0,-3 4-110,7 1 1,-5 5-68,6-6 1,-1 1 98,5-6-92,0 1-208,0 0 108,0 0-11,0-1 1,6-4-143,4 0-161,3-7 1,2 4-311,-1-7 1,6 0 407,0 0 0,-1-7-1610,-4-3 787,6 4-484,-4-7 1440,4 5 0,-7-7 0,1 0 0</inkml:trace>
  <inkml:trace contextRef="#ctx0" brushRef="#br0" timeOffset="141">133 45 7569,'-15'0'0,"1"0"2151,-1 0-645,7-7-2547,1 6 318,7-6 309,0 7 414,0-6 0,7-3 0,1-5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48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 8681,'0'-8'1347,"6"1"1,-2 7-1165,6 0 1,-1 0 137,6 0-364,0 0 227,6 0-47,-5 0 1,6 0-307,-8 0 176,7-6-285,-4 4 0,6-5-258,-4 7 0,-2 0-765,2 0 1,-2 0 1300,-3 0 0,1-6 0,0-2 0</inkml:trace>
  <inkml:trace contextRef="#ctx0" brushRef="#br0" timeOffset="170">89 162 7768,'15'0'361,"0"0"61,-1 0 1,1 0-154,0 0 0,1 0-1366,4 0 436,-4 0 274,5 0 387,0 0 0,-4-6 0,4-2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47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161 250 12096,'7'-8'582,"-4"2"-352,7 6 1,-1-5-111,6 0 1,0-7-135,0 3 1,-1-4 89,1-2 1,5 0-142,-1 0 1,1 1 40,-6-1 0,1 0-418,0 1 349,0-1 1,-6 0-46,1 1 1,-7 4-1,2 0 86,-3 7 0,-9-9 50,-2 7 0,-4 0-34,-2 5 1,-1 0 165,-4 0 0,2 0-87,-7 0 0,3 7 154,-3 3 1,-1 3-51,6 2 1,-6 1 210,2 3 0,1 6-7,-2 9 580,7-3-580,-3 5 1,6-1 113,1-1 1,4 5-129,0-5 0,7-1 38,-2-9 0,5 3-84,5-8 1,3 6 14,7-6 1,1-4-112,4-5 0,-2-7-208,6 2 1,1-3-323,4-2 1,0 0-423,1 0 1,4-7-1260,0-3 0,6-3 1004,-6-1 1,5-1-1088,-5 0 2099,7-6 0,-3-2 0,6-6 0</inkml:trace>
  <inkml:trace contextRef="#ctx0" brushRef="#br0" timeOffset="549">793 383 11115,'-13'14'516,"3"1"0,-1 0-90,6-1 1,-2 1 42,2 0 0,4 0-9,-4-1 1,3 1-137,2 0 1,0-1-4,0 1-138,0-7-45,7 5 0,-4-10-144,7 7 49,0-6 46,4 2-1107,1-6 595,0 0 237,0 0-789,-1 0 448,1 0 291,0 0-9,-1 0 109,1-6 0,-5 2-482,0-6-2363,-1 1 1515,6-6 641,-7 0 825,5-6 0,-11 5 0,4-5 0</inkml:trace>
  <inkml:trace contextRef="#ctx0" brushRef="#br0" timeOffset="697">823 118 8592,'-7'-8'3807,"4"1"-3095,-7 7-525,7 0 1,-6 0-7,5 0 3,2 7-2359,-5-6 1046,7 13 1129,0-6 0,0 6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0:59:57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73 7569,'0'-9'1961,"0"-4"-1571,0 5 1188,-6-7-677,4 7-417,-11-5 0,5 12-134,-7-4 1,5 8-53,0 2 1,1 6-35,-6-1 1,0 3 23,1 2 1,4 4-4,0 1 1,2 6-91,-2-1 0,-1 4 0,6 5 0,-5-1-12,5 6 1,0-4 46,5 4 1,0-7-36,0 3 0,2-9-210,3-2 0,-2-6-70,7 2 1,1-5-116,9-6 1,-4-2-80,4-7 0,2 0 155,3 0 0,3-7-170,1-2 1,1-6 115,-1-5 0,0-3-104,1-6 0,-1 0 37,1-1 1,-8-1-78,-2-3 1,-4 3 22,-1-3 1,-7 4 96,-3 6 1,-5-4 534,-5 3 1,-8 4-239,-6 2 1,-8 2-24,3 3 1,-2 1-98,1 3 1,-3-2-2,4 7 0,3 0-355,1 5 0,-1 9 381,1 5 0,1 8 0,4 7 0</inkml:trace>
  <inkml:trace contextRef="#ctx0" brushRef="#br0" timeOffset="717">45 1102 13400,'14'-2'90,"1"-3"0,5 2-64,-1-7 1,7 0 179,-1-5 0,3-1-23,1-4 1,-4 9-1,-1-4 1,-6 6-367,2-1 0,-9 3-344,-1 7 0,-5 0 721,5 0 1,-7 7-28,2 3 1,-5 9 371,-5 6 0,2 9-185,-7 5 1,0 5 236,-5 5 1,1-6-233,-1 6 0,5-12-53,0 7 0,5-4-122,-4-1 0,5-3-154,-1-7 0,4-6-1360,1-3 1154,0 2 1,5-5-3549,0 2 3724,6-9 0,4 3 0,8-5 0</inkml:trace>
  <inkml:trace contextRef="#ctx0" brushRef="#br0" timeOffset="1718">236 2219 7569,'0'-10'499,"0"0"-221,0 7 1,0-5-47,0 3 1,5 1 152,0-5 28,0 5-46,-5-9 356,-7 12-141,-1-12 1,-2 11-119,0-3 1,0 10-42,-4 5 0,-6 8-180,1 1 0,-1 7-48,5-1 0,-4 13 381,-1 1 0,0 6-185,6-5 0,4 2 17,0 2 0,7-1-120,-2-4 0,3-3-186,2-7 1,2-1-36,3-4 1,3-2-126,7-8 1,4-5-263,1-5 1,4-2 227,-4-2 0,11-2-170,-2-2 1,4-11 165,-3-10 0,-3-2-82,-2-3 1,1 1-225,-6-1 0,-1 1-521,-4 0 1,-7-6 572,-3 1 0,-3 0 332,-2 4 1,0 1 89,0 0 0,-5 4-107,0 1 0,-7 1-225,2-2 0,-3 4 123,-1 6 1,-1 1-988,0-1 630,1 0 494,-1 7 0,0 1 0,1 7 0</inkml:trace>
  <inkml:trace contextRef="#ctx0" brushRef="#br0" timeOffset="2509">89 3203 7888,'0'9'3107,"0"-3"-1554,0 1-681,0-6-939,0 6 0,6-9 122,4-3 1,3-1-69,2-4 0,1-3-2,4 3 0,-2-3-116,6-2 0,-6 1 97,2-1 0,-4 5-278,-1 0 648,0 7 1,-2-2-149,-4 10 1,-2 5-174,-7 10 1,0 9 65,0 10 1,-7 5 901,-2 5 1,-4-1-421,-2 5 0,5-5-269,0 1 0,2-3-245,-2-2 1,2-7-157,3-2 0,4-6-1226,-4-5 0,3-2 284,2-8 1049,7-5 0,1-3 0,7-6 0</inkml:trace>
  <inkml:trace contextRef="#ctx0" brushRef="#br0" timeOffset="3329">1 1631 7671,'14'0'2071,"1"0"1,5 0-1517,-1 0 0,9 0-437,1 0 0,1 0-309,4 0 0,-3-7-445,-1-3 1,4 4-1048,0 1 1683,0-3 0,-4 0 0,-1-7 0</inkml:trace>
  <inkml:trace contextRef="#ctx0" brushRef="#br0" timeOffset="4168">104 3836 11951,'1'-9'972,"4"4"0,5 4-734,9 1 0,-1 0-183,7 0 0,1 0-554,8 0 0,4-7 386,6-2 1,0-5-2901,0 0 3013,0-1 0,0-6 0,1-2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53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1103 280 7569,'0'8'197,"0"-2"0,-4-4 591,-1 3-469,0-4 0,3 13-22,-3-5 0,4 0-22,-4 0-105,3 1 0,2 5 133,0 0 0,0-1-28,0 1 18,0 0 1,0-1 283,0 1-276,0 0 1,5-1-119,0 1 1,5-5 10,-5 0 1,4-5-786,-4 4 444,7-5 1,-4 2-2,7-6 0,-6 0-57,1 0 0,0 0-256,5 0 0,-1-1-1097,1-4 818,-7 3 740,5-11 0,-5-2 0,7-8 0</inkml:trace>
  <inkml:trace contextRef="#ctx0" brushRef="#br0" timeOffset="176">1103 74 7569,'-14'0'0,"6"0"0,-6 0 0,13 0 0,-6 0 4620,7 0-4399,0 0 1,7 6 0,1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57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7569,'8'0'266,"-1"-7"348,-7 6 338,6-6-400,-4 7 261,5 0 0,-1 0-370,4 0 0,3-2-49,2-2 0,6 2-97,3-3 1,4-3-115,2-2 1,4 2-40,0-2 1,2 2-871,-2-2 0,-2 2 726,2 3 0,-3 3 0,-2-4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04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7569,'-8'0'2595,"1"-6"-1818,1 4-373,4-5 1358,-5 7-892,7 0-621,0 0 1,7 0 145,3 0-211,3 0-47,8 0 1,2 0 45,6 0 1,1-5-184,-1 1 0,7-1 0,2 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16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15 220 8040,'-8'-7'686,"1"6"1,7-7 111,0 3-563,0 3 1,7-9 314,3 6 0,3-5-172,1 5 1,6-5-60,0 5 0,6-5-136,-2 6 1,4-6 123,1 5 1,-4 0 66,-1 5-191,-6 0-194,4 0 0,-8 2 154,1 2-272,-7 5 147,-1 5 1,-7 3-27,0 2 1,-4 3 106,-5 2 1,-3 4-184,-12-4 1,-1 4 30,-4 1 1,-1-4-132,1-1 1,4-6 47,1 2 0,6-4-351,-2-1 0,9-5-47,1 0 186,7-7-1025,-4 3 1,9-6 629,3 0 1,8-6 197,7-4 0,6-3 28,-2-2 517,4-6 0,8-2 0,1-6 0</inkml:trace>
  <inkml:trace contextRef="#ctx0" brushRef="#br0" timeOffset="215">647 29 8202,'0'-15'2918,"-6"7"-2071,-4 3 0,-8 10 362,-2 5 0,-4 4-575,4 6 1,0 3 212,6 6 0,-1 1-387,0-1 1,2 4-162,3-4 0,4 4-40,6-9 1,0-1 123,0 2 0,6-7-384,4 1 1,5-2-376,5-3 1,2-1-1228,8-3 1,-1-2 885,1-3 0,-1-3-3836,0 3 4553,1-4 0,6-1 0,1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19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53 7569,'-2'-23'1276,"-2"3"-786,2 11 0,-3 10 8,10 14 1,5 24-283,9 25 0,-7-15 1,-1 5 244,4 15 0,0 4-792,0 7 0,-1 5 0,-5-18 0,-2 3 1,0 2 401,0 5 1,0 1 0,-2 2 0,0 6 0,-2 2 0,-1 1-330,0 7 0,0 3 0,-1 0 1,0-21-1,-1 0 0,0 1 0,-1 1 309,0 3 1,0 0 0,0 0-1,-1 1 1,1 2 0,-1 0 0,0 0-1,-1 1-6,0 2 1,-1 0 0,0 1 0,0 0 0,1-2 0,0 1 0,-1-1 0,1 1-387,1 1 1,0-1 0,0 1-1,-1-1 1,-1-4 0,-1 0-1,0 0 1,1-1 210,0-1 0,0 0 1,1-1-1,-1-1 0,0-5 1,-1 0-1,0-1 1,1 0-208,-1 22 0,0 0 1,0-2-1,0-9 1,0-2-1,0-1-15,0 0 0,0-1 0,1-2 0,1-7 0,0-1 0,1-1-129,-1 26 0,1-3 0,-2-8 0,1-4 316,1-12 1,-1-3 164,1-9 0,-1-2 0,3-1 0,0-2 0,0 35 0,0 1 0,0-1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21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30 177 7569,'0'-15'1723,"0"7"-1448,0 1 0,0 7-119,0 0 0,-5 7 12,0 3 0,-2 3 119,2 2 1,4 4 167,-4 1 0,3-1-103,2-4 1,0 0 115,0-1-447,0 8 0,5-6 58,0 4 1,6-4-582,-1-1 351,3-7 1,2 0-70,0-3 1,-1-3 104,1 2 0,0-2 46,0-2 0,-1-5-106,1 0 1,0-6 92,-1 1 0,1-3 87,0-2 0,-2 1-66,-3-1 0,1 0 160,-6 0 0,5-4 5,-5-1 0,0-6 106,-5 2 1,0 1-19,0-2 0,0 6 159,0-6 0,0 6 240,0-6-344,-7 7 1,5-3 639,-3 6-226,4 7-346,1 1-198,0 7 0,0 9 29,0 5 1,0 3 8,0 7 1,6 1-24,4 4 1,0 2 46,5 3 1,-4 4-31,9 6 1,3 0-30,1 0 0,-3 7 7,-1 3 1,-4-2-172,-1 2 1,-2-2-95,-3 2 1,-4 2-141,-6-7 1,-1-5 89,-4-5 1,-8-8-63,-7-2 1,-4-1-626,4-8 0,-6-2 377,1-9 0,-4-2-423,-5-7 0,3 0 77,-4 0 844,4-7 0,-5-1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21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9 8468,'0'-9'68,"5"18"593,-1 15 0,6 25-359,-5 20 1,0-19-1,0 4-17,-2 8 1,-1 4 0,3 13 0,0 5-665,-3 7 1,1 4 0,-2-21-1,1 2 1,-1 1 454,0 6 0,-1 2 0,-1 2 1,1 10-1,0 3 0,0 0-325,0-22 0,0 0 0,0 1 0,0 0 0,0 3 0,0 0 0,0 1 0,0 0 227,1 1 1,-1 1 0,0-1-1,-1 1 1,1-1 0,-2 0 0,1 0-1,0 0 25,-1 0 1,1-1 0,0 0 0,0 0 0,-1-1 0,0 0-1,1 0 1,-1-1-28,1-2 0,0-1 0,0 1 0,-1-1 1,1-1-1,-1 0 0,0-1 0,-1 1-262,-1 21 1,-2 1-1,1-2 1,1-4-1,-1 0 1,1-2 258,1-2 1,0 0 0,-1-2 0,0-3 0,0-1 0,-1-2 5,2-4 0,0-2 0,0-1 0,-1-6 0,0 0 0,0-2-23,-1 24 0,0-4 1,2-5-1,0-3-681,3-11 1,0-2 0,0-4-1,0-3-499,0 35 1224,0-12 0,0-6 0,0-7 0,0 1 0,0 3 0,0 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24.3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15 735 7794,'-8'-8'1827,"2"1"-964,6 7 2991,0 0-3671,6-6 1,-3 4-262,7-3 1,0-1 90,5 1 0,1-7-229,4 3 1,-2-6 127,6-5 0,-6 4-87,2-4 0,-4 4 114,-1 1 1,-1 1 39,1-1 1,-7 0-164,-3 1-24,3-1 1180,-6 0-415,4 7-563,-6 1 1,-1 14 133,-4 3 0,2 4 65,-7 6 1,2 1-105,-2 4 1,2 3 0,3-4 1,3 4 276,-3 1 1,4-1-88,1-3 0,0 2-300,0-2 0,1-4 102,4-1 1,3-4-290,7-1 0,-5-6 57,0 1 0,4-6-96,6 0 0,0-2 26,-6-2 1,1 0-68,0 0 0,-1-7 142,1-2 1,-2-4 14,-3-2 1,1 0 177,-6 1 0,5-6-97,-5 0 0,5-4 199,-5 4 0,1 1 25,-1 4 1,-3 0 226,3 1-270,3-1 0,-7 5 59,4 0 1,-1 7 358,0-2-149,-2 3-171,11 9 0,-10 3-56,7 9 0,-5-1 137,5 7 0,-5-1-25,5 6 0,-7 4-116,2 0 1,1 7 21,-1-2 1,0 4 13,-5 1 1,5 0-654,0 0 0,0-5 290,-5 1 1,-2-8 136,-3 2 1,-3-7 25,-7-3 1,-1-11 465,-4 2 0,2-5-146,-6-1 0,-1-2 14,-4-7 0,1-5-593,4 0 1,-2-6-643,6 1 1,1-8-1712,4-2 1,0-6 424,0 2 2181,7-4 0,-5-8 0,5-1 0</inkml:trace>
  <inkml:trace contextRef="#ctx0" brushRef="#br0" timeOffset="397">250 176 7569,'9'-6'2669,"-3"4"-1854,-6-4-340,0 6 196,0 0 0,5-2-233,0-3 1,6-3-168,-1-7 0,3 1-88,2-1 1,5 0-84,-1 1 1,1-1 159,-6 0 0,1 0 165,0 1 1,-5 6 419,-1 3-247,1 3 0,3 4-200,-3 3 1,1 3-103,-6 6 1,5 3-102,-5 2 0,7-2-12,-3 2 1,4 3-4137,2-3 3953,0 1 0,6-6 0,2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04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1 7569,'0'29'196,"2"15"0,3 12 0,5 17 0,4 23 0,-5-37 0,0 3 325,1 8 0,0 4 0,1 20 0,-1 6-453,-3-26 1,0 1-1,-1 2 1,-1 4-1,1 3 1,-1 1 0,2 8-1,-1 3 1,1 0-1,-3-21 1,0 0 0,0 1-1,0 1-620,0 1 1,-1 2-1,1 0 1,0 0-1,0 3 1,0 1-1,0 0 1,0 0 638,1 1 0,0 1 1,0 0-1,0 0 0,-1 0 1,0 1-1,0 0 0,0-1-206,1-1 0,0 0 0,0-1 0,0 0 1,-1-1-1,-1-1 0,1-1 0,-1 0 121,1 19 1,-1-1 0,0 1-159,0-24 0,1 1 0,0-1 0,-2-3 0,-1 6 0,-1-4 0,1-1 0,1 1 0,0-1 0,0-2-497,2 24 0,-1-4 0,-2-12 1,1-3-98,2-12 0,2-3 750,-2-5 0,2-3 0,12 37 0,0-9 0,-4-3 0,-1 2 0,-3 4 0</inkml:trace>
  <inkml:trace contextRef="#ctx0" brushRef="#br0" timeOffset="676">559 5895 7569,'36'0'22,"3"0"1,14-2-1,10-3 1,19-5-1,-33 4 1,2-1-1,7 0 1,3-2-1,6 0 1,3-2-1,7 0 1,3-2 0,7-1-1,2 0 1,7 0-1,2-1 1,-27 5-1,1-1 1,1 1-1,4-1 1,1 0-1,1 0 1,5-1 0,1 0-1,2 0 1,3 0-1,2 0 1,0 0-1,-18 3 1,1-1-1,1 1 1,0 0-1,3-1 1,1 1 0,0 0-1,1-1 1,4 0-1,1 0 1,0 0-1,2-1 548,2 1 1,2-1 0,0 0 0,0 1-1866,-3 0 0,-1 1 1,1 0-1,2-1 1356,-9 1 1,2-1 0,1 0 0,-1 0 0,-1 0-183,14 0 0,-3 1 0,1-1 0,1 0 0,-13 1 1,0-1-1,1-1 0,0 1 0,-1 1 49,17-1 0,-1 0 0,0 1 1,0-1-1,-1 0 0,0 0 1,-1 0-1,0 1-442,-2 1 0,-1 1 0,0 0 0,0-1 309,0 0 1,-1-1-1,0 1 1,-2 1 204,-5 2 0,-1 1 0,-1 1 0,1-2 0,0 0 0,-1-1 0,1 0 0</inkml:trace>
  <inkml:trace contextRef="#ctx0" brushRef="#br0" timeOffset="1775">1794 4087 7569,'-15'6'1068,"0"-4"0,7 11-1419,3-3 1,5 1-1799,5-1 2149,3 3 0,7 2 0,0 8 0</inkml:trace>
  <inkml:trace contextRef="#ctx0" brushRef="#br0" timeOffset="1957">2779 4366 7569,'-22'0'3918,"0"0"-4595,5 0-900,4 0 1,20 0 1576,3 0 0,3 0 0,1 0 0</inkml:trace>
  <inkml:trace contextRef="#ctx0" brushRef="#br0" timeOffset="2132">4146 2852 7569,'-38'-23'1780,"9"2"-1598,14 13-1220,9 1 1,4 2 1037,-3 1 0,-3-8 0,-7 4 0</inkml:trace>
  <inkml:trace contextRef="#ctx0" brushRef="#br0" timeOffset="2290">2926 2543 7569,'-44'-21'3229,"13"5"-2794,9-5 1,29 8-92,12 3 0,9-3-119,7 3 0,-3 3-225,7 2 0,7-3 0,6 0 0</inkml:trace>
  <inkml:trace contextRef="#ctx0" brushRef="#br0" timeOffset="2442">5983 2058 7569,'-23'-14'4266,"9"6"-3188,7 1-482,7 7-596,7 0 0,1 0 0,6 0 0</inkml:trace>
  <inkml:trace contextRef="#ctx0" brushRef="#br0" timeOffset="2574">7041 1074 10387,'-29'-38'317,"13"15"0,3 10 1,13 13-1</inkml:trace>
  <inkml:trace contextRef="#ctx0" brushRef="#br0" timeOffset="90798">1853 5733 7077,'0'-15'383,"0"1"0,1 6 0,3 1 686,0 1-375,1 4-445,-5-5 0,0 9 41,0 3 0,0 3-75,0 7 0,0 1-200,0 4 1,0-4-121,0 4 0,0 1-154,0-2 1,0 1-1283,0-5 0,0 4 1516,0 1 1,2 1 24,3-1 0,3 3 0,7 6 0</inkml:trace>
  <inkml:trace contextRef="#ctx0" brushRef="#br0" timeOffset="91584">1838 6306 9724,'10'-4'40,"0"-1"0,-6-2-232,6 2-2,0 4 125,5-13 102,-1 13 0,0-7 103,-5 3-132,-2 3 125,-7-4 1,0 12-60,0 4 0,0 3 82,0 2 0,-2-1-88,-3 1 1,4 5 15,-4-1 0,2 1-28,-2-5-156,3-1 0,-5 1-666,7 0 396,0-7-440,0 5 557,0-11 0,2 9-1010,3-6 1267,-3 0 0,11-5 0,-5 0 0</inkml:trace>
  <inkml:trace contextRef="#ctx0" brushRef="#br0" timeOffset="91917">1809 6512 7569,'-9'0'-151,"3"0"1236,6 0 277,0 0-923,6 0 1,3 0-117,5 0 1,1 0-88,0 0 1,4 0-31,1 0 0,6 0-224,-1 0 0,-3 0 80,3 0 1,-6-1-518,6-4 1,-5 3-69,4-3 1,-6 3-331,2 2 1,-4 0 188,-1 0 0,-1 0 41,1 0 623,0 0 0,-1-6 0,1-2 0</inkml:trace>
  <inkml:trace contextRef="#ctx0" brushRef="#br0" timeOffset="93398">544 4249 8925,'9'0'780,"4"0"-597,-4 0 1,5 0-275,0 0 1,3 0 121,2 0 0,-1 0-329,7 0 0,-6 0-186,6 0 1,-6 0 483,6 0 0,-7-7 0,3-1 0</inkml:trace>
  <inkml:trace contextRef="#ctx0" brushRef="#br0" timeOffset="94440">15 4102 7718,'0'-9'1524,"-6"3"-909,4 6-65,-4 0-344,12-7 1,2 1-160,7-4 0,0 3 91,-1 7 0,-4-1-206,0-4 79,0 3 0,4-4-334,1 6 242,-7 0 0,4 6-52,-7 4 0,0 3-56,-5 2 1,0 0 61,0-1 1,-7 3-63,-3 2 0,2 2 80,-2 4 1,-4 1 138,-6-6 0,2 1-61,8-2 1,-3-2 189,3 2 0,4-7 20,1-2 332,-3-1 115,6 0-406,-4 4 1,12-12 56,4 4 0,5-3-24,4-2 1,-2-2-426,2-3 0,-3 4 144,-1-4 1,5 1-983,-1 0 1,1 2 1009,-5-3 0,-1 3 0,1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41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9872,'13'7'0,"-2"3"705,-1 3 0,-6 8-511,0 3 1,0 11 1956,1 4-1042,-4 3-774,6 2 0,-6 0 177,4 1-283,-3-8-1265,4 6 0,-4-12 372,3 3 613,-3-3 51,11-8 0,-5 5 0,7-6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06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15 160 9209,'-8'7'2989,"1"1"-2332,7 7-275,0-7 1,2 3-66,3-6 1,3 0-108,7-5 1,1 0-184,4 0 1,-2-6 111,6-4 0,-1-3-325,1-2 1,4 0 195,-3 1 0,1-3 101,-2-2 0,2 2-213,-6-2 1,3 2-401,-8 3 0,3 1 439,-9 3 1,-2 2 474,-2 3-201,-4 3 1,-1-3-90,0 10 0,0 5 164,0 10 0,0-2-26,0 6 1,0 1-71,0 4 0,-4 0-15,-1 1 0,0-3-159,5-2 0,0-2-251,0-4 1,0-2-900,0 2 1008,0-2 1,0-3-111,0 1-1673,6 0 1,1-1 242,3 1 1666,3 0 0,-5 0 0,7-1 0</inkml:trace>
  <inkml:trace contextRef="#ctx0" brushRef="#br0" timeOffset="465">133 616 7569,'-9'-8'645,"-4"1"-416,12 7 1,-7 0 346,3 0-381,3 0 0,-6 0 275,3 0 116,3 0-137,-4 0 56,6 7 1,-2-6 186,-3 4 551,4-3-392,-6-2 507,7 0-154,0 0 0,7 0-812,2 0 1,6 0-54,5 0 0,9-7-74,10-2 0,4-9-82,1-2 1,5-4-720,0 4 0,5-5 418,-5 6 1,1-2-2111,-1 1 1,-3 5 316,3 1 1911,-10-1 0,4 7 0,-6-7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42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7569,'0'-8'1141,"0"-5"1,1 6-799,4-3 1,-3 2-161,3 3 1,3 2-1,2-7 1,3 5 171,2-5 0,-1 6-143,1-6 1,6 5-50,4-5 1,-2 7 42,1-2 1,-4-2-24,4 2 1,-6 1-452,2 4 0,-9 6 225,-1 4 0,-7 3-110,2 2 1,-3 4 62,-2 1 0,-2 6 85,-3-1 1,-5 2 51,-9 3 0,1-1 55,-7 0 1,2 1 126,-1-1 0,-2-4-70,6-1 1,2-6 55,8 2 1,-1-4-5,6-1 1,0-5 207,5-1 1,12-5-109,2 1 1,13-4 104,2-1 1,0-1-324,6-4 1,2 1-241,2-5 0,-1 0-672,1 0 1,-5-4 488,6 3 0,-8-3-1439,3-2 0,-4 5 98,-2 0 1671,-6 1 0,5-6 0,-5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49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7853,'-2'-8'1408,"-2"3"-391,2 3-362,-5 2 0,7-1 272,0-4 29,0 3-598,0-5 0,7 6-135,3-4 0,8 3-143,1-3 1,7-1 43,-1 1 0,4 0-85,6 5 1,-6-5 13,0 0 0,-1 0-139,-8 5 0,-1 5-362,-4 0 1,-2 7 250,-3-3 1,-4 4 105,-6 2 1,-6 2-26,-4 2 0,-5-3-101,-4 4 0,1-4 104,-7-1 0,6 0 305,-6-1 0,6-4 24,-6 0 365,7-7 41,-3 4-218,13-7-379,1 0 0,19 0 60,2 0 0,11-2-35,-1-3 1,4 4 27,2-4 0,-1 3-152,0 2 0,-4 2 7,-1 3 0,-6 3 69,2 7 0,-5-1 23,-6 1 1,-2 0-43,-7-1 1,0 1 33,0 0 1,-7-1-23,-2 1 1,-11 0-9,-4 0 0,-4-6 340,-2 1 1,-4-7 719,0 2 1,-5-3-890,4-2 1,3 0-43,7 0 1,-1 0-1416,6 0 0,6 0 208,4 0-3498,7 0 4589,-4 0 0,14-7 0,1-1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9:51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89 7569,'-8'0'1307,"-5"-7"-650,11 6-290,-5-12 45,7 11 280,0-4-404,0 6 1,2 0-75,3 0 1,3 0 26,7 0 0,6 0-1,3 0 1,11 4-71,4 1 1,10 0 12,5-5 1,10 0-87,4 0 1,15 0-154,6 0 1,7 0 61,-45 0 0,1 0 1,-2 0-1,1 0-236,7 0 1,2 0-1,-2 0 1,1-1 200,5-2 1,0 1 0,-2 1 0,0 0 60,6-1 0,1-1 0,-3 2 0,0 1 6,5 0 1,0 0-1,0-3 1,-1 1-31,1-1 1,0 1 0,-7-1-1,-1 1 22,-3 2 1,-2 0 0,-7 0-1,-1 0-400,48 0 1,-13-5 243,-6 0 0,-16 0 278,-4 5 0,-12-5-12,-3 0 0,-3-1 314,-11 1 1,-4 3-300,-11-3 814,-7 4-2363,-2 1 1129,-6 0-1140,-6 0 1,-4 0 1404,-10 0 0,4 0 0,-5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15.0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0 206 8995,'8'0'2927,"5"0"-2450,-3 0 1,3-1 83,2-4-553,6-3 0,-3-9-250,7-2 282,-7 2 1,8-6-76,-7 4 0,1 3 118,-5-4 0,-1 4 388,1 1 0,-2 5 112,-3 0 1,3 7-281,-3-2 1,-2 3 24,2 2 1,-5 7-75,4 3 1,-4 3-1065,5 2 0,0-1 555,5 1 1,-4 0-2860,4-1 1469,-4 1 1645,10 0 0,1-1 0,0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14.6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30 263 8412,'-9'0'1410,"3"0"-501,6 0-363,0 0-181,-7 0 92,6 7-136,-6-6-138,7 6 1,0-7 2666,0 0-2617,7 0 1,1-7-39,7-2 0,1 1-151,3-2 13,-2 0 17,4-5 0,-6-4-99,-1-1 0,1 0 87,0 6 1,4-6-89,1 1 40,0-1-436,-6 5 273,-6 1 51,6-1 0,-6 0 70,0 7 0,-2 0-47,-6 3 0,2 3 11,3-3 0,-3 5 39,2 5 1,-4 3 65,-4 7 1,-3 6-64,-3 4 0,-1 8 11,6 1 1,-5 2 288,5-2 0,0-5-1,5 1 1,0-1 168,0-4-229,7-4-48,-6 0 0,13-8-34,-5-3 1,4 2 11,2-8 0,0 1-83,-1-5 1,3 0 88,2 0 0,-2-1-790,2-4 309,4-3 206,-6-7 75,4 0-6,-7 1 1,1-8-737,0-2 352,0 3 249,-1-7 1,-4 10 133,0-7-52,-7 7 1,9-3-167,-8 6 838,1 1-450,-5 6 0,2 1 17,3 7 83,-3 0-179,4 0 0,-1 7-14,0 2 0,1 11-24,-1 4 0,-3 4 62,3 2 13,3 6-142,-6-5 1,4 11 79,-6-3 1,0 4-246,0 1 93,-6 0 2,4 0-219,-11 0 288,5 0 1,-12-1 102,1-4 1,-3-3 116,3-7 0,2-6-21,-2-3 1,-2-4-138,1-1 0,0-7 7,6-3 0,4-4 22,0-1 1,7-11 293,-2-4 1,3-9-216,2-1 0,12-9-86,2-5 1,9 1 117,-3-1 0,6 0 91,-1-5 0,7 0-201,2 0 1,1 4 65,-6 1 0,-4 6 4,-1-1 1,-6 8 11,2 2 1,-4 6-2701,-1-2 0,-1 4 2595,1 1 0,6-6 0,2-2 0</inkml:trace>
  <inkml:trace contextRef="#ctx0" brushRef="#br0" timeOffset="876">1058 704 10427,'-1'13'1830,"-4"-3"1,3 5-1087,-3 0 0,2-1 206,-2 6-446,4 3-263,-6-7 0,7 5-32,0-6 0,0 5 67,0-1-47,0-6-92,0 0 1,2-6 138,3 3-582,-4-4-466,12-6 524,-5 0 192,1 0-1938,4 0 883,-5 0 549,7-6-1153,-1-3 1,-1-5 814,-3-1 1,2 0-804,-8 1 1703,8-8 0,-10 0 0,4-8 0</inkml:trace>
  <inkml:trace contextRef="#ctx0" brushRef="#br0" timeOffset="1008">1117 396 8870,'-10'5'0,"1"1"0,-1 2 4377,2 4-4377,1-6 0,14 1 0,1-7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28:21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2617 280 7569,'-8'0'777,"2"0"-110,6 0 0,-2-2 252,-3-3 154,4 4-417,-6-6-186,7 7-103,7 0 65,1 0 1,6 0-255,1 0 1,0 0-396,0 0 1,-1 0-592,1 0 0,0 0 513,-1 0 0,3 0-608,2 0 1,-2 0 391,2 0 0,-7 0-1043,-3 0 1101,-5 0 0,2 2 70,-6 3 383,0-4 0,-6 13 0,-3-6 0</inkml:trace>
  <inkml:trace contextRef="#ctx0" brushRef="#br0" timeOffset="134">2632 383 8022,'-5'10'1391,"0"-1"-646,0-5 1,12 2 17,3-6 1,4 0-321,6 0 0,0-1-789,9-4 0,-8 1 269,9-5 1,-4 4-2318,3-5 2394,-6 7 0,5-10 0,-5 4 0</inkml:trace>
  <inkml:trace contextRef="#ctx0" brushRef="#br0" timeOffset="-1708">662 368 8136,'5'15'-1137,"0"0"0,0-1 1293,-5 1 0,0 1-142,0 4 0,5-4 146,0 4 1,1-4-63,-1-1 0,2 0 517,3-1 1,1-4 121,-6 0 205,0-7-1,1 4-278,-4-7-591,5 0 1,-9-7 85,-3-3 0,2-3 37,-7-1 0,0-1-64,-4 0 1,4-6-161,0-4 1,5-2 27,-5-3 1,7-4-27,-2 0 1,3-6 36,2 6 1,5 2 71,0 7 1,7-1-248,-3 6 1,5 2 80,0 9 1,1 0-958,0 4 1,-1 4 508,1-4 1,0 10-1082,-1 5 1613,1 3 0,6 1 0,2 1 0</inkml:trace>
  <inkml:trace contextRef="#ctx0" brushRef="#br0" timeOffset="-933">1015 471 7569,'0'15'-592,"0"-1"604,7-5 1,-6 4 348,4-4 0,-3 0-35,-2 0 1,0-4 103,0 5 1,2-7 219,2 2 686,-2-3-905,5-2 1,-7-7-201,0-2 0,1-9 333,4-2 1,-3-6-202,3 1 0,1-2-407,-1-3 0,5 1 92,-5-1 0,5 1 135,-6 0 1,8-1-324,-2 1 0,3 6-1428,1 3 1,0 9 54,-5 1 0,4 7 828,-3-2 0,-2 3 311,2 2 1,-5 7 189,5 3 1,-5-2 183,5 2 0,-7-5 0,2 4 0,1-4 0,-1 5 0,2-5 0,-2 5 0,-4-5 24,4 4 1,-3 1 796,-2 5 0,-2 0-419,-3-1 1,4 1 534,-4 0 0,-2-1-435,2 1 1,0 5-116,5-1 0,0 1 228,0-5-432,0-1 1,5 1 35,0 0 0,12-5-125,-3-1 1,4-5-147,-3 1 1,1-4-96,4-1 1,-4 0-345,4 0 0,-9 0 277,-1 0 0,0 0-61,4 0 0,-5-1 76,-4-4 0,-4 1 125,-1-5 0,0-1-87,0-5 0,-6 0 204,-4 1 1,-3-1-30,-2 0 0,0 1-7,1-1 1,1-5-139,3 1 1,-3-3 91,3 3 0,3 3-167,3-4 1,2 4 47,2 1 0,0 5 72,0 0 0,2 2-165,2-2 0,0 4-327,5 6 1,-4 0-100,5 0 299,0 0 429,5 0 1,-1 6-81,1 4 1,5 3 142,-1 2 0,3 0-127,-3-1 0,-1 6 218,7-1 1,-7 6-112,1-5 0,2 6 7,-1-2 1,0-1-10,-6 2 1,1-3-54,0 3 1,-1 1 305,1-6 0,-7-1-139,-3-4 0,2-5 1079,-2 0-450,-1-7-279,-4 3-195,-6-6 0,-1-6 53,-2-4 1,-3-3-343,7-2 0,0-6 111,5-3 1,0 1-205,0-2 1,0-4 67,0-6 1,7-5-71,3 0 0,1 0 1,-1 0 1,3 0 151,-3 5 0,1-2-60,-1 7 1,1-1-21,-6 12 1,5-1-249,-5 5 0,2 7 5,-3 3-3793,-2 4 3986,11 1 0,-11 0 0,4 0 0</inkml:trace>
  <inkml:trace contextRef="#ctx0" brushRef="#br0" timeOffset="16137">2088 662 9811,'0'15'825,"0"0"-422,0-1-3,0 1 0,0 0 161,0-1-424,0 1 1,0-5 275,0 0-46,0-1-554,0 6 227,0 0 1,5-5-159,0-1 0,6-5 109,-1 1 0,3-4-146,2-1 1,0-1-124,-1-4 0,1 3-238,0-3 0,-5-1-393,-1 1 0,-4-7 403,5 3 1,-5 0-959,5 0 1464,-7-1 0,10-11 0,-5-2 0</inkml:trace>
  <inkml:trace contextRef="#ctx0" brushRef="#br0" timeOffset="16286">2118 442 7569,'-15'0'3320,"7"0"-2779,1 0 1,6 0-192,-4 0-74,3 0-93,-4 0-183,12 0 0,2 6 0,7 2 0</inkml:trace>
  <inkml:trace contextRef="#ctx0" brushRef="#br0" timeOffset="124146">133 353 7569,'-8'0'2633,"2"0"-2072,6 0 171,0 0-82,0 7-68,0-5-245,0 4-35,6-6 0,2 0-56,7 0 0,0-1-238,-1-4 0,3-4 81,2-5 1,-2 4-124,2 0 1,-4 0 79,-5-4 1,1-1-465,-6 0 1,0 1 224,-5-1 1,0 5 59,0 0 0,-8 0-13,-7-4 1,-1 6 56,-9 3 1,1 3 640,-6 2 0,1 12-301,0 2 0,4 11 506,1-1 1,6 11-314,-2 4 0,5 3 68,6 2 0,2-6-91,7-4 1,11 0 36,4-4 1,14-1-407,1-14 1,9 1 24,0-11 0,4 0-1640,1-5 1,-5-2 914,0-2 0,-1-6 648,1-10 0,3-3 0,-4-6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36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221 274 7569,'0'-15'219,"0"7"0,0-5 156,0 3 1,-4 2-66,-1-2 0,0 0 80,5-5-23,0 1 60,0-1 0,0 0 241,0 1-113,0 5 0,0 1 245,0 3-558,0 4 0,0-4-49,0 10 1,0 9 1,0 11 0,0 4-93,0 6 0,0 2 81,0 7 1,0 2-200,0 3 0,0-6 54,0 6 0,-2-9 77,-3 4 0,4-1-353,-4-9 0,3 1-4,2-6 0,0-1-354,0-4 1,0-1 291,0-3 1,0-9-1690,0 4 853,0-4-651,0-3 1317,0-1 0,0-9 474,0-3 0,-7-3 0,-1-6 0</inkml:trace>
  <inkml:trace contextRef="#ctx0" brushRef="#br0" timeOffset="218">16 185 7569,'-9'-14'864,"3"6"1258,6 1-954,0 1-528,0 4 0,8-5-153,7 7 1,6 0-43,8 0 1,2 0-176,4 0 1,2-6-65,7-4 1,5-3-458,0-2 0,0 2 217,-4 3 0,-3-1-1456,-3 6 1,2 0 283,-7 5 1206,1 0 0,-6 0 0,0 0 0</inkml:trace>
  <inkml:trace contextRef="#ctx0" brushRef="#br0" timeOffset="684">560 568 7569,'1'-10'101,"4"0"0,-2 2 137,7-2 1,-2-3 280,2 3 1,3-3-146,-3-2 1,1 6 119,-1-1 0,2 5 205,-8-5-286,8 7-161,-10-10 1,4 13 166,-6 0 0,0 8-76,0 12 1,-6-2-124,-4 6 1,2 1-58,-2 4 1,7 0 42,-2 1 1,3-3-107,2-2 1,2 1 82,3-6 1,1-1 28,4-4 0,3-5-29,-3 0 1,3-7-1,1 2 1,1-4-188,0-1 0,1 0-111,4 0 1,-4-1-247,4-4 1,-4-3 232,-1-7 0,-5 0-271,-1 1 1,-5-1 180,1 0 0,-4 1 18,-1-1 1,0 0 49,0 0 1,-6-4 112,-4-1 1,-5-4-59,-4 4 0,1-4-1,-7 4 1,7-4-180,-1 4 0,2-5 76,2 6 0,1-1-298,-1 6 1,5-1-207,0 0-217,7 0 1,-2 1 426,10-1 0,3 2-271,7 3 0,0-3 764,-1 3 0,8-9 0,1-4 0</inkml:trace>
  <inkml:trace contextRef="#ctx0" brushRef="#br0" timeOffset="867">942 83 11058,'9'-5'0,"1"0"0,2 1 0,-1 4 0,-1 5 0,-4 7 0,-1 6 0,0 6 0,-1 6 0,-3 2 0,1 4 0,1 2 0,2 3 0,-2 1 4701,-1 2-4412,4-6 0,-4 4-257,3-3 1,-2-1 24,2 1 1,-3-6-623,3 1 0,1-4-24,-1-6 0,5-1-398,-5-3 0,6-9-537,-1 4 0,-2-6 764,2 1 0,0-3 760,4-7 0,1 0 0,0 0 0</inkml:trace>
  <inkml:trace contextRef="#ctx0" brushRef="#br0" timeOffset="1060">912 465 7569,'-14'0'0,"4"0"2072,0 0-1109,7 6-431,-4-4 836,7 4 1,2-1-717,3 0 1,3 0-326,7-5 0,6 5-663,3 0 1,4 0 270,1-5 1,1 0 207,-1 0 1,6-2-497,-1-3 0,2 4-1477,-2-4 1,-3-2 497,3 2 1332,-3 0 0,5-1 0,2-2 0</inkml:trace>
  <inkml:trace contextRef="#ctx0" brushRef="#br0" timeOffset="1585">1544 377 8775,'-14'0'0,"-1"0"0,0 0 0,-1 1 0,-4 4 0,-3 5 2620,1 3 0,-5 8-1958,8 4 0,-1 4 13,6 5 0,-1-3-260,0 4 0,2 1-177,3-2 1,4-5-101,6-4 0,0-7-289,0 1 0,1-4 118,4-5 1,3 1-54,7-6 1,1 0-479,4-5 0,-4-2 291,4-2 0,1-9-673,-1-7 0,4-5 382,-4 6 0,0-7 84,-6 1 0,1-3 164,0-1 0,-6 0 272,1-1 1,-6 1-102,0-1 1,-2 1-40,-2 0 1,0 6 128,0 3 0,0 9-242,0 1 1637,0 7 1,0 9-629,0 14 0,-2 6-361,-2 3 1,2 7 106,-3 3 0,-2 2 239,3-2 1,-1 2-435,5-6 1,0-1-121,0-5 1,1-6 82,4-3 1,3-4-44,7-1 1,0-7-75,-1-3 0,8-3 97,2-2 1,-1-4-573,2-6 1,-3-1 233,3-13 0,1-1-672,-6-4 0,4-1 224,-4 1 1,-1-7-32,-4-3 1,-2-5-20,-3-5 0,1 0 262,-6-10 0,2 2 46,-2-12 1,-4 12 81,4-2 0,-2 17 56,2 2 1,-3 14 258,3 7 1373,-3 9 0,-2 12-838,0 12 0,-2 16-413,-3 14 1,2 6 1390,-7 9 0,5 0-794,-5 0 0,7 0-441,-2-1 0,-1 0-113,1-5 0,0-4-1131,5-9 1,0-6 590,0-10 0,5-2-1177,0-8 1,8-1 66,1-3 1410,1-3 0,13-7 0,-5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39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28 352 12629,'14'0'470,"-4"0"-287,0 0 1,0-7-18,5-3 0,-1-3-58,1-1 0,0-1-107,-1 0 0,-4 0-34,0 1 1,-7-1-97,2 0 0,-3 1 64,-2-1 0,0 5-28,0 0 1,-7 7 28,-3-2 1,-3 4 256,-1 1 0,-3 1 118,-2 4 0,2 8 138,-2 7 1,2 11-137,3-2 0,4 10-55,0 1 1,7 2 116,-2 2 1,5-1-80,5-4 0,3-3-281,7-7 1,4-6 71,1-3 1,6-4 95,-1-1 1,1-2-146,-2-4 1,4-2-1051,-4-7 0,-1 0 292,2 0 1,-6-2-151,6-3 0,-7-3 266,2-6 0,1-6 256,-2 0 0,1-6 60,-5 2 0,-1 1 93,1-2 0,-5 1 282,0-5 0,-2 4 284,2 1 221,3 6-329,-5-4 1,5 16 271,-3 6 1,1 6-325,-6 9 1,5 5 45,-5-1 1,5 7 412,-6-1 1,6 3-248,-5 1 0,2-4-194,-2-1 1,-2-1-81,7 1 0,-5-2-174,4-8 1,-4-4-28,5 0 0,-7-5 170,2 5-187,-3-7 109,-2 3 1,0-7-152,0-4 1,-7-3 24,-3-7 1,2-1-421,-1-4 1,-1 2 80,-5-6 1,7-3-59,3-7 1,3-3 130,2-7 1,0 1 37,0 4 1,7 3 129,3 7 1,3 6-1,1 3 1,1 5 923,0 6 0,0 2-433,-1 7 0,1 2-166,0 3 0,4-2-96,1 7 1,1-1-31,-1 6 1,-4 1-10,4 4 0,1-4 68,-2 4 1,6-4 139,-5-1 1,1 1-79,-2 4 1,-4-2 105,0 6 0,-1-6-81,-4 2 1,-2 1-84,2-1 0,-7-1 192,2-4-179,-3 0 161,-2 0-133,0-7 1,-2-2-126,-3-6 1,2 0 58,-7 0 0,2-1-137,-2-4 0,-1-3 35,6-7 0,0-2-279,5-2 1,0-4 91,0-6 0,2-6-31,3 1 0,3 0-68,7 4 0,4 1 28,1 0 1,-1 6 288,-4 3 0,0 4-119,0 1 1,-1 7 178,1 3 0,0 3-47,-1 2 1,1 0 94,0 0 0,-2 2 32,-3 3 0,3-2 66,-4 7 1,0-5 16,0 5 0,-5-1-120,1 6 0,1 0 325,-1 0 1,0-1-143,-5 1 1,0 6 75,0 4 1,-5 2-75,0 3 1,-5 4-288,5 0 1,0-1-36,5-8 1,0 1-90,0-7 0,2 1 168,3-5 1,3-6 66,7 1 1,0-7-55,-1 2 1,6-5-18,-1-5 0,1 2-261,-5-7 0,-1 1 90,1-6 1,-5-5-108,0 1 1,-7-3-6,2 3 0,-3-1-7,-2-9 1,-2 3-33,-3-9 1,-3 4 216,-7 2 1,0 5 0,1-1 0,1 1 0,1 1 0,4 3 758,2 4-542,-6 8 476,11-5-366,-6 11 1,12-3 21,0 10 0,6 1-120,-1 4 1,8 8 92,2-3 1,4 4-407,-4 1 1,6-2 90,-2 7 1,4-8 223,1 3 1,1 1-108,-1-1 0,-4 1-130,-1-1 0,-6-4 24,2 4 0,-4-4-199,-1-1 424,0-7 120,-1 5 1,-4-11 752,0 2-748,-7-2 1,2-8-132,-10-4 1,2-3-29,-7-2 1,0-5-63,-4 1 1,4-7 35,0 1 1,5-7-234,-5-3 1,7-6-188,-2 2 1,10-7 193,5 2 1,3 2-99,2 8 1,4 7 53,1-2 1,1 9-1114,-1 1 1,-4 7 583,4 3 1,-9 5 697,-1-1 0,0 10 0,4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50.8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45 221 7569,'0'-14'594,"0"-1"1,0 0-262,0 1-223,6-1 707,-4 0 0,9 5 134,-6 1-768,0 5 1,0-1 105,0 10 1,0 4-95,-5 5 0,5 3 116,0 2 1,0-1-80,-5 7 1,0-1-43,0 6 0,0 5-78,0 5 0,0 2 83,0 2 0,-5-1-107,0-4 1,-2 2 59,2-7 0,4 0 83,-4-4 0,3-7-62,2-4 1,0-2 165,0-3 0,5 1-99,0 0 0,8-6-51,2 1 0,1-2 52,9 2 0,-1-2-42,5-3 0,1-3-302,-1 3 1,2-4 139,4-1 0,-3 0-772,7 0 0,-6-6 377,1-4 0,2-3-882,-1-2 1,-1 2-14,-5 3 1,-6-3-1351,-3 4 2607,-4-4 0,-8-2 0,-1 0 0</inkml:trace>
  <inkml:trace contextRef="#ctx0" brushRef="#br0" timeOffset="341">1 486 7730,'14'0'1452,"1"0"0,0 0-1071,-1 0 1,8 0-147,2 0 0,-1-5-461,2 0 200,-1-6 1,5 4-929,1-3 1,-1-3 658,1 4 0,-3 0-768,-2 0 0,1 4 624,-6-5 0,-1 5 439,-4-5 0,0 0 0,-1-4 0</inkml:trace>
  <inkml:trace contextRef="#ctx0" brushRef="#br0" timeOffset="582">15 192 6078,'15'0'841,"0"0"0,-1-5 675,1 0-1035,6-6 1,4 3-5,9-7 0,0 5-136,11 0 0,-10 1-337,10-6 1,-6 0 71,0 0 0,2 2 130,-7 4 1,0 0-493,-4 5 0,-1 0 286,1-6 0,-1 1 0,0-6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50.0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7546,'-14'0'-760,"5"0"453,3 0 0,1 1 32,0 4 275,0 3 0,-1 7 0,-3 0 0</inkml:trace>
  <inkml:trace contextRef="#ctx0" brushRef="#br0" timeOffset="173">45 236 8620,'8'0'-1103,"5"0"660,-3 0 443,3 0 0,1-7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20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442 104 7569,'0'-15'384,"-2"0"1,-1 1 0,-2-1 180,1 0 1,-2 6-379,1-1 0,-6 6 104,1 0 0,-3 2-44,-2 2 0,-6 2 271,-4 2 1,-2 5-161,-3 5 1,-1 4-118,-3 7 1,6-1 10,-6 11 0,11 2 290,-6 2 0,9 5-128,0 5 0,4-3-1,1 3 0,7-3-214,3-2 1,4-5 6,1 0 1,0-8-201,0-1 0,6-2 71,4-9 0,5 1-156,4-6 1,-2-5 79,2-4 0,4-4-182,2-1 0,-3-3-126,3-7 1,-6-1-296,6-14 1,-2 1 382,1-6 1,2-4 4,-6 0 0,1-7-513,-1 2 1,-9-4 273,4-1 0,-8-5 192,2 0 1,-5-2 162,1 2 1,-4 9 273,-1-4 0,0 11 151,0 3 298,0 8 123,0 13 0,0 11-359,0 13 1,0 17 151,0 13 0,0 8-146,0 1 0,2 3 270,3 2 1,-2-2-278,7-3 1,0 2-336,4-7 1,1-7-275,0-7 0,-1-6-430,1-4 1,6 1-1221,4-7 1,3 1 956,1-5 0,2-7 914,3-3 0,4 3 0,6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52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7965,'2'-8'3870,"2"3"-3748,5 3 0,5 2 1,1 0 244,0 0-485,6-6 28,-5 4 0,10-4-144,-6 6 0,5-2-255,-6-3 1,2 4-578,-1-4 0,-9 3-130,4 2 1196,-3 0 0,2 7 0,1 1 0</inkml:trace>
  <inkml:trace contextRef="#ctx0" brushRef="#br0" timeOffset="266">45 176 7347,'-8'0'2532,"1"0"-2093,7 0 0,7 0-134,3 0 1,4 0 93,6 0 0,1 0-63,4 0 0,4-4-153,1-1 1,-3-2-108,3 2 1,-3 4-1230,-7-4 1,6 3 1152,-1 2 0,2 0 0,3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0:53.6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45 7605,'-8'-8'1793,"1"1"-748,7 7-347,-6-6-143,4 4 0,-6-5 195,3 7-530,3 0 0,-6 0 338,3 0 738,4 0-921,-6 0 0,5 2 280,-2 3-241,2-3 0,-3 9-100,10-6 1,3 5 156,7-5 0,6 1-111,4-1 1,14-3-65,5 3 1,15-4-102,-1-1 0,16-1 0,-1-4 0,14-2-440,-4-3 0,5-3 92,-9 4 1,-2 0-1131,-9 0 1,-2 5 668,-8-1 0,-10 4-1088,-4 1 0,-10 0 850,0 0 1,-4 0 284,-6 0 567,-2 6 0,-9-4 0,-4 6 0,-4 0 0,-3 2 0,-2 0 0</inkml:trace>
  <inkml:trace contextRef="#ctx0" brushRef="#br0" timeOffset="1051">87 45 6552,'-10'0'1072,"0"0"-966,7 0 0,-4 2-256,7 2 103,0-2 144,-6 5 83,4-7 405,-5 0 107,7 0 2053,0 0-2651,-6 0 228,4 0 25,-4 6-45,6-4 152,0 4 235,0-6 1943,0 0-2449,0 7 1,6-4-164,4 7 1,-2-5 36,2 5 0,2-1-143,7 6 0,-1 0 54,7-1 1,-1 1-196,5 0 0,1 1 100,-1 4 1,1-4-147,-1 4 0,5-4 62,1-1 0,-1-1 30,-5 1 0,6 0 91,-1 0 1,0-1-31,-4 1 1,-6-5-133,1 0 1,-2-2 88,1 2 0,-3 3 114,-6-4-29,-7 4 1,-1 2 287,-7 0 1,0-5-72,0-1 1,-2 1 67,-3 5 1,-5-2-185,-9-3 0,2 3-19,-2-3 1,-4 4 11,-2 6 1,4-4 38,2 4 0,-3 1-65,3-1 1,-6 6 38,6-2 0,-1 3 109,5-3 0,1 2-37,-1-6 0,0 4 97,1-4 1,-1 1-125,0-1 1,2-4 28,3 4 0,-3-2-154,3 1 1,2-3 91,-2 4 1,2-4-85,-1-1 1,-3 0 61,7 0 1,-1 1-126,1 3 1,3-7 71,-3 3 227,4-4-119,1 4 224,0-1 83,0-5-81,0-3-218,0 1 1,1-6 30,4 4 0,-2-3 248,7-2 1,7 0-60,7 0 0,4-2-7,1-3 1,7 4-133,3-4 1,9 1-145,1 0 0,6 0-343,-1-5 1,3 4 217,2-5 0,-7 7-1698,-3-2 0,-8 1 900,-2-1 0,-6 4-1128,1-4 2032,-3 3 0,-8 9 0,-2 1 0</inkml:trace>
  <inkml:trace contextRef="#ctx0" brushRef="#br0" timeOffset="2334">1630 780 8897,'7'-8'1427,"-4"1"-1083,7 7-161,-1-6 1,6-1-1,0-3 1,-1-1 22,1 6 1,0-6 143,0 1 0,4-2-67,1 2 1,-1-3-170,-4 4 0,0-4 191,-1-2 62,1 0-636,0-6 0,-2 5 180,-3-4 0,1 4-105,-6 1 212,0 0 0,-5 1 0,0-1 1,-2 2-9,-3 3-8,-3-3 0,-6 6 23,-1-2 1,0 2 3,0 7 1,-4 0 195,-1 0 1,1 7-67,4 2 1,-1 9-102,-4 2 0,9 6 15,-4-1 0,3 2 423,-2 3 0,4 4-140,0 0 0,7 6 463,-2-6 1,3 5-306,2-5 0,2 1-88,3-6 0,3-1-311,7-4 1,1 2 25,4-6 1,-2 0-528,6-6 1,-1-6 318,2-3 1,7-3-1367,-2-2 0,2 0 725,-2 0 1,-1-2 370,0-3 1,6-1-240,-1-4 576,7-3 0,-10-2 0,5-7 0</inkml:trace>
  <inkml:trace contextRef="#ctx0" brushRef="#br0" timeOffset="2765">2409 883 8066,'0'-8'2193,"0"1"-1532,0 7-403,0 7 0,-6 1 224,-4 6 0,2 6-148,-2 0 0,2 6 21,-2-2 0,-2 2-64,7-1 1,1 1 95,4-6 0,0 1-70,0-2 0,1-2-217,4 2 0,3-7-84,7-2 0,0-5-128,-1 4 1,3-5-638,2 0 0,-2-2 441,2-2 0,2 0-907,-1 0 0,0-6 535,-6-4 0,6-3-112,0-2 0,-2-1 792,-9-4 0,11-3 0,-4-6 0</inkml:trace>
  <inkml:trace contextRef="#ctx0" brushRef="#br0" timeOffset="2923">2424 750 7569,'-7'-9'1843,"-3"-1"-1269,4 0-471,-1-5 1,9 2-122,3 3 0,3 4 18,7 6 0,-1-7 0,1-1 0</inkml:trace>
  <inkml:trace contextRef="#ctx0" brushRef="#br0" timeOffset="4750">2144 104 7434,'0'-8'1668,"0"1"-1330,0 7 0,-1 0 439,-4 0 60,3 0-190,-4 0-143,6 0 0,0 0 1,6-2-322,4-3 1,3 4-88,2-4 1,0 3-130,-1 2 0,1 0 90,0 0 0,-1 0 126,1 0 1,0 0-18,-1 0 0,-4 0-815,0 0 0,-7 2 339,2 3 1,-3-2 113,-2 7 0,0 0 62,0 4 0,-7 1 91,-2 0 0,-5-1 25,0 1 1,-1 0 158,0 0 1,1-1 264,-1 1 0,2 0-199,3-1 0,-1-4 208,6 0 1,0-5-150,5 5 1,1-2-49,4 2 0,10-4 86,10-6 1,2 0 3,3 0 0,6 0-605,3 0 0,-2 0-691,3 0 1,-3-5 987,2 0 0,4-6 0,-6 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03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30 192 8530,'0'15'1352,"0"-1"-1168,0 1-120,0 6 1,0-5 118,0 12 47,0-11-464,0 10 190,0-10 12,-7 10 1,5-10 38,-2 2 1,2-2 383,2-3-282,0-5 55,0-3 5,0-6 555,0 0-763,0-6 0,0-3 115,0-5 1,0-6 40,0 1 0,-2-3 213,-3 3-61,4-4-203,-6-7 1,7 6 154,0-1 0,0 7 35,0-1-150,0 3 0,0 6 224,0 0-205,0 7 1,2-4-4,3 7 1,3 7-212,7 2 84,-1 5 0,-4 0-140,0 1 128,0 0 16,4-1 1,1 1-40,0 0 1,-1-2 40,1-3 0,0 1-27,0-6 1,-1 0 57,1-5-70,-7 6 1,5-4-52,-3 3-118,-3-3 203,6-2 307,-12 0-213,6-7 1,-7-1 325,0-7 0,0 0-175,0 1 1,-5-6-132,0 1 0,-5-3 2,5 3 0,-5-4 219,6-7 0,-6 6-521,5-1 1,0 3-748,5-3 1,0 4 936,0 6 0,-7 0 0,-1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02.8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7569,'-8'6'879,"-5"3"0,11 5-269,-2 1-427,2 0 245,-5-1-123,6 8 0,-6-6-75,7 5-93,-6-6 1,4 0 137,-3-1 440,4 1-265,1 0-190,0-7 0,4 5 111,1-3-96,7-4-91,-4 1-518,7-1 1,-6-4 86,1 3 1,0-4-143,5-1 1,-1-4-1659,1-1 1378,0-7 1,0 9-201,-1-7-487,1-6 1356,0-1 0,-1-10 0,1 4 0</inkml:trace>
  <inkml:trace contextRef="#ctx0" brushRef="#br0" timeOffset="165">133 0 7569,'-15'0'0,"7"0"2749,-5 0-1282,11 0 72,-4 0-110,-1 0-957,6 7-954,-6-6 332,7 6 222,0-7-72,0 6 0,13-4 0,3 4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18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1 338 11798,'14'-6'694,"1"-1"-668,0-3 1,-2-3 67,-3 3 0,3-3-209,-3-1 52,3 5 45,1-10 1,1 14-124,0-10 93,-1-3-64,1 2-16,0-5 178,0 6-44,-1 0 26,-6 1 0,5-1-25,-3 0 1,2 1 71,-2-1-58,3 0-5,-12 7 0,7-3 209,-3 6-164,-3-7 31,4 11-47,-6-6 6,0 7 73,0 0 0,0 7-49,0 2 1,-4 4 27,-1 2 1,-5 1-29,5 4 19,-6 3 0,7 1 18,-6 1 1,6-1 64,-6 6-114,6-7 0,-2 4 181,6-2-160,0-4-12,0 0 0,0-6 129,0 0-7,0 0-106,6-1 0,3-6 45,5-3-20,1-3-144,0-2 1,-1 0 11,1 0 1,1-7-170,4-2 1,-4 0-63,4 0 1,-2-1 107,2-5 1,-4-1 6,4-4 1,-4 4 79,-1-4 1,-1 4-35,1 1 1,-2-1-42,-3-4 1,3 4 226,-3-4 1,-4 4 199,-1 1 167,3 1-67,-6-1-263,4 0 1,-6 5 63,0 1 1,0 5 66,0-2-685,0 6 311,0 6 1,0 3 17,0 5 99,0 1 1,0 1 32,0 4 0,2 3 0,3 6 0,-2 1 202,7-1-21,-7 0-207,4 7 0,-2 2 125,0 6 1,0-3-42,-5 3 1,0-3 23,0 8 1,-5-5-17,0-5 1,-7 2-135,3-7 1,0 5 67,0-4 1,-1-6 31,-5-5 0,-1-1-235,-4 2 0,4-4-38,-4-6 189,4-7-92,1 5 0,0-11 12,1 3 71,-1-4 0,5-12-10,0-4 0,7-9 25,-2-1 0,10-3 16,5-1 1,3-5 2,2-1 0,4 1-30,1 5 0,4-1 12,-4 1 0,6-1 77,-1 1 0,2 0-61,3-1 0,-1 1-790,1-1 0,-6 6 367,1-1 0,-6 6 411,6-6 0,-1 1 0,6-6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05.1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16 926 7996,'-9'0'3594,"3"0"-2446,6 0 422,0 0-1412,6 0 0,3 0 0,5 0 0,3 0 0,1 0 0,1-1 0,1-3 0,-1-1 0,1 2 0,-2 1-1790,-2 2 1305,5 0 1,-4-1-390,2-4 0,-1 3-198,2-3 1,-4 4 913,4 1 0,-4-7 0,-1-1 0</inkml:trace>
  <inkml:trace contextRef="#ctx0" brushRef="#br0" timeOffset="194">60 1014 7569,'-15'7'0,"5"-1"0,0 4 0,7-2 924,-2-3-370,4-3 1142,1 4-1051,6 1 1,2-5 225,7 2-440,6-2-78,-4-2-45,4 0-659,0 0 0,2 0 290,6 0 1,-1-2-2659,-3-2 2719,2 2 0,-4-11 0,7 5 0</inkml:trace>
  <inkml:trace contextRef="#ctx0" brushRef="#br0" timeOffset="22509">868 44 7569,'-10'0'832,"1"0"362,5 0-61,-2 0-383,6 0-92,0 0 0,6 0-254,4 0 0,5 0-65,4 0 1,6 0-127,9 0 1,4 0 39,6 0 1,0 0-97,0 0 0,7 0-23,3 0 0,-2 0-472,2 0 0,-7-1 284,2-4 0,-8 3-1046,-2-3 0,-1 3 539,1 2 0,2 0 264,-7 0 1,-5-1-101,-4-4 397,-7 3 0,10-11 0,-6 5 0</inkml:trace>
  <inkml:trace contextRef="#ctx0" brushRef="#br0" timeOffset="23308">912 118 7767,'0'-8'2144,"0"1"-1248,0 0 304,0 6-435,0-6 39,0 7 193,0 0-806,0 7 1,2-4-35,3 7 0,3-5-23,7 5 1,1-6-103,4 6 0,2 0-237,8 5 1,-1-5 178,1-1 1,-1 1-384,0 5 1,-1 0 205,-3-1 1,2 1-165,-2 0 1,3-2 115,1-3 1,0 3 56,1-4 0,-2 0 84,-4 0 1,2-4 30,-6 5 0,-1-2 91,-4 2 1,-2 3-42,-3-3 0,-3-2 232,-7 2 0,0 0-109,0 4 1,0 3-78,0 2 1,-9-1 9,-5 7 0,-1-2 388,-5 1 1,-2 4-159,-3-4 0,2 6-118,-1 4 0,1-3-131,-2 3 0,-2-1 57,2 1 0,-3-1 29,-1 6 0,-1-4-20,1 4 1,1-2 192,4 2 1,-2-3-72,6-6 0,-4-1 5,4 1 1,2-3-117,8-2 0,-1 1 93,6-6-102,-7-1 0,11-4 70,-4 0 0,10-7 60,5-3 1,4 1-81,6-1 1,3 0-23,6-5 1,9 0 37,6 0 0,3-2 118,12-3 1,-3 2-149,7-7 0,1 6-66,-5-6 1,1 6 111,-11 0 1,-1-3 4,-9 2 1,-3 0-5248,-7 5 5084,-6 0 0,5 0 0,-5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33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45 338 7569,'-8'0'1516,"-6"0"-1114,13 0-219,-12 0 138,11 0 72,-4 0-209,6 0 198,0 0 139,0 7-160,0-6 1,1 6 128,4-7-307,3 0-86,0 0 1,6-5 85,-5 0 1,4-6-258,2 1 1,5-3 125,-1-2 0,1-1-210,-5-4 1,4 2 108,1-6 1,1 4 79,-1-4 0,-4 4-186,4-4 1,-4 6 39,-1-2 0,-6 4 264,1 1 1,-5 0 42,5 1-189,-7 5 320,4-4-33,-7 12-201,0-6 0,0 9-105,0 3 0,0 3 58,0 7 1,-7 6 106,-3 3 1,2 4-81,-2 1 1,2 6 132,-2-1 0,-1 0-91,6-4 0,0-6 62,5 1 1,0-6-63,0 6 1,2-7-70,3 1 0,-2-7 25,7-2 0,0-5-80,4 4 1,1-5-139,0 1 83,-1-4 45,1-1 1,1-1-63,4-4 1,-2-4 56,6-5 0,-6-1-130,2 0 0,1-4 20,-1-1 0,1-6 53,-1 2 1,-4-3 22,4 3 181,-4-4-82,-1 12 0,-6-10 277,1 6-155,-6-6-77,9 10 1,-12-1-74,4 7 0,-3 6 82,-2-6 165,0 6-172,6-2 0,-4 12-109,3 4 0,1 8 134,-1 2 1,5 13 101,-5 1 0,5 3 108,-5 7-249,6-3-17,-9 16 1,4-9-148,-6 6 1,5 0 108,0 4 1,0 1-102,-5 0 1,-5-7 115,0-3 1,-5-5-210,5-4 89,-6 2 67,3-17 0,-5 7 172,3-12 1,-3-6-47,3-4 0,-3-6-67,-2 0 1,1-2-125,-1-2 1,0-6 81,1-4 0,4-5 61,0-5 0,7-7 31,-2-8 1,3-5-577,2 0 233,7-2 103,1-2 1,7 1-63,-1 4 1,3-2 342,2 7 1,-1 0-71,7 4 1,-2 1 251,1 0 0,4-1-139,-4 1 1,4 6-378,1 3 0,-4-1 105,-1 1 0,-6 1 196,2 4-32,3 0 0,-7 2-2863,4 4 1846,-4-4 0,-1 9-674,0-6 0,-1 7 1629,1-2 0,0-3 0,-1 0 0</inkml:trace>
  <inkml:trace contextRef="#ctx0" brushRef="#br0" timeOffset="341">1265 456 10257,'-8'6'1222,"3"4"1,-2 3-821,2 2 0,0 0-149,5-1 1,-5 1 23,1 0 0,-1-1 119,5 1-259,0 0 1,6-2-277,4-3 0,3 1 172,2-6 1,-1 5-235,1-5 0,0 0 131,0-5 1,-1 0-1359,1 0 1,0-5 656,-1 0 1,-1-7 770,-3 3 0,10-11 0,-4-3 0</inkml:trace>
  <inkml:trace contextRef="#ctx0" brushRef="#br0" timeOffset="501">1324 88 7569,'-15'0'4815,"0"0"-4066,7 0-515,1-6 0,9 4-604,3-3 0,3 4 191,7 1 179,0 0 0,6-7 0,2-1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37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12 133 7569,'-8'-1'3781,"5"-4"-2288,6-5 1,7 2-1193,10-2 1,2 5-119,8-5 1,-1 5-884,1-5 1,4 2 432,0-2 1,2-3 266,-2 4 0,-2-4 0,3-2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42.7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15 191 8230,'-8'0'1951,"2"0"-68,6 0-811,0 0-363,6 0 1,2 0-289,7 0 1,1 0-296,4 0 1,3-1-224,6-4 1,1-2-289,-1-2 0,0-5-159,1 5 0,-1-9 372,1-2 0,-3-1 14,-2 1 0,1 4 17,-6-4 0,1 6-183,-1 4 1,-4 3 292,3 7 0,-2 0 1362,-3 0 1,-4 12-715,0 2 1,-2 11-293,2-1 1,3 4-1718,-3 2 0,3-8 797,2-2 1,1 1 594,4-1 0,-4-1 0,5-4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41.9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0 545 9505,'0'-15'1254,"2"5"-1376,3 0 0,3 5 81,7-4 1,0-1 17,-1-5 1,1-4 113,0-1 1,4-6 139,1 1 0,4 2-156,-4-1 1,6-1-8,-1-4 1,-4 1 75,-2 4 1,-1-2-60,2 6 0,-9 0-89,4 6 155,-4-1-5,-2 0 0,-1 7-26,-3 3-78,-4 4 1,6 2 79,-7 4 0,-5 3-43,0 7 1,-5 6 97,5 4 1,-4 4-45,4 5 0,-5-2 133,5 2 0,-5-2-100,5 3 0,0-6 60,5 1 1,0-3-68,0-7 1,0 0-142,0-6 0,2-1 66,3-3 1,-2-2 66,7-3 1,0-3-183,4 3 1,3-9 85,2 0 1,-1-10-170,7 0 0,-7-1 40,1-5 0,3-2-105,-3-3 0,1-1 43,-5 1 0,4-2 124,1 2 1,-1-4 145,-4-5 1,0 7-75,-1-2 0,-4 4 351,0 1-273,0 3 1,5 8-80,-1 3 1,-4 3 54,0 7 0,0 2-84,4 3 1,-1 3 75,-3 7 0,3 6-29,-3 3 1,3 6 241,2 4 1,-2 2-78,-3 3 1,1 4-152,-6-4 0,0 3 1,-5 3 1,0 4-259,0 0 1,-2 0 111,-3-5 0,-3 0 163,-6 0 0,-3-7-45,-2-2 0,1-6-150,-7-4 1,7-4 35,-1-6 1,-3-2 7,3-4 0,-1-2-212,5-7 210,1 0 0,1-13 69,3-7 0,5-8-82,10-6 0,3-3-278,7-7 1,1-1 152,4 1 1,3 0 116,6 0 0,0 0 257,1 0 0,-2 6-96,-4 4 0,2 5-345,-6 4 0,4-1 94,-4 6 1,-1 1-857,-4 4 0,5 2 467,-1 3 0,1-1-870,-5 6 1,-1-2 140,1 3 1273,0 2 0,-1-5 0,1 7 0</inkml:trace>
  <inkml:trace contextRef="#ctx0" brushRef="#br0" timeOffset="250">1147 471 8596,'0'8'2418,"2"4"-1455,2-7 1,-2 6-439,3-1 0,2-2 25,-3 2 1,1-5 148,-5 5-460,7-1 1,1 4 127,7-3-184,-1 3 1,1-11-682,0 3 0,4-4-1240,1-1 0,1 0-210,-1 0 0,-2-6 323,6-4 1625,-6-3 0,4-2 0,-8 1 0</inkml:trace>
  <inkml:trace contextRef="#ctx0" brushRef="#br0" timeOffset="392">1250 45 7569,'-15'0'2207,"0"-7"-1187,1 6-373,6-6-253,1 1-3046,7 4 2652,0-5 0,7 1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21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324 162 7569,'5'-10'39,"1"0"1,2 0 0,2 1-1,0-1 414,0-2 1,-2 4 71,2-1-235,3-1 0,-10-3 652,7 3-258,-7-3-297,4 5 1,-9-5-59,-3 3 0,-5 3-44,-9 7 1,-1 2-103,-9 3 1,1 9 89,-11 11 1,5 3-91,-6 1 1,3 9-1,-2 6 1,3 0 553,6 5 0,7 1-288,4-1 0,9 4 29,5-9 0,3 2-126,2-12 0,4 3-152,6-7 1,1 1-18,13-12 1,6-1-356,4-8 1,2 2-335,-2-7 0,4-1-570,6-4 1,-5-1-174,0-4 1,-6-3 571,1-7 0,1-1 677,-6-4 0,10-3 0,-8-6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45.4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54 7569,'0'-23'564,"-2"5"1,-3 7 0,-3 9 0,-3 10 1762,-4 12 1,2 16-1988,-12 13 0,-4 15-128,-5 14 1,-6 9-178,6 1 0,6 5 170,9 5 0,10-45 0,1 0-240,1-2 1,0 1 0,2 2 0,2 0-56,0 0 1,1-1 0,2 0 0,1-1-234,3 2 1,2 0-1,2-2 1,2 0-516,6 0 0,2-1 1,1-2-1,2-1 286,2-1 1,3-1 0,26 35 551,7-7 0,-5-10 0,-4-15 0,-4-10 0,-5-7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1:58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30 279 7569,'-10'0'325,"0"0"207,7 0 467,-3 0-320,6 0-247,0 7-65,0-5 46,0 4-145,0-6 0,1 0 162,4 0-222,3 0 0,7 0-211,0 0 0,4-5 75,1 0 0,0-6 134,-6 1 0,6-3-46,-1-2 1,6 1-670,-5-1 0,-1 0 293,-4 1 0,0-1 114,-1 0 0,1 0 5,0 1 1,-2-1 38,-3 0 1,1 1 218,-6-1-217,6 0 157,-3 1 1,1 4-24,-4 0 185,-4 7-115,-1-4-99,0 7 0,0 7 69,0 2 0,-5 1 173,0 5 0,-6-4-59,1 9 1,2-2 0,-2 2 0,5 2-83,-5 8 1,7-6-9,-2 1 0,-1-2-124,1 1 1,0-3 91,5-6 0,0 0-67,0 0 86,0-1-36,6 1 0,3-7-186,5-3 0,1-3 108,0-2 0,1-2-318,4-3 1,-2 2 141,6-7 0,-6 0-133,2-4 0,-2-1 84,1 0 1,-2 0 103,2 1 1,-1-1 0,2 0 1,-7 1 163,6-1 1,-10 0-116,5 1 1,-4-1-51,0 0 1,1 0 282,-6 1 1,5 4 92,-5 0-179,6 0 0,-9 1-77,3-1 0,-2 6 84,2 0-82,-3 2 1,6 4 197,-3 2 1,-4 5 8,4 5 0,-3 3 25,-2 2 1,0 4-29,0 7 1,5-1-81,0 0 0,0 2 100,-5 4 0,0 2-45,0 7 0,0 0-12,0 1 0,-2-1-48,-3 0 0,2-5-189,-7 0 1,5-5-107,-5 6 1,1-8 116,-6 3 0,2-9-164,3-2 0,-8-6 105,3 2 1,-3-9-72,4-1 0,-1-7 83,0 2 1,1-3-147,-1-2 0,5 0 14,0 0 1,7-8 81,-2-7 1,3-6-24,2-9 1,2 1 78,3-1 0,5-4 152,9 0 1,-1-2-56,7 2 0,-1 1-95,6-6 0,-1 6 20,1-1 1,5 1 243,5-1 1,-4 3 113,-2-3 1,-3 4-43,-2 6 0,-1-4-385,-3 3 1,1-1-345,-7 2 0,1-2-488,-5 6 0,-1-1 451,1 1 1,-5 5-786,0 1 0,-5 1 142,4 8 1155,-5 0 0,2-2 0,-6-1 0</inkml:trace>
  <inkml:trace contextRef="#ctx0" brushRef="#br0" timeOffset="422">1074 544 9439,'0'-8'1539,"-2"3"-1264,-3 10 83,4 3 0,-8 7 56,4-1 1,4 1-3,-4 0 1,-2 4 199,3 1 1,-1 0-415,5-6 0,0 1 106,0 0 1,1-1-85,4 1 0,-2-2-25,7-3 0,2 1 0,7-6 0,-2 0-765,2-5 0,-2 0-19,-3 0 1,1 0-372,0 0 1,-1-1 143,1-4 1,-2 1-574,-3-5 0,3-1 1389,-3-5 0,3 0 0,1 1 0</inkml:trace>
  <inkml:trace contextRef="#ctx0" brushRef="#br0" timeOffset="607">1177 309 7569,'-10'0'5244,"0"0"-5188,7 0 2,-4 0-958,7 0 900,0 0 0,7 6 0,1 3 0</inkml:trace>
  <inkml:trace contextRef="#ctx0" brushRef="#br0" timeOffset="1497">1882 279 8994,'0'-8'2428,"0"2"-2146,0 6 1,7 0-8,2 0 462,5 0-109,7 0-341,-5 0 0,12 0-258,-4 0 0,3 0 43,-3 0 1,4 0-1267,-4 0 1,-1 0 1193,2 0 0,-1 0 0,6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2:05.83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295 104 8334,'-8'-10'1308,"3"0"-643,3 7-482,2-10 1,0 9 183,0-5-46,0 5-304,0-9 120,0 12 1,0-8 492,0 4-61,0 4-351,-6-12 0,2 11 41,-6-3-107,1 4 1,-6 1-10,0 0 1,1 1-81,-1 4 0,-1 5 407,-4 10-258,4-4 1,-7 13 24,3 1 0,4 1 118,-4 8 0,4-6-160,1 1 0,5 2-12,1-2 1,5 0-159,-1-4 1,4-2 67,1-4 1,1 2 273,4-6-266,4-1 0,5-6-394,1-3 0,0-3 118,-1-7 1,1 0-53,0 0 0,-1-2-7,1-3 1,0-3 100,-1-7 0,4-4 92,-3-1 0,3-4-22,-8 4 0,3-8-245,2-1 1,-1 0 23,1-6 0,-5 3-42,0-3 0,-2 6 127,2-1 1,-2 3 11,-3 7 1,-4 5 1889,4 6-1318,-3 5 1,-2-1 242,0 10 0,0 4-287,0 5 0,5 7-102,0 4 1,1 3 96,-1 1 0,-2-1-17,7-4 0,0 4-398,5-3 0,-2-4-317,-3-2 1,3 3-1289,-4-3 1,4 6 863,2-6 1,-5 8 819,0-3 0,6 4 0,7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2:12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11368,'14'-8'389,"1"3"1,1-1-207,4 1 1,3-5 17,6 5 0,2-5-18,4 6 1,-4-3-22,3 2 0,2 3-6,-2-2 0,-4 2 27,-6 2 1,-6 5-393,2 0 1,-11 11 159,-4-1 1,-3 8-46,-2-4 0,-3 7 60,-7-1 0,0-2-87,-10 1 1,-2-1 5,-3 2 0,-3 1-13,-1-7 1,0 3-314,-1-3 0,7-4 168,4 0 1,2-1-1180,3-4 563,-1-3 586,7-1 1,3-6-130,10 0 1,3-2 431,7-2 0,6-5 0,2-5 0</inkml:trace>
  <inkml:trace contextRef="#ctx0" brushRef="#br0" timeOffset="227">633 44 6308,'5'-14'1720,"0"-1"-590,-1 7-285,-4 1 0,-6 7-360,-4 0 0,-3 7-209,-2 3 1,-1 9 195,-4 6 0,2-1 1027,-6 6 0,6-4-579,-2 8 0,9-3-469,1-2 1,7 1-192,-2-1 0,3-4-77,2-1 1,7-6-941,3 2 1,3-4 539,1-1 1,3-2 258,2-3 1,3-4-734,2-6 1,4 0-5450,-4 0 6140,-2 0 0,12 0 0,-3 0 0</inkml:trace>
  <inkml:trace contextRef="#ctx0" brushRef="#br0" timeOffset="686">971 368 7569,'-8'0'1132,"1"0"0,5 0-798,-2 0 1,2 1 305,-3 4 1,2-2-238,-2 7 0,3 0-178,-3 5 0,-1-1 107,1 1 1,0 0 451,5 0 1,0-1-373,0 1 1,0 0-169,0-1 0,0 1-49,0 0 0,5-5 172,0-1-2023,6 1 1345,-3 5 0,7-5-804,0-1 0,-1-5 501,1 1 0,0-4-848,0-1 0,-6-5 228,1 0 1234,0-6 0,11 3 0,2-7 0</inkml:trace>
  <inkml:trace contextRef="#ctx0" brushRef="#br0" timeOffset="875">1000 177 7569,'-15'0'5901,"7"0"-5140,2 0-1533,6 0 1,-2 0 771,-3 0 0,4-7 0,-6-1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2:17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 7569,'0'-9'2090,"0"3"-1147,0 6-446,6 0 1,-4 6-159,3 4 1,2 8-89,-3 2 0,3 1-68,-2-1 1,-3-4-1,2 3 1,3 3-185,-2-3 0,1 1-283,-1-5 1,-3-1-551,3 1 1,-4 0 452,-1-1 0,0-4-923,0 0 0,0-5 1304,0 5 0,0 0 0,0 4 0</inkml:trace>
  <inkml:trace contextRef="#ctx0" brushRef="#br0" timeOffset="194">30 192 7569,'-10'0'0,"0"0"0,7 0 0,-3 0 0,7 0 1735,4 0 0,5 0-833,9 0 1,4-5-62,7 0 0,1-1-380,3 1 0,-1 1-717,6-5 119,0 5-516,-1-9 1,-1 12-2026,-2-4 2678,-4-3 0,11 6 0,-4-5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2:19.9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67 7569,'0'-15'724,"0"6"0,0-1 785,0-2 0,0 4-791,0-2-350,0 7 0,5 3 180,0 10 1,2 5-252,-2 4 1,-4 6-115,4 9 1,-3 4 290,-2 6-210,0-7 0,0 9-249,0-7 1,0 7-294,0-7 1,0-1-967,0 1 0,0-2 676,0 3 1,0-3-300,0-3 1,-2-3 287,-3 4 1,4-9-1317,-4-2 1895,3-6 0,-5 10 0,-1-5 0</inkml:trace>
  <inkml:trace contextRef="#ctx0" brushRef="#br0" timeOffset="266">44 449 7569,'7'-8'3342,"-4"-5"-2886,7 3 0,1 2-218,9-2 0,3 2 729,6-2-500,7-3 0,7 10 64,6-7 0,5 7 148,-5-2 1,-7 3-313,-8 2 0,-4 8-144,-6 7 0,-9 11-216,-10 9 0,-4 5 75,-1 0 0,-11 2 101,-4 2 1,-9-1 34,-1-4 0,-7-3-92,-3-7 1,1 1-422,5-1 0,-1-6-657,1-4 0,1-4-3712,4-5 4664,-4 3 0,5-5 0,-6 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16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1088 1897 7569,'30'-7'0,"-4"1"-167,3-4 176,4-3 45,4 5 67,6-7 16,1-6 1,8 3-70,7-7 0,1 6 176,4-6-1364,-4 1 1156,12-6-925,2-6 1009,7 5 1,9-9 159,3 5-200,-45 15 0,1-1-35,2 3 0,1-1 1,3-5-1,1-1 20,2 1 1,1-1 0,4-3-1,0 0-221,5 1 1,1 0-1,1-1 1,1-1 221,2 0 1,1-1 0,2 0 0,0 0-88,-1-2 0,1 0 0,3 2 1,1 0 36,-1-2 1,-1 0-1,-1 0 1,-1-1-44,0 1 0,0 0-941,-2 0 1,1 0 997,-2 6 1,1 0 0,-1-2 0,-1-1 33,0 2 0,-2 0-371,-6 2 1,-2 0 303,3-4 0,-1 0 0,-10 6 0,0 1 75,5-3 0,-1 1 1,-6 1-1,-2 2 13,-1 1 1,0 0 0,36-21 209,-7 7-239,-16 6 144,-5 1 0,-14 9 295,-4-7 1,-5 12-495,-9-2 0,-6 9 2041,-9-4-1789,-3 7 1750,-7-4-2644,0 7 0,-7 2 764,-3 3 1,-3-2-292,-2 7 0,1-5-144,-1 5 178,0-1 1,1 4-110,-1-3 67,7 3-61,-5-4 102,11-1 1,-9 0-115,6-3-206,0-4 300,5 6-29,0-7-398,0 0 532,6 0-186,-4 0 69,5 0-139,-7 0 149,0 6 157,-7-4 0,-1 11 0,-7-5 0</inkml:trace>
  <inkml:trace contextRef="#ctx0" brushRef="#br0" timeOffset="301">5542 133 10704,'-7'8'768,"4"5"-527,-7-3 1,1 3-59,-6 2 1,0 4-325,0 1 1,-4-1 184,-1-4 0,-1 2-539,1 2 0,4-3 318,-4 4 0,4-4 139,1-1 1,6-5-163,-1 0-73,7-7-1308,-4 10 1581,7-11 0,0 4 0,0-6 0</inkml:trace>
  <inkml:trace contextRef="#ctx0" brushRef="#br0" timeOffset="532">5498 162 7569,'0'-8'-502,"0"2"502,0 6 993,0-7 0,0 4-418,0-7 0,-7 7-52,-3-2 0,-7-2-180,-3 2 1,-6-4-261,1 4 0,-2-5 53,-3 5 0,1-2-690,-1 3 0,1-3-233,0-3 0,-1-3 787,1 3 0,-1-3 0,1-1 0</inkml:trace>
  <inkml:trace contextRef="#ctx0" brushRef="#br0" timeOffset="4027">147 2397 7569,'0'-9'868,"0"-4"556,-6 12-708,4-6-605,-4 7 26,6 0 1,0 2 68,0 3 1,0 4 68,0 11-127,0-4 0,-2 12 57,-3-3 0,2 7-8,-7 3 0,5 5-12,-5 0 1,5 1-58,-4-2-57,5 10 0,-7-15-90,6 10 0,-6-10 61,1 1 0,3-4-71,2-2 0,-1-1 29,1-4 1,0-2-17,5-8 69,-6-6-22,4-1-83,-5-7 0,7-2 170,0-3 1,5-8-205,0-6 0,5-7 60,-5 1 1,6-3-171,-1-1 0,-2 0 72,2-1 0,0 1-24,5-1 0,-6-4 62,1 0 0,0-2-22,5 2 1,-1 3 20,1-4 1,0 6-65,-1 4 0,1-1 206,0 7 1,0-1 75,-1 5 1,1 2-52,0 3 1,-6 4-75,1 6 0,-2 2 110,2 2 0,-2 6-70,-3 10 0,-3 3-9,3 6-20,-4 1 1,-1 5 256,0 5-62,0 2 0,0 2 21,0 0 1,0-4-107,0-1 0,0-5-57,0 5 1,0-11 30,0 1 0,5-7-96,0 2 1,0-11 102,-5 2 1,5-9 21,0 4 1,1-7-61,-1 2 1,4-5 4,5-5 1,1-3-7,0-6 0,-1-3 2,1-2 1,0-4-610,-1-7 1,1 1 286,0 0 0,0-1-87,-1 1 1,1-5 119,0-1 1,-2 1 17,-3 5 0,3 4 79,-4 1 0,3 6 246,-2-2-69,3 4-196,-12 7 192,12-4 0,-11 18-55,3 0 0,-5 8 181,-5 7 0,2 3-61,-7 6 1,2 5 101,-2 1 1,-1 4-30,6-5 1,-5 7-20,5-2 0,-5-3-62,5-2 13,0-2-38,5-3 0,0-5-49,0 1 0,2-7 107,3 1-201,3-2 1,7-4 87,-1-3 1,3-4 17,2-6 1,-2 0-43,2 0 0,-1-6-250,2-4 0,-2-3-123,6-2 1,-6-4 340,2-1-22,-4-6-90,5 3 1,-4-2 75,2 1 0,-2-1-107,-3-4 0,-1 6 70,-3 4 1,3-3 148,-3 3 0,-3 4 55,-2 5 225,-4 7 3,-1-4-293,0 7 1,0 7 195,0 3 1,-5 9-63,0 6 1,-6-2 14,1 1 1,4 1-36,1 4 0,-2 1 117,2-1 1,0-5-36,5 1 1,0-7-95,0 1 0,0-2-156,0-2 1,7-6 76,3 1 1,-2-7-101,2 2 0,0-3-14,4-2 160,1 0-52,0 0 0,-1-2-8,1-3 0,5 0-518,-1-9 0,1 2 96,-5-7 0,4-2-12,1 1 0,1-5 72,-1 6 0,-4-7 57,3 1 1,-2 2 136,-3-1 0,1 6-57,0-2 0,0 1 92,-1 4-44,1-3 1,-2 15 74,-3-7-29,-4 7 1,-6 3-15,0 9 1,0 9 486,0 2 0,0 6 31,0-1 0,0 2-61,0 3 1,-1-2-150,-4-4 0,3 2 68,-3-6 1,4-1-93,1-4 1,0 0-93,0 0 0,0-6 223,0 1-213,0-7 45,0 4-204,0-7-120,0 0 0,1-7 195,4-2-338,3-11-1,2 2 151,0-6 0,1-1-166,9-4 0,-4-1 124,4 1 1,-4 4 26,-1 1 1,1 6 47,4-2 1,-4 1 77,4 4 0,-9-1 110,-1 11-75,0-7 115,5 11 1,-2-4-39,-4 10 1,-2 4 204,-7 11 1,0-2 4,0 7 0,0-6 2,0 6 0,0-1-53,0 6 1,0-3-106,0-2 1,-5 1 17,0-6 1,0 4 7,5-4 0,0-1-133,0-4 1,2-5 169,3 0-293,-4-1 24,13-1 0,-6-1-53,6-7 1,1 0 0,0 0 1,-2-2-171,-3-3 0,3-3 71,-4-6 0,9-6 57,2 0 1,0-4-39,-6 4 0,1-6 82,0 2 1,1 1 14,4-2 0,-4 1 5,4-6 1,-9 8 59,-1 2 1,-2 4 222,2 1 1,-2 5-39,-3 0-246,-3 7 82,4-3 1,-6 7 390,0 4 1,-2 5-124,-2 9 1,0-1 165,-6 7 1,2-5-129,-2 4 1,2-1-7,3 1 0,4 4-173,-4-3 1,-2-2 82,2 1 1,1-6-127,4 2 1,0-4 64,0-1 0,0-6 46,0 1 1,6-5-50,4 5 1,-2-7-453,2 2 188,0-3 0,4-2-80,1 0 0,0-7-95,-1-3 1,1-3 145,0-1 0,0-3-85,-1-2 1,1-3 61,0-2 1,-1-4-37,1 4 0,0 1 96,-1-2 1,-4 6 68,0-6 1,-2 7-104,2-1 0,1 7 494,-6 2-166,0 7 0,0-5 315,0 3-166,0 3-196,-5-4 1,2 6 275,2 0-149,-2 0-141,11 0 0,-5 0 19,7 0-1,-5 0-97,0 0 1,-5-5-32,4 0 0,-4 0 143,5 5-185,-7 0 161,4 0-219,-1 0 155,-4 7 1,6-6-198,-3 4 177,-3 3 1,4-4-19,-6 6 0,0-6 5,0 6 137,0 0-66,0-2 0,0 5 69,0-3 1,0 5-68,0 4 0,0-2 134,0 2 0,0-2-90,0-3 0,-5 1 83,0 0 0,-1-1 10,1 1-271,3 0-63,-4 0 303,6-1-377,0-6 84,0-1 129,0-7 2,0 0 0,0-7-15,0-2 1,0-4-206,0-2 0,6-5 74,4 1 1,3-8 114,2 3 1,0-4-665,-1-1 296,1-1 225,0 8 1,-1-5 0,1 8 0,0 1-140,0 2 0,-6 2 391,1 5-187,0 2 213,5 7-55,-7 0-40,5 7 0,-12-2-82,4 9 0,2-2 365,-2 7 1,0 3-128,-5-3 0,0 6-67,0-6 0,1 2-46,4-1 0,-3-2 590,3 7-273,-4-8-96,-1 5 12,0-8 29,0 1-201,0 0-208,0 0 217,0-7-7,0 5 0,0-10-221,0 7 114,0-7 58,0 4 0,0-7 0,0-7-204,0-3 0,7-3-130,3-1 1,3-3-124,2-2 1,-1-4 15,1-7 0,1 6 124,4-1 1,-4 7 196,4-1 0,-4 2-171,-1 3 26,0-1 0,-1 2-225,1 3 608,-7 4 1,0 7-57,-3 4 0,-3 3 63,3 7 0,-4 5 122,-1-1 0,-5 7-64,0-1-112,-6 3 84,3 1 1,0-4 112,3-1-257,-3-6 61,6 10 0,-4-12 84,6 4-9,0-4 20,0-1-217,0-1 1,1-5-57,4-5-34,-3-2 134,11-2 1,-5-6-382,7-4 0,-1-3 162,1-2 0,0 0-302,-1 1 0,6-6 196,0 0 1,6-6 61,-2 2 1,-1-4-44,2-1 1,-6 4-206,6 1 0,-6 6 380,6-2 0,-7 4-29,1 1 0,-4 0 416,-5 1 1,3 5-128,-3 5-196,-4 2 292,7 2 1,-9 0 29,5 0 169,-5 0-197,2 0-16,-6 6-83,0 3-85,-6 12 1,2-3 300,-5 6-63,-8-6-149,1 10 1,-5-7-3,6 4-39,0 3 105,7-12-287,-5 5 1,7-6 98,-4 0-200,3-7 0,9 3 67,3-6 1,-2 0 174,7-5-133,6 0-31,0 0 79,6 0 12,-1 0-68,-5 6 232,5-4 0,-1 11-110,0-3 1,-1 3 3,-4 2 0,3 6-25,-3 3 1,3 6-148,-9 4-21,-2-3 92,-1 12 0,-6-6-96,0 7 1,-3 5 51,-7 0 82,1 0-23,-19 2 1,3-7 153,-9 0 0,1-1-113,-6-9 1,7-1 309,-3-9 1,4 1-130,2-11 0,6 3-190,3-13-59,4 1-128,1-5 0,7-1-247,3-4 1,4-8-658,1-7 532,6-12 320,2 7 1,9-17 12,2 2 1,4-2 15,6-2 0,3 0-999,2 0 564,-3-1 304,11 1 1,-9 0-56,6 0 0,-1 0 49,1 0 433,3 6-153,-11-4 0,10 9 329,-6-6-286,-1 6-67,-5-2 0,4 5 195,-4 1 0,4-1-107,-9 1 0,-2 0 61,-3-1 1,-2 2-33,-3 4 0,-1-2 306,-3 6 0,-3 1 294,-7 4-303,0 0 0,-7 2 75,-3 3-320,-9 4 1,1 14 103,-7 7 173,1 6 1,-4 10-50,4 3 1,2 2 7,8 3 1,1 4-79,3-4 0,-2-3-39,7-2 1,2-8 30,8-1 0,5-9 111,9-1 0,4-2-266,7-8-9,-1 0-33,1-5 0,4-7-1010,0-3 0,2-3 279,-2-1 556,-3-1-1922,5-6 1,-5 3 942,4-7 0,-4 6 336,3-6 739,-10 7 0,4-10 0,-5 6 0</inkml:trace>
  <inkml:trace contextRef="#ctx0" brushRef="#br0" timeOffset="4396">2925 2367 10844,'-6'8'0,"-2"-1"0</inkml:trace>
  <inkml:trace contextRef="#ctx0" brushRef="#br0" timeOffset="4652">1367 2279 7569,'-8'-7'175,"2"6"0,7-6 138,4 7 0,3 0-1779,7 0 1466,0 0 0,6 0 0,2 0 0</inkml:trace>
  <inkml:trace contextRef="#ctx0" brushRef="#br0" timeOffset="5508">5116 2441 7569,'1'-13'0,"4"3"1089,-3-3-452,11 5-181,-11-1-46,4-4 597,-6 12-411,0-6-206,7 1-98,-6 4-97,6-5 0,-12 19 63,0 3 0,-6 14-63,1 0 0,-8 12-1,-2 3 1,-1 4 42,1 10 0,-1-2 11,-3 8 0,1-9-254,3-1 0,4-7 69,-4 2 0,4-9-48,1-6 1,5-5 95,1-4 0,5-4-116,-1-6 1,4-5 112,1-1-171,0-5 1,6-4 65,4-10-269,10-3 182,3-8 0,6 3-520,0-7 1,1 2 303,-1-1 1,1 7 176,-1 8 0,-1 5-25,-4-1 0,4 5 569,-4 5 1,-2 4-267,-3 5 0,-1 1 217,2 0 1,-4-1-272,4 1 1,1-2-183,-1-3 0,6 1-225,-2-6 0,2 0 216,-1-5 1,3-6-1150,-4-4 0,4-3 572,1-2 0,-1-1 667,-3-4 0,2-3 0,-4-6 0</inkml:trace>
  <inkml:trace contextRef="#ctx0" brushRef="#br0" timeOffset="5808">5057 2676 7569,'8'0'-570,"-1"0"0,-6 1 337,4 4 0,3-3 1393,7 3 0,1-3-379,4-2 1,3-5-254,6 0 1,1-5-898,-1 5 0,0-6 287,1 1 1,-1 2-1179,1-2 1,-6 5 737,1-5 0,-7 5 522,1-5 0,4 1 0,0-6 0</inkml:trace>
  <inkml:trace contextRef="#ctx0" brushRef="#br0" timeOffset="6143">5101 2352 9756,'15'0'0,"1"0"0,4-1 0,6-4 0,6-5 0,8-5 0,2-3 0,4-1 0,3-1 0,1 1 0,1-1 689,-2 2 1,-7 2-2161,7 1 0,-8 2 388,-1 3 1083,-14 4 0,14-1 0,-8-1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23.7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7569,'0'-9'0,"0"-4"328,0 12 0,0-12-144,0 11-35,0-11 0,0 10 149,0-7 191,6 7 721,-4-4-480,4 7-166,-6 0-240,0 0 0,0 7-165,0 2 1,0 6 23,0 5 1,0 3-160,0 6 1,2 0-117,3 1 0,-2 1-127,7 3 1,-5-3 179,5 3 0,-7-3 70,2-1 0,1-2-1441,-1-4 914,7-3 1,-9-3 174,7-3 0,-7 3-261,2-8-211,3-4-342,-6 7 414,4-11 721,-6-2 0,0-8 0,0-7 0</inkml:trace>
  <inkml:trace contextRef="#ctx0" brushRef="#br0" timeOffset="235">89 338 8760,'-5'-24'0,"0"1"0,2 2 0,1 3 0,2 1 0,0 3 0,2-1 0,3 2 0,5 3 0,3 5 0,1 3 2195,1 2-2035,6 0 1,-3 7-60,7 3 0,-7 3 1,3 3 110,0 4 17,-4-4-45,-3 12-1,-1-5 1,-5 6-166,1 1-451,-3-1 252,-6 0 112,-6 1 0,-3-3-38,-5-2 0,-1 1 92,0-6 0,1-1 38,-1-4 1,0-5-160,1 0 1,-1-7 92,0 2 1,5-5-644,1-5 1,5-3 323,-1-7 0,4-5 172,1 1 1,1-7-33,4 1 222,10-3 0,1-1 0,6 0 0</inkml:trace>
  <inkml:trace contextRef="#ctx0" brushRef="#br0" timeOffset="745">486 250 11416,'-5'15'502,"0"-1"0,0 1-312,5 0 1,0 6 4,0 3 0,0-1 0,0 2 0,2-6-56,3 6 0,-2-5-142,7 4 1,-5-6 10,4 2 0,1-9-96,5-1 0,0-7-41,-1 2 0,1-3 83,0-2 1,-1 0 85,1 0 1,-5-5-5,0 0 0,-2-7-474,2 3 0,-4-6 178,-6-5 0,0 4 43,0-4 0,0 2 124,0-1 0,0 1 238,0-7-232,0 7 353,0-9 0,0 10-65,0-2-192,0 2 32,0 9 224,0 2 0,5 12-18,0 4 1,2 8 44,-3 2 1,0 7-24,6 3 1,-6-1-102,6 5 0,-5 4 72,5 1 0,0 2-94,4-2 1,-4 9-165,0-4 1,-5 8 63,5-3 1,-7 0-22,2-5 0,-3 0 56,-2 0 1,-2-8 152,-3-6 1,-3-3 124,-7-7 0,-1-2 261,-4-8 0,2-4-33,-6-6-315,-1 0 0,-9-1 3,0-4-1277,-1-4 1,6-12 679,0-3 0,1-4 322,3-1 1,4-6 183,6 1-184,7 0 0,-5 4 0,5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31.2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250 601 7569,'0'-14'375,"0"5"-191,0-4 45,0 12 382,0-6-214,0 1 0,-6 4-288,-2-4 40,-1 6 0,-9 0 13,4 0 0,-4 1-12,3 4 1,-5 3 35,1 7 1,-6 6 94,6 4-98,-1 2-17,5 3 0,1-1 56,-1 1 1,7-6-86,3 1-98,3-7 1,2 3-63,0-6 0,2-2 76,3-4 0,3 3-185,7-7 93,-1 0 0,1-5 94,0 0 1,3-7 2,-3-3 1,2-3-251,-7-1-135,3-8 1,2-1 88,0-6 0,-5 0-3,-1-1 0,-1-1 153,2-3 26,3-4 1,-9-6 8,5 0 0,-5 0 7,1 0 0,-4 0-37,-1 0 1,-1 8-54,-4 6 243,3 8 95,-4 7 1,4 8 7,-3 7 0,3 13 7,-3 12 1,4 4 83,1 6 1,0 2-91,0 7 1,0 0 126,0 0-255,0 1 1,0-3 62,0-3 1,5-3 46,0-6 1,6-1-177,-1 0-70,3-6 0,3 2-29,4-11 1,-4 4-115,4-8 0,1-3-274,-1-2 338,-1-4 0,1-1-82,-1 0 1,1-6 0,-5-4 0,1-3 16,4-2 1,-9-4 47,4-1 0,-5-6 58,-1 1 0,3-2 105,-7-3 0,0 6 10,-5-1 29,0 14 563,0-9-455,0 12 0,-5 1 187,0 7 0,-7 13-49,3 12-148,2-4 1,-4 5 7,6-6 1,0 6 274,5-1-226,0-4 0,1 0-17,4-6 0,4-1-10,5 1 1,1 0-207,0 0 35,6-7 0,0-2 17,4-6 0,2 0-93,-2 0 1,1-1-16,-2-4 1,4-3-155,-3-7 0,-4-2 37,-1-2 0,1 1-85,-2-7 0,1 1-90,-5-5 217,-1-1 0,-1-6-12,-3-3 1,-3-3 34,-7-3 0,0-4 85,0 0 0,-5 5-90,0 5 1,-6 8 6,1 2 0,-3 1 141,-2 8 1,0 6 558,1 4 1,4 7-280,0-2 1,2 6-58,-2 9 1,3 2 61,7 12 0,0 2-75,0 8 1,2 6 49,3 9 0,10 0-51,9 9 0,-1-2 0,2 9 299,1 1 0,0 1-142,-2 6 1,2 2 14,-6 4 1,0-4-115,-6 3 1,-1-3-95,-3-1 1,-3-2 22,-7-4 1,0-2-211,0-8 1,0-5-235,0-4 1,0-10 105,0-5 0,0-9-219,0-6 1,-2-9-1595,-3-5-511,4-3 1585,-6-2 1,2-14-464,0-5 0,-5-14 154,6-6 1180,-8-10 0,4-10 0,-7-8 0</inkml:trace>
  <inkml:trace contextRef="#ctx0" brushRef="#br0" timeOffset="395">897 690 7398,'2'-15'-183,"3"0"1,3 2 34,6 3 80,1-3 0,6 5 299,4-7 1,4 2 516,6 3 1,-8-3-285,8 4-698,-14-4 131,13-2 1,-18-5-38,4 1 1,-4-3 188,-1 3 1,0-4 115,-1-6 0,-5-1-76,-4 1 0,-4-1 82,-1 1 1,-1 0-143,-4-1 1,-2 6 40,-3-1 1,-3 7 353,3-1 0,-3 9-93,-1 5 1,4-2-6,0 2 1,0 9-24,-4 10 0,4 9 77,0 12 0,7 2-134,-2 7 0,3 9-63,2 5 1,0 8 486,0 7 1,7 2-52,3 4 0,3-3-57,1 8 0,1-6-135,0 5 0,-6-7 42,1-3 0,-2-1-291,2-8 0,-3-2-227,-7-8 1,1-4-23,4-6 0,-3-6-266,3-4 0,-2-4-274,2-6 0,-3-3-820,3-6 511,-4-7 1,1-3 0,1-12-1119,2-7 1668,0-7 1,-5-10-398,0-4 0,0-6 767,0-12 0,-7-1 0,-1-12 0</inkml:trace>
  <inkml:trace contextRef="#ctx0" brushRef="#br0" timeOffset="1420">1117 792 8710,'7'13'0,"3"-3"0,3-3 0,3-2 1049,4 0 0,-2 4-1103,6-4 238,-6 0-308,10-5 129,-5 0 1,6 0 74,1 0 1,-1-6-71,0-4 0,-4-3 156,-1-2 0,-1 0-71,2 1 1,1-6-371,-6 1 1,-6-6 14,-4 5 1,-5-1 173,5 2 0,-7 1 71,2-7 242,-3 7 1,-9 2-1,-3 8 116,-3 1 1,-2 2 127,1 5 1,-6 7-167,1 3 1,-1 9 9,5 6 0,2 2-45,3 3 1,-1-2 41,6-4 0,2 4-162,8-4 1,-2-2-22,7-3 0,1-2-99,9-3 0,-2-1-3,6-3 0,-4 2-129,4-8 1,-4 1 126,4-5 1,-1-1 41,2-4 0,1 0-361,-6-10-129,6 4 1,-5-12 0,5 3-259,-1-4 0,-6 1 263,6-2 1,-7 1 14,1-5 1,1-1 197,-6 1 1,4 6 176,-8 3 0,-2 6 37,2 4 397,-7 3-329,11 7 1,-13 7 52,4 3 1,-3 8 408,-2 1 0,-2 7-146,-3-1 1,4-2 86,-4 1 1,3-4-171,2 4 0,0-6-63,0 2 0,5-4-52,0-1 0,8 0-12,2-1 1,1-4-276,8 0 1,-4-7-85,5 2 1,-3-3-185,3-2 232,3 0 1,-5-2-1,4-3-308,-2-5 0,1-3 206,-7-1 0,1-1-92,-5 0 1,-1-4 120,1-1 0,-7-6 12,-3 1 1,2-2-167,-2-3 329,0 1-16,-12-1 1,-1 7-260,-7 4 355,0 9 1,1 4 251,-1 6 0,-3 8-75,3 6 1,-3 3 203,9 7 1,2 1-257,2 4 1,4 1-17,1-1 0,0-1 280,0-4 1,5 2-102,-1-6 1,8 0-285,-2-6 0,8-4 46,1 0 1,1-7-44,-6 2 0,8-3-110,2-2 1,-1-7-250,2-3 1,-6-4 39,6-6 0,-2 2-241,1-6 0,-1 4 20,-3-5 1,-4 3 177,3-3 0,-2-1 134,-3 6 0,-4 2 60,0 9 382,-7-5-204,10 13 1,-11 1 96,3 10 0,-3 4 107,-2 6 0,0-4 277,0 4 1,1 1-187,4-1 1,3-1 109,7-4 0,1-2 112,4-3-481,-4 3 0,14-11 1,-3 2-60,6-2 0,8-4 135,-2-2 1,4-5 22,1-5 1,-5-3-285,0-2 0,-1 1-378,1-7 1,-3-1-135,-7-8 1,-1 0 300,-4-11 1,-2 1-998,-8-14 813,1 2 1,-7-9-148,-3 6 1,-3 0 252,-2 0 1,-2 9 470,-3 6 1,-3 13-1,-7 13-30,1 6 1,-3 7 22,-2 10 1,2 10 656,-2 9 0,2 11-397,3 4 1,1 10-165,3 5 0,3-4 435,7-1 0,2-1 478,3 1 1,3-8-422,7 3-746,-1-10 0,6 2-65,0-7 1,-1-1 0,-4-3-825,0-6 0,3-2-59,-4-3 1,4-1-12,-8-3-1707,-3-3 1374,-1-7 1353,-6 0 0,-6 0 0,-3 0 0</inkml:trace>
  <inkml:trace contextRef="#ctx0" brushRef="#br0" timeOffset="1606">3131 425 7569,'7'-8'282,"3"-5"1,9 3 0,6-3 0,4 0-1,5 1 1,6 3 0,0-1 0,1 0-1,-3 2 1,-4 0 0,-6 1 0,-7 1-283,-5 2 0,-1-4 0,0 0 0</inkml:trace>
  <inkml:trace contextRef="#ctx0" brushRef="#br0" timeOffset="1847">559 249 7569,'-8'0'1977,"1"-7"0,7 4-1638,0-7-784,0 7 0,5 3 445,0 9 0,13 5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29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280 110 7569,'0'-8'172,"0"-5"0,-2 10 151,-3-7 0,4 5 62,-4-5 0,3 5 28,2-4 8,0 5 1,0-2-257,0 6 0,-1 0-61,-4 0 1,1 1 213,-5 4-181,5 4 1,-4 5 45,3 1 1,2 6-24,-7 4 1,7 2 8,-2 3 1,-1-1 23,1 1 1,0 1-10,5 3 0,0-3-8,0 3 1,1 2-85,4-1 0,-1-1 16,5-5 0,1-4-108,5-1 1,0-6-119,-1 2 103,1-4 1,-4-1 113,4 0-177,-3-7 1,9-2 98,-7-6 1,1 0 16,0 0 1,1-1-28,4-4 1,-4-3-423,4-7 1,-2-5 57,1 1 1,-2-8-63,2 3 0,-7-1 171,-3-4 1,-4 3 75,5-8 1,-7 4 172,2 6 0,2-2-86,-2 6 0,0 5-273,-5 6 6,0-1 1373,0 2-705,0 1 0,-5 14-139,0 2 0,0 4 1,5 4 271,0 2-301,0-2 0,0 4 58,0-6 1,0-1-138,0 1 0,0-5 0,2-2 71,2-1-75,5 4 1,5-9-103,1 2 0,0-2-17,-1-2 0,3 0-23,2 0 0,-2-5-325,2 0 304,-2-6 0,-3 4-187,1-2 97,0-5 259,-1 13-142,-5-6 237,4 7 1,-12 7-63,4 3 0,-3 3-107,-2 1 0,0 6 255,0 0 1,0-1 51,0-4 1,0 5-41,0-1 1,5 1 163,0-6-175,6 1 0,-3-2-100,7-3 1,0 1-86,-1-6 0,1 0-96,0-5 0,4 0-156,1 0 1,-1-5 15,-4 0 0,5-6 83,-1 1 0,1-3-212,-5-2 0,-1 1 97,1-1 0,0 0-44,-1 1 0,0-8 72,-5-2 0,3 1 115,-7-1 0,0-1-22,-5-4 1,0 4 106,0 1 1,0 6-21,0-2 0,0 9 370,0 1-140,0 7-187,-7-4 0,5 14 94,-2 2 0,-3 4-14,2 2 0,0 6 106,5 4 1,5 3-37,0 1 0,6 0 98,-1 1 1,3 4-86,2 0 1,5 7 22,-1-2 0,1-1-81,-6 1 0,1 0 50,0 6 0,-2-1-190,-3 0 1,1 5 110,-6 0 0,0-5-197,-5-5 0,0-5 45,0 5 1,-7-11 101,-2 2 1,-4-9-164,-2 3 0,-5-11-23,1 2 1,-3-10 2,3 0 1,1-3 120,-7-2 0,7-4-156,-1-5 0,2-3 50,3-12 0,6-1-359,3-4 1,3-2 51,2-4 0,0 3-85,0-8 0,7 3 156,2-2 1,4-2-4,2 7 0,2-6 198,2 6 0,-3 0-35,4 4 0,-4 1-21,-1 0 1,5 4-24,-1 1 1,1 4 199,-5-4 1,-1 4 33,1-5 1,0 7-28,-1-1 1,-1 7 277,-3 3-168,3-1 176,-5-5-96,7 7-30,0 1 1,-5 7-37,-1 0 0,-5 2-73,1 3 0,1-2 68,-1 7 0,2 0 174,-3 5 0,0 4-27,6 1 1,-7-1-32,2-4 0,1 5 9,-1-1 1,5 1-103,-5-5 0,5-1-95,-5 1 1,1 0 83,-1-1 0,-3-4-146,3 0 0,-2-7 37,2 2 166,-4-3-39,6-2-87,-1 0 1,1-7-275,3-3 0,1-3 84,-6-1 1,6-3-212,-1-2 0,3 1 137,2-7 1,0 6-71,-1-6 1,-4 7 104,0-1 0,0 2 64,5 3 0,-6 0-13,1 5 1,-5-3-9,5 7 0,-5 0 80,5 5-15,-7 0 0,8 7 107,-6 3 0,5 3-77,-5 2 0,5-1 282,-5 1 0,6 5-125,-1-1 0,3 2 208,2-1 0,-1-4-141,1 4 1,5-5-77,-1-6 1,7 3 240,-1-7 1,-2 0-68,1-5 1,1 0-278,4 0 1,-4 0 118,-1 0 1,-6-7-274,2-3 1,1 0-51,-2-4 1,1 2-46,-5-7 1,-2-4-144,-3-2 1,1-2 162,-6-3 0,5 1-34,-5-1 0,0 1 76,-5 0 0,0-1 145,0 1 0,-5 6-249,0 3 902,-7 4-438,4 1 0,-5 9 18,3 6 0,-1 8-126,6 12 0,0 4 194,5 10 1,0 4 306,0 6 0,2 2-229,3 3 0,3-2 107,6 7 0,8-5-93,2 5 0,4-7 334,1 2-305,-6-3-152,5-2 1,-5-1-382,6-4 0,-6-2 149,-3-2 0,1-6-782,-2 0 0,1-6-943,-5-8 1,-2 0 82,-3-1 735,3-5 559,-12-3 0,4-17 336,-10-4 0,-3-16 0,-7 0 0</inkml:trace>
  <inkml:trace contextRef="#ctx0" brushRef="#br0" timeOffset="194">1897 37 7853,'0'-15'0,"-2"2"0,-1 5-1102,-2 8 1102,0 6 0,-1 9 0,-3 0 0</inkml:trace>
  <inkml:trace contextRef="#ctx0" brushRef="#br0" timeOffset="451">1 257 7569,'14'-1'702,"1"-4"-117,6 3-297,2-4 0,2 6-38,-1 0 1,6-5-74,4 0 0,0 0-167,-4 5 0,-1 0-228,0 0 0,1 0-156,-1 0 1,2 0-1037,3 0 1410,-3 0 0,12 0 0,-5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21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15 104 7569,'-8'0'5084,"1"6"-4670,7 2 0,7 2 521,3 0 1,9-7-190,6 2 0,4-3-330,6-2 1,-1-7-192,10-3 1,-2-3-274,12-1 1,-5-1-977,5 0 0,-1 1-209,0-1 1,-2 5-2867,-7 0 4099,-6 7 0,-2-10 0,-7 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41.2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176 251 9718,'-6'15'1200,"-2"7"-825,-7 8-191,0 6-35,1 14 0,-6 3 1623,0 5 1,1 1 229,4 0-2210,0 0 665,1 0-262,6-1 1,1-4-324,7 0 311,0-6-444,0 2 1,8-11-430,7 1 1,1-6-2988,9 5 1743,-1-6 1854,6 9 1,6-11 0,1 5 0</inkml:trace>
  <inkml:trace contextRef="#ctx0" brushRef="#br0" timeOffset="651">691 721 7569,'2'-10'0,"2"1"764,-2-1-445,5 2 0,-7-5 220,0 3 139,0 3 1,0-6-225,0 3 0,0 2-11,0-2 1,-2 6-150,-3-6 73,3 6-172,-11-2 0,5 6-63,-6 0 1,4 2-1,0 2 115,-2 6 1,1 8 255,1 2 0,-3 3-172,3 1 1,4-4-20,1 9 0,-2-3 0,3 4-143,0-1 1,3-4-34,1-1 0,5-6-163,-1 2 0,8-9 1,-2-3 99,3-1 1,1 3-62,1-5 1,-5-1-833,0-4 373,0 0 306,4 0 1,-4-4-499,0-1 1,-5-7 238,5 2 1,-6-8-305,6-1 335,-7-7 0,11 3 339,-13-7-54,6 1 0,-7 0-191,0-1 452,0 1 1,0-1-252,0 1 567,0 6 266,0 2-51,0 13 1,0 14 49,0 14 1,0 6-310,0 3 1,0 1-449,0-1 1,0 1 38,0-1 1,0 0-1429,0 1 0,6-2 356,4-4 832,-3 4 49,12-12 0,-9 5 151,11-6 0,0 0 0,2 0 0</inkml:trace>
  <inkml:trace contextRef="#ctx0" brushRef="#br0" timeOffset="1144">1264 927 8093,'-8'-7'691,"1"6"0,6-6 243,-4 7-228,3 0-193,-11 0 0,7 2 44,-4 3-245,-3-4-197,5 13 0,0-11 252,3 7-441,3-7 222,2 3-181,0-6 0,2 0 1,3 0 0,3-1-97,6-4 0,-4 2 35,0-7 1,-5 5 106,5-5 0,-5 5 576,4-5-188,-5 7 28,2-3 46,1 6-218,-6 0 179,6 6 1,-7 2-107,0 7 0,0 1 61,0 4 1,0-4-389,0 4 0,-5-2-437,0 1 0,-6-2-3343,1 2 2578,3-9 1,-1 3 1198,3-3 0,-3 3 0,-7 2 0</inkml:trace>
  <inkml:trace contextRef="#ctx0" brushRef="#br0" timeOffset="1617">1617 368 9910,'0'15'2631,"0"0"-2313,0 6 318,0 8 1,2 4-193,2 6 1,0-1 146,6 1 1,-7 2-39,2-7-446,3 7 76,-6-10 47,11 5-491,-12-13 1,7 3 244,-3-6 1,-3 4-1988,3-4 1032,-4-1 658,6-4 1,-5 0 312,3-1 0,3 1 0,0 0 0</inkml:trace>
  <inkml:trace contextRef="#ctx0" brushRef="#br0" timeOffset="1841">1646 692 11188,'5'-10'0,"2"2"0,3 0 0,6 1 0,7 1 0,5 2 0,3 3 2638,3 1-2441,-3 0 0,5 6 479,-7 4-293,-6 3-134,-2 8 0,-8 1-622,-3 2 222,3 10 96,-11-16 1,3 17-21,-10-11 0,-3 2-309,-7-1 305,-6 3 0,4-12-5,-2 3-1500,-4-9 1,7 2 748,-4-7 1,4 0 834,1-5 0,0-7 0,1-1 0</inkml:trace>
  <inkml:trace contextRef="#ctx0" brushRef="#br0" timeOffset="2133">1867 16 7115,'6'-8'-1134,"3"1"3834,5 7 1,7 2-1364,4 3 0,9 9 665,5 11 0,10 9-1069,5 5 1,7 10 1101,-2 5 0,1 5-1176,-11 5 1,-3 3-440,-12 6 0,-8 2-359,-16 4 0,-5 7-330,-10 7 1,-10-3-1701,-9-2 0,-11-3 1253,16-38 1,-1-1-1,-22 41-2788,-2-9 0,-2-1 3504,-3-13 0,0-1 0,-3-4 0,3-3 0,-4-7 0,-2-7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50.62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133 118 6620,'-8'0'41,"1"-2"0,9-3 0,1-4 0,2-4 0,0-1 2175,1 5-1940,-4 2 0,4 5 46,-6-2 1,0 0-140,0-5 1,0 4 308,0-5-46,0 7-171,0-11-95,0 13-20,-6-6 1,3 7 202,-7 0-182,0 0 1,-5 0 36,1 0 1,-1 7-24,0 3 1,5 3 98,1 1 1,0 3-16,0 2 0,0-1 12,5 7 0,2-6-56,-3 6 1,3-7 22,2 1 0,0-2 8,0-2-233,0-1 0,7-1 288,3-3-467,-4-3 160,7-7 0,-4 0-487,5 0 377,-6-7 1,5-1-394,-3-7 0,3-1 272,2-4 1,-5 2 26,0-6 1,-2 4 57,2-4 0,1 4 340,-6-4 1,5 11-169,-5-2 1,4 8 1290,-4-2-831,0 5 0,0 4 60,0 10 1,2 8-560,-3 2 1,-2 6 70,3-2 1,3-3 133,2-1 1,-2-4-47,2-1 1,0-2-161,4-3 0,1 3 0,0-5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3:53.1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0 177 7974,'0'-8'1797,"0"-5"-1333,0 11-314,0-11 0,2 12 1,3-4-1,3 1 0,2 1 1,-1-2-1,3 2 1,1 1 429,2 2-1195,-7 0 0,5 0 408,-3 0 0,4 0 144,6 0 63,-4 0 0,12 0 0,-5 0 0</inkml:trace>
  <inkml:trace contextRef="#ctx0" brushRef="#br0" timeOffset="1293">456 74 7569,'0'-10'186,"0"1"390,0-3-83,0-1-22,0-2-51,0 7 23,0 2-65,0 6-195,6 0 1,-4 1 101,3 4 1,-4 3-91,-1 7 0,0 1 71,0 4 1,0-2-151,0 7 1,2-6-119,3 6 1,-3-6-68,2 6 1,-2-7-259,-2 1 0,0-2-1073,0-3 1074,0 8 0,0-6-32,0 3-66,0-2-1285,0-2 1709,7-7 0,-6-2 0,6-6 0</inkml:trace>
  <inkml:trace contextRef="#ctx0" brushRef="#br0" timeOffset="1516">544 177 9456,'-7'-13'0,"6"2"0,6 2 0,3 3 0,3 3 0,2 3 1826,2 5-1540,0 3 1,-1 2-46,1-1 0,0 1 32,0 5 1,-2 0 8,-4-1 1,0 3-31,-5 2 1,-2-3-52,3 4 1,-5-4 10,-5-1 1,-3-5-288,-7 0 1,-1-2 95,-4 2 1,4-2-1139,-4-3 1,4-4 57,1 4 1059,1-3 0,-1-2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4:17.7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4734 2008 8242,'0'36'827,"0"3"1,5 20-631,-1 15 1,6 12-1,-6-34 1,-1 2-1574,1 2 0,0 1 1316,-2 2 0,-1 1 1,3 5-1,-1-1 80,-3-2 0,0-1 1,0-3-1,0 0-159,-1-6 0,2-1 0,4 45-12,0-3 1,4-11 171,-4-9 0,2-7 29,-2-13-50,-4-2 0,11-5 0,-7 3 0,-2 5 0,-1 3 0,-2 2 0</inkml:trace>
  <inkml:trace contextRef="#ctx0" brushRef="#br0" timeOffset="391">4925 3728 8525,'1'-15'667,"4"1"0,-1-8-27,5-2 1,3-4-458,7-1 1,-2 4-507,2 1 318,-2-1-2001,4 2 1316,-5 2 0,5 6 690,-6 1 0,6-1 0,2 0 0</inkml:trace>
  <inkml:trace contextRef="#ctx0" brushRef="#br0" timeOffset="640">4866 3743 7569,'-13'-2'977,"3"-3"189,-3-3 0,5-7-12,-7 1-809,0-1 0,6-5-743,-1 1 1,0-1 290,-5 5 0,1-4-1106,-1-1 1,5 5 1212,0 6 0,1-1 0,-6-5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4:36.9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74 486 11022,'-8'6'615,"3"4"0,4 3-269,1 2-163,0-1 124,0 1-78,0 0 44,0-1-136,6 1 1,-3 0 4,7 0 1,2-7 22,7-3 1,-3-4-85,4-1 0,1 0-222,-1 0 114,0 0 194,-6 0 2,1 0-93,0-6 0,-1 2-808,1-5 30,0-1 318,-1-5 179,-5 0 53,-3 1 1,1-1 137,-6 0 0,6-1 199,-7-4-108,0 4-169,0-12 27,0 12-15,0-5 77,0 6 1452,0 7-632,0-5-361,0 11 11,0-4-158,0 12-57,0 9 0,1 4 59,4 11-127,-3-4-1,11 16 21,-5-4 25,7 6-45,0 7-617,-1-5 996,1 17-189,-7-9-832,5 18 687,-11-5-92,4-7 1,-6 7-336,0-13 261,0 0-30,0-10 0,0-6 116,0-4 34,-6-9 533,-2 2-532,-7-17 445,0 10-615,-6-19 508,5 6-814,-12-7 0,10-2-477,-6-3 1,4-8 364,-5-6-2438,7-14 1330,-3 9 452,13-19 0,-3 4-1574,6-10 1814,0 3 820,5-11 0,6 5 0,3-7 0</inkml:trace>
  <inkml:trace contextRef="#ctx0" brushRef="#br0" timeOffset="351">1 147 7569,'0'9'742,"0"4"1786,0-12-1567,6 6 326,-4-7-551,11 0-426,-5 0 0,7 0-196,0 0 1,-6-5 26,1 0 0,5-8-383,4-2 0,1 1 235,-5-6 1,-1 2 118,1-2 1,0 4 70,0-3 1,-2 7 495,-4 2-511,4 7-197,-4-4 0,0 9 608,1 3 0,-5 8-189,5 7 0,-2 4-2421,2-4 984,3 6 768,2-10 0,3 5 279,6-6 0,7 0 0,7 0 0</inkml:trace>
  <inkml:trace contextRef="#ctx0" brushRef="#br0" timeOffset="802">794 500 7569,'0'-8'794,"0"2"0,0 4 486,0-3-639,7 3 1,1-4-77,7 6-376,0 0-51,6-7 0,-5 6-365,4-4 1,1 3 193,-1 2 0,-1 0-871,-4 0 1,0 0 260,-1 0-712,1 0 1355,0 0 0,-1 7 0,1 1 0</inkml:trace>
  <inkml:trace contextRef="#ctx0" brushRef="#br0" timeOffset="980">853 588 8943,'15'-1'2534,"0"-4"-2305,-1 3-46,1-4 1,0 6-1949,-1 0 1225,1-7 1,5 6 539,-1-4 0,7 3 0,-3 2 0</inkml:trace>
  <inkml:trace contextRef="#ctx0" brushRef="#br0" timeOffset="1469">1515 486 7569,'0'-15'-407,"0"5"663,0 0 1,0 5 1189,0-4-374,0 5-738,-7-9 1,4 12 36,-7-4 1,0-2-88,-4 2 0,-1 0-89,0 5 0,1 2-12,-1 3 1,0-2 122,0 7 0,1 5-75,-1 4 1,7 6 79,3-6 1,-2 6-37,3-6 0,-1 3-43,5-3 0,1-2-238,4 2 1,3-4 86,7-5 1,0 1-162,-1-6 0,1 0 107,0-5 1,0 0 76,-1 0 1,-4 0-33,0 0 0,0-2-673,4-3 0,-1-3 97,-3-6 0,3-1-51,-3 0 0,-2-4 1,2-1 332,-7-6 0,5 8-163,-3-7 613,-3 7 1,5-3-235,-7 6 0,0 6 1023,0-1-656,0 7 415,0-4-344,0 27 0,0-7 175,0 16 1,0-8-783,0 4 143,0-1 1,1 4-373,4-3 1,-2 2-608,7-2 1,0-4 612,5-1-1172,-1-4 1,6-6 105,0 0 1464,6-7 0,-3 3 0,6-6 0</inkml:trace>
  <inkml:trace contextRef="#ctx0" brushRef="#br0" timeOffset="1777">1838 383 7569,'0'-8'0,"0"1"0,0 7 0,0-2 0,0-3 0,7 4 778,2-4 1,5 3 1053,0 2 1,3 0-1207,2 0 0,-3 5-270,4 0 0,-4 7-249,-1-3 1,-2 4-184,-3 2 1,-2 0-291,-3-1 329,-3 8 1,3-4 112,-10 6 0,-4-6 66,-5 2 1,-1-4-964,0-1 0,1-5 383,-1-1 1,5-5-1752,0 1 993,7-4-578,-3-1 1774,6 0 0,6 0 0,2 0 0</inkml:trace>
  <inkml:trace contextRef="#ctx0" brushRef="#br0" timeOffset="1993">2176 412 9225,'2'-13'0,"1"2"0,0 2 0,-4 3 4893,-7 3-3903,-6 1-600,0 9 0,1 1 286,3 6 0,-2 1-283,8 0 1,-6-1 193,5 1 1,0 5-360,5-1 0,0 6-322,0-6 1,5 1-773,0-5 0,6-1 614,-1 1 0,10-2-1340,4-3 1,4-3 758,1-7 0,7 0 326,3 0 0,-1-2 507,1-3 0,7-10 0,6-8 0</inkml:trace>
  <inkml:trace contextRef="#ctx0" brushRef="#br0" timeOffset="2611">2941 353 8890,'0'15'2042,"0"0"-1562,-7-1 0,5 3 447,-3 2-592,4-2 0,1 4-603,0 0 205,0-5 271,0 6-519,0-8 385,0 1-1031,0 0 1,1-5 13,4-1 943,4-5 0,5 2 0,1-6 0</inkml:trace>
  <inkml:trace contextRef="#ctx0" brushRef="#br0" timeOffset="2791">2808 500 9163,'20'0'1719,"-1"0"0,6 0-1123,-5 0-252,6 0-161,-10 0 47,12 0-730,-12 0 0,12-1-801,-4-4 1,4 3 1300,2-3 0,5 4 0,3 1 0</inkml:trace>
  <inkml:trace contextRef="#ctx0" brushRef="#br0" timeOffset="3011">3440 236 9197,'0'-8'1815,"0"1"-778,0 7-450,0 0-123,0 7 0,2 1 227,3 6 0,-2 1-32,7 0-703,-7 6-1,10-5 183,-11 12 0,9-10-722,-6 7 0,7-6-105,-3 6 0,-2-2-449,-2 1 0,1 2 535,-1-6 224,7-1 168,-11-4 211,12 0 0,-11-1 0,5 1 0</inkml:trace>
  <inkml:trace contextRef="#ctx0" brushRef="#br0" timeOffset="3218">3529 427 9883,'0'-15'0,"1"2"0,4 2 0,6 2 0,7 3 0,7 3 0,3 1 0,1 4 1817,0 3 0,1 3-1182,-1 6 153,1 1-461,-7-7 0,3 5 220,-7-3-363,1 3-236,-12 2 118,-1 0-90,-7-1 1,0 6 175,0-1 1,-9 1-204,-5-5 71,-1-1 0,-13 1 163,12-7-1259,-5 5 0,1-9-180,0 5 0,1-5 1256,4 1 0,-6 3 0,-2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5:29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7569,'0'-14'2282,"0"6"-1959,0 1 0,0 5 609,0-3-643,0 4 0,0-4 115,0 10 0,0 5 250,0 9 1,0-1-65,0 7-222,0-1 0,0 6-60,0-1 1,0-5-126,0 1 1,0-2 22,0 1 1,0 2-461,0-6 0,0 1-688,0-1 1,0-4 565,0 4 0,0-4-1058,0-1 0,0 0 656,0-1 1,0-4-1223,0 0 2000,6-7 0,9 4 0,8-7 0</inkml:trace>
  <inkml:trace contextRef="#ctx0" brushRef="#br0" timeOffset="356">368 117 8308,'8'-15'0,"-1"0"0,-2 1 3613,0-1-3190,0 7 1,-7 1 0,-1 9 203,-2 3 0,-7 5 359,3 9-671,-5 4 1,-5 8 99,-1 4 0,1-4 359,4 3-420,0 3-12,7-12 0,2 16-159,6-23 1,0 16-35,0-18 0,1 10-36,4-6 0,2 0-134,2-6 1,9 1 62,-3 0 0,5-7-127,-1-3 1,-1-4-106,7-1 1,-6 0-268,6 0 1,-6-1-451,6-4 616,-7-3 0,8-12 40,-6 1 0,-1-8 101,-4 3 1,-2-4 74,-3-1 1,1-1-119,-6 1 150,0-7 1,-7 5 172,-2-3 1,-5 4-64,-5 6 0,-1-2 74,0 6 0,1 2-801,-1 8 199,0-3-203,0 12 0,1-6-1598,-1 7 1589,7 0 673,-5 0 0,5 0 0,-7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5:31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59 7267,'0'-14'-34,"0"4"913,0 0 175,7 7 1,-6-5 276,4 3-715,-3 3-216,-2-4 438,0 6-511,0 0 1,5 6 175,0 4-28,-1 3 1,-4 8-101,0 4 1,5-2-159,0 1 0,0 1-34,-5 4 1,0 0 96,0 1 0,-5-6-323,0 1 0,-4-6-282,4 6 0,-5-6-753,5 6 1,-5-7 90,5 2-2065,0-4 2244,-1-1 1,6-2 807,0-4 0,6-2 0,9-7 0</inkml:trace>
  <inkml:trace contextRef="#ctx0" brushRef="#br0" timeOffset="216">228 103 7569,'5'-9'0,"1"-1"0,1-2 2080,-1-1-736,6 5-728,-4 2 1,2 6 354,0 0 0,-6 6-295,6 4 1,-6 5 202,0 4 1,-2 4-452,-2 7 1,0-1-37,0 0 0,0 1-764,0-1 0,0-4 75,0-1 0,0-4-117,0 4 0,0-4-436,0 4 1,0-6-2774,0 2 3623,0 3 0,7-7 0,1 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5:32.5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7569,'7'-15'1509,"-6"7"0,8 1-161,-5 7-935,-2 0 0,5 2-23,-7 3 0,0 3-105,0 7 0,0 4-139,0 1 1,0 4 10,0-4 1,0 5 37,0-6 0,0 6-12,0-6 1,0 1-1054,0-5 1,0-1-28,0 1 1,1 0-437,4-1 0,-2-1 515,7-3 0,-5 2 818,5-7 0,0 6 0,4-3 0</inkml:trace>
  <inkml:trace contextRef="#ctx0" brushRef="#br0" timeOffset="347">500 118 7569,'7'-15'613,"-6"1"1,6-1 110,-7 0-449,6 1 518,-4-1 23,4 7 1,-7 3-266,-4 10 24,-3 10-279,-7 7 0,-5 8-52,1-1 0,-1 1-61,5-1 1,6 0 411,-1 1-315,7-1 1,-4-1-217,7-4 0,0 3 0,2-8 77,3-1 1,3-2-72,6-1 1,1-5 112,0 0 1,1-7-26,4 2 1,-4-3-414,4-2 1,1 0-50,-1 0 0,4-5-172,-4 0 1,1-8 219,-1-2 1,-9 0 40,4-4 1,-6-4 163,1-2 1,-3-2-5,-7-3 1,0 1-23,0-1 0,-2 1-16,-3 0 0,-3 4-211,-7 1 1,1 6-245,-1-2 0,-5 4-1873,1 1 2421,-1 7 0,-1-5 0,-2 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5:49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6885,'10'0'-222,"-1"0"-311,-5 0 533,9 0 0,-5 0 0,7 0 0</inkml:trace>
  <inkml:trace contextRef="#ctx0" brushRef="#br0" timeOffset="163">427 0 6040,'15'0'-29,"-1"0"0,8 7 0,1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5:48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5946,'0'-15'0</inkml:trace>
  <inkml:trace contextRef="#ctx0" brushRef="#br0" timeOffset="257">250 15 7875,'9'-6'124,"4"4"0,-10-4-67,7 6-488,-7 0 1,5 0-135,-3 0 234,-3 0 1,6 0 330,-3 0 0,3 0 0,7 0 0</inkml:trace>
  <inkml:trace contextRef="#ctx0" brushRef="#br0" timeOffset="419">544 30 7569,'2'-8'-1010,"3"3"1010,-3 3 0,17-4 0,-3-2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32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14 9034,'-6'-8'1640,"4"3"-1457,-3 10 1,5 4 11,5 11 0,-3 4 318,2 11 0,3 2-171,-2 7 1,5-1 35,-5-4 0,-1 4-92,-4-4 0,5-2-103,0 2 1,0-4-158,-5 4 0,0-6 113,0 1 0,0-5-332,0-4 0,-1 1 202,-4-6-388,3 6 1,-5-10-113,7 4-60,0-11 387,0-2 47,0-7 1,0-7 627,0-2 0,0-6-284,0-5 0,2-4 204,3-10 1,-2 1-171,7-6 0,0 1-37,5-1 1,1 0-34,4 9 0,-3-1 52,8 12 1,-5-1-130,4 5 0,5 6 26,6-1 1,-1 7-54,-5-2 0,6 5 40,-1 5 1,0 3-310,-4 6 0,-2 8 148,-4 2 1,-3-1-229,-6 1 0,-2 1 148,-3 4 1,-5 1 84,-10-1 0,-3 4 62,-7-4 1,-11 7 33,-4-11 1,-4 6 281,0-7 0,1-3-143,-6-1 1,6-4-307,-1-1 1,5-5 133,4 0 1,4-7 105,6 2 0,2-5-1455,3-5 0,4 0 1315,6-10 0,13-3 0,3-11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5:50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6654,'21'-7'0,"2"-1"0</inkml:trace>
  <inkml:trace contextRef="#ctx0" brushRef="#br0" timeOffset="166">309 0 10206,'10'0'-422,"-1"0"0,1 0 0,5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2:31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10603 11451 7569,'6'15'1792,"2"6"-1152,13 15 0,4 18 83,9 20-1716,-15-29 1,0 3 1268,3 6 0,0 3 0,-3 2 0,0 1-81,-2 1 0,0 0 1,-2 2-1,-1 0-200,-1 1 0,-1 0 97,-4-3 0,-2 2 111,-1 5 1,-3 1-80,-4-5 1,-3-1 0,-1 5 0,-2 0-921,-4-6 0,-1-2 584,0-1 1,-2-2 0,0-8 0,-1-1-525,-18 45 1,1-12-1880,-6-7 2615,0-7 0,-3-12 0,2-6 0,6-6 0,3-1 0,2 4 0</inkml:trace>
  <inkml:trace contextRef="#ctx0" brushRef="#br0" timeOffset="584">11146 11246 8569,'0'-9'3212,"0"3"-2834,0 6 0,2 0-29,3 0 0,3 0-123,7 0 0,0 0-43,-1 0 1,1 0-326,0 0 0,-6 6 168,1 4 1,-7-2-177,2 2 0,-3 0 139,-2 5 138,0-1-116,0-6 83,0 6 363,-7-6-259,-1 6 1,-1-1-65,-1-3 1,5 3 87,-5-3 133,7-3-12,-4 6 1,9-7-13,3 4-1936,-4-3 1126,12-1 0,1-3-2862,5 7 1618,7-7 1723,-3 4 0,7-7 0,-1 0 0</inkml:trace>
  <inkml:trace contextRef="#ctx0" brushRef="#br0" timeOffset="-146028">11059 4410 10961,'15'0'1057,"-1"-6"1,1 2-896,0-5 0,-6 4 44,1-5 1,-5 5-240,5-5 1,-5 5 86,5-4 0,-7 4 43,2-5-134,-4 0 1,-2-3-203,-4 3 0,-3-3 167,-7 3 0,-1 4-34,-4 1 0,2-2 360,-6 2 0,6 2-90,-2 8 1,2 0 435,-2 10 0,4-2-262,-3 11 1,7-4 425,2 4 0,5 1-270,-4 4 1,5 1-86,-1-1 1,5-4-48,5-1 0,-1-4-179,5 4 1,3-6-700,7 2 1,-2 1 407,2-1 0,3-2-1142,-3-9 1,2 4 687,-1-3 0,-2-3-1142,7-2 0,-6-4 851,6-1 0,-6 0 472,6 0 0,-7-5 381,1 0 0,4-13 0,0 2 0</inkml:trace>
  <inkml:trace contextRef="#ctx0" brushRef="#br0" timeOffset="-144852">11353 4425 9332,'0'15'1133,"6"1"0,3 2 0,0 2-30,1-2-832,-7-2 1,9-1 265,-7-1-353,6 1-1,-9 0-247,11-1-463,-12 1 429,13 0 0,-13-5 45,4-1 1,-2-5-95,2 1-209,-3-4 65,4-1 0,-12-1 109,-4-4 0,-1 1-32,1-5 1,-3-3 442,3-7-168,-3 2 0,-2-9-5,1 6 0,5-4 151,4 4 0,2-4-144,-2 4 3,4-6 0,-6 10 131,7-4 1,5 4 200,0 1 1,6 5-175,-1 1 1,8 4-212,2-5 1,1 7-6,-1-2-8,-4 3 0,10 2 29,-6 0 1,-1 2-144,-4 3 1,0 3 103,-1 6 0,-1 3 37,-3 2 0,3 3 75,-3 2 1,-2 4-88,2-4 0,-2-1 104,2 2 1,3-6-134,-3 6 1,3-7-110,2 1 1,-6-4 105,1-5-31,-7 3 408,4-5-218,-7 0-145,0-1 0,0-9-14,0-3 1,-2 2 261,-3-7 0,-1 0-76,-4-4 1,2-3-192,3-2 0,3 1 56,-2-7 0,2 6-131,2-6 1,2 6-166,2-6 1,0 7 130,5-1 1,1 2-323,5 3 0,0 4 172,-1 0 0,1 7 110,0-2 1,-1-2-395,1 2 1,5 0-503,-1 5 1,-4 0-206,-5 0 561,0 0 632,4 0 1,-5 2-67,-5 3 0,-2-2-39,-2 7 1,0-5-12,0 5 0,0-5 840,0 4 1,-2-4 86,-2 5 0,2 0 99,-5 5 544,7-1-378,0 1-663,0 0 0,0-5-169,0-1 157,0-5 2,0 9-142,7-5 0,-5 2 12,2-1 0,-2-4 113,-2 5-185,0-7 1,0 10-262,0-3 156,0-3-373,0 6 1,2-10 44,3 7-131,-4-7 1,12 4 147,-3-7 0,-2 0-335,2 0 151,0 0 262,5 0 0,-6 0 559,1 0-249,-7-7 141,4 6-141,-1-6-536,-4 1 248,5-3 1,-7-5 84,0-1 0,-5 5 94,0 0 1,0 1 78,5-6 1,-5 0-54,0 0 0,-5-1-60,5-3 0,-4 7 154,4-3-100,-7 4 1,9 3-240,-7 3 0,5 3-374,-4 2-328,5 0 544,-2 0 1,6 2-89,0 3 1,6-4 312,4 4 0,5-3-17,4-2 1,-2 0 167,2 0 1,-2 2-136,-3 3 1,1-4 520,0 4 1,-1 3-10,1 2 0,-5 3 188,0 2 1,-5-1-232,4 1 1,-4 1 67,5 4 1,-5-2-225,5 7 1,0-7 31,4 1 0,1-4 187,0-5 32,-1 3-39,1-5 60,0 0-77,-7-1 1,-1-9-119,-7-3 0,0-3-56,0-7 1,0 0 22,0 1 1,-5-1-1,0 0 1,-5-1 19,5-4 1,0-2-21,5-8 1,-5 1-170,0-1 0,0 1-25,5 0 1,2 6-110,3 3 1,-3 4-428,3 1 0,-2 5 81,2 0-1541,3 7 915,7-3 677,-1 6 0,-4 6-915,0 4 0,0-2-76,4 2 1383,1-7 0,6 10 0,2-5 0</inkml:trace>
  <inkml:trace contextRef="#ctx0" brushRef="#br0" timeOffset="-144659">12646 4013 7569,'8'-8'3195,"-1"3"-2595,-7 10 0,0 5 67,0 10 0,0 2-329,0 8 1,-5-1-169,0 1 0,-5-1-891,6 0 570,-8 1 0,10-1 179,-2 1 0,-3-1 124,2 0 1,-1-4-3135,1-1 2982,3-6 0,-4 10 0,6-5 0</inkml:trace>
  <inkml:trace contextRef="#ctx0" brushRef="#br0" timeOffset="-144471">12558 4690 13306,'0'14'0,"0"1"0,7 0 0,1-1 0</inkml:trace>
  <inkml:trace contextRef="#ctx0" brushRef="#br0" timeOffset="170416.729">2724 1 9955,'10'1'1985,"0"4"0,-7 3-1287,2 7 1,-3 0-747,-2-1 0,1 6 110,4 0 0,-3 1-1675,3-2 0,-2 3 1613,2 2 0,3 10 0,7-3 0</inkml:trace>
  <inkml:trace contextRef="#ctx0" brushRef="#br0" timeOffset="171701.729">1681 618 7569,'-13'11'264,"1"4"1,4 6 0,2 5 0,1 4-1,0 1 1,-2 3 1453,-1 5 0,5 9-2300,-2 1 1,2 0 419,-2-5 0,3 0 162,-3 0 0,4 0 0,1 0 0</inkml:trace>
  <inkml:trace contextRef="#ctx0" brushRef="#br0" timeOffset="-45327">93 11481 7569,'0'-8'2209,"13"1"1,5 15-1235,16 7 1,5 14-299,10 15 0,-5 22-243,0 17 0,-24-36 0,-4 2-659,-2 7 0,-3 1 0,-3 1 0,-1 2 257,-4 8 0,-2 1 0,-3-3 0,-2 0-179,-2 7 0,-3 1 0,-1-2 0,-3 0 250,-3 2 0,-2-1 0,0-4 1,-1-1-1501,-3 1 1,-1-1 0,2-9 0,-2-2 1396,1 0 0,0-1 0,2-1 0,-1-1 0,1-4 0,0-2 0,-2 0 0,-1-1 0,1-1 0,-1-1 0,-2 0 0</inkml:trace>
  <inkml:trace contextRef="#ctx0" brushRef="#br0" timeOffset="-44797">607 11201 7569,'7'-8'0,"1"-5"0,7 10 1837,-1-7-1342,1 7 1,1-4-1,2 6-83,2-4 1,-1 3-440,-4-3 1,-5 5 70,0 5 0,-7 0-49,2 10 0,-3-2 99,-2 11 0,-7-4 166,-3 4 1,-4 3-133,-6 7 0,-1-3 293,-4 3 0,4-9-42,6-6 0,7-2 355,3-3-236,4 1-315,1-7 1,1-1-411,4-7 1,5 0 227,10 0 0,-3 0-1579,8 0 1,-5 0 1577,4 0 0,1-7 0,4-1 0</inkml:trace>
  <inkml:trace contextRef="#ctx0" brushRef="#br0" timeOffset="-43541">1122 12392 9816,'14'0'1820,"1"0"-1375,0 0-46,-1 0 0,8 0-1,-6-6-214,12 4-269,-12-5 0,10 7 0,-6 0-972,-2 0 0,3 0 762,-1 0 1,-1 0-959,-4 0 687,0 0 566,-1 0 0,1 0 0,0 0 0</inkml:trace>
  <inkml:trace contextRef="#ctx0" brushRef="#br0" timeOffset="-43233">1210 12524 7440,'6'9'923,"-4"-3"0,11-6-152,-3 0 0,3 0-67,2 0 1,1 0-293,4 0 1,1 0-690,3 0 1,2-5 195,-6 0 1,5 0-2614,-6 5 2694,7 0 0,-9-6 0,4-2 0</inkml:trace>
  <inkml:trace contextRef="#ctx0" brushRef="#br0" timeOffset="-39741">2136 11584 7569,'-10'0'863,"0"0"73,7 0-204,-4 0 73,7 0 643,0 0 1,7 4-1106,3 1 0,9 2-119,6-2 1,9-4-42,5 4 1,10-3-305,5-2 1,8 0 157,2 0 1,5 0-357,-6 0 1,6-5-100,-5 0 0,-1-5-356,-4 5 0,-5-4 81,0 4 0,-12-2-399,2 2 0,-9 4-564,-1-4 1656,-9 3 0,-4 2 0,-6 0 0</inkml:trace>
  <inkml:trace contextRef="#ctx0" brushRef="#br0" timeOffset="-39057">2062 11731 7569,'-8'0'529,"-5"0"130,12 0-436,-6 0 0,7-2-40,0-3 1,2 3 376,3-2 18,-4 2-244,12 2 0,-10-5 33,7 0 46,-6 0 246,2 5-427,-6 0 1,2 0-76,3 0-16,-4 0 0,12 5-94,-3 0 0,3 2 28,2-3 1,0-2-128,-1 3 1,1-3-78,0-2 1,-1 0 104,1 0 1,0 0 73,-1 0 0,1 0 3,0 0-428,0 0 148,-1 0-115,1 0 20,-7 0 105,5 0 77,-11 0-18,4 0 48,-6 0-31,0 0-96,-6 0 96,-2 0-490,-7 0-202,0 6-184,1-4 381,-1 4 1,0-6 218,0 0 1,6 0 81,-1 0 0,0 5 335,-5 0 0,7 0 0,-11-5 0,2 0 0</inkml:trace>
  <inkml:trace contextRef="#ctx0" brushRef="#br0" timeOffset="-38359">2136 11657 7569,'0'-8'-112,"0"1"410,0 7-268,0-6 176,0 4 311,0-4-207,0 6 2779,0 0-2704,0 6 1,0 2-41,0 7 1,2 1-133,2 4 1,-2-2-19,3 6 0,3 1 104,2 4 1,-2 2-117,2 4 1,1-4 11,9 3 0,1-3-41,4-2 0,4 1-255,0-1 0,1 1 118,4-1 0,-3-4 111,-1-1 1,-1-1-669,0 1 1,-1 3 294,-3-8 0,1 6-93,-7-6 1,1-4 112,-5-5 0,-1-2-15,1 2 0,0-4 165,-1-6 1,0 2 81,-5 3 1,-1-4 195,-3 4-125,-3-3 38,5-2-108,-7 0 423,0 0-263,0 6 0,-2 3-46,-3 5 0,-2 3-101,-2 2 1,-4-1 0,3 7 1,-8-1-56,-2 6 0,-4 4 55,4 0 1,-8 7-85,-1-2 1,-2 9 87,-8 1 0,4 5-45,-4-5 1,7 4 13,-3-4 1,4-1 206,2-9 1,4-3 28,1-7 1,6 1 49,-2-1 1,4-4-176,1-1 1,1-6-3,-1 2 0,7 1 20,3-2 1,3 1 200,2-5-248,0-1 0,15 0 59,9-5 1,12-2 286,13-7 0,4 0-171,5 0 1,13 0-257,2 0 0,9-7-47,-4-2 0,1 2 216,-6 2 0,-3-1-1231,-6 1 1,-2 0 587,-13 5 0,-2-2-1062,-7-3 1,-4 4 730,-7-4 1,-5 3 808,1 2 0,-5 0 0,1 0 0,-2 0 0,-1 0 0,2 0 0</inkml:trace>
  <inkml:trace contextRef="#ctx0" brushRef="#br0" timeOffset="-2251">2533 13965 12324,'0'8'998,"-7"5"-793,6-5 1,-6 7 151,7 0 1,0 4 48,0 1-237,0-1 0,0-4 296,0 0-282,0 0 47,0-1-259,7 1 0,-6 0 213,12-7-1,-5 5-911,1-12 466,4 6 193,-5-7-2266,7 0 1162,-7 0 497,5 0-956,-5 0 633,7-7 999,-1-1 0,8-13 0,0-2 0</inkml:trace>
  <inkml:trace contextRef="#ctx0" brushRef="#br0" timeOffset="-2093">2592 13803 7569,'-15'0'4612,"7"-6"-5669,1 4 711,7-11 1,0 10 345,0-7 0,7 0 0,1-5 0</inkml:trace>
  <inkml:trace contextRef="#ctx0" brushRef="#br0" timeOffset="-1159">2606 11040 7569,'-8'-2'274,"3"-3"0,4 4 494,1-12-462,0 11 0,0-6 171,0 3 144,0 3 0,0-4-438,0 6 1,0 6-1,0 4 1,0 3 654,0 2 0,4-1-439,1 1 1,0 5-253,-5-1 0,0 6-258,0-6 1,0 3 135,0-3 0,0-2-299,0 2 1,0-7 218,0-3 0,0-4-184,0 5 30,0-7 272,0 4-90,0-7 1,0-7 145,0-2 1,0-9-50,0-2 1,0-6-66,0 1 1,0-2 164,0-3 0,0-4-68,0 0 0,0-1-32,0 6 1,0 6-2,0 3 1,2 4 299,3 1 0,-2 2-130,7 4 1,-5 2-146,5 7 0,-2 7-54,2 2 1,7 6 88,-2 5 0,3 1-146,-3 3 1,4 3 92,1-8 0,1 1-137,-1-6 1,-2 1 74,6 0 0,-6 0-186,2-1 26,-4-6-35,-1 5 754,0-11-395,-7 5 0,-2-14-176,-6-3 0,0-3 45,0-1 1,-6-3-878,-4-2 0,2-3 432,-2-2 1,0-4-2833,-4 4 3230,-1-4 0,0-2 0,0 1 0</inkml:trace>
  <inkml:trace contextRef="#ctx0" brushRef="#br0" timeOffset="-452">3988 11907 7569,'-7'-8'1214,"6"1"1,-12 7-536,3 0 1,-5 5-48,-4 10 0,-4 16 589,-7 23 0,1 16-683,0 8 0,-1 16-1576,15-44 1,1 2 1128,2 6 1,1 0-39,-1 2 0,3 0 1,4 4-1,2 1-11,-1-4 0,3 0 0,3 3 0,2 0-620,2-3 1,3 0-1,5 3 1,5-1 365,1-1 0,4-1 0,4-1 0,4-1 212,0-4 0,0-2 0,-3-6 0,1-4 0,25 20 0,-8-17 0,-9-12 0,-5-4 0</inkml:trace>
  <inkml:trace contextRef="#ctx0" brushRef="#br0" timeOffset="160385">4915 1691 11190,'0'-8'849,"1"-4"-741,4 7 1,3-6-100,7 1 0,5-3 81,-1-2 0,1 1 0,-5-1 1,-1-5 26,1 1 1,0-1 9,-1 6 0,-6-1-48,-3 0 1,2 0-71,-2 1 1,0-1 60,-5 0-83,0 1 1,-7-1-14,-3 0 0,-3 7 67,-1 3 0,-1 4-77,0 1 1,-6 1 47,-4 4 1,-2 10 240,-3 9 0,1 6-85,0 4 1,-1 4 252,1 6 0,6 1-87,3 4 1,4-3 3,1 3 0,7-5 76,3-5 1,4 2-94,1-6 1,6-6 19,4-5 0,5-6-109,4 2 1,-1-5-38,7-6 0,4-2-51,5-7 1,6 0-891,-6 0 0,5-5-232,-5 0 1,1-6-740,-6 1 0,5-8 332,1-2 1,-1-1 1384,-5 2 0,1-11 0,-1-7 0</inkml:trace>
  <inkml:trace contextRef="#ctx0" brushRef="#br0" timeOffset="164061">4782 2984 15777,'10'0'1025,"0"0"-645,1 0-231,2 0 0,2 0 149,0 0-114,0 0-637,-1 0 1,1 0-1634,0 0 1725,-1 0-477,8 0 1,-6 2-2353,3 3 3190,4-3 0,0 4 0,7-6 0</inkml:trace>
  <inkml:trace contextRef="#ctx0" brushRef="#br0" timeOffset="164405">5297 2676 9329,'8'-8'2335,"5"1"0,-5 14-1704,7 2 1,-7 6-40,-3 5 0,-2 7-217,2 8 0,-3 4-144,3-5 0,-9 12-124,-1-2 0,-4 3-632,4-2 1,0-6-1271,5 0 0,0-5 427,0 5 1368,0-6 0,0 3 0,0-7 0</inkml:trace>
  <inkml:trace contextRef="#ctx0" brushRef="#br0" timeOffset="186809">4782 5616 10279,'-1'14'769,"-4"1"1,3 0-557,-3-1 1,2 3-19,-2 2 0,3-1 0,-2 7 0,-3-7-982,2 1 586,0 4 0,0-6-709,0 2 1,1-3 534,4-1 1,0 0-1499,0 0 1873,0-7 0,6 5 0,2-5 0</inkml:trace>
  <inkml:trace contextRef="#ctx0" brushRef="#br0" timeOffset="187006">4606 5792 8196,'-15'0'3286,"7"0"-3068,8 0 0,8 0-35,7 0 1,0 0-21,-1 0 0,8 0 0,2 0-131,4 0-35,-5 0 0,4 0 160,-2 0-1840,3 0 1155,-5-7 0,9 6-1809,-2-4 2337,2 3 0,4-4 0,2-2 0</inkml:trace>
  <inkml:trace contextRef="#ctx0" brushRef="#br0" timeOffset="187423">5253 5586 7397,'14'0'552,"1"0"1,0 0-494,-1 0 1,1-1 10,0-4 1,1 1-65,4-5 0,-4 5 89,4-1 1,1-1 327,-1 1-221,-1 0 1,-4 5-79,0 0 1,-7 7-29,-3 2 1,1 6-91,-1 5 1,0-2-46,-5 6 1,-2-4 119,-3 4 0,4-1-325,-4 2 0,-2 1 0,2-7 108,2-1 1,-3-1-1279,1-3 629,0 1 1,5-5 784,0 0 0,0-7 0,0 3 0,0 1 0,0 1 0</inkml:trace>
  <inkml:trace contextRef="#ctx0" brushRef="#br0" timeOffset="187742">5311 5939 7569,'-8'0'-1491,"2"0"2065,6 0 1,1-5-128,4 0 0,-1 0 692,5 5-552,1 0-157,11 0-171,-4 0-122,11 0 1,-11 0-9,8 0 0,-1-1-87,6-4 0,4 3-225,0-3 0,-1 4-458,-8 1 1,1 0-1271,-7 0 1911,7 0 0,-3 0 0,7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7:11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0 7569,'-14'29'385,"5"27"0,6 26 0,4-25 0,1 6 0,2 17 0,1 5 0,-3-16 1,1 3-1,0 3 1282,-1 12 1,-1 3-1,1 4-2205,-2-9 1,1 3 0,-1 3 0,0 1 0,0-9 0,0 1 0,0 1 0,-1 2 0,1 0 583,-1 8 1,0 1-1,0 2 1,0 0 0,0 1-125,0-13 0,-1 0 1,1 2-1,-1-1 1,1 1-1,0 1 1,-1 2-1,1 0 1,-1 0-1,1 1 1,0 0-1,-1 1 1,1 3-1,0 1 1,0 0-1,1 1 1,-1 0-1,0-1-112,1 2 0,0 0 0,-1-1 0,1 1 0,0 0 0,0 0 0,0 0 0,0-1 0,0 1 1,0-1-1,0 1 0,0-1 56,0 1 1,-1-1 0,1 0 0,0 0 0,0 0 0,1-1-1,0-1 1,1-1 0,0 1 0,0-2 0,0 1 0,0-1-30,0-1 0,1-1 1,-1-1-1,0 1 1,1-1-1,0-1 1,0-3-1,1 0 1,1 0-1,-1-1 1,0 0-1,0-1-39,1 12 0,0 0 1,0-1-1,0 0 1,0-2-1,0-4 1,1-2-1,-1 1 1,1-2-1,0-2 50,1 14 0,0-2 1,0-1-1,1-1 1,0-3-1,1-1 0,0-2 1,1-1 151,-1-10 0,1-2 0,0-1 0,0-1 0,2 18 0,0-2 0,0-2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7:16.3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 7268,'6'-8'1514,"3"1"-1045,5 7 0,3-2-134,2-3 0,6 4-163,9-4-35,-3 3 1,18 2 37,0 0 1,13 0-86,7 0 0,20 0 32,9 0 0,-37 0 1,3 0-338,1 0 1,2 0 0,8 0-1,2 0 90,5 0 1,2 0-1290,4 0 1,1 0 1386,8 1 0,3-2 1,-29 0-1,1-1 1,1 0-26,5 1 1,0-1 0,1 1-1,-1-2 1,0 1 0,1 0-237,5 0 1,2 0-1,-1 1 1,1 0 0,0 1-1,2-1 290,5 0 0,3-1 0,-1 1-492,0 0 1,1 1-1,0-1 472,-21 0 0,0-1 0,0 0 0,1 0-41,1 2 1,0 0-1,0 0 1,1-1 0,0-2-1,2 0 1,-1 0 0,0 0 64,2 2 1,0-1 0,0 1 0,0 0 31,1 0 1,1 0 0,-1-1 0,1 2-7,-1-1 1,1 2 0,0-1-1,0 0 1,2-1 0,0-1 0,0 1-1,0 0-19,1-1 1,-1 1 0,1 0-1,0 0 1,-1-1 0,0 1 0,1 0-1,-1 0-18,2 1 1,0 0 0,0 0 0,0 0 0,0 0 0,-1-1 0,1 1 0,-1-1 50,1 0 1,1 0-1,-1-1 1,-1 1 0,0 1-1,0-1 1,-1 1-1,0 0-11,-3-1 0,0-1 1,0 1-1,0 0-2,0 0 1,1 1 0,-1-1 0,-1 1-180,-4 0 0,-1 0 0,-1 0 1,1 0 107,1 0 0,1 0 1,-1 0-1,-2 0 0,17 1 1,-1 1-1,-1 0-6,-3-1 0,0 1 1,-2 0-464,-3 2 1,-2 0 0,-1-1 406,-5-2 1,0-1 0,-2 1-1,-4 2 1,-1 2 0,-1-2-186,26 0 0,-3-1 285,-7 4 0,-2 0 0,-9-3 0,-2 0 0,-2 2 0,0 0 0,1-2 0,0-1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7:21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2514 2147 7569,'7'8'-75,"3"-3"303,3-4 1,6 4 356,1 0 0,11 2-95,-1-2-203,15-4-770,1 6 415,13-1 85,6-4 0,10 4 43,13-6 0,10 0-72,-42 0 0,1 0 0,4 0 0,2 0-228,5 0 1,1 0-1,12 0 1,2 0 307,2 1 1,1-2-1,7-1 1,0-2-1421,5-1 0,0 0 1338,1-1 0,2-1 0,-28 2 0,1 0 0,1 0 107,3 0 1,0 0 0,1 1-691,1-1 0,0 0 1,2 0 615,5 0 0,1 0 1,0 0-1,-1 0 1,-1 0-1,2 0 44,3 1 1,1-1 0,-1 0-1,0 0 1,1 0 0,0 0-192,5 0 1,1 0-1,1 0 1,-2 0 0,1 1-1,1-1 160,-22 1 0,2 0 0,0 1 0,-1-1 0,1 1 0,1-1 0,-1 1 0,0 0 1,1 0 0,-1 1 0,1 0 1,0-1-1,0 0 0,0 0 0,0-1 1,0 1-111,-1 0 1,1 1-1,-1 0 1,1-1-1,1 1 1,-1 0 0,1 0-1,-1 0 34,0 0 0,-1-1 0,1 0 1,-1 1-1,1 1 0,0 0 1,1 1-1,-1-1 5,-1 0 0,1 0 0,0-1 0,-1 1 0,0 0 1,-1 1-1,1-1 0,-1 0-46,-2 0 0,0-1 0,0 1 0,-1 0 0,25 0 0,0 1 0,-1-1 5,-2 0 1,-1-1 0,0 0 0,0 2-1,-1-1 1,0 1 0,-3 0 0,0 1 0,-1-1-188,-3 2 1,0 0-1,0-1 1,1 0 0,1 0-1,-3 1 166,-6 0 0,-1 2 0,-1-1 0,3 0 0,0 0 1,-2 0 99,-7 0 0,-2 0 0,0 0 0,-2 2 0,-2-1 0,0 0 0,25 0 0,-3-1 0,-6 2 0,-1 0 0</inkml:trace>
  <inkml:trace contextRef="#ctx0" brushRef="#br0" timeOffset="-750">2538 1176 7569,'15'0'0,"4"0"413,1 0-1,6 0-251,3 0 0,11 0 42,9 0-19,3 0-820,13 0 591,2 0 88,13 7 0,12-5 72,-39 0 0,1 1 0,6-2 0,1-1-1,9 0 1,2 0 0,5 0 0,2-1-1193,6-2 1,1 1 1051,1-2 0,1-1 30,-22 3 0,2-1 0,0 0 1,31-3-1,2-1 30,-27 4 0,1 0 0,1-1 0,0 0 0,1 0 0,0-1-41,6 0 0,1 0 0,-1 1-398,-3 1 1,-1 0 0,2 0 0,12-1 0,3 0-1,-1-1 368,-3 2 0,-1 0 0,1 0 1,5-1-1,0-1 0,1 1 63,0-1 1,0 0 0,0 0 0,-23 1 0,1 0-1,-1 1 1,1-1-19,2 0 1,1 0 0,-1 1-1,1-1 1,0 2 0,0-1-1,0 1 1,1 0-230,0-1 0,1 0 0,0 1 0,0 0 0,1 0 0,1 1 0,-1 0 0,1 0 216,0-1 0,0-1 0,1 0 0,-1 1 0,1 1 0,0 0 0,0 0 0,1-1 36,-1 0 0,1-1 0,-1 1 0,1-1 1,-2 2-1,0 0 0,0 0 0,-1 0 7,0-2 0,1 1 0,-1-1 0,0 1-290,-1 1 0,0 0 1,1 0-1,-1 0 266,-2 0 0,0-1 0,0 0 0,0 1-92,1 1 0,-1 0 0,0 0 0,-1 0 19,19 0 1,-2 0-1,2 0 1,2-1-1,2-1 1,-2 0-71,-6 0 1,0 1-1,0-1 60,-1 0 0,-1 1 0,-1-1 0,-8 2 1,-1 0-1,-1 0-30,-3 0 0,0 0 0,-1 0 0,-4 0 0,-1 0 1,0 0-26,0 0 0,0 0 0,-2 0 0,21 0 0,-2 0 124,-2 0 0,-1 0 0,-6 0 0,-2 0 0,-5 2 0,-1 1 0,0 0 0,-1-1 0,-3 0 0,0-1 0</inkml:trace>
  <inkml:trace contextRef="#ctx0" brushRef="#br0" timeOffset="1786">3749 471 8263,'5'-15'2560,"0"0"-1858,0 7-379,-5-5 0,2 12 238,2-4-194,-2-3 1134,5 6-507,-7-11-381,0 11-477,-7-4 1,-1 7 46,-7 4 1,1 8 48,-1 7 0,-5 6-26,1-1 1,-1 2-34,5 3 1,1-1 9,-1 0 1,2 6 22,3-1 1,-1 0 25,6-4 0,0-2 110,5-4 1,0 2-191,0-6 0,0-1-23,0-4 0,5 0-118,0-1 1,6 0 137,-1-5 1,5 3 28,4-7 0,-3 0-17,4-5 1,1 0-577,-1 0 0,6-2 216,-1-3 0,2-8-91,3-7 1,-1-1-421,1 2 0,-6-4 351,1-7 0,-3 3-27,3 2 0,-6-3 55,-9 4 0,2-2 539,-7 1 0,-1-1-207,-4 6 0,-6-4-157,-4 4 0,-5 1 276,-4 4 1,-2 0 655,-4 1 0,-3 1-598,4 3 1,-2-2-256,1 7 1,-1-1-903,7 1 0,-3 3 503,3-3 1,2 5-1260,-2 5 1,2 10 1734,3 10 0,-8 9 0,0 3 0</inkml:trace>
  <inkml:trace contextRef="#ctx0" brushRef="#br0" timeOffset="2852">3661 1632 7569,'-8'-2'1339,"3"-2"-527,3 2-120,2-5-158,0 7 317,0 0-197,0-6-419,0 4 1,0-6-53,0 3 1,2 2 278,3-7 0,-2 5-89,7-5 1,1 6-312,9-6 0,-4 6 81,4 0 0,1-3 63,-1 2 1,1 0-24,-1 5 1,-4-5-1,3 0 1,-2 1-276,-2 4 60,-1 0 0,-4 1 116,0 4 1,-5-2 42,5 7 1,-7 0-271,2 5 0,-4-1-389,-1 1 0,-1 5 84,-4-1 293,-3 7 0,-7-8 223,0 7 0,-1-6-101,-4 6 1,2-2 462,-6 1 1,6 2-77,-2-6-175,4 0 532,-5 1 0,9-5-275,-2 4 1,4-9 21,0-1 1,3-5 122,7 5 28,0-7-289,13 4 0,-3-7 62,10 0-167,3 0-78,0 0 1,6-5-411,0 0 0,1-5 217,-1 5 0,6-6-1020,-1 1 0,5 2 571,-5-2 1,-1 2-2040,-9-2 0,4 3 2544,-3 7 0,2-6 0,3-2 0</inkml:trace>
  <inkml:trace contextRef="#ctx0" brushRef="#br0" timeOffset="16116">163 30 7778,'-15'0'586,"7"0"1,0 0-312,3 0 449,3-7-270,-4 6 344,6-6-329,0 7-144,0 0 1,-7 0 507,5 0-460,-4 0 1,4 0-7,-3 0 0,4 0 334,-6 0-508,7 0 1,2 0-49,3 0 1,4 0 28,11 0 1,5 0-89,9 0 1,3 0-96,8 0 0,0 0 64,4 0 0,-3 0-571,3 0 1,0 0 290,-5 0 0,3-1 140,-7-4 1,-4 3-163,-2-3 0,-8 4-1505,-1 1 0,-8 0-1297,3 0 3049,-10 0 0,-4 6 0,-6 2 0</inkml:trace>
  <inkml:trace contextRef="#ctx0" brushRef="#br0" timeOffset="17040">163 30 7569,'-9'0'-1035,"-4"0"1136,5 0 263,0 0 482,-5 0-419,11 0-147,-4 0 236,6 0 5293,0 0-5651,6 0 63,-4 6-109,11-4 1,-10 5 19,7-7 1,-5 0-11,5 0 0,-5 0-68,5 0 0,-6 0 20,6 0 0,-5 0 148,5 0-128,0 6 0,4-4-91,1 3 0,0-4-49,0-1 0,-1 0 42,1 0 0,-5 2-158,0 3 1,-1-4 67,6 4 1,-5-1-221,0 1 190,-7-4 0,8 12 88,-6-3 0,0-2 0,-5 2 1,-2 0 74,-2 5 1,-5 1 53,-5 3 1,-1-1-84,0 7 0,-1-5 77,-4 4 1,2 1-47,-6 4 0,1 0 59,-1 1 1,-3-3-73,8-2 0,-6 3 24,6-4 1,-1-1 76,5 2 1,1-7-56,-1 1 1,2-3-37,3-1 64,-3 0-151,11 0 151,-4-1-76,6 1 1,0-5 34,0 0-33,0-7 1,2 8 39,2-6 0,5 0 2,5-5 1,8 0 49,2 0 0,10 0-71,6 0 0,2 0 122,2 0 0,2-5-59,3 0 1,1-5-39,4 6 1,0-3-270,-10 2 1,2 4-798,-12-4 840,1 3 1,-8 2-1639,-2 0 1187,-4 0 0,-6 0-1752,0 0 2355,-7 0 0,-2 0 0,-6 0 0</inkml:trace>
  <inkml:trace contextRef="#ctx0" brushRef="#br0" timeOffset="17813">1103 486 11689,'9'0'688,"4"-7"-221,-12 5 1,12-9-113,-3 6 1,-2-5-126,2 5 1,0-6-36,5 1 0,-6 2-12,1-2 1,0 0-293,5-4 1,-1 4 151,1 0 0,-2 0-218,-3-4 1,-2 1 102,-3 3 1,-3-3-197,3 3 138,-4-3 0,-2 0 97,-4 3 0,-4-1 6,-5 6 0,-3 0 3,-2 5 1,1 8 251,-7 7 1,1 1-76,-6 8 0,8 1 183,2 4 0,0 6 8,6-1 1,-3 5 94,12-5 0,1 1 266,4-6-423,6-6 1,4 3 135,10-6-688,2-7 0,14-2 249,4-6 1,0 0-890,0-5 561,2-7 258,-4-1 0,1-3 91,0-4 0,0-3 0,5-11 0</inkml:trace>
  <inkml:trace contextRef="#ctx0" brushRef="#br0" timeOffset="18724">148 1426 12486,'16'-5'390,"4"1"0,4-1-37,11 5 1,-3-5-90,8 0 0,4-2-125,5 2 0,6 2-364,-1-7 159,-3 7 132,-1-3 1,-6 6 146,1 0-30,-8 0-74,6 0-119,-12 0-2376,4 0 1094,-12 0 599,-1 0 159,-8 0-925,1 0 638,-7 0 273,-1 0 548,-7 6 0,6-4 0,2 4 0</inkml:trace>
  <inkml:trace contextRef="#ctx0" brushRef="#br0" timeOffset="19674">221 1426 7569,'-8'7'-318,"-5"-5"452,12 4-129,-6-6 225,7 0-401,0 0-219,-6 0 108,4 0 498,-5 0-147,7 0-137,0 0 489,-6 0 708,4 0-694,-4 0-9,6 0 1918,0 0 0,1 5-2110,4 0 1,3 5-23,7-5 0,0 4-72,-1-4 1,1 7-1,0-3 1,1 5-294,4 0 119,3-6-26,-1 5 246,6-4-748,-5 5 311,7 1 201,-8 0 0,6-1-576,-3 1 283,-4 0 169,0-7-4,0 5 0,-4-5-70,-3 0-159,-1 5 96,-4-11 315,-1 11 88,-2-11-295,-6 4 534,0-6 1072,0 0-1110,-6 0-45,4 0-137,-11 0 0,10 0-120,-7 0 0,5 0 77,-5 0 1,2 7-110,-2 3 0,-3 1 56,3-1 0,-4 5-130,-6-1 1,4 1 50,-4 5 0,-1-4 30,1-1 1,-4 4 184,4 1 1,-4 1-95,4-1 0,-6-4 116,2 4-156,2-4 0,1-1 0,6 3 186,1-4-2,6 4-160,-5-10 37,11 1-151,-5 4 162,7-12 9,0 12 223,0-11-169,0 4 1,7-4 307,3 3-201,9-3-19,-2 4-132,10-6-20,3 0 1,7 0 126,7 0-67,1 0-231,5 0 0,-2-5 114,5 0 1,0-4-51,1 4-34,-4-7 125,-6 11 1,-6-6-15,-4 7 0,-4 0-1606,-6 0 715,-3 0 207,-6 0-1215,0 0 898,-7 0 381,-2 0 143,-6 0 46,0 0 373,0 7 0,-6-6 0,-2 6 0</inkml:trace>
  <inkml:trace contextRef="#ctx0" brushRef="#br0" timeOffset="20246">1103 1882 10361,'7'-8'1261,"1"0"-1049,7 3 1,-1 2-4,1-7 1,0 5-50,0-5 1,-1 5-1,1-5 1,0 2-45,-1-2 0,1-3 37,0 3 1,-2-3-189,-3-1 1,1 4 54,-6 0 1,2 0-137,-3-4 150,-2-1 1,5 0-7,-7 1 1,0 4 27,0 0 0,-2 7-7,-3-2 0,2-2 8,-7 2 1,0 0-5,-5 5 1,1 0 9,-1 0 1,-1 5 6,-4 0 1,4 7 158,-4-3 0,4 6-102,1 5 1,0-2 182,1 6 0,-1-4-6,0 4 0,7 1 9,3 4 0,4-4 29,1-1 1,1-6-123,4 2 0,5-4-33,10-1 0,2-2 19,8-3 1,6-4-359,3-6 1,2 0 152,-2 0 1,-1-1-1433,-4-4 730,-3 3-136,5-11 0,-7 6-1859,1-2 1894,-1-4-2048,-6 11 2850,5-11 0,-5 5 0,6-7 0</inkml:trace>
  <inkml:trace contextRef="#ctx0" brushRef="#br0" timeOffset="20732">1559 1441 7569,'-8'0'1384,"-5"0"-814,11 0 759,-4 0-933,6 0 0,1 0 83,4 0 1,3 0-140,7 0 0,5-5-249,-1 0 1,6 0 103,-6 5 0,6-1-157,-6-4 0,1 3-23,-5-3 0,-5 4-147,-1 1 115,-5 0 1,2 1-8,-6 4 1,-1 3 41,-4 7 1,-2-5-54,-3 0 0,-3-1 360,3 6 0,-1-5-106,1 0 1,2-2 17,3 2 0,3-2-36,-2-3 0,4-4 93,4 4 0,5-3-81,5-2 0,1 0-7,0 0 1,1 0-1024,4 0 1,-4 0 456,4 0 1,-2 0-1100,1 0 1,-2 0 159,2 0 1299,-3 0 0,6 0 0,1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7:51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1573 7569,'10'-1'-293,"0"-4"394,0 3 0,6-11-48,3 3 131,4 4-35,7-7 0,1 5 46,3-7 0,4-5-388,6 1-5,0-1 169,0-1 0,7 3 101,2-7 0,13-4 83,7-5-1056,7-7 1071,8 3 1,-40 16 0,-1 0-42,2 0 0,0 0 0,5-3 1,0-1 141,2-1 0,1 1-205,0 0 0,2 1 0,2-4 1,0 1-50,1 1 0,-1 0 8,-3 2 0,0-1 14,0-3 0,0 1 1,-6 5-1,0 0-174,2-1 0,0-1 1,-2 2-1,-1 1-321,-2-1 0,0 2-115,39-17 319,-8-5-891,0 12 1044,-11-4 0,7 7 60,-12 3-608,0-3 586,-12 12-47,5-5 48,-11 0 905,-2 4-991,-8 3 820,-7 1-767,-6 11 1445,-2-11-1272,-12 11 765,-3-4-831,-6 6-275,0 0-2,0 6 1,-6 1 56,-4 3 0,2 3-93,-2-4 218,0-2 0,0 4-94,0-6 0,6 5-119,-6-5 0,6 2 294,0-3 0,-5-2 0,1 11 0,-6-5 0</inkml:trace>
  <inkml:trace contextRef="#ctx0" brushRef="#br0" timeOffset="274">2984 324 6469,'8'-8'1141,"-1"-5"-661,-1 11 123,-4-4-14,11 6-72,-11 0-334,4 0 1,-7 4 582,-4 1-353,-4 13 1,-12-8-66,-3 10 1,-4-2-7,-1 1-411,-1-2 0,1 5-437,-1-2 488,8-4 1,-6 6-1999,3-8 1060,4 8 956,0-13 0,6 17 0,0-9 0</inkml:trace>
  <inkml:trace contextRef="#ctx0" brushRef="#br0" timeOffset="650">3043 192 7569,'0'-9'338,"0"-4"-338,0 12 0,0-12 0,0 11 0,0-11 190,0 11 1,-5-6 1294,0 3-795,-6 4-203,2-6-152,-12 1 0,5 4-152,-12-5-579,12 1 1,-10-1 317,6-2 1,-4-4 206,4 3 0,0-3-129,6-2 0,-8 0 0,0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2:38:28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382 427 7564,'8'-15'115,"5"7"0,-9-3 123,6 6 0,-6-5 85,6 5 0,-5-5-48,5 6-45,-7-8 82,4 11-128,-7-6-1,0 7 144,0-7-29,0 6-144,0-6 1,0 6-95,0-4 1,-7 3-61,-3-3 0,-3 4 67,-1 1 1,-1 0-106,0 0 0,-4 4 33,-1 1 0,-4 5 107,4-5 0,-6 7-69,1-3 0,2-1 79,-1 2 1,6 0-16,-2 5 0,4-5 7,1-1 1,6-4-78,-1 5 0,6-5 153,0 5-32,2-7-60,2 10 0,11-10-67,4 7 1,5-5 45,-1 5 0,3-2-4,2 2 0,2 3-112,-6-3 0,6 3-8,-2 1 1,-2 6 12,-3 0 0,-2-1 74,-3-4 0,-4 5-96,0-1 1,-7 2 70,2-1 0,-3-4-62,-2 4 1,0-4 103,0-1 1,-9 0 104,-5-1 0,-3 1-110,-7 0 1,-1-2 75,-4-3 1,0-4 24,-1-6 1,2 0-88,4 0 0,-4 0-217,4 0 0,-2-1 90,1-4 1,-1-4-604,6-5 0,6-3 12,4-2 1,7 2-254,-2-2 0,3 3 282,2 1 1,2 2 632,3 3 0,9-3 0,9 5 0</inkml:trace>
  <inkml:trace contextRef="#ctx0" brushRef="#br0" timeOffset="1334">853 574 6472,'0'-8'846,"0"1"1,0 6-626,0-4 0,-2 3-44,-3-3 1,3 2 5,-2-2 1,0 4-15,-1-4 4,4 3 0,-12-3-66,3 0 0,2 0 17,-2 5 1,0 0-108,-5 0 0,1 2 93,-1 3 1,0-2-14,1 7 1,-1 0 143,0 4 0,1 1-123,-1 0 1,5 0-11,0-1 0,5 3 39,-4 2 1,5-2-154,-1 2 0,4-3 87,1-1 1,1 0 59,4 0 1,2-6-235,3 1 0,3-5-275,-4 5 288,5-7-411,0 10 322,1-11 1,0 4-57,-1-6 1,1 0-21,0 0 0,-1 0 45,1 0 0,0-1-57,-1-4 1,-4-2 19,0-3 117,0-3 0,0 5 61,-1-6-50,-5-1 0,4 0-43,-3 0 0,-4 1 12,4-1 0,-3-5-58,-2 1 921,0-1-520,0 12 0,0-5 79,0 3-88,0 4 1,-2-6 42,-3 7-179,4 0-1,-6 5 0,7 7 18,0 3 0,0 3 248,0 2 0,0-1-96,0 1 0,0 5 41,0-1 0,0 7-24,0-1 1,0-1 50,0 6 1,0-4-57,0 8 1,0-8-4,0-1 1,0-1-88,0 6 0,0-3 0,0-2 1,0 1 56,0-6 0,5-1-23,0-4 1,5 0-456,-5-1 155,6-5 58,-3 4 0,7-10-168,0 7-409,-1-7 457,1 3 0,0-6-722,0 0 607,-1-6 1,-4 3-141,0-7 20,-7 0 1,9-5-83,-8 1 257,8-1 0,-10-1 4,2-4 1,-2 4-10,-2-4 0,-2-1 12,-2 1 0,-5-4 146,-5 4 20,-1-6 0,-1 8-209,-4-6 536,-3 6-232,0-4 0,-3 8 353,7-1 0,-6 2-219,5 3 1,6 4 460,4 6-446,0 0 0,-3 1 83,3 4 0,4-2 0,6 7 483,0 2-590,6 1 1,2-5-12,7-3 0,0 1 115,0-1-368,-1 0 0,3-5 105,2 0 1,-2 0-201,2 0 1,2-2 90,-1-2-7,0 2 1,-4-11-59,4 3 1,-4-3-361,3-2 354,-9 1 0,3-1-9,-3 0 0,2 0 72,-3 1 1,0-1 205,-5 0-187,-2 1 457,5-1-136,-7 7 115,0 1-189,0 20 0,0-1-113,0 12 1,-5-6 186,0 2 1,0 1 95,5-1 0,0 1-55,0-2 0,0-2-136,0 2 1,2-4-102,2-5 1,0 1 171,5-6-137,-5 7 1,7-9-78,-6 7 0,7-7-224,-3 2 147,4-3 1,2-4 95,0-3-255,6 3 156,-5-11 1,6 5-186,-8-7 0,1-4 86,0-1 0,-1-1-20,1 1 1,-5-2 56,0-8 0,-2 6 79,2-1-119,-4 7 360,1-3-88,-6 6-46,6 7-101,-7 2 0,0 12-3,0 4 652,0 3-387,0 8 0,0-4 45,0 2 0,0-1 23,0 2 1,0-4-115,0 4 0,0-4-46,0-1 1,5-6-159,0 1 23,6 0 0,-3-2-60,7-3 0,0-3 0,1-2 1,2 0-1,2 0 0,-1 0 1,1 0-840,-1 0 233,7-7 1,-8 1 220,7-4 0,-5-3-197,4 3 0,-4-3 359,4-2 1,-6 1 324,2-1 0,3 0 0,-1 0 0</inkml:trace>
  <inkml:trace contextRef="#ctx0" brushRef="#br0" timeOffset="2083">1970 618 7821,'-15'-1'0,"0"-3"395,1-1 0,-1-4 0,0 4 3,1 2-45,5 1-117,-10 2 0,4 5 0,-9 1 450,4 2-439,4 2 0,3 10 48,3-1 1,-3 6-120,3-5 0,3 4-24,2-4 1,4 4 30,1-4 1,0-1 22,0-4 1,6 0-125,4-1 1,3 0-136,2-5 0,0 3-166,-1-7 136,1 0 0,1-5-46,4 0 0,-2-2-121,6-3 1,-6-3-172,2-7 1,1 0 184,-1 1 1,-1-1-32,-4 0 0,-2-4 47,-3-1 0,1-6 0,-6 2 1,0 1 13,-5-2 0,0 2-206,0-1 199,0 3 285,0 6 103,0 7 0,0 8-119,0 10 0,0 3 258,0 1 0,0 6-157,0-1 0,0 6 186,0-5 1,2 4-107,3-4 0,-2 1-55,7-2 1,-5-2-34,5 2 1,-1-7-37,6-2 1,-5-2-123,0 2 1,-5-4 33,4-6 1,-4 0-140,5 0 126,-7 0 1,5-1-212,-3-4 0,-3-4-72,3-5 0,-3-3-87,-2-2 1,-2 1 131,-3-7 1,3 1-29,-3-6 0,-1 6-46,1-1 1,0 7 85,5-1 1,0 7 214,0 3-68,0 5 0,2 0 282,3 8 1,-2 5 9,7 5 0,-5 6 183,4-1 0,0 1-114,0-5 1,4-2 73,-3-3 1,3 1-105,2-6 0,5 5-12,-1-5 0,2 0-144,-1-5 0,-2-2 42,6-3 0,1 2-371,4-7 0,1-1 19,-1-9 0,-4 4-119,-1-4 0,-6-1 135,2 1 1,-4-6-52,-1 2 1,-7-1 122,-3-4 0,-4 4-27,-1-4 1,-4 6 149,-1 8 1,-8 2-16,-2 3 0,-1 5 445,-9 10 0,5 12 14,-4 12 1,4 2 169,-4 8 0,6 0-94,-2 6 1,11-3-159,4-3 0,3 2-153,2-7 1,2-4-36,3-6 1,8-6 181,6 2 1,12-10-130,-1-5 1,4-4-755,0-1 1,4 0-487,6 0 1,-5-6 1003,0-4 0,0-3 0,6-2 0</inkml:trace>
  <inkml:trace contextRef="#ctx0" brushRef="#br0" timeOffset="13537">867 1779 8754,'-8'0'2462,"2"0"-1475,6 0-516,0 0 119,6 0-204,2 0-309,7 0 72,0 0 0,4 0-223,1 0 0,6 0 1,-1 0-1,2 0 1,3-1 49,-1-4 161,7 3 1,-10-9-2032,4 6 183,-4 0 0,3 0 1711,0 0 0,-6-6 0,-1 3 0</inkml:trace>
  <inkml:trace contextRef="#ctx0" brushRef="#br0" timeOffset="13995">1455 1544 9258,'15'0'795,"0"0"-464,-1 0 0,1 0-323,0 0 1,1 0-42,4 0 1,-4-1-71,4-4 1,1-2-56,-2-3 0,1-1 124,-5 6 1,-2-1-154,-3 1 152,3 3 1,-10-4 125,7 6 1,-7 6-31,2 4 0,-3 5 144,-2 4 1,-5 4 36,0 6 1,-2 1-77,2-1 1,4 1-138,-4-1 1,3-1 83,2-4 0,0 2-396,0-6 0,0 0 167,0-6 1,0 1 132,0 0-309,0-1-1111,0 1 0,0-5-88,0 0 1491,0-7 0,0 3 0,0-6 0,0 0 0</inkml:trace>
  <inkml:trace contextRef="#ctx0" brushRef="#br0" timeOffset="14260">1617 1971 7110,'-8'0'333,"1"0"725,7 0-237,0 0-172,0-7 246,0-1-356,7 0-178,1-5 108,13 11-213,-4-11 0,5 6-202,-2-2 0,-2-3-268,6 7 0,-6 0-158,2 5 1,-4-5 239,-1 1-1197,0-1 0,-1 10 614,1-1 0,-7 8 715,-3-2 0,3 3 0,1 1 0</inkml:trace>
  <inkml:trace contextRef="#ctx0" brushRef="#br0" timeOffset="14888">2675 1662 10561,'0'8'818,"-5"5"-635,0-3 1,1 3-29,4 2 0,-5-1-98,0 1 127,0 0-161,5-1 0,0 1-128,0 0 0,-5-5-176,0-1-601,0 1-651,5 5 535,0-7 488,0 5 510,7-11 0,-6 11 0,6-5 0</inkml:trace>
  <inkml:trace contextRef="#ctx0" brushRef="#br0" timeOffset="15103">2469 1809 10057,'9'0'1365,"5"0"-989,1 0 0,1-5-154,9 0 0,-7 0-16,1 5 1,3 0-567,-3 0 1,6 0-191,-6 0 1,8 0-1285,-3 0 1834,4 0 0,8 0 0,1 0 0</inkml:trace>
  <inkml:trace contextRef="#ctx0" brushRef="#br0" timeOffset="15577">3175 1618 8736,'-8'6'1880,"1"-4"-1255,7 5-600,7-7 41,1 0 1,7 0-82,-1 0 1,6-2 178,0-3-121,6-3 0,-8-2-117,6 0 1,-4 0 36,4-4 0,-6-1-31,2 0 1,-4 6 48,-1-1 370,-7 6-57,-1-9-148,-1 12 1,-4 1-16,3 10 1,-5 8-42,-5 1 0,2 7-65,-7-1 1,6 3 88,0 1 0,-3 0-294,2 1 1,0-6 88,5 1 1,0-6 137,0 6 1,0-7-362,0 1-768,0-2 1,0-3-788,0 1 1322,0 0 1,0-5-102,0-1 648,0-5 0,0 9 0,0-5 0</inkml:trace>
  <inkml:trace contextRef="#ctx0" brushRef="#br0" timeOffset="15778">3293 1971 8264,'-9'0'3354,"5"0"-2871,8 0 0,5 0-256,5 0 1,8-5-45,2 0 1,4-5-809,1 5 0,-1-5 268,-4 5 95,4 0 1,-5 5-310,7 0 1,-3 0-1454,-2 0 881,3 0 1143,-6 0 0,8 0 0,-1 0 0</inkml:trace>
  <inkml:trace contextRef="#ctx0" brushRef="#br0" timeOffset="16162">4263 1691 8423,'-8'0'2698,"1"0"-2308,7 0 139,0 0 0,7 0-179,2 0 1,4 0-470,2 0 0,0 0 140,0 0 0,1 0-821,4 0 0,-4 0 82,3 0 0,-2 0-396,-3 0 1,1 0-180,0 0 1293,-7 0 0,5 0 0,-5 0 0</inkml:trace>
  <inkml:trace contextRef="#ctx0" brushRef="#br0" timeOffset="16356">4292 1794 9667,'-8'7'1253,"3"-6"-838,10 4 0,-2-3-281,7-2 0,0 0-425,5 0 1,-1 0 315,1 0 1,0 0-1065,-1 0 0,8-2 1039,2-3 0,4 4 0,1-6 0</inkml:trace>
  <inkml:trace contextRef="#ctx0" brushRef="#br0" timeOffset="16736">4983 1647 7569,'-10'-5'694,"0"0"-511,7 1 360,-3 4-202,-1 0-1,-1 0-139,0 0 0,-5 0 152,3 0 1,-3 1 126,-2 4-284,0 3 0,1 2-13,-1 0 1,0 0 22,1 4 1,4 1 14,0 0 0,2-1-38,-2 1 1,4 0-2,6-1 0,0 1 1,0 0 1,0 1-112,0 4 1,6-4 92,4 4 0,8-4-7,1-1 0,6-2-328,-5-3 0,6 1 68,-2-6 0,6 0-294,4-5 0,-3 0 223,3 0 0,-1-2 63,1-3 0,-4-3 21,-1-7 0,0 1-446,-4-1 1,-4 0 321,-1 1 0,-9-6 320,-1 0 0,-7-1-197,2 2 0,-11-3-58,-9-2 1,-5 1 636,-4 3 1,-4 2-234,3-6 0,-2 6-576,-3-2 0,1 9 183,0 1 0,4 7-2178,1-2 2315,6 3 0,-4 2 0,8 0 0</inkml:trace>
  <inkml:trace contextRef="#ctx0" brushRef="#br0" timeOffset="3551">3660 398 7778,'0'14'1571,"5"6"-1228,0 0 0,1 6-41,-1-2 0,-3 1-160,3 4 0,1-8 133,-1 9-126,0-4 1,-3 2 45,3-4 0,-2-1-511,7-3 265,-7-4 1,4 5-873,-7-6 523,6 0 188,-4-1 215,11 1-254,-12-7-1817,6 5 2068,-7-11 0,0 4 0,0-6 0</inkml:trace>
  <inkml:trace contextRef="#ctx0" brushRef="#br0" timeOffset="3960">3616 618 8246,'-8'-6'0,"3"-4"834,3-3 0,9 0-650,3 3 1,3 2-118,1 3 162,1 3-45,6-11-255,-4 12 128,10-6 0,-10 1 126,11 4-250,-12-5 93,12 7 0,-7 0-178,3 0 136,-2 0 0,-8 0-90,1 0 1,0 2 104,-1 3 0,-4 1 30,0 4 0,-7 5-4,2 0 0,-3-1 89,-2 6 0,0 1-48,0-1 1,0 4 155,0-4 0,0 1-31,0-1 67,0-4-105,0 5 1,0-11 33,0 0 1,1-2-74,4 2 1,3-2 8,7-3 0,0-3 47,0 2 0,4-2-246,1-2 1,-1-2 65,-4-2 1,0 0-154,-1-6 1,1 2-112,0-2 84,0-9 0,-7 4-34,-3-9 0,-4 2-52,-1 8 239,-6-7-123,-2 4 0,-7-9 24,0 6 70,-6 1 1,0 4-35,-4 0 1,-1 7-90,6 3 0,-1 2-115,2-2 0,2 4-1002,-2-4 612,2 10 694,3 3 0,-1 13 0,0 2 0</inkml:trace>
  <inkml:trace contextRef="#ctx0" brushRef="#br0" timeOffset="11586">5130 545 7989,'0'-8'659,"0"-5"-109,0 11-80,0-11 85,0 5-237,0-7-65,-7 7-70,-1-5 1,-8 11 22,-4-3 1,2 5-167,-6 5 0,4 3-8,-4 7 1,4 0-11,-4-1 0,9 6 23,-5 0 0,9 4-39,-4-4 0,2 4 56,8-4 1,-4-1-81,4-4 91,0 6 0,5-4 69,0 2-90,6-2 0,2-4-4,7-4 1,0-2-58,0-7 1,-6 0 64,1 0 1,0 0-150,5 0 0,-1-7 88,1-2 1,0-4 29,-1-2 0,1 0-11,0 0 1,-5 1-716,-1-1 0,-5-1 320,1-4 0,1 4 230,-1-4 1,0 2 95,-5-1 0,0 2-179,0-2 653,0 2-285,0 3 358,0 6-317,-7 1 0,6 14 60,-4 2 0,3 6 4,2 5 0,0-4 33,0 4 1,0 1-145,0-2 0,2 1 9,3-5 1,-2-1 125,7 1 0,-2-5-112,2 0 1,3-2-415,-3 2 240,-4 3 1,7-7-361,-3 4 1,-2-3 50,2-7 1,-5 4-117,5 1 0,-5 0 96,4-5 0,-4 0 96,5 0 0,-5-6 150,5-4 0,-5-3-131,5-2 0,-2-4 304,1-1 1,0-6-87,-4 1 1,-4 2 216,4-1 0,-3 6 31,-2-2 1,0 9 464,0 1-213,0 7-304,0-4 0,0 9 51,0 3 1,0 8-64,0 7 1,0 1-17,0-2 1,0-1 0,0 7 0,1-7-115,4 1 1,-1 3-19,5-3 1,-4-1-82,5-8 0,0 1-151,5-6 0,-1 5 108,1-5 0,0 0-128,-1-5 0,1 0 90,0 0 0,-5 0-43,-1 0 82,1-7 1,3-1 100,-3-6 0,-3-1-35,-7 0 0,1-1 129,4-4 1,-3 2-226,3-6 1,-4 6 94,-1-2 1,0 4-131,0 1 1,2 5 7,3 1-145,-4-1 1,8 2-302,-5 3 76,-2 3 66,11 2 0,-10 0-224,7 0 236,-7 0 88,11 0 119,-6 0 0,6 2 248,1 3 0,-5-4 0,0 4 0,-1-3 0,6-2 0,0 0 0,0 0 0,-7 0 0,5 0 0,-5 0 0</inkml:trace>
  <inkml:trace contextRef="#ctx0" brushRef="#br0" timeOffset="11926">5836 501 7569,'-10'-5'380,"0"0"0,-1 2 0,-3 1 0,0 2 0,-1 2 0,0 3 0,1 4 0,-1 4 380,0 2 1,5 5-1,1 1-393,-3 2-278,6-5 0,-1 5-4,7-4 0,0-2 209,0 2-342,0-3 1,7-2 45,3-5 1,3 3-95,1-7 0,1 0 53,0-5 1,1 0-246,4 0 1,-4 0-199,4 0 183,-4-7 1,-1-1 228,-1-7 0,-6 0-7,-3 1 0,2-1 79,-2 0 1,0 1-104,-5-1 0,0-1 292,0-4-145,-7 4 1,1-6-49,-4 8 0,-2 4-602,7 0-1163,1 7 149,4-4 694,0 7 665,0 0 1,6 0 262,4 0 0,3 0 0,2 0 0</inkml:trace>
  <inkml:trace contextRef="#ctx0" brushRef="#br0" timeOffset="12111">5997 486 8193,'0'10'447,"0"0"0,0 1 1,0 2-1,0 2 0,0 1 1,0 2-1,0 2 0,0-2 1,0 0 884,0 1 0,0-7-1584,0 2 0,0-2 202,0 2 70,7 1-900,-6-7 552,13 5-744,-6-11 0,6 5 457,1-7 1,0 0-205,-1 0 1,8 0 818,2 0 0,4-14 0,1-2 0</inkml:trace>
  <inkml:trace contextRef="#ctx0" brushRef="#br0" timeOffset="12527">6526 471 7569,'-13'-1'0,"2"-3"0,3-2 0,0-1 0,-2 1 0,-5 3 0,-4 1 0,-3 4 0,1 2 0,-3 6 2000,4 10 0,-5-4-955,6 4 0,-1 1-398,6-1-277,5 6-186,3-10-134,-1 5 138,6-6-5,-6 6 1,14-4-1,2 2 1,5-9-679,0-5 1,1 1-1,1-1-27,4-1 405,-4-3 0,10-6-255,-6 0 1,1-4-1040,-1 4 1,-4-7 780,4 2 0,-4-3 231,-1-1 0,-5-3 261,-1-2 1,0-4-47,0-7 1,-1 6 181,-3-1 1,-3-4-59,3-5 0,-3-5 211,-2 4 1,-2-4-180,-3 5 0,2-1 580,-7 6 0,5 8 457,-5 6-334,7 0 1,-10 15-376,3 0 1,2 14 10,-2 10 1,5 4 560,-5 1 0,7 5-412,-2 1 0,4 6-184,1-2 0,0-3-5,0-2 0,1-3-167,4-2 0,2-1-321,3-3 1,-2 1-283,-3-7 1,-2 6-710,7-5 0,-5-1 612,4-4 1,-4-5-355,5-1 0,-5-5 105,5 1 845,0-4 0,4-1 0,1 0 0</inkml:trace>
  <inkml:trace contextRef="#ctx0" brushRef="#br0" timeOffset="12704">6115 16 7569,'-28'0'1645,"4"0"1,2-2 101,8-3-1273,6 3 1,-1-4-169,4 6 1,4 2-112,-4 2 0,3 0-497,2 6 0,2 1 302,3 9 0,10-4 0,7 5 0</inkml:trace>
  <inkml:trace contextRef="#ctx0" brushRef="#br0" timeOffset="20904">6600 1324 7569,'0'-10'14,"0"0"20,0-1 788,0 4-312,0 1 0,2 6 11,2 0 1,5-7-194,5-3 0,9 1-18,7-6 1,1 3-63,8-7 1,8-4-66,12-2 1,1-2-1,9-3 1,0 3-628,4 2 1,1-3 356,-1 4 1,2-4-1914,4-1 1727,2-1-185,7 1 356,1-7 1,-42 20 0,0-1-22,2-2 1,0-1 14,-1 0 1,-1 1-1,0 0 1,-1 0-69,37-15 1,-4 3-221,-11 2 1,1 1 156,-10 3 1,-4-1 89,-10 7 0,-3-1 68,-3 5 0,-5 1 513,-9-1 0,1 2-240,-6 3 1,-1-3 718,-4 3 1,0 2-637,-1-2-73,1 7 0,-2-5-53,-3 3 6,-4 3 177,1-4-206,-5 6-176,4 0-196,-6 0 186,0 0 0,-5 1 150,0 4 1,-6-2-85,1 7 1,0 0-16,-4 5 0,1 4-27,-12 1 0,5 4 231,-4-4 0,4 5-100,-4-6 0,6 2-81,-2-1 1,6-4-688,4 4 0,-2-4-13,8-1-721,-1-7 1407,11 5 0,9-11 0,8 4 0</inkml:trace>
  <inkml:trace contextRef="#ctx0" brushRef="#br0" timeOffset="21136">8893 368 7569,'-15'-8'0,"7"-5"1294,-5 12-578,5-6-191,-7 7 0,0-5 0,-1 0-36,-3 2 1,-3-4-321,-2 2-114,-4 1 128,5 4-45,-6 0 0,1-5-538,4 0 0,-3 0-1799,8 5 2199,-7 0 0,9 6 0,-4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08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632 74 7569,'2'-13'-57,"1"2"1,4 1 690,1-1 0,-3 2 294,5 0-27,-7 5-429,4-2-227,-7 6 1,0 1-4,0 4 1,-2 5 295,-3 10 0,-3 4 84,-7 11 0,-6 4-214,-4 10 1,-9 5-134,-5 9 0,1-1-216,-1 7 0,0-5-22,-5 4 1,0-1-239,0 2 0,4-4 192,1-6 1,5-2-443,-5-3 0,11-5 85,-1-10 0,9-4-581,0-11-1309,4 4 1055,8-12 105,1-1 0,14-31 1096,-2-6 0,6-7 0,4-1 0,1 1 0,4 0 0</inkml:trace>
  <inkml:trace contextRef="#ctx0" brushRef="#br0" timeOffset="266">89 45 7569,'-15'-8'659,"7"1"1,1 6 21,7-4 0,0 5-273,0 0 0,2 6-157,3 9 0,4 11 580,11 3 0,3 12-1,6 3 0,7 2-130,3 8 1,6 0-307,4 5 1,-2 0-277,7-1 0,-8 8 88,-2 2 1,-7 4-569,-7 2 1,-8-6 272,-2 1 1,-4-9-1238,-1-1 1,0-7-114,0-8 0,-1-8 1439,1-6 0,3-6 0,0-4 0,0 4 0,5 4 0,3 1 0</inkml:trace>
  <inkml:trace contextRef="#ctx0" brushRef="#br0" timeOffset="975">1073 956 7914,'0'-8'4028,"0"-5"-3641,0 11 0,5-1 489,0 13 1,0 1-387,-5 14 0,0 1-22,0 8 1,0-1-255,0 6 0,0-5-303,0 6 0,-5-6-741,0 5 0,0-8 577,5-1 1,0-3-1699,0-7 0,2-2 1951,3-8 0,3 3 0,7-5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11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1059 13 7367,'-2'-8'212,"-3"3"0,2 5 66,-7 5 0,-1 8 18,-9 7 1,-3 11 39,-6-2 1,-12 12-80,-3 3 0,-3 2 125,2 8 0,-5 1-350,-4 9 0,-3 3 272,-2 6 0,5-4-121,0 0 1,5-7-80,-5 1 1,9-2-240,0-2 1,1-7 200,5-3 1,3-5-490,2-5 0,9-3 270,6-7 1,3-1-249,1-3 1,2-4-55,3-6-1325,3-1 1385,7-6 395,7-8 0,4-1 0,7-4 0,-3 0 0,-2-5 0,-3-6 0</inkml:trace>
  <inkml:trace contextRef="#ctx0" brushRef="#br0" timeOffset="283">280 43 7569,'0'-15'1269,"6"0"1,2 7-1029,7 3 1,0 10 204,0 5 0,-1 16-94,1 8 1,1 9 149,4 6 0,-2 9-165,6 11 0,-1-2 50,2 2 0,2-2-237,-2 1 0,3 7-131,1-6 0,-4 0-475,-1-11 1,-6-5 357,2-4 1,1-5-1368,-2-5 1,6-3 200,-5-7 1264,6-6 0,-3-2 0,6-6 0</inkml:trace>
  <inkml:trace contextRef="#ctx0" brushRef="#br0" timeOffset="992">1220 925 7707,'-8'-7'1525,"2"5"-1170,6-4 1,0 4-173,0-3 1,1 4 22,4-4 1,3 3 178,7 2 0,0 0-168,0 0 0,-1-2-230,1-2 1,5 2-226,-1-3 0,-4 3 174,-5 2-107,-7 7 117,3 1 0,-6 7 194,0 0 0,-6-1-106,-4 1 1,-3-5 109,-2-1 1,1 0-91,-1 0 1,7 0 400,3-4-431,-3-4 1,6 7 174,-3-3-256,4-3 1,2 4 90,4-6 1,3 5-95,7 0 0,0 2 62,-1-2 1,6-2 3,0 7 0,1-5-88,-2 4 1,-4-4 10,0 5 1,-5-5 254,-6 5 0,-2-5-67,3 4 1,-8-4 379,-2 5 0,-11-5-211,1 5 0,-5-2-220,1 2 1,1 1 104,-7-6 0,7 5-922,-1-5 0,2 0 125,3-5 473,-1 0-2912,0 0 3065,0 0 0,7-7 0,2-1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09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912 15 8212,'0'-8'594,"-7"2"1,1 17-246,-4 4 1,-8 14-33,3 1 0,-11 15-134,-3 4 1,-2 2 69,-8 3 1,-1 5-50,-4 4 0,0 8 58,0-3 1,0-1-80,0 2 1,0-1-48,0 6 0,5-7 47,-1-4 1,3-4-1,-2-5 1,-2-3-82,6-7 0,1 0-525,5 0 1,6-11-64,3-4 1,4-9-1211,1-1-837,7-2 1425,2-9 1108,12-8 0,-1-12 0,6-6 0,4 4 0,1 1 0,4 3 0</inkml:trace>
  <inkml:trace contextRef="#ctx0" brushRef="#br0" timeOffset="291">280 45 7921,'-8'6'762,"1"4"0,9 11-541,3 9 0,0 9 978,9 15 1,-1 1-534,12 14 1,-6 0 117,6 4 1,1 2-673,8 4 0,-3 1 136,4 3 1,-4-1-51,-2-4 0,1-8-388,-1 4 0,-5-16-228,1 1 1,-5-11-642,4-4 0,-4-7-1181,4-7 2240,1-7 0,4-1 0,0-5 0,-2 1 0,-8 0 0,-6 1 0</inkml:trace>
  <inkml:trace contextRef="#ctx0" brushRef="#br0" timeOffset="1033">1103 1074 7569,'0'-8'1831,"2"-1"-1597,3 4 0,3 4 83,6-4 0,1-2-78,0 2 1,0 1-46,-1 4 1,1-2-182,0-3 0,-1 3 125,1-2 0,-5 4-329,0 4 0,-7 0 162,2 5 1,-4 1-25,-1 5 0,0 0 14,0-1 1,-6 6 316,-4 0 1,-3 1 432,-2-2 0,1-2-606,-1 2 1,5 1 154,0-5 0,7 3 364,-2-9-346,4 4 0,7-4-95,4-4 1,9-4 22,6-1 1,-1 0-218,6 0 0,-9-1-1410,8-4 1,-2-4-500,2-5 1,0 4 463,1 0 1456,-7 0 0,4-11 0,-4-2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26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368 207 5963,'0'-15'3078,"0"7"-2759,7-5 0,-5 9-144,2-5 0,3 4-131,-2-5 1,0 5 121,-5-5 0,1 5 29,4-4 0,-3 4 229,3-5-241,-4 0 1,-2-5-34,-4 1 1,2 4-65,-7 0 1,0 2-29,-5-2 0,6-1 12,-1 6 0,0 0-154,-5 5 0,1 0-51,-1 0 1,0 1 99,0 4 1,1 2 82,-1 3 0,0 3-18,1-3 1,-1 3-24,0 1 0,1 1 14,-1 0 0,0 1 283,0 4 0,1-4-46,-1 4 1,0-4-112,1-1 0,-1 4-15,0 1 1,5 1-10,1-1 0,5-4-40,0 4 1,2-4 34,2-1 0,0-6-5,0 1 1,6-5-42,4 5 0,8-5-19,2 5 0,1-7-1,-1 2 0,-2-4-81,6-1 1,-4 0-19,4 0 0,-6 0 71,2 0 1,-4 0-161,-1 0 1,-1 0 48,1 0 1,-5 5-115,0 0 1,-7 2-98,2-2 241,-3 3 0,-9 6 7,-3 1 1,-3 0 99,-2 0 1,-6-1 90,-3 1 0,1 5-72,-2-1 1,6 1 110,-6-6 0,6 3-52,-6 2 0,12-2-34,-2 2 0,6-7 134,-1-2-305,-3-1 1,13 4 12,0-3 0,3-3-62,12-7 1,1 0-402,9 0 1,2-2 251,-2-3 0,-2 4 29,1-4 1,-6 3 95,2 2 1,-6 7 407,-4 2 1,-3 4-197,-7 2 1,-2 6 443,-3 4 1,-1 3-200,-4 1 1,-3 2-17,3 3 0,-1-4-433,1-1 1,3-1 154,7-8 0,2-1-929,3-4 0,5-2 464,9-3 0,4-4 202,6-6 250,1 0 0,6-6 0,1-2 0</inkml:trace>
  <inkml:trace contextRef="#ctx0" brushRef="#br0" timeOffset="2042">1133 398 7569,'0'-10'1074,"0"0"-450,0 7-209,0-10 1,-2 10-112,-3-7 1,2 6 42,-7 0 1,5 2 121,-5 2-245,1 0 0,-1 0-5,0 0 1,0 2-1,-4 2 1,-1 1 149,0 10 1,-4-4-89,-1 9 1,0 1 118,6-1 0,-1 6-64,0-1 1,1 2 33,-1 3 0,5 4-27,0 0 1,5 1 7,-4-6 1,5 2-198,-1 3 0,4-8-60,1 4 0,1-6-7,4 1 1,0-2 55,10-4 1,-4-4-131,9 0 1,1-1 124,-1-4 0,6-3-295,-2-2 0,2-4-32,-1-1 0,3 0-134,-4 0 1,-1-1 55,2-4 0,-1-3-88,6-7 1,-6 0 126,1 0 0,-6-1 84,6-3 1,-7 1-184,1-7 0,-2 1-12,-3-6 0,-1 1 221,-3-1 1,-3 1-6,-7 0 0,0 1 84,0 3 0,-2-2 10,-3 2 1,-8 4 119,-7 1 0,-1 6-48,2 4 1,1-2-78,-7 7 1,6 0-124,-6 5 0,5 0 77,-4 0 0,6 0-626,-2 0 0,4 7-127,1 3 0,2-2-1279,3 2 2112,4 0 0,-1 11 0,-1 2 0</inkml:trace>
  <inkml:trace contextRef="#ctx0" brushRef="#br0" timeOffset="2765">1691 868 9842,'-6'-8'380,"4"1"0,-11 7-185,3 0 0,-1 2 61,1 3 1,-3-2-50,3 7 1,2 0 10,-2 4 1,2-4-143,-2 0 186,4 0-225,6 5 0,0-6 209,0 1-101,0-7 1,6 4-135,4-7 0,-2 0-761,2 0 564,0-7 1,4-1 10,1-6 1,-2 4 260,-3 0 0,3 2-60,-3-2 0,-2-1 256,2 6 1,-5-5 93,5 5-154,-7 0 0,3 12 73,-6 2 0,0 11 56,0 5 1,-6 2-204,-4 3 1,2-1-197,-2 0 0,5 1-1035,-5-1 1,7-4 614,-2-1 0,4-6-1527,1 2 0,0-9 1995,0-1 0,0-7 0,0 4 0</inkml:trace>
  <inkml:trace contextRef="#ctx0" brushRef="#br0" timeOffset="3432">2132 456 7646,'-8'-8'1785,"2"2"-664,6 6 2092,0 0-2915,6 0 1,-3 0-145,7 0 1,0 0-55,5 0 1,-1-2-102,1-3 1,5 2-253,-1-7 0,7 0 239,-1-4 0,-2-1 83,1 0 1,-4-1-62,4-4 0,-6 4-375,2-4 0,-4 4 207,-1 1 0,0 6 139,-1-1 176,-6 7 122,6-4 1,-13 15 113,4 7 0,-8 6-151,-2 9 0,-6 1 69,1 3 1,2-3-103,-2 3 0,6-3-212,0-1 1,-3-6-174,2 1 1,-1-6-437,1 6 0,3-7-10,-3 1 1,4 2-661,1-1 0,0 0-80,0-6 1,0 3 714,0 2 0,0-2 649,0 2 0,0 4 0,0 0 0</inkml:trace>
  <inkml:trace contextRef="#ctx0" brushRef="#br0" timeOffset="3857">2250 868 7569,'-15'0'447,"0"0"0,6 0 243,-1 0-84,7 0 75,-10 0-103,4 0 123,-5 0 0,4 0 172,0 0 817,7 7-345,-4-6-628,7 6 1,7-7-367,3 0 1,9 0-44,6 0 1,9-2-349,5-3 1,-1-1 100,1-4 0,-6-2 134,1 8 0,-3-6-12,-2 5 1,-4-2-1645,-1 2 0,-6 4 213,2-4 0,-4 3-107,-1 2 0,0 0 412,-1 0 1,-4 0 942,0 0 0,0 0 0,4 0 0</inkml:trace>
  <inkml:trace contextRef="#ctx0" brushRef="#br0" timeOffset="4841">3117 177 7263,'-10'-5'-825,"0"0"1440,7 1 1,-5 4 227,3 0-224,4-7 418,-6 5-328,0-4 151,6 6-151,-6 0-69,7-7-411,7 6 0,1-8 77,7 5 1,4 2-174,1-3 0,4 2-160,-4-2 1,6 3 170,-1-3 0,2 4 18,3 1 1,-2 0-238,-4 0 0,2 1 108,-6 4 0,-2-1-472,-8 5 0,1 1 223,-6 5 1,0 0 3,-5-1 1,-2 3-19,-3 2 1,-8-3-30,-6 4 0,-8 1 75,3-1 1,-4 0-32,-1-6 1,-1 1 829,1 0 1,0-1-379,-1 1 0,6-5 327,-1 0 1,7-1-261,-1 6 0,4-5-86,5 0 0,-1-5-46,6 4 0,0-4-17,5 5 0,2-5-92,2 5 1,5-7-255,5 2 1,6 1-307,-1-1 1,6 0 260,-5-5 1,4 5-22,-4 0 1,-2 7 46,-9-3 1,-2-1 531,-7 2 1,0 0-96,0 5 0,-7 4 53,-2 1 1,-4 4 17,-2-4 0,0 1 227,0-1 1,6-2-614,-1 6 0,7-4 139,-2 4 0,3-6-559,2 2 0,0-2 296,0 2 1,5-4 248,0 4 0,1-9 36,-1-1-53,-3 0-351,4 4 0,-6 1 86,0 0 0,-1-6 245,-4 1 0,-3 0 0,-7 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13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1082 206 7569,'-10'0'463,"0"0"1,1 7-242,-6 3 1,-1 4 222,-4 6 1,0 4-86,-9 11 1,3 2-166,-8 7 0,-4 7-12,-1 3 1,-9 5 160,-1 4 1,-5 4 5,5 7 1,-6 4-538,1 1 1,2-3 313,-2-7 1,7 1-103,-2-6 1,3-2-231,2-8 0,5-4 242,-1-5 1,9-8-625,2-3 1,1-7 316,9-3 1,4-11-677,5 2 571,7-10 0,19-22 375,5 1 0,9-8 0,-1-3 0,1 0 0,-1-3 0</inkml:trace>
  <inkml:trace contextRef="#ctx0" brushRef="#br0" timeOffset="408">215 0 7569,'-8'0'577,"1"0"0,7 2-220,0 3 0,0-2-139,0 7 1,2 0-13,3 5 1,-2 6 458,7 3 1,-1 6-242,6 4 1,0 4 101,0 6 0,-1 0-180,1 0 1,0 0-366,-1 0 0,1-1-324,0-4 0,-1-3-437,1-7 1,-5 0 701,0 1 1,-5-7 77,4-4 0,1 4 0,5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19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84 157 7569,'-22'-51'149,"3"9"0,-3 3 0,9 18-634,5 17 1636,10 21-790,6 46 1,13 34-525,-8-29 1,-1 6 0,2 15 0,0 6 309,-4-18 1,0 4 0,-1 1 0,-1 11 0,0 3 0,-1 3-344,-2-12 1,1 3 0,-2 2 0,0 1 0,-1-13-1,-1 1 1,0 1 0,0 1 0,-1 1 225,1 11 0,-1 2 1,0 1-1,-1 2 1,1 0-1,-1-11 0,1 0 1,-1 2-1,0 0 1,-1 0-1,1 2-209,0-8 0,-1 1 0,0 0 0,1 1 0,-1 0 0,0 1 0,0 1 0,0 3 0,0 2 0,1-1 0,-1 1 0,0 1 0,0 1 0,0 0 81,-1-8 0,1 0 1,0 1-1,-1 1 1,1 0-1,0 0 1,0 0-1,0 0 1,0 1-1,1 1 0,0 0 1,0 0-1,0 0 1,1 0-1,0 1 1,-1 0-419,2 0 1,-1 2 0,0-1 0,1 0 0,0 1 0,0-1 0,0 1-1,1-1 516,0 0 0,1 0 0,0-1 0,1 1 0,-1 0 0,1-1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20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7569,'3'58'87,"1"0"1,1 11-1,1 4 1,2 17-1,0 6 1,-1-17-1,1 3 1,-1 4-1,-2-12 1,1 3-1,-1 2 1,0 3 294,0 9 1,1 3 0,-1 3 0,0 1 0,-1-9 0,0 1-1,0 2 1,-1 1 0,0 2-1227,-1-9 1,0 2 0,0 1-1,-1 1 1,1 0 0,-1 1 805,0 5 1,1 1 0,-1 1 0,0 1-1,0 0 1,-1 2 0,0-10 0,0 2 0,-1 1-1,0 0 1,0 0 0,0 1 0,0 0-126,1 4 0,-1-1 0,0 2 0,1-1 0,-1 1 0,0 0 0,1 0 0,-1-12 0,0-1 0,1 1 0,-1 0 0,0 0 0,1 0 0,-1-1 0,1 1 86,-1 0 1,1 0 0,-1 0 0,1-1 0,0 1 0,0 0 0,1-1 0,0 0 76,0 10 0,2 0 0,0 0 0,0 0 0,0-1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23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 7569,'-5'47'251,"0"25"1,3-16 0,2 7 0,1 22 0,2 8 0,-1-14 0,1 5 0,0 3 821,-1-10 1,0 3 0,0 3-1,0 1-1546,1 9 1,1 3 0,-1 3 0,0 3 0,-2-21 0,1 2 0,-1 3 0,-1 1 0,1 0 0,0 0 509,1 4 1,0 0 0,-1 0 0,1 2 0,0 0 0,-1 2 0,0-8 0,0 1 0,0 0 0,0 2 0,0 0 0,-1 1 0,0 0-117,0 7 1,-1 0 0,1 0 0,-1 2 0,0 0 0,0 1 0,0 0 0,1-8 0,0 1 0,0 0 0,-1 1-1,1 0 1,0 1 0,0 0 0,0 1-312,-1-8 0,1 2 0,-1 0 0,0 0 0,1 1 0,-1 0 1,1 0-1,-1 1 0,1-1 390,-1 1 0,1 1 0,0-1 0,0 1 0,0 0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24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1 7569,'-15'42'206,"2"27"0,7-13 1,1 7-1,0 25 0,2 10 1,0-15-1,0 5 0,1 4 1,-1-10-1,1 4 0,0 2 1,-1 2 239,0-8 1,0 3 0,-1 0 0,1 3 0,-1 2 0,1-5 0,0 2 0,-1 2 0,1 1 0,-1 2 0,0 1-1183,0-6 0,0 2 1,0 2-1,0 0 0,-1 1 1,1 1-1,0 0 753,0-5 1,0 0-1,1 1 1,-1 0-1,1 1 1,-1 1-1,0 1 1,0 0-1,1-4 1,-1 1-1,0 0 1,0 1 0,0 1-1,1 0 1,-1 1-1,0-1 1,0 1-127,0 5 0,0 0 0,0 0 1,0 1-1,0 0 0,1 0 1,-1 1-1,0 0 0,1 0 109,0-7 0,0 1 0,0-1 0,0 1 0,0 0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32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1 310 7569,'14'0'-79,"1"0"0,0 0 1,1 0-1,4 0 0,4 1-27,4 4 1,3-2 102,3 7 22,4-7 1,8 4-1,3-5 179,5 2 0,9-2-68,6 3 0,9-3-359,6-2 1,14 0 303,-48 0 1,2 0 0,5 0 0,1 0-49,0 0 0,1 0 0,3 0 0,0 0 22,4 0 1,1 0 0,2-1 0,1 0-344,0-1 1,2-1 0,4 2 0,3 0 312,4-1 0,0 0 0,-3 0 0,0 2 25,5 0 0,2 0 0,5-2 0,2-1-13,-28 1 1,1 1 0,1-1-1,2 0 1,0 0 0,1 0-275,0 0 0,1 0 1,0 1-1,2 0 0,1 0 1,0-1 228,4 0 1,1-2 0,1 1 0,3 0 0,1 0-1,1 0-693,1 0 0,2 0 1,0 0 719,4-2 1,1 1 0,-1 0-147,-1 1 1,-1 0 0,1 0 0,5-1 0,2 0-1,-1-1 129,-4 2 0,0 0 0,2 0 1,-18-1-1,1 1 0,0 0 1,0-1-79,-2 2 0,0 0 1,0-1-1,1 1-140,3-1 1,0-1 0,1 1-1,-1 0 208,-2-1 1,0 0 0,0 1 0,1-1 0,1 0 0,2 1 0,-1-1-1,0 0 15,0 1 0,0-1 1,0 0-1,0 1-136,2-1 1,0 0 0,0 0 0,-1 1 152,-1 0 1,-1 2 0,0-1 0,0 0 0,3-1 0,-1-1 0,1 1 0,0 0-24,-2 0 1,0 0 0,0 1 0,0 0-4,2 0 0,0 1 0,0-1 0,-1 0 36,-1-1 1,-1 0 0,0-1 0,0 1-61,1 1 0,1 0 0,0 0 0,-1 0 32,-2 0 0,-1 0 1,0 0-1,0 0 6,0-1 1,0-1-1,0 1 1,-1 0 14,-2 0 1,0 2 0,-1-1-1,0 0 1,24-1 0,-1-1-1,-1 1-7,-5-1 0,-1 1 1,1 0 3,4 2 0,1 0 0,-3 0 6,-14-3 1,-3-1 0,1 1 0,8 2-1,1 2 1,-2 0-218,-8-1 1,-2-1 0,-1 0 187,-3-1 0,0 0 0,-1 1 7,27 1 0,-3 0 1,-7-2-1,-3 0-111,-7 2 1,-2 2 0,-5-1 0,-2 0 343,-8 0 0,-3 0 1,40 0-236,-19 0 0,-9 0 0,-11 0 0,1 0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35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37 206 9282,'-8'0'2549,"1"-6"-2122,7 4 0,0-6-110,0 3 1,5 2-123,0-7 0,6 5-20,-1-5 0,3 0 8,2-4 1,4 4-95,1 0 1,5 0 70,-6-4 0,7-1-129,-1 0 1,3 5 13,1 1 0,-1 0-126,-4 0 1,2 2-159,-6 7 0,0-5 138,-6 0 0,1 0-2,0 5 0,-7 2 61,-3 3 1,1 3-101,-1 7 1,-2-1 53,-8 1 0,-3 6 128,-6 4 0,-8 3-42,-2 1 1,-9 7 116,-1 3 0,-7 4 232,2 1 0,-2 0-149,2 0 1,0-6-95,9-4 0,-1-5-4,12-4 0,1 1 1095,8-7-760,-3 1 0,13-7-35,0-3 1,13 1-108,11-6 0,6 0 31,4-5 0,4-1-439,6-4 0,0-2 160,0-3 1,-2-1-663,-2 6 1,0-6 383,-5 1 0,-1 2-381,-5-2 0,-1 6 274,-3 0 1,-4 0-1202,-6-1 0,-6 4-1078,1-4 2619,-7 3 0,11 2 0,-6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37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15 175 7831,'-1'9'388,"-4"-4"0,3-2 517,-3 2-242,4-4-296,1 6 46,0-1-98,0-4-132,0 5 1,6-9-128,4-3 0,3 2-31,2-7 1,4-5-127,1-4 1,6-3 73,-1 3 0,1 3 25,-2-4 1,2 0-33,-6 6 1,1-4 75,-1 8 0,-6 2 170,1-2 0,0 7-72,-5-2 1,-4 5 145,-1 5 1,2 9 42,-2 11 0,-1 9 41,-4 5 1,-1 4-93,-4 1 1,2 7-58,-7 2 1,7-2 207,-2-2 1,3 0-96,2-5 1,0 4-406,0-9 0,0-5 86,0-5 169,0 1-1675,0-14 787,0-1-283,0-2 0,7-11-2367,2 2 3354,4-8 0,9-11 0,1-8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38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59 7569,'0'-8'937,"0"-5"-507,-7 5 0,1-2-138,-4 0 1,-3 7 58,3-2 0,-3 4-104,-2 1 0,-1 0-64,-3 0 1,2 1 62,-2 4 0,-3 3 108,3 7 1,-1 0-63,5-1 0,1 8-61,-1 2 1,5 4 121,0 1 1,7 2-76,-2 4 1,4 2-87,1 7 0,0-1 3,0-4 0,1 2-12,4-7 1,0 0 11,10-4 0,-4-2-342,9-4 1,1-3 39,-1-6 1,6-7-102,-2-3 0,4-3 9,1-2 1,2 0 96,4 0 1,-3-12 33,8-2 0,-8-11 5,3 1 0,-4-4-385,-2-2 0,-4 1 152,-1 0 1,-11-1 241,2 1 1,-10-5 19,0-1 0,-4 1-43,-1 5 0,-1-6 142,-4 1 1,-8 5-43,-7 4 0,-6 7 133,1-1 0,-2 4-36,-3 5 1,1 3-88,-1 7 1,1 0-205,0 0 0,-1 0-1237,1 0 0,6 0 741,3 0 1,4 7 666,1 3 0,1 9 0,-1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39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30 162 7569,'-9'6'1046,"-4"-4"1,12 6-108,-4-3-284,3-3 91,2 4-507,0-6 0,7 0-56,2 0 1,5-1-21,0-4 1,3-3-110,2-7 1,2-2-268,4-2 1,3 3 12,-4-4 162,4 4-133,-5-6 108,-2 13 1,-6-11 125,-1 10 1,1 4 204,0 1 1,-5 3-175,-1 2 123,-5 7 0,2 2-64,-6 11 1,0 3 267,0 6-157,0 1 0,0 6-4,0-5-120,-6 5 1,4-2-47,-3 0 0,-1-1 95,1-9 0,0 4-738,5-3 1,-5-3 321,0 3 0,0-7 155,5 2 0,0 1-430,0-2 1,0 1-1770,0-5 1,2-1 2270,3 1 0,3 0 0,7-1 0</inkml:trace>
  <inkml:trace contextRef="#ctx0" brushRef="#br0" timeOffset="384">44 676 9442,'17'0'1129,"2"0"0,-1 0-848,7 0 0,1-1-86,8-4 0,2 1-101,3-5 0,7 1 55,-7-2 1,5-2-599,-9 7 0,-1-4 354,-5 4 0,-6 0-490,-3 5 0,-4 0-1045,-1 0 1630,-7 0 0,-2 0 0,-6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08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16 177 7569,'0'8'1196,"0"-1"308,0-7 916,0 0-2186,6-7 0,2 4-271,7-7 1,1 0-327,4-5 1,1 1 394,4-1 0,2 0 144,-2 1 0,-2-1-379,1 0 1,-6 1 61,2-1 0,-5 5-48,-6 0-147,4 7 645,-4-4 0,-1 9-87,-3 3 0,-4 5-113,-1 9 1,-1 3 177,-4 2 1,3 4 7,-3-4 0,-1-1-128,1 2 0,-5-2-1,5 1 1,-5-3-247,5-6 0,0 0 56,5-1 1,-4 1 234,-1 0-1503,0 0-2086,5-1 2436,0 1 942,0 0 0,0-7 0,0-2 0</inkml:trace>
  <inkml:trace contextRef="#ctx0" brushRef="#br0" timeOffset="331">16 530 7569,'-9'0'1274,"3"0"-317,6 0 1935,0 0 1,6-2-2274,4-3 0,10 2-241,4-7 1,9 0 7,1-4 1,7-1-148,-2 0 1,5-1-63,5-4 0,-3 4-199,3-4 0,-8 9-271,-2 1 1,-6 2-1349,1-2 1,-3-1 812,-1 6 1,-8 0 827,-2 5 0,-4-7 0,-1-1 0</inkml:trace>
  <inkml:trace contextRef="#ctx0" brushRef="#br0" timeOffset="1196">265 1073 7569,'7'-14'699,"-5"-1"1,9 0-491,-6 1 0,0 4 158,-5 0 435,0 7 108,0-10-726,0 11 446,-7-4-342,-1 6 1,-7 1-56,1 4 1,-1 5 7,0 10 0,1-4 384,-1 3-400,0 4 1,1 0 91,-1 7 1,0-1-77,0 0 0,2 6 81,4-1 0,-3 0-92,7-4 0,-1 4 65,1 0 1,3 1-117,-3-6 0,5-1-30,5-4 0,-3-1 23,3-3 1,3-6-92,2 1 1,3-2-82,1-8 0,1 5 68,0-5 0,4 0-196,1-5 0,6-7 58,-1-3 0,7-9-422,3-6 1,-1 1-16,-5-6 0,-1 9-216,-3-8 0,-4 3 391,-6-4 0,-1 1 49,1-1 1,-7 1 203,-3 0 0,-3-2-127,-2-4 0,-7 4 210,-3-3 1,2 3-76,-2 1 1,1 1-56,-6 0 1,-1 6-291,-4 3 0,4 6-295,-4 4 0,2-2 711,-2 7 0,-2 0 0,-8 5 0</inkml:trace>
  <inkml:trace contextRef="#ctx0" brushRef="#br0" timeOffset="32096">853 1588 9276,'0'8'2706,"0"-1"-463,0-7-2510,0 0 1,7 0 0,1 0 0</inkml:trace>
  <inkml:trace contextRef="#ctx0" brushRef="#br0" timeOffset="33245">1515 941 11211,'-15'0'579,"1"0"-493,-1 0 1,0 5-211,0 0 1,1 2 25,-1-3 0,5-2 30,0 3 1,6 1-51,-6-1 88,6 7 1,-7-9 58,6 7 0,-1-2-13,1 2 1,3 3 299,-3-3 0,4 3-108,1 1 1,0-4 348,0 0-80,0 0-251,0 5-233,0-1 0,0-4 220,0 0-150,0-7 1,1 4 152,4-7-120,-3 0 0,11 0-64,-3 0 0,3-5-156,1 0 0,1-5-4,0 5 1,-1-1-19,1 1 0,5 3 68,-1-3 0,6 4 74,-6 1 1,1 1-1,-5 4 1,4 3-23,1 7 0,-5 0 165,-6-1 1,0 3-100,0 2 0,-2 3 64,-7 2 0,0 2 19,0-6 0,0 4 74,0-4 0,-7 1 92,-2-1 1,-6-4-52,-5 4 1,2-9-120,-6-1 0,1-2 29,-2 2 1,-1-4 121,7-6 1,-6 0-73,6 0 1,-1 0-524,5 0 1,1-1-455,-1-4 1,2-3-862,3-7 1,-1-1 120,6-4 1,0 4 270,5-4 1248,0-3 0,0 7 0,0-5 0</inkml:trace>
  <inkml:trace contextRef="#ctx0" brushRef="#br0" timeOffset="33571">1456 956 14979,'15'0'1131,"1"0"-702,4 0 0,3-2-362,6-3 0,-5-1-437,1-4 1,-2-3 395,1 3 1,4-1 136,-3 1 1,-4-3-4449,-2 3 4285,-2 4 0,4-8 0,2 6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42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0 104 7569,'0'-10'2674,"0"0"-1342,0 7-929,0 9 1,0 6 74,0 12 0,0 1-150,0 4 0,0 2 265,0 4 1,0-4-200,0 3 1,0 2-219,0-2 0,0-1-188,0-9 1,0 2-259,0-6 1,0 0-532,0-6 0,2 1 204,3 0-732,-4-7 1,8 3 574,-5-6 1,0 0-31,6-5 0,1-6 70,9-4 714,-4-10 0,18-3 0,-3-6 0</inkml:trace>
  <inkml:trace contextRef="#ctx0" brushRef="#br0" timeOffset="440">441 89 7569,'-6'-13'491,"-4"3"0,-5 4 0,-3 6 1,-3 0 172,-2 0 0,4 6-358,-6 4 0,2 8-5,-1 2 1,-2-1-72,6-4 0,2 4-97,8 1 1,-1 0 1,6-6 0,0 1-90,5 0 1,0-1-82,0 1 1,8-5 82,7 0 0,6 0-24,8 4 0,1 1 26,-1 0 1,6-1-4,-1 1 0,-5 0 25,-4-1 1,-2 1-112,1 0 1,-4 0 57,-11-1 0,3 1-111,-7 0 1,0-6-117,-5 1 157,0 0-127,-7 5 0,-6-5 34,-7-1 1,-1-5-6,2 1 0,2-4 47,-2-1 0,-2-1-23,1-4 0,5-4 30,5-5 0,6-6 10,-6 1 0,6-8 103,0 3 1,2-2-112,2 1 0,2-2 294,2 2 1,5-3-81,5-1 1,-4 4 124,0 1 1,0 6-64,4-2 0,-4 4 146,0 1-323,0 1-201,5-1 0,-6 2-439,1 3 381,-7 3-1995,10 7 1626,-4 0 1,5 0 622,1 0 0,0-6 0,-1-2 0</inkml:trace>
  <inkml:trace contextRef="#ctx0" brushRef="#br0" timeOffset="635">706 60 10501,'0'21'1373,"0"2"1,0 6-1099,0 1 1,0 4-1,0 0-91,0 0 217,0-4-264,0-1 1,0 1-216,0-1 1,0-4-691,0-1 232,0-6 0,0 3-676,0-6 0,1-5-1397,4 0 2609,3-7 0,7 3 0,0-6 0</inkml:trace>
  <inkml:trace contextRef="#ctx0" brushRef="#br0" timeOffset="827">1073 427 9384,'-8'0'2339,"2"0"1,4 2-2117,-3 3-1148,3-4 1,-6 11 67,3-7 540,4 6 288,-6-9 29,7 4 0,0-6 0,0 0 0</inkml:trace>
  <inkml:trace contextRef="#ctx0" brushRef="#br0" timeOffset="1165">1500 30 7569,'-15'-6'1042,"0"4"0,0-9-725,1 6 0,-1 0-102,0 5 0,1 0-32,-1 0 1,-5 5 46,1 0 0,-1 6 23,5-1 0,6-2-113,-1 2 0,7 0-1,-2 4 1,5-4 27,5 0 0,3 0 29,6 4-62,8 1 1,1 0-57,6 0 1,-1-1 133,-4 1 1,2 5 120,-6-1 1,0 6-135,-6-6 1,-1 6-22,-3-6 0,-2 6-64,-3-6 0,-3 3 82,3-3 0,-5-2-418,-5 2 1,2-2 170,-7-3 1,0 1-777,-5 0 1,5-6-10,1 1 1,-1-6-400,-5 0 0,-4-2-682,-1-2 0,5-2 1917,5-2 0,1-11 0,-6-8 0</inkml:trace>
  <inkml:trace contextRef="#ctx0" brushRef="#br0" timeOffset="1317">1382 104 7569,'21'-7'2693,"2"6"0,2-6-2027,-1 7-437,1 0-403,-3-6 0,5 4-410,-8-3 0,1 2-845,-6-2 0,6 2 156,0-7 1273,-1 7 0,2-17 0,2 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45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15 170 7569,'0'-8'304,"0"2"-304,0 6 1118,0 0 1,0 6-373,0 4 1,0 10-169,0 4 1,0 4-69,0 1 1,0 7-164,0 3 1,0-1-256,0 1 1,0-5 68,0 6 0,-5-9-473,0-2 0,0-1 259,5-9 1,0 1-2081,0-5-1188,0-1 1700,0 1 1621,7-7 0,7-8 0,9-8 0</inkml:trace>
  <inkml:trace contextRef="#ctx0" brushRef="#br0" timeOffset="335">176 170 7569,'-8'0'2580,"2"0"-2304,6 0 1,6 5-94,4 0 1,5 0-227,4-5 1,-1 0 94,7 0 1,1 0 130,8 0 1,-3-6-74,4-4 1,-4 2-351,-2-2 0,-4 7 180,-1-2 1,-6 3-118,2 2 0,-4 0 446,-1 0 0,-7 8-69,-3 7 0,-4 3 368,-1 11 1,0 2-214,0 8 1,-8 9 272,-7-4 0,1 3-222,-6-3 0,4-4-327,1-1 1,2-7-94,3 3 1,-3-6-49,3-4 1,2 1-1296,-2-7 849,7 1-1911,-3-5 1039,6-7 1220,0-2 1,6-19-1,2-3 1</inkml:trace>
  <inkml:trace contextRef="#ctx0" brushRef="#br0" timeOffset="517">279 406 12841,'15'0'282,"0"0"0,1 0-120,4 0 1,-4 1 20,4 4 1,1-3 11,-2 3 0,3-4-2259,-3-1 1,-1-1 779,7-4 1,-2 1 1283,1-5 0,4-1 0,-5-5 0</inkml:trace>
  <inkml:trace contextRef="#ctx0" brushRef="#br0" timeOffset="883">970 185 7569,'-10'-5'926,"1"0"-394,-1 0-161,-5 5 1,5 0-48,0 0 1,-4 5 65,-6 0 0,1 5-97,4-5 1,2 6-99,3-1 0,-1-2 11,6 2 1,-5-5-237,5 5 0,0-5 40,5 4 0,0-4 150,0 5 1,7-5-17,2 5 0,4-2 8,2 2 1,2 3 115,2-3 1,-3 8-135,4 1 1,-5 1-14,-5-5 0,3 4 86,-4 1 1,-2 1-30,-2-1 1,1-4-64,-1 4 0,0-4-118,-5-1 1,0-1-106,0 1 0,0-5 78,0 0-388,0-1 1,-1 0 193,-4-5 1,1-2-769,-5-2 1,-1 0 423,-5 0 0,0-2 253,1-2 0,-6-10 315,0-5 0,1-14 0,4 2 0</inkml:trace>
  <inkml:trace contextRef="#ctx0" brushRef="#br0" timeOffset="1052">838 185 7569,'0'8'1485,"6"-1"0,3-7 1,7 0-963,4 0 1,-3 0-280,8 0 0,-7 0-837,2 0 1,-2 0 425,1 0 1,-3 0 256,4 0 0,-2 0-3187,2 0 3097,-4-7 0,12 6 0,-5-6 0</inkml:trace>
  <inkml:trace contextRef="#ctx0" brushRef="#br0" timeOffset="1236">1279 538 14263,'0'8'2242,"0"5"-2059,0-11 1,1 4-1425,4-6 1241,4 0 0,5 0 0,1 0 0</inkml:trace>
  <inkml:trace contextRef="#ctx0" brushRef="#br0" timeOffset="1718">1676 582 7569,'-8'7'2420,"1"-6"-1959,7 6-324,0-1 176,0-4 155,0 4-285,0-6 1,0-6-82,0-4 1,5-3 61,0-2 0,6-1-113,-1-4 0,-2-3-270,2-6 0,-2 0 187,2-1 1,3-6 83,-3-3 1,-2-3 4,2-2 1,-5 0-831,5-1 1,-7 8 373,2 3 0,1 4-89,-1 6-2,0 2 854,-5 8 54,0 6 1,0 8-162,0 9 1,-7 4-4,-2 2 0,-9 5-45,-2-1 1,-6 6-4,1-6 0,-2 6-67,-3-5 0,3 4 109,2-4 0,-1-1 78,6-4 121,1 0-264,11-1 1,1-4-15,7 0 0,7-7 141,2 2 1,11 2-69,4-3 0,3 1-379,-3-5 1,4 0 131,-4 0 0,2 0 123,-1 0 1,1 0-218,-6 0 0,1 0-1307,-1 0 0,-2-5 340,6 1 0,-4-8-1156,4 2 2222,1 4 0,11-14 0,1 4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48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7989,'15'0'1721,"1"0"-1560,4 0 0,-2-5-55,6 0-42,-6 0 1,10 0 78,-3 1 0,2-1-116,3 5 1,-3 0-30,-2 0 0,-4 0 129,-6 0 11,0 0-108,-1 6 1,-7 2 232,-7 7 0,-8 0-66,-12-1 0,2 1 88,-6 0 0,1 0-46,-2-1 0,4 1 67,6 0-568,1-7 237,5 5-85,3-12 0,14 6 69,7-7 1,6 5 20,8 0 1,2 1 14,4-1 1,-4 3 29,3 7 1,-9 0 104,-6-1 1,-4 3-88,-5 2 0,-4-2 247,-6 2 1,-1 3-101,-4-3 0,-10 2 109,-10-1 0,-2-4-56,-3 4 1,1-9-282,0-1 1,-1-5-294,1 5 1,4-7-556,1 2 1,6-3-527,-2-2 0,9-7 670,1-3 1,7-4-693,-2-6 1434,10-3 0,9-6 0,9-1 0</inkml:trace>
  <inkml:trace contextRef="#ctx0" brushRef="#br0" timeOffset="317">662 1 7569,'0'14'0,"-7"-4"2073,-3 0-1345,-3 0 0,3 9-126,1 1 0,-1 6-263,-5-1 1,5 2-128,1 3 1,5-1 62,-1 0 267,4 1-287,1-1 0,6-1 6,4-3 0,5 1-27,4-7 0,4 1-111,7-5 0,-1-6-119,0 1 1,3-7-467,2 2 400,-3-3 0,5-4 53,-7-3 1,-1-3 70,-4-6 1,-2-1-542,-8 0 1,-1-1 221,-3-4 0,2 2 484,-7-6 1,-7 1-123,-8-2 1,-9-2 364,-6 2 0,-8-3-192,-1-1 0,-7 6-29,2 4 0,1 2-876,-1 3 1,7 4 389,-3 0 1,9 7-483,2-2 1,6 8 385,-2 2 1,5 8 332,6 2 0,-4 6 0,4 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9:50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0 163 7569,'0'-15'1288,"0"0"0,2 5-888,3 1 1,3 4 0,8-4 28,4 3 0,3-4-234,6 5 0,2-5 0,3 6 0,-3-1-12,4 5 1,-6 0 406,-4 0-395,2 0 0,-12 6-584,0 4 0,-7 3 233,-8 2 1,-12-1 86,-2 1 1,-11 5 398,1-1 1,-2-1-90,1-8 0,-1 3 283,6-3-367,-6 3 1,12-3-400,-1 0 250,7-7 0,9 3-34,4-6 1,10 2 21,9 3 1,4-3-143,2 2 0,4 0 32,0 1 0,4 3 68,-9 7 0,2-1 144,-11 1 1,-2 0-129,-8-1 1,-4 6 277,-6 0 1,-3-1-81,-7-4 1,-1 0 65,-14-1 0,1 1-86,-6 0 1,-1-2-169,-3-4 0,3 0-211,-3-4 1,3-4-480,1 4 0,6-3-634,-1-2 1,9-7 622,1-3 0,7-3-325,8-1 1,2-3 127,2-2 918,5-4 0,18-7 0,4 1 0</inkml:trace>
  <inkml:trace contextRef="#ctx0" brushRef="#br0" timeOffset="299">867 104 9720,'-14'0'1023,"-1"0"-827,0 0 0,-6 0 346,-3 0 0,-6 6-186,-4 4 1,3 1 36,-3-1 1,2 3-145,3-3 1,6 3-197,4 2-26,9 0 1,3-1-128,7 1 0,8-5 127,7 0 0,8-5 87,11 4 1,1-4-65,9 5 0,-5 0 2,5 5 1,-2-1 196,-7 1 0,-6 5-66,-4-1 0,-7 2-122,1-1 0,-9-4 57,-5 4 0,-3 1-89,-2-1 1,-7-1 94,-3-4 0,-4-5-9,-6 0 1,0-7-423,-9 2 1,4-4 141,-4-1 0,0 0-2078,4 0 1,4-3 329,1-7 1913,-3 1 0,7-19 0,-5 5 0</inkml:trace>
  <inkml:trace contextRef="#ctx0" brushRef="#br0" timeOffset="441">735 60 8786,'12'0'5362,"2"0"-4644,-2 0 1,17 0-69,0 0 0,2 0-269,9 0 1,-1 0-1329,5 0 0,-5-2 606,0-3 0,-6 2-3936,1-7 4277,-3 0 0,-1-4 0,-1-1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30:06.7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3749 10630,'0'-8'1410,"0"-5"-1060,0 3 0,0 2-120,0-2 0,0 0-47,0-4 1,0-1 11,0 0 0,2-4-54,3-1 1,3-1 41,7 1 1,-1-1-152,1-3 0,0-3 15,0 8 0,1-7-42,3 1 0,-1-3-16,7-1 1,-5 0 27,4-1 0,-1-1-73,1-3 0,4 3 74,-3-3 1,2 3-32,3 1 0,1-4 52,3 0 0,-3-1 18,3 6 0,-3-1 22,-1 1 1,4-5 2,0-1 0,7 0-46,-1 0 0,2 4 11,2-3 0,0-2-20,0 2 1,0-1 22,0 6 1,1 0 5,-1-1 0,5 6-3,0-1 0,6 2 18,-1-1 1,-2 3-16,2 6 0,-5-3 1,5 3 0,-5-3-109,5 8 1,0-1 101,5 1 1,0-1-4,-1 6 0,6-2-10,0 2 1,-1 4 74,-4-4 0,5 3-76,0 2 0,4 0 3,-4 0 1,4 0 120,-4 0 0,6 2 83,-1 3 1,1-2-198,-1 7 0,1-5 61,-6 5 0,6-6-153,-1 6 0,2-6 100,3 0 1,-5-2-325,-1-2 0,1 0 130,4 0 0,1-2-395,-1-2-562,7-5 928,2-5 1,1-3-91,0-2 1,-6 1-154,2-7 1,-4 1 153,-2-6 1,1 1 85,-1 0-914,-6-1 939,-1 1 1,-9-1 178,-3 1 1,-4 0 42,-6-1 0,-3 2-6,-7 4 0,1-2 347,-11 6 0,-3-4-378,-1 4 1,-4 1 9,-1 4 1,-5 5-117,0 0 1277,-7 0-1230,4 2 1,-7 0 503,0 3-175,0 4-112,0-6-77,0 7 0,0 7 144,0 2 0,-2 3-126,-3-2 0,3 4-9,-3 1 1,2 0 174,-2 4 1,4-1-101,-4 2 1,3-4-150,2 4 1,5 1 86,0-1 0,5 1-156,-5-2 0,4-2-53,-4 2 1,7-2-58,-2-3 0,3 4-66,1-3 0,1 3 87,0-8 1,-1 1-35,1-1 0,0 1 50,-1-6 1,1 0-284,0-5 1,0 0 110,-1 0 0,3 0-186,2 0 1,-2-1 137,2-4 1,2-2 50,-1-3 0,1-3 177,-1 4 0,-4 0-62,4 0 1,-4 0 136,-1 0 0,-1-4-83,1 3 1,-5 3 88,0 2 1,-5-1-95,4 1 409,-5 0-160,2 5 0,-4 0 266,3 0-318,-4 0-79,6 7 1,-2-4-121,0 7 0,5-5 83,-6 4 1,8-5 37,-2 0 1,3 3-13,1-2 0,1 1-7,0-1 0,4-3 10,1 3 0,6 1 12,-1-1 1,2 5-29,3-5 0,6 5 7,3-5 1,8 0-122,2-5 0,9 0 82,0 0 1,4 0-68,12 0 0,-2 0-153,11 0 1,-3 0 256,8 0 1,-6-2 81,11-3 1,-5 3 182,10-2 0,-1 4-39,1 4 0,-48-2 0,1 0-102,47 7 0,-48-4 0,1 0-29,0 2 0,1 1 1,-1-1-1,1 1-11,-1-1 1,1 0-1,46 13 126,0 0 0,-13 6-71,-2-2 1,-1 4 45,-4 1 1,-4 1-99,-6-1 0,-1 1-129,2-1 1,-6 5-620,-9 1 1,-1-1 374,-4-5 1,-2-4 279,7-1 0,-5-4 0,5 1 0,1-1 0,2-2 0,2 1 0</inkml:trace>
  <inkml:trace contextRef="#ctx0" brushRef="#br0" timeOffset="2406">1117 383 7569,'9'-15'116,"-4"1"-153,-4 6 2,6-6 1,-6 11 865,4-7 1,-3 1-154,-2-6 0,0 5-314,0 0 0,-2 2-147,-3-2 0,-3-3-22,-7 3 0,1 2 145,-1-1 1,-1 5-110,-4-1 1,2-1-37,-6 1 0,1 0-15,-2 5 0,-2 2 91,2 3 1,2 3-84,-1 6 0,6 1 7,-2 0 0,5 1-169,6 4 0,-3-4 74,7 4 0,0 1 88,5-1 1,0 1-33,0-2 0,0-1-227,0 7 1,7-6 35,3 6 1,4-1 116,6 6 0,-2 1 96,6 3 0,-1-1-87,2 6 0,1 0 147,-6 5 0,-1 0-70,-4 0 0,-2 1 6,-3-1 1,1 5-36,-6 0 0,0-2 25,-5-8 1,-2 2 64,-3-7 0,-3 6-132,-6-6 0,-8-5-315,-2-4 1,-4-2-449,-1 1 0,-1-4-1107,1-10 0,-1-4 853,1-6 1,0 0-704,-1 0 0,3-8 269,2-7 1354,4-6 0,0-15 0,-2-2 0</inkml:trace>
  <inkml:trace contextRef="#ctx0" brushRef="#br0" timeOffset="2615">471 809 7569,'9'0'1641,"1"0"-901,0 0 660,5 0 1,-1 0-627,1 0 1,2 0-334,2 0 1,-1 0-142,7 0 0,-1 0-125,5 0 0,3 0 8,2 0 1,2-1-867,3-4 0,2-2-459,-7-2 1,5-5 719,-4 5 0,4-3-1306,-5 2 1,2-3 1727,-2 4 0,-3-5 0,5 0 0</inkml:trace>
  <inkml:trace contextRef="#ctx0" brushRef="#br0" timeOffset="2808">1279 809 6423,'8'0'-142,"5"0"1,-11 0 0,5 0 0</inkml:trace>
  <inkml:trace contextRef="#ctx0" brushRef="#br0" timeOffset="3498">1294 721 7569,'-13'2'0,"3"3"243,-3-4 0,10 11 1013,-7-7 16,7 6-423,-4-3-285,7 0 1,2-1-209,3-7 0,3 0-65,6 0 1,1 0-97,0 0 0,1-5-253,4 0 1,-4-6-19,4 1 1,1 2 1,-1-2 0,-1 0 4,-4-5 1,4 1 35,1-1 1,0 2-297,-6 3 1,-4-3 144,0 3 0,-2-3-399,2-1 115,-4-1 363,-6 0 1,0 0 89,0 1 1,-1 4 136,-4 0 1,-3 7 362,-7-2 0,-5 3-284,1 2 1,-7 2 50,1 3 1,2 3-40,-1 7 0,-1-1 163,-4 1 1,4 5-25,1-1 1,8 6-75,1-6 0,2 8 43,8-3 1,0-1 507,5 1 0,0 1-372,0 4 0,7-4-176,2-1 1,4-1-86,2 2 0,1-4 0,4-6 0,-2-2-856,7-3 1,-1 1 475,5-6 0,-4 0-1019,-1-5 1,1 0-23,4 0 0,1-12-307,-1-2 0,5-4 14,1 3 1,-1-6 303,-5-4 1215,1 4 0,-1-7 0,1 5 0</inkml:trace>
  <inkml:trace contextRef="#ctx0" brushRef="#br0" timeOffset="4031">2014 589 7569,'-6'-8'0,"-4"3"0,2-2 410,-2 2-76,7 0 1,-11 1 74,5-1 1,-4 0-215,-2 5 0,0 0 0,0 0 0,-4 0 666,-1 0 1,-4 1-362,4 4 0,-4 3-127,4 7 1,-4 6-8,4 4 1,-3 3 69,8 1 0,-3 0-38,9 1 1,1-1-123,-2 1 1,6-1-216,0 0 1,2-4 88,2-1 1,5-6-176,0 2 1,6-4 94,-1-1 1,5-7-283,4-3 0,-2 2 30,2-2 0,2-2-75,-1-8 0,5 2-537,-6-7 0,6-2 353,-6-7 1,1 1-120,-6-7 0,1 6 195,0-6 0,0 1-9,-1-6 0,-4-1 126,0-3 1,-7 1-102,2-6 0,-3 0 183,-2-5 1,0 6 247,0 4 0,0 5 107,0 4 1,0 4-210,0 6 1,0 5 572,0 1 1,0 7-296,0 2 0,-2 8-85,-3 12 0,2 4 26,-7 11 0,7 0 687,-2 5 1,3 2-446,2-3 1,0 2-257,0-2 0,0 2 10,0-7 0,7-1-12,3-8 1,3 1-400,1-7 1,1-1 174,0-8 1,1 2-680,4-8 0,-2 1 373,6-5 0,-4-1-867,4-4 0,-1-5 300,2-10 1,1 2 28,-7-6 0,1-1 453,-5-4 0,-2 0 432,-3-1 0,3 1 0,-12-1 0,6 1 0</inkml:trace>
  <inkml:trace contextRef="#ctx0" brushRef="#br0" timeOffset="5545">2205 119 7569,'0'-22'358,"0"6"0,0-5-83,0 6-147,0 0 0,2 2 341,3 3-136,-4 4 0,6 8 549,-7 2-551,0 11 0,-5 10-45,0 9 0,0 4-103,5 6 1,-5 1 377,0 4 1,0-1-202,5 6 1,0-5-142,0 5 0,0-6-13,0 6 1,5-10 141,0 5 0,2-13-162,-2 4 0,1-3-138,4-3 0,1-4-264,-6-6 0,7-4 198,-2 4 0,1-6-637,-1 2 0,3-5 57,-3-5 34,3 3 1,1-12 202,1 4 1,0-3-78,0-2 1,-1-7 26,1-3 1,0-8 0,-1-1 1,-1-7 189,-3 1 0,2-3 36,-7-1 1,-1-2 91,-4-3 1,5 1-54,0-6 0,0 6 304,-5-1 1,0 5-178,0 4 1,0-1 344,0 6 0,0 1-122,0 4 0,0 5 257,0 0 323,0 7-284,0-3 45,0 19 1,0 3-186,0 13 0,0 1 14,0-1 0,0 5-75,0 1 1,0-1-148,0-5 1,0 1 29,0-1 1,0-4 22,0-1 0,2-6-327,3 2 0,-2-5 152,7-6 0,-5 3-485,4-7 1,-4 4 65,5-4-281,0 0 1,5-5 290,-1 0 1,-1-1-269,-3-4 0,3-3 223,-3-7 0,2 0 74,-3 0 1,4-6 245,-3-3 0,-2-4-81,2-1 1,-7-1 140,2 1 1,-3-2-43,-2-4 0,0 9 513,0-3 0,0 14-142,0 1 806,0 2-613,0 4 1,0 5 144,0 12 1,0 3-159,0 12 0,-5 1-146,0 4 1,0 6-139,5-1 0,0 0 1,0-4 1,2-3-118,3-2 0,-2 1 101,7-6 1,0-1 15,4-4 1,1 0-297,0-1 1,1-6-440,4-3 1,-4-3-93,4-2 1,-2 0 356,1 0 0,-2-7 95,2-2 0,-3-4-14,-1-2 1,0-1-488,0-4 0,-2 2 237,-4-7 1,3-1 156,-7-8 1,5 3 168,-6-3 0,1-2 97,-5 1 0,0 1 389,0 5 0,0 1-278,0 4 1,0 2 906,0 8-755,0-1 0,0 5 480,0 0-422,0 7 0,0-2 330,0 10 0,0-2 93,0 7-327,7 0-420,1 5 0,7-2 163,-1-4-212,1-2 1,0-7 101,0 0 0,-1 0 151,1 0-129,0 0 1,-1 0 38,1 0 1,-5 2 98,0 3 0,-7 3 271,2 6 0,-4 3-131,-1 2 1,0 4-52,0 7 1,0-3-151,0-2 0,-4 3 76,-1-4 0,0-1-195,5 1 1,0-6 80,0 2 1,0 1 81,0-1 0,1-2-193,4-8 1,-1 3-159,5-3 1,-4-2-238,5 1 0,0-5 226,5 1 0,-1-4-279,1-1 0,1 0 197,4 0 1,-2-1-241,6-4 1,-1-3 164,2-7 1,2 0 27,-2 0 1,3-4 128,1-1 1,-4-6 37,-1 2 1,-1-4-28,1-2 1,-1-4-5,-3 0 0,-9-2 266,4 2 0,-5 3-95,0-4 1,-4 11 557,-6 4 1,0 4-60,0 1 134,0 7 0,-6 3-262,-4 10 0,-8 5-76,-2 9 1,1 1 300,4 9 0,0-2-142,1 7 1,-1-1-41,0 1 0,7-3-157,3 3 0,3-3-53,2-1 1,0-6 14,0 1 0,2-7-268,3 1 1,3-3-103,7-1 1,4-5-142,1 0 1,6-7-36,-1 2 0,2-3 197,3-2 1,-1-2-625,1-3 1,1-5 307,3-9 1,-1 1-190,6-7 1,0 1 257,5-6 0,-1-1-180,-4-3 1,2 1 208,-7-6 0,-1 6 72,-9-1 0,-3 3 520,-6 2 0,-2-1-214,-3 1 1,-4 4 76,-6 1 1,0 4-125,0-4 1,-6 6 762,-4-2 1,-3 4-284,-2 1 0,-4 1 44,-1-1 1,-1 7-101,1 3 0,9 3-42,-4 2 0,4 0 65,-4 0-211,7 0 0,1 2 0,7 3 0,0 3-12,0 7 1,7-1 23,3 1 1,9 0-31,6-1 0,1 3-109,-2 2 1,4-1 201,-3 7 1,1-6 88,-2 6 1,-2-1-6,-8 6 0,1-1-103,0 0 1,-7 3-216,-3 2 1,1-3 58,-1 3 1,0-4 110,-5-6 1,0 2-24,0-6 1,-6-1-809,-4-4 1,2 0-120,-2-1 1,0-5-487,-5-4 1,1-4-473,-1-1 1,-5 0 859,1 0 0,-6-8-456,6-7 1,-8-1 187,3-9 1110,-4 1 0,-1-12 0,-1-2 0</inkml:trace>
  <inkml:trace contextRef="#ctx0" brushRef="#br0" timeOffset="5999">2014 236 8145,'-8'0'3219,"1"0"-1679,7 0-1088,0 0 1,7 0 0,3 2-18,3 3 0,8-4 157,4 4 0,4-3-181,5-2 0,4 0-642,6 0 0,2-7 187,3-3 0,-2-1-2286,7 1 2330,0-9 0,5 9 0,-1-11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30:24.1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735 1081 7874,'0'21'551,"0"2"1,0 8-259,0 4 0,-6 9 45,-4 10 0,-3 9 16,-2 6 1,-1 3-333,-4 1 1,-2 9 325,-8 6 0,-1 7-427,14-44 1,0 1 0,-1 0 0,0 0 211,-1 2 1,-1 0-1,-1 1 1,1 0-25,2 1 0,2 0 0,-2-1 0,1-2-92,2-4 1,1 0 0,-1 0-1,0 0 203,-14 39 0,1-3-125,4-11 1,3-9 87,6-6 1,0-2 168,0-8 0,1-2-392,-1-8 1,7-7 518,3-8 0,3-6-1319,2 2 572,0-11-300,0-2 0,7-9 317,3-3 1,4-3-197,6-6 0,-4-1 97,4 0 1,-4 0 55,-1 1 1,-2-6 105,-3 1 0,1-1 4,-6 5 1,2 5-764,-2 1 352,-4-1 595,6-5 0,-7 0 0,0 1 0</inkml:trace>
  <inkml:trace contextRef="#ctx0" brushRef="#br0" timeOffset="483">133 3286 11436,'10'-10'682,"-1"1"0,0 4-449,0-5 0,6 0-147,0-5 1,1-1 76,9-4 0,-3 4-508,3-4 1,1-1 257,-6 2 1,-1-1-1011,-4 5 1,0 1-766,-1-1-427,-5 7 2289,-3 1 0,-12 7 0,-3 0 0</inkml:trace>
  <inkml:trace contextRef="#ctx0" brushRef="#br0" timeOffset="759">74 3257 9816,'-7'-8'2430,"6"-6"-1941,-6 6 1,6-1 295,-4-1 0,1 2-330,-5-2 0,4-3-520,-5 3 0,5-3 110,-5-2 0,7-4-323,-2-1 1,4 0-385,1 6 1,0-1-1871,0 0 2532,0 1 0,0-1 0,0 0 0</inkml:trace>
  <inkml:trace contextRef="#ctx0" brushRef="#br0" timeOffset="1560">1279 243 7472,'5'-9'-86,"0"-1"218,0 7 1,0-6 574,0 4-89,0 4-274,-5-6 0,0 14 15,0 3 0,0 4 122,0 6 1,0 4 104,0 11 1,0-1-218,0 10 1,0 2 96,0 8 0,0 3-150,0-3 1,0 6-293,0-1 1,0 1 128,0-11 1,0 0 29,0-4 1,0-8-436,0-3 0,0-4-617,0-6 0,0-2 316,0-8 0,0-4-1905,0 0 392,0-7 2066,0 4 0,6-14 0,2-1 0</inkml:trace>
  <inkml:trace contextRef="#ctx0" brushRef="#br0" timeOffset="1817">927 332 8403,'1'8'959,"4"-3"0,3 1 347,7-1-854,0 0 0,1-5 82,4 0 1,2 0-194,8 0 0,6 0-127,3 0 1,5-7-32,5-2 1,-3-4-287,3-2 1,0 0 148,-5 0 0,2 2 108,-12 4 0,-1-4-930,-9 3 1,2 2-1345,-6-2 1,-1 7-106,-4-2 2225,0 3 0,6-5 0,2-1 0</inkml:trace>
  <inkml:trace contextRef="#ctx0" brushRef="#br0" timeOffset="2766">1764 773 6670,'0'-15'380,"0"0"-200,-6 0 0,-2 2 0,-7 4 0,0-3 158,1 7 0,-1 0-7,0 5 0,-1 2-11,-4 3 0,4 5-81,-4 9 0,-1-1 12,2 7 0,-1-1 89,5 6 0,1-1-108,-1 0 0,7-1 16,3-3 0,3 2-53,2-2 0,2 1-296,3-1 1,3-4 124,7-6 1,-1-1 170,1 1 0,1-5-482,4 0 0,-2-7-184,6 2 0,-4-4-22,4-1 0,-6-6 224,2-4 1,1-5-181,-1-4 1,-1 2 114,-4-2 0,0-4 215,-1-2 0,-4-1-81,0 2 1,-7-4 4,2 4 0,-3-6 309,-2-4 1,0 3-40,0-4 0,0 4 153,0 2 0,0 6-19,0 4 163,0 9 0,-2 3-186,-3 7 1,-1 13 285,-4 7 1,-3 8-94,3 6 1,4-1 24,1 6 0,3-5-152,2 5 0,0-6-72,0 1 0,2-4-158,3-6 1,1 2 57,4-6 1,3 0-173,-3-6 1,3-6 73,2-3 0,-1 2-311,1-2 1,1 0-41,4-5 1,-4-5-211,4 0 1,-4-11 224,-1 1 0,1-5-127,4 1 0,-5 1 131,-1-7 0,1 1 124,-5-6 1,-2-6 70,2-3 0,-7 2-40,2-3 0,-4 8 229,-1-3 1,0 11 157,0 4 0,-1 6 280,-4 4 0,2 3-135,-7 7 0,7 2 262,-2 3 1,-2 3-310,2 7 1,0 4-33,5 1 1,0-1-39,0-4 1,0 0-38,0 0 1,7-1-294,3 1 1,3-7 35,1-3 1,6-3-162,0-2 0,4 0 78,-4 0 1,4-5-121,-4 0 1,4-7 20,-4 3 1,4-4 61,-4-2 0,0 0 169,-6 0 1,-4 6-175,0-1 824,-7 7-356,10-4 1,-11 9 112,3 3 1,-8 3-117,-2 6 1,-5 6 132,5 0 0,-2 1 80,3-2 0,2 3-140,-3 2 1,-2 2-100,3-6 0,-1 4-57,5-4 1,0 0 69,0-6-167,0 1 1,5 0-173,-1-1 1,8-5-210,-2-4 0,-2 1-464,2-1 1,1 0-651,9-5 0,-4-2 657,4-3 1,-2 2-289,1-7 1,-1 0 677,7-4 0,-6-3 362,6-2 0,-1-4 0,6-6 0</inkml:trace>
  <inkml:trace contextRef="#ctx0" brushRef="#br0" timeOffset="3190">2852 699 7569,'0'-15'-619,"0"1"807,-6-1 1,2 2 0,-5 3 735,-3 5-448,-8 4-229,4 1 1,-7 3 184,4 7 0,-3 1 252,-2 14 0,-2-1-293,6 5 1,1 1-157,4-1 0,2 1-163,3-1 0,4 0 66,6 1 1,1-6-189,4 1 1,3-7-7,7 1 1,1-7-55,4-2 0,-2-2-33,6 2 1,-4-4 28,4-6 1,-4 0-102,5 0 1,-6-6 52,6-4 0,-7-3-14,1-2 0,-2-1 62,-3-4 0,-1 2 45,-3-6 1,-2 1 33,-3-2 1,-3-2 130,3 2 0,-4-3-162,-1-1 1,0 6 3,0 3 1,-1 6 1074,-4 4-748,3-3 0,-4 18 102,6 0 0,0 8-84,0 6 1,0 11 2,0 9 1,0 3 43,0 2 0,6 7 18,4 3 0,-2 3-85,2 2 1,-7 1 82,2 4 0,-3-2-289,-2 7 0,-7-7 84,-3 1 0,-8-9-169,-1-5 1,-7-5 70,1-4 1,2-6-109,-1-10 1,1-4-289,-2-10 0,-2-4-366,2-6 0,2-3-1055,-1-7 1,6-8 864,-2-16 1,6 0 529,4-10 0,-2 0 379,7-15 0,1-3 0,4-12 0</inkml:trace>
  <inkml:trace contextRef="#ctx0" brushRef="#br0" timeOffset="3581">2999 875 7569,'16'14'-958,"4"-5"786,-4-2 1,12-7 306,-3 0 1,-2-2 11,1-3 0,1-3 87,4-7 1,0 1-174,1-1 1,-3 0 7,-2 1 1,-4-1-131,-6 0 25,0-6 0,-2 3 89,-4-6 1,-2 4-85,-7-5 0,0 1 150,0-5 1,-5 6-72,0 3 1,-11 5 577,1 6 1,-4 2-261,-1 7 1,-1 13 336,-4 7 1,-1 11-226,6 3 1,1 7-66,4-2 0,2 4-76,3 1 1,4-2 100,6-3 0,6-3-375,4-6 1,8-3 74,2-2 1,4-4-346,-4-6 1,6-2 189,-2-3 0,4-4-622,2-6 1,-1-1 347,0-4 0,2-3 131,4-7 1,-4-6-789,3-4 0,-8-3-98,-1-1 1,-2-7 201,1-3 1,-3-4 490,-6-1 0,0-11 353,-1-4 0,-4-16 0,0-4 0,0-6 0,4-3 0</inkml:trace>
  <inkml:trace contextRef="#ctx0" brushRef="#br0" timeOffset="3756">3793 8 7569,'-7'-8'-43,"6"15"180,-12 9 1,9 26 330,-5 7 1,0 10 854,0 10-1022,2 6 1,2 8 600,0 0 1,0 1-301,5 4 1,2-8-284,3-7 1,-2-6-27,7-8 1,-7-6-311,2-4 0,2-10-312,-2-5 0,4-3 294,-4-2 1,2-6-2257,-2-3 1248,-4-10-554,6-4 1,-6-7 948,4-4 1,-3-5 647,3-10 0,-10-9 0,-3-9 0</inkml:trace>
  <inkml:trace contextRef="#ctx0" brushRef="#br0" timeOffset="3918">3469 581 7569,'4'15'1827,"6"0"1,12-5-873,18-1 0,2 0-549,2 0 1,2-2-234,3-7 0,3-2 63,7-3 1,3-3-429,-3-6 0,1-1-565,-11 0 0,-1 0 614,-9 1 143,-3-1 0,0-6 0,1-2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30:34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1074 442 7569,'0'-8'751,"0"1"-694,0 1 1,1 2 271,4-5-53,-3 5 90,11-2 569,-11-1-255,4 6-227,-6-6 0,-2 14-8,-2 2 0,-6 11-70,-10 5 0,-3 9-179,-6 5 0,-7 12 10,-3 7 1,-4 5-307,-1 10 0,-5 4 191,25-34 1,-1 2 0,-2 5 0,-1 1-71,1 3 1,0 0-1,-2 2 1,1 1 137,-1 4 1,-1 0-1,-2-2 1,0 0-295,0 7 0,0 0 1,3-7-1,0-2 238,1 0 0,2-1 0,2-6 1,0-1 18,0-1 0,-1-2 1,-15 37-560,0-5 0,13-11-139,-3-8 0,11-7 704,-1-8 0,10-13-230,5-6-505,4-7 607,1-10 0,0-1 0</inkml:trace>
  <inkml:trace contextRef="#ctx0" brushRef="#br0" timeOffset="458">221 545 7569,'0'-15'1216,"-5"5"135,0 1-943,0 5 1,5 1 249,0 13 0,0 3-248,0 16 1,7 10 394,3 15 1,9 17-339,6 7 0,8 13-207,-17-42 1,2 0 0,2 3 0,1-1 15,-2 3 1,1 0 0,3 4 0,1 0-268,1 3 0,-1 1 0,1-2 0,-1-1 98,-1-5 1,-2 0-1,-1 1 1,0 1-11,0-7 1,-1 0-1,-3 4 1,-1 0-1136,14 40 1,-1 0 761,-8-20 1,-1-4-1582,-4-15 0,0-3 241,-1-7 1616,-6-13 0,7 0 0,-3-13 0,4 0 0,2 5 0,1 3 0</inkml:trace>
  <inkml:trace contextRef="#ctx0" brushRef="#br0" timeOffset="1381">1382 30 7569,'7'-8'2037,"-5"-5"-492,4 12-1048,1-6 1,-6 9 477,4 3 0,-3 4-479,-2 11 1,0 3-130,0 6 0,0 2-72,0 3 1,0-2-113,0 2 1,5 2-48,0-2 0,0-1-980,-5-9 1,1 2-222,4-6 0,-2 0 1065,7-6 0,0 7 0,5 2 0</inkml:trace>
  <inkml:trace contextRef="#ctx0" brushRef="#br0" timeOffset="3890">1368 2338 11983,'0'21'793,"0"2"1,0 13 0,0 2-47,0-1 0,0 6-501,0-4 1,0 2-273,0-2 0,5-3-973,0-7 0,1 1 682,-1-1 0,-2-6 341,7-3 1,0-4-25,5-1 0,-1-1 0,1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30:56.8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45 7603,'0'-8'1354,"0"-5"1,0 9-642,0-6 776,0 7-571,0-3-387,7 12 0,-6 7-178,4 7 1,-3 6-159,-2-2 0,0 3-537,0-3 1,-2 2-9,-3-6 1,2 4-973,-7-4 1,5-2 259,-5-8 1062,7 3 0,-10-5 0,5 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30:46.9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133 633 7963,'-10'0'951,"1"0"1,5 1-178,-1 4-385,4-3 1,1 6-44,0-3 1,0-2-126,0 7 1,6-7 142,4 2 0,11-3-68,9-2 1,6 0-265,8 0 0,6 0 72,4 0 1,8 0-134,2 0 0,6-5 78,-1 0 0,-2-5 146,2 5 0,-7-6-613,1 1 0,3 2 190,-3-2 0,-4 2-1035,-5-2 1,-7-1 565,2 6 0,-9-5-183,-6 5 1,-5-1 879,-4 1 0,3 3 0,-6-4 0</inkml:trace>
  <inkml:trace contextRef="#ctx0" brushRef="#br0" timeOffset="716">1 618 7483,'0'-8'1255,"0"1"-888,0 7 286,0 0-399,0 7 1,5-4 273,0 7 1,1-2-63,-1 2 0,-2 3 66,7-3 1,0 3-241,5 2 0,-1-2-109,1-3 1,1 3 134,4-4 0,-2 0-135,7 0 1,-6 0-281,6 0 1,-7-1 134,1-3 0,2-1-817,-1 5 0,0-5-802,-6 1 405,1 3 1,-2-5-152,-3 7 0,-2-7 1327,-3 2 0,-3 3 0,4 0 0</inkml:trace>
  <inkml:trace contextRef="#ctx0" brushRef="#br0" timeOffset="1069">45 662 7126,'-8'0'-492,"0"-1"1085,3-4-203,3 3-23,-4-4 599,6-1-289,0 5 138,0-4-190,0 6-272,6 0 0,7 0 452,7 0 0,-1 0-378,-4 0 0,5 0-352,-1 0 1,7-5 52,-1 0 1,3-6-660,1 1 0,1-3 399,-1-2 1,0 0-1130,1 1 0,-1 1 155,1 3 1106,-8-3 0,0 5 0,-8-7 0</inkml:trace>
  <inkml:trace contextRef="#ctx0" brushRef="#br0" timeOffset="3688">1765 427 7569,'5'-10'0,"0"0"727,0 7-340,1-10 0,-3 12 208,7-4-122,-7 3-131,10 2 1,-11 7-137,3 2 1,-3 6-24,-2 5 1,0 2 92,0 8 0,0-1-39,0 1 0,0-4-166,0 3 1,0-4 111,0 4 1,-5-1-148,0-9 1,0 6-94,5-5-118,0-1-126,0-4 166,0 0 57,0-7 64,0-2-13,0-6 1,-2-1-54,-3-4 153,4-3 0,-6-12-43,7 0 0,0 1 9,0 4 0,0-6-27,0-4 0,0-2 6,0-3 0,0 1-43,0-1 0,5 1 43,0 0 0,6-1-34,-1 1 0,2-1 26,-2 1 1,3 1 102,-4 4 0,4-2-29,2 6 1,1 0 125,4 6 1,-4-1 64,4 0 0,-2 5-92,2 1 1,-4 5-139,4 0 1,-4 4 77,-1 4 1,-2 5 12,-4 5 0,3 6 22,-7-1 1,0 8-514,-5-3 1,-2 4-32,-3 1 1,-3-1-190,-7-3 1,-1 2 379,-4-2 1,4-4 72,-4-1 0,2-4 167,-1-1 1,2-1-85,-2 1 1,7-7 98,3-3 0,4-3-74,-5-2 56,7 0-29,-4 0 0,7-7-8,0-3 1,5 2 37,0-2 0,6 7-50,-1-2 0,3 4 315,2 1 1,0 0-134,-1 0 0,-1 8-109,-3 7 1,3 1-6,-3 8 1,-2-1 455,2 2 0,-7 1-199,2-7 1,2 6-164,-2-5 1,4-1-519,-4-4 0,2-2 250,-2-3 0,-2 1-708,7-6 1,-5 0 391,5-5 1,-1 0-970,6 0 0,0-7 681,-1-2 0,1-6-552,0-5 1269,0 4 0,6-12 0,2 5 0</inkml:trace>
  <inkml:trace contextRef="#ctx0" brushRef="#br0" timeOffset="4419">2382 530 9777,'-10'2'733,"1"3"1,-1 4-346,-5 11 0,5-2-115,1 6 1,4 1 71,-5 4 0,7-4-103,-2-1 0,3-6 48,2 2 0,5-4-58,0-1-83,6 0 0,-3-6 46,7 1 0,5-7-12,-1 2 1,1-3-317,-5-2 0,1 0 147,4 0 1,-4-2 73,3-3 1,-2-1-263,-2-4 1,-6-3-909,1 3 0,-7-3 611,2-2 1,-3 1 290,-2-1 1,0 0 172,0 1 0,-2-1-100,-3 0 1,-3 5-66,-6 1 0,-1 0 28,0 0 1,-1-3 225,-4 7 0,9-4-39,-4 4 1,9 0-342,-4 5-46,6-7-14,-2 6 1,8-11-150,2 7 0,5 0 168,5 5 1,3 0-59,2 0 0,-2-1 100,2-4 0,-1 3 113,2-3 1,-4 2-1,4-2 0,-4 4 214,-1-4 1,-1 3 108,1 2 1,-5-5 164,0 0 0,-5 0 449,4 5 0,-5 7-389,1 3 0,1 3 284,-1 1 0,0 3-226,-5 2 1,2-2-122,2 2 0,-2 2-69,3-1 1,1 0 112,-1-6 0,5 1-203,-5 0 0,7-2 165,-3-3-317,4 3 1,2-12 70,0 4 0,-1-3-159,1-2 1,-5 0 94,0 0 0,0-2 45,4-3 0,-4-3-223,0-7 0,-2 1-462,2-1 1,1 0 336,-6 1 0,5-1 41,-5 0 0,0 1 241,-5-1-156,0 7 385,0 1 1,1 7-122,4 0 0,-3 2 195,3 3 0,1 3-85,-1 7 1,7-2-22,-2-4 0,1 4-48,-1-3 0,8-3-7,-4-2 0,4-4-153,-3-1 0,0 0 78,-1 0 1,1 0-204,0 0 1,0 0 57,-1 0 1,-6-1 106,-3-4 29,3-3 0,-6-7 304,3 0 0,-5 1-138,-5-1 0,-3 0-154,-7 0 0,1 1 31,-1-1 0,0 0 22,0 1 1,2-3-855,4-2 0,-3 2 407,7-2 1,0 2-2130,5 3 2477,0-1 0,0 0 0,0 1 0</inkml:trace>
  <inkml:trace contextRef="#ctx0" brushRef="#br0" timeOffset="16886">4073 383 7680,'-9'0'673,"3"0"1,-1 2-529,-2 3 1,0 8 239,0 6 0,-1 7-52,-5-1 0,2-2 87,3 1 0,-3 1 48,3 4 1,4-1-121,1-4 1,3 2-252,2-6 1,0 0 85,0-6 1,2 1 22,3 0 1,3-5-24,7-1 1,-1-5-260,1 1 0,5-4 21,-1-1 0,7-1-69,-1-4 1,1 1-115,-1-5 0,2-1 149,-2-5 1,-2 0-109,1 1 1,-6-6 69,2 0 0,-6 1 82,-4 4 1,-2 0 13,-3 1 0,-3-6 91,3 1 0,-8-1-95,-2 5 1,-7 1 21,2-1 1,-3 0 145,-1 0 1,-6 6-89,0-1 0,1 7-143,4-2 0,-4 3 114,-1 2 1,0 7-405,6 2 1,-4 4 155,3 2 1,-3 0-480,8 0 0,4 1 152,1 4 1,3-4-24,2 3 0,2-2-180,3-3 0,5-5 762,9-4 0,4 3 0,6 0 0</inkml:trace>
  <inkml:trace contextRef="#ctx0" brushRef="#br0" timeOffset="17360">4411 295 8667,'0'-15'2087,"0"0"-1711,0 1 0,0 7-60,0 7 1,0 7 39,0 7 0,0 8-119,0 2 1,0 9 156,0 1 1,0 2-55,0-2 0,0-3-132,0 4 1,0-4-262,0-2 0,0-4 99,0-1 0,5-6-53,-1 2 1,1-4 87,-5-1 0,2-7-401,3-3 228,-3-4-49,4-1 1,-4 0-26,3 0 1,-4-1-34,4-4 1,2-3-32,-2-7 1,6-1 119,-1-4 1,3 2 49,2-6 1,-1 1-3,1-2 1,5-1-114,-1 6 1,7 6 35,-1 4 0,-4 7 360,-1-2 1,-4 3-45,-1 2 1,-1 8 84,1 7 0,-5 0-58,0 4 1,-7 3-53,2-3 1,-4 6 56,-1-6 1,0 1-56,0-5 1,-6-1 168,-4 1 1,-5 0-52,-4-1 0,3-4 54,-4 0 1,-1-5-247,1 5 1,-4-7-368,4 2 1,0-4-2237,6-1 1949,6 0 0,-4-6-1015,7-4 0,2-3 770,8-2 0,5-4 819,9-1 0,4-6 0,6 3 0</inkml:trace>
  <inkml:trace contextRef="#ctx0" brushRef="#br0" timeOffset="17728">5116 471 7569,'0'-15'0,"0"1"1766,-6-1-1111,-2 7 0,-9 1 171,-2 7-556,2 7 0,-4 1 26,6 7 0,1-1 42,-1 1 1,7 0-194,3 0 0,3-1 61,2 1 0,0-5-246,0 0 1,7-2 88,3 2 1,3 1-104,1-6 1,8 1-2,2-1 0,-3-1 113,-1 5 0,1-4 148,-1 5-167,-1 0 0,-10 5 149,-5-1-119,-2 1 0,-4 0 14,-2-1 1,-10-4 49,-5 0 0,-2-2-288,1 2 0,-1-2-272,-4-3 1,2-3-1023,4 3 1203,2-4 1,-2-2 17,9-4 1,-1 1-1369,6-5 1,1-1 1595,9-5 0,4-6 0,5-2 0</inkml:trace>
  <inkml:trace contextRef="#ctx0" brushRef="#br0" timeOffset="18338">5219 559 7569,'0'15'0,"5"-5"0,0 0 0,1-7 0,-1 2 0,4 1 2246,5-1-1478,1 0 0,0-5-221,-1 0-410,1 0 1,5 0-231,-1 0 1,7-5 78,-1 0 1,-4-6-78,-1 1 1,1-3 81,-1-2 0,-3 1-67,-7-1 0,2 0-4,-7 1 1,0-1 12,-5 0 0,-2 5 90,-3 1 1,-8 5 113,-7-1 1,-4 4 253,4 1 0,-6 6-162,2 4 0,1 5-121,-2 4 1,7 4 5,-1 7 0,4-1 539,5 0 1,-1-4-166,6-1 0,0-1-145,5 2 0,6-4-226,4-6 1,3-1-99,2 1 0,6-7-611,4-3 1,-2-3 382,1-2 0,1 0-1031,4 0 0,0-7 574,1-2 1,-6-1-438,1-5 0,-2 4 526,1-9 0,2-1 94,-6 1 0,0-4 115,-6 4 0,-1-6 368,-3 1 0,-2 3-80,-3-3 0,-3 7-9,3-1 0,-4 2 1359,-1 2-1062,0 7-164,-6 2 1,4 7 496,-3 4 1,4 10 1036,1 10 0,0-3-918,0 3 1,5-1-263,-1 6 1,8-7-231,-2-4 0,3 2 15,1-1 1,-1 0-287,-3-6 1,3 1 137,-3 0 0,-2-7-207,2-3 0,-5-4 105,5-1-325,-7 0 228,4 0 0,-9-6 89,-3-4 1,2-3-257,-7-2 1,0-1 103,-5-4 1,2 2 203,4-6 0,-3 4-73,7-4 0,0-1 7,5-4 1,0 0 38,0-1 0,0 6 311,0-1 0,2 7-175,3-1 0,-2 4-211,7 5-76,0-3 0,4 11 87,1-2 0,-5 2-759,0 2 0,0 0 377,4 0 0,-4 0-1082,0 0 1578,0 0 0,11 6 0,2 3 0</inkml:trace>
  <inkml:trace contextRef="#ctx0" brushRef="#br0" timeOffset="18631">6042 383 7569,'0'15'0,"0"-1"0,2 1 2428,3 0-1122,-4 6-763,6 2 0,-2 1-68,0 1 1,5-1-188,-6 6 0,6-2-105,-5-4 1,7 2 61,-3-6 1,4-1-51,2-4 0,-5-2-178,0-3 1,0 1 122,4-6 0,1 0-73,0-5-77,-1 0 1,1-1-75,0-4 1,-5-4 39,-1-5 1,-5-1 75,1 0 0,-4-1-100,-1-4 1,0-2 64,0-8 1,0 1 27,0-1 1,0 1-99,0 0 1,0 1-306,0 3 1,0-2 29,0 2 0,0 9-713,0 1-692,0 4 792,0 2-144,0 3 0,0 8 105,0 2 1000,0 5 0,7 5 0,1 1 0</inkml:trace>
  <inkml:trace contextRef="#ctx0" brushRef="#br0" timeOffset="19935">6557 412 7569,'8'0'1826,"-2"-6"-1175,-6 4 0,-1-4 696,-4 6-928,-3 6 1,-7 2-133,0 7 1,1 1-105,-1 4 1,0 3-55,1 6 0,5-1 66,4-3 0,-1 6-179,1-7 1,0 5 78,5-9 0,5 0-27,0-6 1,6-1 10,-1-3 0,5 2 33,4-7 0,-2-1-205,2-4 1,-2-6 57,-3-4 0,6-3-355,0-2 1,-1-4 183,-4-1 0,-2-6 146,-3 2 0,3 1-114,-3-2 0,-4 1-430,-1-6 1,2 1 244,-2-1 0,-1 3 3,-4 2 1,0-1 64,0 6-17,0 1 623,0 11 0,0 4-242,0 14 0,-4 7 631,-1 12 0,0 0-365,5 1 1,0 2-139,0-2 1,0 6 62,0-12 1,0 7 157,0-6 1,6-4-136,4-1 1,3-6-105,2-4 1,1 2-495,4-8 0,-4 1 224,4-5 1,1-1 21,-1-4 1,4-3-323,-4-7 1,1 0-1016,-2 1 1,-7-8 751,3-2 1,-6-4 273,1-1 1,-3-1 66,-7 1 0,5-7 125,0-3 1,-1-9 41,-4-1 1,0 5-43,0 5 1,0 3 374,0 2 1,0 6-229,0 13 719,0 7 1,-4 3-38,-1 10 1,-2 10 234,2 9 0,4 4-113,-4 2 1,-2 4-327,2 0 0,0 5-183,5-4 0,0 1-75,0-2 1,7-3 243,3 3 0,-2-4-39,2-6 1,-2 4 176,2-4-381,3-2-255,-5 5 0,2-10-191,-1 2 0,1-2-844,5-3 625,0 1 333,-1-7 1,1-1-622,0-7 1,-1 0-120,1 0 544,0 0 1,0-7 13,-1-3 1,1-4-141,0-6 151,-1 4 205,1-12 0,0 5-69,-1-6 1,1-6 233,0 1-66,0 0 0,-2 11-178,-4 3-129,-2 4 138,-1 8 1,-4 3 1193,3 10 1,-10 5-91,-5 9 1,2 4 381,-2 7 0,2-1-795,-2 0 0,-1-1-193,6-3 1,0 1-232,5-7-92,0 1 146,0-5 1,0-1 68,0 1 1,2-5 160,3 0-3205,3-7 1373,7 3 573,6-6 235,-5 0 343,5-6 1,-4-2-806,2-7 0,-1 0-153,7 1 851,-7-1-358,9-6 298,-10 4 232,11-4 0,-6 2 5,8-1 1,-6-6 243,1 1 0,-2 4 0,1 2 0,-4-3 0,-10 3 0,-4 4 886,-6 5-661,0 0-176,0-4 1,-6 6 1141,-4 3 1,-3 3-503,-2 2 1,0 2-311,1 3 1,-1-1-162,0 11 0,-4-2 685,-1 12 0,0-1-373,6 6 0,4-6-239,0 1 1,7-3-17,-2 3-68,3 3 22,2-12-45,0 5-202,7 0 1,-4-9 106,7 3 95,0-10-550,11 8 246,-5-12 130,5 6 1,-6-7-38,0 0-5,0-7 24,6-1-900,-5 0 114,5-12 0,-6 10 4,0-9 423,-1-4 107,-5 7 0,4-12 67,-3 3 1,-2-2 8,1-3 1,-4 1-43,5-1 0,-7 3-141,2 2 280,4 4 0,-6 8-87,7 3 0,-7 5 682,2 10 1,-4 5-121,-1 10 850,0 2-824,0 8 1,-5-1 662,1 1-561,-8 6-213,11-5 0,-8 0 167,4-7-286,4-6-47,-6 3 1,7-6 160,0 0-69,0-7-45,7-2 74,1-6-221,7 0 1,4-1 171,1-4-1482,13-3 891,-9-14 0,12 0-868,-7-8 871,1 1 0,-1-6-41,1 1 321,-1 0 1,-1-2-103,-4-3 1,-3 4 132,-6 6 1,0 6 259,0 8 194,-7 7 0,3 3-328,-6 10 1591,0 10-713,-5 8-444,0 6 218,-7 1-263,6-1-132,-6 0 46,7-6-1381,0 5 603,0-12 299,0 6 152,0-14 39,7 5 1,1-11 225,7 2-1239,-1-2-1226,1-2 1,0-8 2165,-1-7 0,8 1 0,1-8 0</inkml:trace>
  <inkml:trace contextRef="#ctx0" brushRef="#br0" timeOffset="20079">7924 16 7569,'-8'0'1735,"1"0"1,9 0-1407,3 0-1476,-4 0 223,6 0-283,-7 0 1207,0 0 0,0-7 0,0-1 0</inkml:trace>
  <inkml:trace contextRef="#ctx0" brushRef="#br0" timeOffset="20302">6777 221 7569,'0'15'0,"4"-7"3607,5-3-2454,1 3 1,18-6-610,-4 3 0,6-4-451,4-1 0,4 0-436,6 0 1,0 0 58,0 0 0,-5-1-402,0-4 0,-1-3-1911,1-7 2597,-3 0 0,-7 1 0,1-1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30:52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59 757 7569,'-15'0'2021,"7"7"-1453,2-6-141,6 6-141,0-7 0,8 0 136,7 0 1,3 0-164,11 0 0,4 0-64,11 0 0,11 0-58,4 0 1,14-2 45,1-3 1,11-5-208,3-9 1,0 1 96,5-7 1,-43 16 0,0-1-506,-1-3 1,0 1 0,44-6-313,-10-1 1,-12 4-518,-3 5 0,-12 2 187,-7 3 0,-12 4 1074,-7-4 0,-9 8 0,-8 2 0,-2-2 0,1-1 0,-2-2 0</inkml:trace>
  <inkml:trace contextRef="#ctx0" brushRef="#br0" timeOffset="644">30 713 7569,'-15'0'456,"7"0"80,1 0-374,7 0 1643,0 0-1566,0 7 0,5 1 194,0 6 1,7 1-96,-3 0 0,4 0 119,2-1 1,0 1-154,-1 0 1,6-1-166,0 1 1,-1 0-395,-4-1 1,5 1 230,-1 0 0,1-5 175,-6-1 0,1-4 32,0 5 1,-5-7-2754,-1 2 279,1-3 105,5-2 2186,-7 0 0,5 0 0,-5 0 0</inkml:trace>
  <inkml:trace contextRef="#ctx0" brushRef="#br0" timeOffset="877">88 742 8654,'0'-9'1484,"0"-1"-1237,0 7 0,2-11 174,3 5 0,-2 1 162,7-2 1,0 0 64,5-5 0,-1 5-232,1 1 1,0-1-411,-1-5 0,6 5 46,0 1 0,-1-1-828,-4-5 0,4 5 518,1 0 0,1 2 254,-1-2 1,-4-3-1059,4 4 1062,3-4 0,0-2 0,6 0 0</inkml:trace>
  <inkml:trace contextRef="#ctx0" brushRef="#br0" timeOffset="1577">2176 448 7569,'0'-14'375,"0"4"127,0 0 0,0 0-102,0-4 0,0 4-104,0 0 1,-7 7-32,-3-2 1,-3 3-71,-1 2 0,-1 0 196,0 0 0,-4 12-18,-1 2 1,-4 6 25,4 0 0,0 2-75,6 8 1,1-1 91,3 1 0,-2-1-80,7 0 1,1 4-111,4-4 1,0 7-70,0-11 1,1 4 37,4-9 0,-2 0-252,7-6 0,0 1-270,5 0 0,4-6-336,1 1 1,4-7 232,-4 2 0,6-3-325,-1-2 1,2 0-874,3 0 0,-1-7 242,1-2 1386,-1-4 0,7-9 0,1 0 0</inkml:trace>
  <inkml:trace contextRef="#ctx0" brushRef="#br0" timeOffset="1883">2455 625 7569,'-10'0'0,"0"0"0,1 1 2366,-6 4-1546,7 4 0,-4 5-49,7 1-511,1 0 1,2 4-151,-3 1 1,3 6 72,-3-2 1,5-1-108,5 2 1,-1-7 78,5 1 1,1-7-284,5-2 0,5-7 149,-1 2 0,6-4-268,-6-1 0,6 0-68,-6 0 0,1-5-638,-5 1 412,-1-8 0,-4 4 202,0-7 0,-7 5 279,2 1-28,-10-1 0,-3-5 42,-7 1 0,1-1-114,-1 0 0,-5-4 192,1-1 0,-1 0 8,5 6 1,1-1-95,-1 0 0,7-4-231,3-1 0,3 0 103,2 6 1,2-1-398,3 0 0,3 1 186,7-1 1,1 0 392,4 1 0,3-1 0,6 0 0</inkml:trace>
  <inkml:trace contextRef="#ctx0" brushRef="#br0" timeOffset="2083">2705 375 7569,'0'15'2769,"-5"-1"-2309,0 1 1,0 1-88,5 4 1,0 1 5,0 4 1,0 7 183,0-2 0,0 2 130,0-2-429,0-1 1,0 1-378,0-1 0,5-4 133,0-1 0,6-8-656,-1-1 1,3 0 477,2-5 0,0-2 105,-1 1 0,-4-5-632,0 1 0,0-4-848,5-1 1,-6 0 41,1 0 1491,-7 0 0,10 0 0,-4 0 0</inkml:trace>
  <inkml:trace contextRef="#ctx0" brushRef="#br0" timeOffset="3009">2940 625 7569,'0'-15'1999,"0"7"-1338,0-5-277,7 11 1,-6-3 47,4 10 0,-3 0 231,-2 10 1,0-2-277,0 11 1,0 1 17,0 4 0,0 1-90,0-1 0,0-4-182,0-1 1,0-1-41,0 1 0,1-2-114,4-8 1,-1-4 58,5 0 0,1-5-108,5 5 0,-5-7-81,-1 2 1,1-4 97,5-1 0,0-6-719,-1-4 1,-1 2 309,-3-2 1,3-1-283,-3-9 0,-2 4 215,2-4 0,-5-1 61,5 1 0,-5-4 261,4 4 1,-5-4 112,1 4 0,1 1-319,-1 4 46,0 0 1365,-5 1-665,0 5 922,0 3-726,0 19 0,0-3 85,0 9 0,0 3-232,0-3 1,0 2-35,0-1 0,2-4-250,3 4 1,-4-4 38,4-1 0,2 0-94,-3-1 1,6-4 116,-5 0 0,5-5-599,-5 5 166,6-7 1,-3 3-187,7-6 1,-5 0-900,0 0 985,0 0 1,4-6-178,1-4 0,-5-3 200,0-2 1,-6-4 283,6-1 0,-5-1-50,5 1 0,-5 4 118,5-4 1,-7 9 142,2 1 0,-2 7 492,2-2-82,-3 3 0,6 2-284,-3 0 0,-4 7 114,4 3 0,-3 3-99,-2 1 1,0 1 328,0 0-401,0 6 1,0-5-56,0 4 0,5-4 24,0-1 1,1-2 229,-1-3-316,-3 3-101,4-11-94,1 4 66,-6-6-372,12 0 1,-6-6 227,3-4 0,3-5-514,-3-5 0,3 2 213,1-6 1,1 1 35,0-1 1,0-2 129,-1 6 0,1 0-293,0 6 1144,-1-1-430,1 7 281,-7 1 0,4 19-277,-7 2 1,-1 4 235,-4-3 1,0 5-60,0-1 0,0 1 47,0-5 0,0-1 205,0 1 52,0 0-10,0-1-410,7-6 0,1-1-270,7-7 0,0-2 106,-1-3 1,1 2-508,0-7 1,-1-1 91,1-9 1,5 4-113,-1-4 0,1-1 311,-5 2 1,-1-1-26,1 5 1,0 6 899,-1-1-508,-5 6 978,4 4 0,-12 14-571,4 5 1,-3 7 240,-2-1 1,0 3-331,0 1 0,0-5-170,0 1 0,0-6-536,0 6 1,6-7-501,4 2 0,0-9-184,5-1 1,-2-7 489,11 2 0,-3-5 420,9-5 0,2-10 0,13-8 0</inkml:trace>
  <inkml:trace contextRef="#ctx0" brushRef="#br0" timeOffset="16179">4498 772 8365,'-10'0'173,"1"0"67,5 0 106,-9 0-97,5 0 0,0 1 99,3 4-231,3-3 85,2 5-217,0-7 1,2 0 242,3 0-153,3 0-59,7-7 35,0-1 0,-6 0 529,1 3-370,-7 3 1,6 4 288,-5 3 1,-2 3-128,3 7 0,-3 1-10,-2 3 1,0 3-135,0 2 1,0-1-46,0-3 1,0-4-960,0 4 1,-5-4 504,0-1 1,-7 1-2376,3 4 2646,2-4 0,-6 12 0,5-6 0</inkml:trace>
  <inkml:trace contextRef="#ctx0" brushRef="#br0" timeOffset="16865">5336 257 7569,'0'-9'-47,"0"-1"0,0 0 226,0-5-45,-6 1 1,-1-1-16,-3 0 1,-3 2 396,3 3 1,-3-3 27,-1 3 0,-6 4-200,0 1 1,1-2 243,4 3-345,-6-1 1,4 5 41,-2 0 1,7 1 27,3 4 0,5 3 132,-1 7 0,4 6-168,1 4 0,0 14-48,0 5 0,1 5 86,4 0 1,4-2-97,5 7 1,1-5-120,0 5 1,-1-6 105,1 1 0,-5-9-322,0 0 1,-2-6-128,2 5 1,1-8-296,-6-1 1,0-3-374,-5-7-788,6 6-18,-4-10 787,5 6-170,-7-14 0,-5-3 1100,0-10 0,-13-3 0,1-7 0</inkml:trace>
  <inkml:trace contextRef="#ctx0" brushRef="#br0" timeOffset="17277">4939 610 8464,'0'15'3073,"2"-2"-2306,3-3 0,5-4-595,9-6 0,4 2-22,6 3 1,1-4-74,-1 4 0,2-3 94,3-2 0,-2 0-503,2 0 0,2-2 82,-2-3 0,5 4-52,-4-4 1,5-3-45,0-2 1,-4 2 121,-2-2 1,-3 0-250,-2-5 0,-1 6 163,-4-1 0,-2 0 265,-8-5 1,-5 1-73,-5-1 1,-2 0 249,-2 1 0,-2-1 39,-2 0 1,-5 2 177,-5 3 1,-3-3-81,-2 3 1,2 4 217,-2 1 0,-2 5 473,1 5 0,-1 3-423,1 7 0,6 6-230,-1 3 1,2 9-103,8 1 1,0 2 530,5-1 1,0-4-367,0 3 0,6-5-267,4-4 1,5-4-114,5-6 0,-2 0-241,6-1 1,-4-6-513,4-3 0,1-3 383,4-2 1,-4 0-1023,-1 0 1,-1 0 612,1 0 1,3-2-349,-8-3 0,6 2 428,-6-7 1,1 1 115,-5-6 1,4 2 325,1 3 0,-6-8 266,-4 3 0,0-3 0,5 4 0</inkml:trace>
  <inkml:trace contextRef="#ctx0" brushRef="#br0" timeOffset="18530">5968 610 7569,'0'-15'-1491,"0"1"2070,0-1 1,0 0 1570,0 1-658,-6 5-1091,-3 3 0,-5 8 38,-1 2 1,2 10 34,3 5 0,-3 7-152,3-1 0,4 1-123,1-2 0,3 3-4,2-8 0,0 6-220,0-6 0,2 1 1,3-5 1,1-6-15,4 1 0,3-7 156,-3 2 0,3-3 128,2-2-1041,-1 0 1,1-7 388,0-2 0,0-6-473,-1-5 0,-1 2 361,-3-6 1,3 1 221,-3-2 1,-4-2 150,-1 2 0,2-6 99,-2 2 0,0-2 10,-5 11 0,0 1 214,0 4 0,0 10 0,0 10 0,0 13 0,0 8 0,-2 5 1993,-3 3-1809,4-3 0,-6 7 217,7-4 0,0-4 15,0-1-457,7 0 1,-4-12-46,7 2 1,-1-4-126,6-5 1,0 1-139,-1-6 1,1 0 186,0-5 0,0 0-281,-1 0 0,1-7 124,0-2 0,1-9-595,4-2 1,-4-6 191,4 1 0,-4-2 44,-1-3 0,-2-6 48,-4-3 0,5-3 118,-5-2 0,-1-7 139,2-3 0,-5 2 11,5-2 1,-7 2-120,2-2 1,2 0 71,-2 10 0,-1 3 742,-4 12 52,0 6-23,0 1 1,-1 16-379,-4 6 0,2 15-44,-7 14 1,2 2 976,-2 8 1,-3 5-491,3 5 0,2 2-269,-2-2 0,7-2-141,-2 7 0,3-6 392,2 1 0,0-4-254,0-1 1,0-6-162,0-4 0,7-3-139,3-1 0,-2-7 111,2-4 1,-1-2-143,6-3 1,0-6 65,-1-3 0,3-3-382,2-2 0,-2 0 161,2 0 1,3-7-381,-3-2 0,1-6 234,-6-5 0,1 2 133,0-6 0,0-1-152,-1-4 0,-4 0-18,0-1 0,-7 2 266,2 4 1,-2-2-66,2 6 1,-3 5 662,3 6-464,-4 5 0,-2 4 530,-4 10 0,2 8-293,-7 2 1,5 6-80,-5-2 1,7 9 189,-2 1 0,3-4 7,2-6 1,0-6-302,0 2 0,0-4 249,0-1-345,7 0 0,1-2 59,7-4 1,-1-2-498,1-7 1,0-7-98,-1-2 1,1-4-332,0-2 1,0-2 474,-1-2 1,1 1-22,0-7 0,-7 1 171,-3-5 1,-2 4 34,2 1 1,-3 6-132,2-2-75,-2 10 730,-2 4 1,-5 14-306,0 6 1,-5 3-75,6 7 0,-1 1 71,5 4 0,0-4 46,0-1 0,0-6 1332,0 2 0,0-4-640,0-1 1,5-5-400,-1-1 1,8-5-156,-2 1 1,3-4-229,1-1 0,1-1 101,0-4 1,4-2 93,1-3 1,5-3-1057,-6 3 0,6-7-52,-6-3 0,1-1 444,-5 1 0,4-3 136,1-6 1,-1-1 34,-4 1 1,0 5 125,-1-1 1,-4 9-84,0 1-146,-7 0 229,4 14 1,-7-3 1109,0 14 0,0 0 16,0 10 0,0 1-602,0-2 0,0 6-34,0-5 1,0 4 340,0-4 1,0-1-264,0-4 1,1 0-161,4-1 0,-1 1 32,5 0 1,1-2-24,5-3 1,1 1-214,4-6 1,-2 0-182,6-5 1,1-2-450,4-3 0,-1-1 361,-4-4 1,4-8 151,-3 3 1,-4-4-30,-1-1 1,-4-1-725,-1-4 0,-7-2 171,-3 2 1,-4-1 109,-1 1 1,0 4 375,0 7 0,-6 5 254,-4 4 0,-3 5 765,-2 5 0,1 8-534,-1 7 0,2 6 465,3-1 0,-1 2-356,6 3 0,0-1 52,5 1 0,6-8 59,4-2 1,10 0 41,4-6 1,4 4-300,1-8 0,7-3-101,3-2 0,4-4-646,1-1 0,5-1 371,0-4 1,-2-2 225,-7-3 0,0-3 78,-5 3 1,-6-3-114,-4-1 1,-9-6-71,-1 1 0,-1-8 0,-6 5 0</inkml:trace>
  <inkml:trace contextRef="#ctx0" brushRef="#br0" timeOffset="18861">6130 199 7569,'14'0'1529,"8"0"0,2 0-233,4 0 0,8-5-821,3 0 1,8-2-559,2 2 1,5-3-1224,-5-7 1,5 1 657,-5-1 0,5 0 648,-5 1 0,0-1 0,-5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0:55.8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206 104 7569,'0'-9'605,"0"-4"-561,0 5 0,0-2 299,0 1 0,0 4 153,0-5 200,0 7-421,0-4 1,-2 7-81,-3 0 0,2 0 82,-7 0 1,0 0 270,-4 0 1,-1 7-185,0 2 0,1 6-170,-1 5 1,0-2 49,1 6 0,-1 2-36,0 9 0,2-4 50,3 3 0,-1 2-75,6-2 1,0 2-40,5-2 1,0-4 50,0-1 0,0-1-183,0-8 1,2 4-29,3-4 0,3-1-75,6-4 1,1-2-2,0-3 1,0 1 122,-1-6 1,6 0 11,-1-5 1,6 0-48,-5 0 0,4-2-297,-4-2 0,4-6 3,-4-10 1,1 2-209,-1-6 1,-4 4 232,4-4 1,-6-1 54,-4-4 1,1-1 388,-6 1 1,5 0-112,-5-1 1,0 1-59,-5-1 1,0 1-56,0 0 0,-5-1 95,0 1 1,-6 6-20,1 3 0,-2 4 145,3 1 0,-4 7-81,3 3 1,-3 4-110,-2 1 1,0 0-524,1 0 1,-1 1 244,0 4 0,2 3 192,3 7 0,4 0 32,6-1 0,0 8 76,0 2 0,6 4 0,3 1 0</inkml:trace>
  <inkml:trace contextRef="#ctx0" brushRef="#br0" timeOffset="320">573 530 7569,'0'8'4738,"0"-1"-1482,0-7-4052,0 0 1,7 0-1,1 0 1</inkml:trace>
  <inkml:trace contextRef="#ctx0" brushRef="#br0" timeOffset="986">882 192 7569,'-10'0'856,"0"0"-657,7-7 355,-10 6 303,11-6-159,-4 7-194,6-6 268,0 4-249,0-5-323,0 1 1,6-1-18,4-2 1,3-5 22,2 5 1,0-4-53,-1-2 0,6 5-144,0 0 0,-1 1 92,-4-6 0,5 2-83,-1 3 1,1-1-210,-6 6 1,-4 0 104,0 5-219,0 0 0,3 6 155,-3 4 0,-4 8-123,-6 2 1,-1 11 63,-4-2 1,-3 10 133,-7 0 0,-2 2-77,-2-2 1,3 2 47,-4-6 1,2 1 463,-2-2 1,4-3-206,-4 3 0,4-9 1274,1-6-1054,1 4 0,6-7 195,3 4 118,3-10 146,2 3 1,3-11-390,7 2 1,2-2-117,12-2 1,2 0-286,8 0 0,-1-2 42,6-2 1,-1-5-756,1-5 1,2-1 459,-7 0 0,2 6-1827,-2-1 1,-3 2 227,4-2 1807,-11-3 0,11 5 0,-4-7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55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802 471 7569,'0'-8'902,"7"-5"-664,-5 11 1,6-9 45,-3 6-167,-4 0 50,6 5 1,-9 8-1,-3 9 1,-6 10 0,-7 13-1,-7 7 1,-2 8 1489,-3 7-860,-6 12-1803,5 8 1313,-11 6 1,3 0-16,14-44 1,1 0 0,-22 44-371,21-43 1,1-1 0,-22 41 109,2-7 0,0 0-36,0-9 0,0-4-298,0-1 1,6-10-791,4-5 604,9-10 340,4-3 1,8-8-873,3-4 513,-3-9 416,11-9 1,9-9 90,6-3 0,-1-4 0,-1 3 0,-1 4 0</inkml:trace>
  <inkml:trace contextRef="#ctx0" brushRef="#br0" timeOffset="490">82 530 7569,'0'-15'-84,"0"7"1,0 0 1412,0 3-459,0 3 291,0-4-781,7 6 0,1 8-14,7 7 0,-6 1 2,1 9 0,2 1 78,7 8 1,-2 0-104,2 10 0,2-3 118,-1 8 0,0-3-487,-6-2-9,1-6 1,0 4-205,-1-3 0,-1-3-388,-3-2 0,3-7-123,-3-3 0,-2-6-1909,2 2 2659,0-4 0,5-1 0,-1-1 0</inkml:trace>
  <inkml:trace contextRef="#ctx0" brushRef="#br0" timeOffset="1784">53 207 7883,'0'8'643,"0"-2"-305,0-6 1944,0 0-2329,0-6 0,6-2-62,4-7 0,-2 0 12,2 0 0,0 1 76,5-1 0,-2 0-69,-4 1 1,4-1 51,-3 0 1,2 1 79,-2-1 1,3 2-56,-4 3 1,4 3 2,2 7 1,-5-4 149,0-1 1,0 0 214,4 5 0,1 6-110,0 4 0,-1 3-63,1 2 0,0 0-161,-1-1 1,-1 1 61,-3 0 1,3-1-738,-3 1 510,3 0 0,2-2-828,0-3 1,1-2 971,4-3 0,2-4 0,8 6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3:00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44 7569,'-8'-1'1020,"3"-4"-721,4 3 211,-6-11-134,5 11-101,-4-4 145,6 6 4,0 0 0,6 0-187,4 0 1,3 0-78,2 0 0,5-5-71,-1 0 1,11 0-9,-6 5 0,5 0-143,-9 0 1,3 2 199,-8 3 0,1-2 14,-11 7 1,0 1-384,-5 9 164,0-4 126,-7 5 1,-1-1 219,-7 0 1,-6 1-68,-3-2 0,2-2 151,3 2 1,2-7 59,3-2-186,-1-1 1,2 1-73,3 0-674,4-7 428,6 4 1,6-6-119,4 4 196,3-3-11,2 11 0,6-10-4,3 7 0,-2 0-97,-3 5 1,-4 4-182,-5 1 0,-4-1 114,-6-4 0,0 5 101,0-1 1,-5 1-27,1-5 656,-14-7-375,8 5 0,-13-7 418,3 4-314,4-3-215,-12-1 1,5-4-22,-6 3 1,4-4-312,1-1 1,6-1-598,-2-4 0,4-3 629,1-7 0,7 0 20,3 1 217,4-8 0,1-1 0,0-6 0</inkml:trace>
  <inkml:trace contextRef="#ctx0" brushRef="#br0" timeOffset="458">515 44 7569,'-8'0'2292,"1"0"-1515,7 0-411,0 0 0,7 0-27,3 0-536,9 0 192,-2 0 1,10 0-213,-2 0 179,-4 0 0,7 0-31,-12 0 0,10 7 87,-6 3 192,0-4-173,-12 7 12,5-5 0,-12 9-50,4 2 1,-10 3-5,-4 2 0,-11 4 378,-4-4 545,-4-2-566,-8-1 1,10-2 742,-4 1-573,4 0-350,3-6-295,2 1 1,13 0 239,3-1-871,3-5 585,9 4 1,8-7 22,9 4 0,4 3-160,1-3 0,2 3 105,4 2 0,-4-1 73,3 1 0,-10 1 619,-4 4-209,-4-4 20,-7 5 1,-3-6 323,-6 0 1,-3 0-395,-7-1 1,-1 1-86,-14 0 1,6-6 82,-6 1 1,1-6 2,-6 0 0,2-2-2496,4-2 2263,-4 0 0,5-6 0,-6-3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59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7569,'-10'0'3010,"0"0"-2489,7 0-50,-4 0-276,7 0 0,9 0-384,5 0 1,3 0 208,7 0 1,-4 0 125,4 0 1,-1 0-136,2 0 1,1 1-250,-7 4 0,-1-2 125,-8 7 0,1-5 102,-6 5 1,0 0 264,-5 4 1,-1 1 41,-4 0 0,1-1-165,-5 1 1,-1-2 83,-5-3 0,0 3 475,1-3-382,6-4-202,1 1-392,1 0 240,4-6 0,2 11-78,10-8 0,3 3 153,1-2 1,6-2-26,0 7 0,4 0-159,-4 4 1,-1 3 139,-4 2 0,-5-1 122,0 7 0,-7-7-120,2 1 0,-5 3 43,-5-3 1,-3 1 157,-7-5 1,0-2 304,1-4 1,-3 0-118,-2-4 1,2-4-419,-2 4 0,2-5-758,3-5 449,-1-3 226,0-7-2221,1 1 1532,5-8 1,-2 4 10,6-6 1,0 6-98,5-2 1,0-1 315,0 1 584,0 1 0,7 4 0,1 0 0</inkml:trace>
  <inkml:trace contextRef="#ctx0" brushRef="#br0" timeOffset="459">456 45 11039,'15'0'255,"-1"-7"-200,8 6 0,-4-6 46,6 7 1,-1-2-59,1-3 1,4 4 278,-3-4-145,3 3-39,-6 2 0,0 0-241,-8 0 63,1 7 0,-7 1 20,-3 7 1,-5 1 93,-5 4 0,-3 1 184,-7 3 0,-6 2-58,-3-6 1,1 6-90,-2-1 0,7-4 175,-1-1 0,7-4 899,2-1-943,7-1 0,-3 1-212,6 0 0,11-7-317,4-3 1,8-4 220,-4-1 1,7 0-1057,-1 0 0,8 0 590,1 0 0,2-6-1181,-2-4 0,-3 2 1713,3-2 0,-3-6 0,-1-7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3:09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89 206 7868,'0'-8'1047,"0"1"0,1 7-430,4 0-314,3 0-83,7 0 0,6 0 273,4 0-310,9 0-13,4 7 1,12 6 133,4 6 0,5 8-89,5-3 0,9 10 0,10 6 0,-3 4-270,-1 5 0,-11 0 80,-4 9 1,-10 0-522,-5 10-846,-3-6 1330,-9 10 0,-7-16 60,-11 2 0,-2-2-513,-3 3-1830,-6-7 1479,-1-1 0,-7-9-98,0-3 914,0-3 0,0-6 0,0-1 0,0 1 0,0-1 0,0 0 0</inkml:trace>
  <inkml:trace contextRef="#ctx0" brushRef="#br0" timeOffset="708">15 177 7422,'0'-9'1288,"0"3"-547,0 6-461,0 6 0,-5 3 386,0 5-471,0 1 0,10 0 29,0-1 0,7 1-24,-3 0-17,11-1-34,-10 1 0,14 0 46,-9 0 0,3-1-321,-3 1 1,-2 0-445,-3-1 0,3-1 105,-4-3 1,0 3-406,0-3 0,-4-2-746,5 2 1616,-7-7 0,10 10 0,-4-4 0</inkml:trace>
  <inkml:trace contextRef="#ctx0" brushRef="#br0" timeOffset="1052">30 147 7804,'0'-8'1815,"1"1"-1365,4 7 1,-1 0 545,5 0-685,1 0 1,10 0-156,-1 0 0,6-4-289,-6-1 0,8-5-159,-3 5 1,6-6-396,4 1 0,-3-2 43,3 3 0,2-5 644,-2 5 0,1-11 0,-6-3 0</inkml:trace>
  <inkml:trace contextRef="#ctx0" brushRef="#br0" timeOffset="4183">971 1705 7569,'9'-1'1058,"1"-4"-863,-7 3 0,6-4 80,-5 6-14,-2-7 37,5 5-87,-7-4 97,6 6 67,-4 0-145,4-7-35,-6 6-145,0-6 0,-6 7 182,-4 0-105,3 0-16,-6 0 0,0 0-22,-6 0 0,-7 2 9,1 3 0,-3 3 93,-1 7-60,0-1-37,-1 1 1,7 0 124,4-1 1,2 1-175,3 0 1,1-1-150,3 1 0,3-5 64,7 0 1,2-2-153,3 2 1,8-4 95,6-6 0,8 0-112,-3 0 1,2 0 104,-1 0 1,2 0 4,-2 0 0,-4 0-435,-1 0 436,-4-6 717,-8 4-426,-1-4 0,-14 7 84,-2 4 0,-9 5-80,-2 10 1,-5-4 106,6 3 0,-6 3-102,6-3 0,-1 6 0,5-6 1,1 6 47,-1-6 1,5 3-50,0-3 0,7-2-61,-2 2 1,5-2-100,5-3 0,3-1-175,7-3 0,1 3 44,4-3 0,3-3-174,6-3 1,1-2-216,-1-2 0,0 0 218,1 0 0,4-5 30,0 0 1,1-6 10,-6 1 0,-4-3 44,-1-2 1,-1-1 6,1-4 1,-1 4 123,-3-4 0,-9 2-30,4-1 1,-8 2 126,2-2 0,-5 3 271,1 1 0,-4 0-44,-1 0-33,-6 7 0,2-3 69,-5 6-216,5 0-52,-2 5 1,6 2-36,0 3 0,0-2 106,0 7 0,5 1-10,0 9 1,6-4-152,-1 4-32,3 2 106,-5-5 0,4 6-153,-8-4 1,1-1 46,-5 7 0,0-7 98,0 1 1,0-2-22,0-3 0,-6-1-55,-4-3 87,-3 3 0,-2-11 101,1 3 1,-1-4-177,0-1 0,5 0-59,1 0 1,4-4-176,-5-1 0,7-12 101,-2 3 0,5-9-119,5 3 0,3-6 120,6 2 0,1-4 39,0-2 1,4-4-190,1 0 0,5-2-262,-6 2 1,7 3 314,-1-4 0,-2 4 85,1 2 1,-1 1 127,1 4 5,-2-4 97,-8 5 1,1 0 46,0 3 1,-1 9-219,1 1-48,0 7 62,0-10 984,-7 11-589,-2 2 0,-6 10 209,0 10 0,-1 2-227,-4 8 0,-3 4 180,-7 0 1,2 7-73,3-1 0,-1-3-43,6 2 1,-5-4-143,5 4 0,0-7-53,5 3 0,0-6-37,0-4 1,0 1-103,0-7 0,2 6 4,3-6 1,-2 1 46,7-5 1,-2-5-304,2-1 1,3-5-66,-3 1 1,7-4-129,3-1 1,0 0 110,-6 0 1,1-6-150,0-4 1,-1-5 166,1-4 1,0 2-40,0-2 1,-2-3 142,-4 3 1,3-2 91,-7 1 1,0 4 13,-5-4-105,0 4 1331,0 1-468,0 7-366,0 1 0,-2 7 123,-3 0 0,4 7-124,-4 3 0,-2 3 107,2 1 1,0 3-161,5 2-68,0-2-14,0 4 1,0-6 3,0-1-131,0 1 2,7 0 1,-4-2-105,7-3 1,0 1 66,4-6 1,1 0-114,0-5 0,4 0 78,1 0-315,0 0 216,-6 0 0,1-7-127,0-3 101,-1 4 136,1-7 1,-5 5-211,0-7 9,-1 0 157,6-6 0,-2 5-103,-3-4 0,1 4-88,-6 1 24,0 0 194,2 1 170,-6 5 0,6 5 380,-7 8-282,0 5-141,0 5 1,-2 6 371,-3 0-216,4-1 1,-6 2-33,1-4-62,4 4 1,-4-6-17,6-1 0,0 1 12,0 0 1,0-5 56,0-1-188,0-5-8,0 2-71,0-6 140,6 0 0,-3 0-1,7 0 1,-5-6 16,5-4-602,-7-3 369,10-2 0,-5 0 51,7 1 1,-2-8 81,-3-2 1,8 1-221,-3-1 1,3 1-300,-4-2 1,1 4 60,0 6 315,-1 7-97,-5-5 704,4 11-221,-5-4-59,0 12 0,-2 4 121,-6 10 0,0-2-115,0 6 299,0-6-297,-6 10 0,4-12 42,-3 4 1,2-4 47,-2-1 0,4 0-201,-4-1 115,3 1 66,2-7-211,0-1-99,7-1 80,-6-4 1,7 4-109,-3-6 0,2-1 156,3-4-336,3 3 177,-5-11 1,7 3 70,-1-9-397,1 2 246,0-4 0,-1 2-215,1-1 208,-7 0 40,5 6 0,-9-1-144,5 0 105,-5 7 636,9-5-215,-12 11-153,6 2 340,-7 15-291,0 2 1,0 5-64,0-2 0,0-4-70,0 4 1,0-4 193,0-1-35,0 0 1,6-2-1143,4-3 470,3-4 323,2-6 1,0 0-8,-1 0 1,1 0-189,0 0-1401,-1 0 1137,1 0 1,1-2 178,4-2 1,-4 0 95,4-6 1,-4 1 586,-1-6-144,0 0-120,-1 1 1,-1 2-109,-3-3 1,2 7 164,-7-11 1474,0 12-1023,1-12 1,-4 10 107,3-5 1,-4 4 304,-1 0 1,-6 7-173,-4-2 158,-3 3-518,-2 2 0,0 4 246,1 5-169,-1 1-260,0 11 0,1-1 61,-1 0-27,7-1 24,1 2-114,7-4 0,0 4 205,0-6-483,0-1 184,0-5 1,7-1 100,3-3 0,3-4-37,1 4 0,3-3-1479,2-2 688,-2-7 470,10 6 1,-10-12-12,2 3 0,-1-3 74,2-2-457,-4 0 356,5 1 1,-6-1-199,0 0 532,-7 0-93,-1 7-220,-1-5 720,-4 12-248,4-6 190,-6 7-203,0 7-133,0 1 1,0 6 101,0 1-59,0 0 1,0-5-131,0-1 93,0 1 17,0-2-31,7 5-16,1-11 113,7 5-68,-1-7 1,-1-2-31,-3-3-14,3-3 0,-5 0 1,7-10-363,0 3 163,0-3 0,-7-3-185,5-2 207,-12-6 1,11-1 20,-7 1-263,0-7 208,-5-2 0,4-7-25,1-4 1,2 1-84,-2-6 1,-2 2-7,7-2 99,-7 10 40,4 8 0,-2 13 800,-1 4-319,1 9-224,-5 3 838,0 7-639,0 13 0,-5 10-153,1 17 0,-8 2 44,2 2 0,2 5 697,-2 0-266,7 0-316,-3-11 0,6 4 5,0-3-160,6-3 0,-3-1-25,7-11 0,5 4-134,4-4 50,1-2-341,-5-1 270,-1-13 1,6 3-40,0-6-283,6 7 248,-3-11 0,6 6-96,0-7-456,-6 0 417,12 0 1,-11-7-526,10-2 383,-9 2 152,-4-6 1,-1 5-254,-1-7 321,-6 0-97,1 1 407,-13-1-195,6-6 1,-7 4-99,0-2 0,-7 7-39,-3 3 1,-8 5 668,-1-1 1082,-7 4-1051,9 1 0,-4 6 549,6 4-585,7 3-211,2 2 1,1 1 43,0 4 1,2-4 35,8 4-108,3-4-81,6-1 1,8-5 114,2-1-844,4 1 471,-5-2 1,5-1 136,-4-7-1662,4 0 1131,-5 0 0,3 0-1844,-7 0 1571,1 0 1,-5 0-56,-1 0-587,1-7 703,-7-1 704,-1-7 0,-7-6 0,0-2 0</inkml:trace>
  <inkml:trace contextRef="#ctx0" brushRef="#br0" timeOffset="4408">2926 1646 8783,'14'0'810,"7"0"-627,4 0 1,6 0 148,8 0 0,-5-1-183,11-4 1,-6 2-534,0-7 1,2 7-165,-7-2 1,-1-2-545,-9 2 1,2-5 587,-6 6 504,0-8 0,1 4 0,2-7 0</inkml:trace>
  <inkml:trace contextRef="#ctx0" brushRef="#br0" timeOffset="4650">2088 1455 7569,'-9'0'4590,"3"0"-5082,6 0-78,0 0 0,-13 7 0,-3 1 0</inkml:trace>
  <inkml:trace contextRef="#ctx0" brushRef="#br0" timeOffset="4875">1294 1779 7569,'15'0'947,"1"0"198,4 0 1,2 5-187,8 0 1,4-1-699,0-4 0,12 0-775,-2 0 500,4 0-420,2 0 0,-2-4-543,5-1 0,0-7 498,1 2 479,3-3 0,-11-1 0,4-1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1:38.4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1205 15 7569,'9'-6'1373,"-3"4"1,-8-4-986,-2 6 1,-5 6-126,-5 4 1,-3 11 334,-2 9 1,-4 7-209,-7 12 1,-1 10 214,-3 10 1,1 6-598,-6 8 1,19-37 0,-1 1 214,-3 9 1,-1 1 0,-1 2 0,-1 1-239,-5 6 0,0 0 0,1-1 0,0-1 27,-4 2 0,1 1 1,3-3-1,0 1-261,-1 4 0,0-1 0,3-9 0,0-2 292,1-2 1,2-2 0,1-8 0,1-1-1,-15 45 1,3-18-25,6-2 0,2-13-1009,4-7 0,8-12-125,6-8 0,2-6-1904,-2-8 3019,3-7 0,12-1 0,3-7 0</inkml:trace>
  <inkml:trace contextRef="#ctx0" brushRef="#br0" timeOffset="442">15 118 7569,'-8'-10'145,"3"1"-86,3-3 0,4 6 1396,3 1-920,3 3 1,6 5 24,1 7 792,6 6-838,-4 20 0,10 4-137,-2 9 1,1 5-30,-1 9-198,2-2 258,-17 4 1,10-5-276,-10 4 1,-4-3-411,-1 2 0,-2-4 299,2-5-2259,-3 3 1555,4-11 1,-1 9-2815,0-6 3496,7 0 0,-4-5 0,6 1 0</inkml:trace>
  <inkml:trace contextRef="#ctx0" brushRef="#br0" timeOffset="2635">1543 1088 8177,'-8'0'1977,"2"2"-1105,6 3-272,0-4-215,0 6 1,0-5-102,0 3 0,1-4 83,4 4 1,8-3 115,7-2-334,6 0 0,-1 0 46,9 0 0,3 0-322,8 0-290,-1 0 1,0-7 268,0-3-1237,-7 4 936,6-7 0,-10 11-926,6-3 1,-8-1 104,-2 1 1270,1-7 0,-8 11 0,8-6 0</inkml:trace>
  <inkml:trace contextRef="#ctx0" brushRef="#br0" timeOffset="2979">1588 1368 7569,'-9'0'1418,"3"0"1333,19 0-2056,-3 0 0,17 0 351,-2 0 0,4 0-502,6 0 1,-3 0-417,8 0 1,-1-5 54,5 0 1,-2-5-968,-3 5 0,2-1-310,-6 1 0,-1 3-2220,-5-3 3314,1 4 0,-1-6 0,0-1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1:42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3028 7569,'-2'-10'121,"-3"1"1,4 4 60,-4-5-76,-3 0 0,4-11 76,-5-4 770,5 4-574,-9-13 0,10 9 127,-7-9 0,2-3 26,-2-3 0,-1-7-150,6-2 0,-5-8 30,5-2 0,-1-1-281,1-9-106,3-6 1,-4 0 207,6-4 0,5 4-37,-1 2 0,13-6-34,-2 1 0,4 4 85,1 6 0,3 1 205,6-2 0,2-3-158,3 4 0,4 1-143,6-2 1,2 2 44,3-1 0,5-3-12,9 8 1,-2 6-600,2 8 1,-4 5 314,-5 4 1,0 6-584,-10 10 1,-3 9 347,-12 10 0,-1 3 107,-3 2 0,-4 2 14,-6 3 0,-7 10 86,-3 9 0,-10 4 10,-5 1 0,-10 5 364,-4 1 1,-6 6-368,-4-2 1,-3-3-9,-8-2 1,1 2 888,0-2 1,7-6-354,2-8 1,6-1-212,4-4 1,4 1 244,7-11 120,5 0-444,3-5 1,14-6-206,7-4 1,8-5 113,11-5 0,-1 4 70,6-3 1,5 7 118,5 2 1,0 7-86,-5-2 0,0 5-484,0 5 1,-6 5 192,-4 9 0,-5 4 138,-4 7 1,-4-1-279,-6 0 1,-7 1 62,-3-1 0,-5 6 586,-5-1 1,-10 0-191,-9-4 0,-11-6 826,-4 1 0,-5-3-471,-5 3 1,-3-4-23,-7-6 0,0-5-135,1-1 1,0-5-1185,4 1 1,2-9 546,3-1 0,8-11 310,-3 1 0,10-4-2428,0-1 1,11 2 1132,8-6 1,2 4 1266,8-4 0,7-1 0,6-4 0</inkml:trace>
  <inkml:trace contextRef="#ctx0" brushRef="#br0" timeOffset="592">2529 118 8019,'8'-15'1106,"-3"0"-609,3 1-36,-6-1-163,4 7-6,-6-5 0,-1 11 168,-4-3-311,-3 10 0,-12 3 192,0 7 1,-12 13 841,-3 6-854,-5 13 1,-11 9-100,-3 13 1,-3 6-72,27-32 0,1 2 0,-3 5 0,0 1-293,1 3 1,-1 0 0,-2 1 0,1 1 236,3-2 0,1 0 1,-2-2-1,0-1-504,3-4 0,2-1 0,-20 35-232,2-2 0,15-12-47,-1-13 1,11-10 96,-1-10 0,9-3-439,1-1 1,7-8-223,-2-2 554,3-10 690,2-4 0,10-6 0</inkml:trace>
  <inkml:trace contextRef="#ctx0" brushRef="#br0" timeOffset="865">1750 15 7569,'0'-8'1477,"2"1"-720,2 7-323,5 0 1,2 7 231,4 3 0,-2 17 874,11 13-1029,-6 9 0,12 16 568,-1 3 0,7 11-848,8 4 1,0 2 169,0-2 1,-5 2-152,1-6 1,-8 9-311,3-5 1,-6 2 43,-4-6-2464,2-4 1771,-10-2 0,-1-3 709,-6-6 0,1 0 0,5-5 0,2-1 0,0 1 0,2 0 0</inkml:trace>
  <inkml:trace contextRef="#ctx0" brushRef="#br0" timeOffset="1500">2867 1441 12725,'8'14'794,"-1"8"1,-7 1-588,0 6 0,0 5-198,0 1 0,-2-1-1296,-3-5 941,4 1 0,-11-1-463,7 0 1,0-4 808,5-1 0,-6 1 0,-2 4 0</inkml:trace>
  <inkml:trace contextRef="#ctx0" brushRef="#br0" timeOffset="2824">545 2793 7569,'6'-15'606,"-4"7"1,6 2 2284,-3 6-2046,-4 0 1,6 6 143,-7 4 1,0 10-663,0 4 1,0 6-272,0 4 0,-5-3-1094,0 3 765,0-3 0,5-3-1617,0-4 0,0 3 1890,0-8 0,13 7 0,4-3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1:47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251 2571 7569,'-22'-44'0,"2"0"296,-3 0 1,5-8 394,-6-7 1,6-6-162,-2-9-712,4-6 0,1-3 129,0-10 1,8 43 0,0-2-163,-1-1 0,1-1 0,0-3 0,1-1 431,1 2 1,0 0-1,1-2 1,2 0-86,1-1 1,2 0-1,1 1 1,2 0-69,0 2 0,2-1 0,3 3 1,3 1 5,2 3 0,1 2 0,18-42 654,11 7 1,4 6-83,10-2 1,3 4 28,3 2 0,-4 6-831,4 3 1,-4 10 162,-1 5 0,-7 12-556,-3 7 0,-10 7 380,-4 9 0,-11 6 119,-4 3 0,-6 11-139,-4 9 1,-5 8 658,-10 11 0,-9 4-540,-11 6 1,-9 5 130,-5 0 0,-6-5 537,-4-5 1,-1-1-266,-4 1 0,3-5 151,7-9 1,7-4-164,2-7 0,6 1 261,4 0-297,4-7-678,13-1 0,10-9 281,12-3 1,14-2 54,11-2 0,10-4 92,5 3 0,8 2-27,2-2 0,3 7-137,-8-2 1,-2 5 47,-8 5 59,-10 3-793,4 6 526,-14 1 1,-8 5 29,-6-1 1,-7 7 35,-8-1 0,-13 1 817,-7-1-437,-12 2 1,-9-4 477,-13 7 0,0-6-365,-10 1 0,-1-9-89,1-1 1,1-2 11,4-8 1,7 0 72,3-5 0,9 0-312,6 0 0,10-9-2365,4-5 1,10-3 2415,5-7 0,17-7 0,4-7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1:46.2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15 8425,'0'-8'2835,"0"2"-1902,0 6 153,0 0-757,0 6 0,0 2-47,0 7 0,0 0-76,0-1 1,0 6-24,0 0 1,0-1-1452,0-4 934,0 6 1,0-4-2706,0 2 3039,0-3 0,0 6 0,0 1 0</inkml:trace>
  <inkml:trace contextRef="#ctx0" brushRef="#br0" timeOffset="356">1 177 12388,'15'0'546,"-1"0"1,8 0-485,2 0 0,4 0-151,1 0 0,-4-5-387,-1 0 1,6-5-1700,4 6 2175,0-1 0,2-2 0,2-1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1:51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60 118 8134,'0'-8'1665,"0"-5"-962,0 11-107,0-11-229,0 11 161,0-11-61,0 12 1,0-8 806,0 5-294,0 2-813,-7-5 0,6 9 1,-6 3-1,2 5 1,-1 3-1,-1 1 591,0 1-609,-4 0 0,9 1 46,-2 4 0,2-4-94,2 4-378,0-4 325,0-1-423,0-1 289,6 1 1,3-7-16,5-3 1,-4-3-43,0-2 46,0 0 1,4-2-89,1-3 1,-5 2-411,0-7 403,-7 0 1,8-4-56,-6-1 1,5 0 76,-5 1 0,0-1 165,-5 0 1,0 1-93,0-1 0,0 0 94,0 0 1,-7 6-74,-2-1 0,0 2-628,0-2-422,5-3-472,-9 5 1050,12-1 548,-6 3 0,7-1 0,0-1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1:57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897 15 7569,'0'-8'2533,"0"2"-1877,0 6-148,0 0-313,-6 13 1,-2 3-1,-7 13 0,-1 7 0,-4 4 0,-5 13 366,-9 6 1,0 18-1595,-10 6 1192,3 4 1,15-36 0,-2 1-67,1-1 1,0 1 0,1 1 0,0 1-220,-3 3 1,-1-1 117,0-1 0,1 0 1,6-4-1,1-1-45,-3-1 1,1 0 0,-22 39-378,2-10 1,6-6 60,4-8 1,4-7 169,6-13 1,3-6 64,6-4 1,2-4-175,3-6 308,4-9 0,6-9 0</inkml:trace>
  <inkml:trace contextRef="#ctx0" brushRef="#br0" timeOffset="385">45 45 7569,'0'-8'1734,"0"-5"46,0 11-207,6-5-1057,2 14 1,9 8-155,2 9 0,-2 10-143,2 6 0,3 4 770,-3 5 1,-1 3-454,-8 7 0,1 0-728,-6-1 1,5-4 190,-5 0 0,0-11-1268,-5 1 0,5-10 415,0 0 854,6-3 0,4-8 0,8-2 0</inkml:trace>
  <inkml:trace contextRef="#ctx0" brushRef="#br0" timeOffset="1344">2059 692 7569,'0'-9'569,"0"-4"-193,0 12 230,0-12-18,0 4 404,0-5-324,0-1-129,0 7 1,-7-4-188,-3 8 0,-3-1-36,-2 5 0,-6 5-88,-3-1 1,-4 14-34,-1 2 0,-2 8 177,-4 6 0,-2 0-6,-7 10 1,6 2 133,4 8 0,-1 3-154,6-3 0,-2 3 89,11 2 0,7-7-96,8-3 0,4 0-219,1-5 1,8 2 27,7-12 0,6-1-93,8-8 1,7-4-54,3-6 1,4-7-216,1-3 1,0-4-1084,0-1 0,0-1 677,0-4 1,-1-3-1446,-4-7 0,-3-1 290,-7-4 1774,1 4 0,-1-19 0,1 4 0</inkml:trace>
  <inkml:trace contextRef="#ctx0" brushRef="#br0" timeOffset="1692">1426 1103 11137,'7'8'1626,"1"-1"-1138,7-7 1,6 0 101,4 0 0,4-2-366,5-3 0,-1 2-360,6-7-2096,-6 0 1626,9 2 1,-9-5 299,6 3 306,-6-3 0,9-1 0,-4-1 0</inkml:trace>
  <inkml:trace contextRef="#ctx0" brushRef="#br0" timeOffset="2201">3014 456 7569,'0'-14'181,"0"-1"0,0 0 0,2 2 0,1 2 0,2 1 0,0 0 1746,1 2-1743,-4 1 615,4 7-483,-6 0 0,0 9 114,0 5 1,0 14 79,0 11 1,0 10 124,0 5-398,0 16 1,-5-6 135,1 10-1232,-8-4 1019,11 3 1,-11-4 22,7-1 1,-1-7 11,1-2 0,3-2-824,-3-8 1,4-2 361,1-8 1,0-4-777,0-11 0,0-3-1000,0-6-110,0 0 2542,0-7-389,6-1 0,2-14 0,7-1 0</inkml:trace>
  <inkml:trace contextRef="#ctx0" brushRef="#br0" timeOffset="2475">3279 383 10094,'0'15'975,"0"11"-356,0 3 0,-2 10-81,-3 0 0,3 12 65,-3 8 0,4 0-83,1 4 1,0 3 128,0-3 1,0 1-96,0-5-417,0 0 1,0-2-572,0-3 0,0-4 346,0-6 0,0-1-1632,0-4 859,0-3 501,0-13 89,-7 5-1309,6-12 0,-6 0-151,7-6 1731,0-7 0,0 4 0</inkml:trace>
  <inkml:trace contextRef="#ctx0" brushRef="#br0" timeOffset="3027">2926 442 9437,'-13'-15'0,"3"0"0,5 1 2421,3-1-2284,9 7 1,1-5 238,7 3 0,1-3 189,4-2 0,4 0-36,11 1-175,2-1-108,7-6 0,2 3 176,3-7-285,-3 7 1,11-3-136,-3 6 1,-4 2 76,-1 3 0,0 2-407,-5 3 0,-3 5 228,-11 0 0,-3 7 122,-2 8 1,-1 6-16,-9 3 0,-3 4-1224,-12 2 1,-2 4 476,-3 0 0,-10 7 378,-9-2 1,-6-1 390,-4 1 1,-10-2-51,-10 3 0,2-3 446,-2-2 1,7-9-317,-2 3 1,3-8 582,2 4 1,11-7-312,4 1 1,14-7-102,0-2 1,12-6 72,3 6 0,10-2 20,14 2 0,7 5 43,13 0 1,7 1-130,3 8 0,8 3-6,2 7 0,-5-1-42,-6 6 0,-5-5-342,1 5 0,-3-6 143,-2 1 0,-7-3-1118,-3-1 1,-2-3 238,-3-2 685,0-4 0,-6-6-1068,-3 0 1,1-1 1221,-1 1 0,6-7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4:43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1802 67 7569,'6'0'0,"-4"4"0,-5 7 0,-1 14 0,3 24 718,1 19 0,2-17 0,2 3-199,1 8 0,0 3-1986,1 16 0,1 5 1691,-2-20 0,0 3 0,0 2-574,0 10 0,0 3 0,-1 2 349,2 9 0,-1 3 1,-1 3-154,-1-16 1,-1 3 0,0 0 0,-1 1-1,1-1 1,0 1 0,0 0 0,-1 2 107,-1-11 0,0 1 0,0 1 0,0 0 0,0 0 0,0 17 0,-1 0 0,1 0 0,-1 1-198,1-16 1,-1 2 0,0-1 0,0 1-1,-1-1 1,1-3 0,-1 0 0,0 0-1,0-1 1,0 0 139,-3 19 1,0 0 0,0-1 0,0-1 0,1-5 0,-1-1-1,1-1 1,-1-1-104,-1-2 1,0-1 0,0 0 0,-1-1 0,2-5 0,-1 0 0,0-1 0,1 0 128,-1-2 0,-1 0 0,1-1 0,0-2 1,-2 17-1,1-2 0,-1-2 57,1-7 1,1-1 0,0-1 0,1-6 0,2-2 0,-1 1-58,-1-3 0,0 0 1,0-2 77,0 26 0,-1-3 0,1-1 0,0-3 0,0-9 0,0-2 0,4-10 0,-1-1 0,-3-4 0,-1-1 0,1 41 0,3-49 0,1 1 0,0 0 0,0 0 0,1 2 0</inkml:trace>
  <inkml:trace contextRef="#ctx0" brushRef="#br0" timeOffset="559">3125 67 7569,'8'-29'0,"-2"6"1647,1 8-1190,-6 15 0,6 32 0,-5 26 920,3 31-1092,-5-34 1,1 5-1523,5 21 1,1 5 1329,-3 2 1,0 4 0,1-15 0,-1 5 0,0 0-329,0 5 1,-1 0 0,0 4-1,0-12 1,1 3 0,-1 1 0,0 1 422,0 7 1,0 2 0,-1 1 0,0 1-397,0-15 0,-1 1 0,0 1 0,0 1 1,1-1-1,-1 2 0,1-1 0,-1 1 0,0 1 1,0 0 211,0 5 1,-1 0-1,-1 0 1,1 1-1,0-1-361,0-2 1,0 0-1,0 0 1,0 0 0,0 1-1,0 5 1,0 2-1,0 0 1,0-1 0,0-1 238,0-3 1,0-2-1,0 0 1,0 0-1,0-1 1,0-2-1,0-1 1,0-1-1,0 1 1,0-2-43,0-2 0,0 0 0,1-1 0,-2 0 0,1 0 0,-1 17 0,0 0 0,0-2 0,-1 0 36,1-7 1,0 0-1,0-2 1,-1 0-1,1-4 1,0-1 0,-1-1-1,1-2 53,1 19 1,0-2-1,0-2 1,0-7-1,0-1 1,0-3 70,0-10 0,0-2 0,0-2 0,1 29 0,0-4 0,1-11 0,1-2 0,0-2 0,1-1 0,2-3 0,1-1 0,-2 0 0</inkml:trace>
  <inkml:trace contextRef="#ctx0" brushRef="#br0" timeOffset="1009">4462 273 7569,'0'-36'0,"5"10"269,0-3 1,2 11 108,-3 3-194,5 7 160,5 14-126,1 9 0,6 37-81,4 27 1,-8-23-1,0 5 74,3 15 1,-1 5-1,-5-16 1,0 2 0,-1 4-423,1 10 1,-1 4 0,-1 4-1,-1-13 1,-1 3 0,0 2 0,-2 1 666,1 9 0,-2 1 0,0 2 0,0 1-589,-1-13 0,0 0 0,-1 1 0,0 1 0,-1 0 0,-1 6 0,-1 1 0,-1 0 0,0 2 0,0 0 91,0 3 0,1 2 0,-1 0 0,0 1 1,-1-1-1,0-14 0,0 0 0,0 1 0,0-1 1,-1 1-1,0 0-530,0 2 1,0 0 0,-1 1 0,0-1 0,0 1-1,1-1 432,-1 0 1,1-1 0,-1 0 0,1 0 0,-1 0 0,0 1 0,-1 0 0,-1 1-1,0-1 1,1 1 0,-1-1 0,1 0-229,0-2 0,0 0 0,0-1 1,1 1-1,0-2 0,0 0 0,0 11 1,0-1-1,0 0 0,1-2 1,0 0 329,-1-6 0,1-1 1,0 0-1,0-2 0,1-1 1,-1 14-1,1-1 0,0-2 1,1-2 37,0-10 0,0-2 0,0-2 0,1-1 0,0 14 0,0-3 0,2-3 0,0-11 0,1-1 0,1-3 0,1 21 0,0-4 0,1-10 0,-1-3 0,0-6 0,-1-3 0,-1-6 0,0-1 0,-1 0 0,0-1 0,1-1 0,1-2 0</inkml:trace>
  <inkml:trace contextRef="#ctx0" brushRef="#br0" timeOffset="1450">5859 141 7569,'-7'-15'972,"5"9"1,-1 11-615,6 17 0,12 26-273,10 30-115,-11-26 0,-1 4-653,2 18 0,0 6 0,3 15 0,0 6 1063,-5-23 1,0 4-1,0 3 1,1 9 0,0 3-1,0 4-383,-2-14 0,-1 3 0,0 2 0,-1 1 0,-1-13 0,-2 1 0,1 0 0,-1 2 0,0 1-85,0 7 1,0 3 0,0 0 0,0 2-1,-1-1-100,1 3 0,0 1 1,-1 1-1,0-1 1,-1 2-1,-1-16 1,0 1-1,-2 0 1,1 0-1,0 0 1,-1 1-263,1 1 1,0 0 0,0 0-1,-1 1 1,0-1 0,0 0 210,-1-2 1,0 1 0,0-1 0,0 0 0,-1-1 0,1 1-1,0-2 1,0 1 0,1-1 0,-1-1 0,0 1 0,-1-1 112,1 14 0,-1-1 0,-1 1 0,1-2 0,0 0-93,1-2 0,0-1 0,0 0 0,1-2 0,0 1 219,0-6 0,1 0 0,0 0 0,0-2 0,1-2 0,0 12 0,0-2 0,0-2 0,2-1 0,-1-6 0,2-3 0,-1 0 0,0 0 0,1 20 0,0-1 0</inkml:trace>
  <inkml:trace contextRef="#ctx0" brushRef="#br0" timeOffset="1853">7505 200 8829,'-30'29'743,"3"10"1,4 14 0,10 22 0,11-25 0,4 4-150,3 11 1,3 4-1,4 23 1,2 7-82,-3-22 1,1 4-1,-1 1-1242,1 12 1,0 3-1,-1 5 1,-2-13-1,-1 4 1,1 2-1,-1 2 763,-1-14 1,0 1 0,0 1 0,-1 2 0,1 0 0,0 6-1,0 1 1,0 2 0,0 0 0,-1 0-229,0-12 1,-1 1 0,0-1 0,-1 2 0,1-1-1,0 1 1,0 1 0,0 0 0,0 0 0,0 1-1,-1-1 1,1 1-87,0 2 1,0 0-1,0 0 1,-1 0 0,1 0-1,1-1 1,-1-3-1,1 0 1,-1 0 0,1-1-1,0 0 1,0 0 162,1 14 0,-1 0 0,1-1 0,0 0 0,0-2 1,1-6-1,0-1 0,0-1 0,1 0 0,-1-2 100,2 15 1,-1-1 0,1-2-1,0 0 1,0-7 0,0-1 0,1-1-1,-1-2-897,0-7 1,-1-3-1,1 0 1,0-2 550,4 20 0,1-2 1,-1-2 362,-4-8 0,0-3 0,1-1 0,1-6 0,0-1 0,0-1 0,-2-2 0,-1-1 0</inkml:trace>
  <inkml:trace contextRef="#ctx0" brushRef="#br0" timeOffset="2606">405 1714 9410,'7'-8'0,"6"3"0,8 3 0,12 4 0,8 3-451,9 4 0,16 0 607,12 0 0,10 0-1742,-38-4 0,3-1 1634,11 0 0,1-1-32,-2-3 0,3 0 0,19 0 0,3 0-65,0 0 1,1 0 8,9-3 0,3-1-611,-31 2 1,1 0 0,2-2 673,6-2 0,2-2 1,0 1-1,3 1 1,0 1-1,2 0-25,3-2 0,1 0 1,0 1-1,1 0 0,1 1 1,0 0-19,2 0 1,0 0 0,2 0 0,1 0 0,0 1 0,1 0-125,1 0 0,1 1 0,0 0-88,-22 0 0,0-1 1,0 1-1,0 0 0,-1 2 1,-1 1-1,1 0 0,0-1 171,3 0 0,1 0 0,0 0 0,0-1 0,0 2 0,-1-1 0,0 1 0,1 0-18,2 0 0,0 0 0,1 0 0,-1 0-56,1 0 1,-1 0 0,0 0 0,0 0 368,0 0 1,0 0 0,0 0 0,0 0 0,0 0-1,-1 0 1,1 0 0,-1 0-128,-1 0 1,0 0 0,0 0 0,-1 0-1,-2 0 1,-1 0 0,-1 0 0,0 0-12,23 0 1,-1-1-1,-1 2-49,2 1 1,0 0 0,-3 0 0,-9 0 0,-3 0 0,0 1 26,-2 0 1,0 0 0,-1 1 0,-5 0 0,-1 0 0,-2 1 18,21-1 0,-2 2 0,-6 0 0,-2 2 232,-11 2 0,-4 0 0,-9-2 0,-4 2-44,32 14-281,-19 1 0,-29-14 0,-18-6 0,-37-6 0,-11 1 0</inkml:trace>
  <inkml:trace contextRef="#ctx0" brushRef="#br0" timeOffset="3032">1287 2640 7569,'-19'-12'2678,"-1"-2"-2608,7 2-72,6-1 1,9 12 229,3-4-68,3 10 1,2 3 114,0 6-1748,-7 1 1018,10 0 0,-3 4 105,9 1 623,4 0 1,15 1-86,6 3 0,10 4-140,14 1 0,17-4-1057,-32-12 1,2-2 780,6-1 1,2-2 111,9 3 1,3 0 64,8-3 1,2-2-1,7 2 1,1-1 16,-27-2 1,1 0 0,1 0 47,1-2 0,1-1 0,2 1 0,4 1 0,1 0 0,2-1-857,1 0 0,2-2 1,1 0 842,2 1 0,1 0 0,1-1 1,1 0-1,0-2 0,2 1 42,2 0 0,2 0 0,-1 0 0,0 0 0,1 0 0,0 0-177,5 0 0,1 0 0,0 0 0,-25 0 0,-1 1 0,1-1 0,1 1 198,4 0 0,1 0 1,1 1-1,-1-1 0,0-1 1,0 1-1,-1 0 0,1 0 25,-1 1 0,-1 1 1,1 0-1,0-1 1,0-1-1,0 0 0,1 0 1,-1 1-4,1 0 0,0 0 0,0 1 1,0-1-1,0 1 0,-1-1 1,1 0-1,0 1-8,0 1 0,0-1 1,0 1-1,0 0 1,-3 0-1,0-1 1,0 1-1,-1 0-14,24 1 1,-2-1 0,0 1 0,-23-1 0,-1 0 0,0-1 0,0 1-157,19 1 1,-1 0 0,-1 0 0,-4 0 0,-1-1 0,-2 1 157,-5 0 0,-2 0 0,-1 0 0,-6 0 0,-2-1 0,-2 0-200,28 1 0,-3 0 1,-9 2-1,-3 1-508,-15-1 0,-3 0 0,-7 0 0,-5 1 1290,18 12-647,-22-4 0,-23-13 0,-54-14 0,-23-1 0,-18 3 0</inkml:trace>
  <inkml:trace contextRef="#ctx0" brushRef="#br0" timeOffset="3385">479 4007 7569,'23'-8'2703,"6"-7"-1766,27 0 0,24 1-663,-30 10 1,2 3 0,7-1-1,2 2-673,-1 0 0,2 0 0,6 3 1,1 1 228,4 0 1,1 1-1,9 0 1,3-1-2189,6 1 0,2-1 2283,-28-2 1,2-1-1,0 0 1,6 1 0,1 0-1,2 0-54,3-1 1,2-2-1,1 1 1,2 0-1,2 0 1,0 0-44,7 0 0,1 0 0,1 0 0,-1 0 0,1 0 0,2 0 46,-22 0 0,2 0 0,-1 0 0,0 0-309,-1 0 0,-2 0 0,2 0 0,0 0 448,9 0 1,1 0-1,0 0 1,-1 0-111,-5 1 1,-1 1-1,0 0 1,1 0 0,4-1-1,0 1 1,0 0 0,1 1-5,-2 0 1,1 1 0,-1 0 0,0 0 257,-1-1 0,1 0 0,-1 1 0,1 0 0,-1 1 0,0 0 0,0 1 0,0-1-87,-2 1 0,0 0 1,-1 0-1,1 1 0,-3 1 1,1 0-1,-1 1 0,-1 0 55,0 1 0,-1-1 0,-1 1 0,0 0 0,21 5 1,-1-1-1,0 2-49,1 0 0,0 0 0,-1 1 15,-6-3 0,-2 1 1,1 1 5,1 3 1,1 0 0,-3 0 0,-7-3 0,-1 0 0,-1 0 20,-3 1 1,0 2 0,-2-1-179,-4-3 0,-2 1 0,1 0 0,1 2 0,0 1 0,-1 0 30,22 5 0,-2 1-972,-1 2 1,-2 1 694,-16-5 0,-2 0 1,-6 0-1,-3 0 307,-7-3 0,-2-1 0,39 13 0,-7 6 0,-5 3 0,-5 5 0</inkml:trace>
  <inkml:trace contextRef="#ctx0" brushRef="#br0" timeOffset="3759">23 5359 7569,'-13'-8'1973,"3"-7"0,35 7-605,29-2-1129,22 7-2555,-23 6 1,4 1 2113,4-1 1,2 2 0,7 4 0,2 1-95,8 0 0,2 0 86,7 1 1,3-2-960,6-5 1,3 0 1107,-29 0 0,2 1 0,1-1-323,6-1 0,2-1 0,1 1 266,2-1 1,0 1 0,2 0-352,6 1 1,1 1 0,1-1 416,2-1 1,0-1-1,0 1 1,-22 1 0,0 0-1,0 0 1,0 1 0,2-1 0,1 1 1,-1 1-1,1-2 0,0 1 1,1-2-1,-1 1 0,1 1 44,2-1 0,0 1 0,0 0 0,1 0 0,-1 0 1,1 1-1,0-1 0,0 0-10,1 0 0,1 0 0,-1 0 1,1 0-1,2 0 0,0 0 1,0 0-1,0 0 0,1-1 0,-1 0 1,1 0-1,0 0 170,1 1 0,-1-1 1,1 1-1,0 1 1,-1-1-1,0 0 1,0 1-1,0 0-22,3 1 0,0 1 0,0-1 0,-1 1 0,-1-1 0,0 1 0,-1 0 0,0 0 105,1 0 1,-1 1 0,0-1 0,0 1 0,-1 0 0,0 0 0,-1 1 0,0 0-107,-1 0 0,0 1 1,0 1-1,-2-1 0,-1 0 1,-1 0-1,0 0 1,-1 0-31,-1 0 1,0 0 0,-1 0 0,-1 0 0,21 4 0,-2-1-1,0 1-257,-2 0 1,-1-1 0,-1 1-1,-10 0 1,-2-1 0,0 1 191,0 0 1,1 0 0,-2-1-1,-9-1 1,-2 0 0,-1 1 15,28 5 1,-3 1 0,-10-4 0,-3 0-52,-12 1 0,-1 1 0,-1 0 0,0 0 0,-3-1 0,-1 0 0,-1-1 0,1 1 0,-2-2 0</inkml:trace>
  <inkml:trace contextRef="#ctx0" brushRef="#br0" timeOffset="6718">2007 3478 7569,'0'-10'348,"0"0"597,0-1-421,0 4 344,0 1 453,0 6-728,0 0-54,0 6-246,0 2 1,0 13-3,0 4 0,0 3-154,0 1 0,2 4-71,3-4 1,-3 4-80,3-9 1,-2 2-246,2-1 1,-2-4-56,7-6 1,-5-2-458,4-3 0,-4 1-690,5-6 215,0 0 0,5-5 1245,-1 0 0,1-7 0,0-1 0</inkml:trace>
  <inkml:trace contextRef="#ctx0" brushRef="#br0" timeOffset="7042">2272 3507 8521,'0'-8'1178,"0"-5"-983,-7 11 0,6-3-12,-4 10 1,3 3 719,2 7 1,0 6-350,0 4 0,0 1-182,0-2 1,0 4-181,0-3 1,0-2 2,0 1 0,2-6-208,3 2 1,-2-9 89,7-1 0,-5-5-68,5 5 1,-5-7 30,4 2 1,-4-4-554,5-1 0,0-5-17,5 1 0,-6-10-207,1 0 1,0-1 157,5-5 1,-7 4 208,-3 1 1,-2-4 319,2-1 1,-4 1-90,4 4 1,-8-5-57,-2 1 0,-6-1 55,1 5 0,-3 6 195,-2-1 1,5 5-124,1-5 1,4 7-407,-5-2-1147,7 3 1621,-4 2 0,7 7 0,0 1 0</inkml:trace>
  <inkml:trace contextRef="#ctx0" brushRef="#br0" timeOffset="7326">2566 3434 7569,'-15'0'1941,"7"0"-1383,-5 6 1,7 2 514,-4 7 0,-2 5-498,7-1 0,1 6-255,4-6 1,0 6-281,0-6 0,1 1 62,4-5 0,0-1 81,10 1 1,-4-7 11,9-3 0,-2-3-480,1-2 0,-2 0 228,2 0 0,-2-2-802,-3-3 0,1-3 365,0-7 1,-6 6 209,1-1 1,-7 0 393,2-5 1,-3 1-65,-2-1 1,-7 5 474,-2 0 0,-4 0-254,-2-4 0,0-1 154,1 0 0,-1 1-147,0-1 0,2 0-1419,3 1 48,4-1 1,6 0 1096,0 0 0,6 1 0,2-1 0</inkml:trace>
  <inkml:trace contextRef="#ctx0" brushRef="#br0" timeOffset="8345">3477 2419 6594,'0'0'0</inkml:trace>
  <inkml:trace contextRef="#ctx0" brushRef="#br0" timeOffset="8567">3477 2419 7569,'9'0'-1606,"-3"-6"1606,-6 4 0,0-11 0,0 10 0,0-7 0,0 5 0,0-5 139,0 7 35,0-10 0,5 10 3,0-7 1,0 5 320,-5-5 1,1 7 143,4-2 866,-3-3-1051,4 6 1,-4-4 240,3 6 1,-3 1-273,3 4 0,-4 3-63,-1 7 1,0 6-140,0 4 1,0 3-30,0 1 0,0-4-698,0-1 0,0-4 372,0 4 1,0-6-951,0 2 0,0-4 197,0-1 481,0-7 403,0 5 0,-6-5 0,-3 7 0</inkml:trace>
  <inkml:trace contextRef="#ctx0" brushRef="#br0" timeOffset="9386">3771 2361 6995,'-8'0'-380,"2"0"1115,6 0 238,0 0 116,0-7-458,0 5-266,0-4 0,1 1 201,4 0 1,3-2-292,7 3 1,0 0-223,-1-5 0,1 5 130,0-1 1,0 4 206,-1 1-589,1 0-449,0 0 519,-7 0 0,-2 6 9,-6 4 1,-1 3 194,-4 2 1,2-5-57,-7-1 0,6 1 439,0 5-98,-5-7-415,8 5 98,-6-11-134,14 4 1,1-1 70,7 0 1,4 2-80,1-2 0,-1-2 18,-4 7 0,-2-1 77,-3 6 0,1 0 4,-6 0 1,0-1-35,-5 1 0,-6 0 10,-4-1 1,-5 1 257,-4 0 1,-3-2 864,-2-3 0,-4 1-800,4-6 1,1 0-86,-2-5 1,7 0-1306,-1 0 1,9-2 638,5-3 1,3-3 374,2-7 1,2-1-91,3-4 167,10 4 0,7-12 0,8 6 0</inkml:trace>
  <inkml:trace contextRef="#ctx0" brushRef="#br0" timeOffset="9710">4286 2243 7569,'-15'0'282,"0"0"1,-1 2 969,-4 2-843,4-2 0,-5 10 515,6-8-449,1 8 1,0-4 246,5 7-459,2-7 1,7 0-270,0-3 1,2-2 61,3 7 0,3-7-93,7 2 0,6-3 81,3-2 0,4 0 151,1 0 0,1 5 0,-1 0 0,-6 4-672,-3-4 1,-4 7 123,-1-2 0,-2 3 202,-3 1 1,-4 6 245,-6 0 1,0-1-70,0-4 1,-2 1 87,-2 4 0,-5-9-53,-5 4 1,-1-5-1360,0-1 981,1-2 1,-1-7-2082,0 0 2398,7-7 0,-5-1 0,5-6 0</inkml:trace>
  <inkml:trace contextRef="#ctx0" brushRef="#br0" timeOffset="9861">4242 2199 9059,'-15'0'4221,"7"0"-4025,1 0 1,12-7 425,0-3 0,8-3 497,2-1 0,8-1-676,11 0 1,4-4-186,6-1 0,0-1-1167,0 1-3316,7-3 4072,1 1 1,0-6 0,-1 5 0</inkml:trace>
  <inkml:trace contextRef="#ctx0" brushRef="#br0" timeOffset="16319">2272 905 7991,'0'-14'1301,"-7"5"-934,-1-4-84,0 12 1,-5 1 485,3 10-778,4 3 158,-1 8 0,7 0 150,0 4-428,0 2 1,0-9 129,0 7 0,7-7-60,3 1 1,3-7 52,1-2 0,1-7 85,0 2 1,4-4-109,1-1 0,0 0-367,-6 0 1,1-5 169,0 1 1,-2-8 37,-4 2 1,3-3 241,-7-1 0,0-6-123,-5 0 1,0 1 368,0 4 0,-5-5-156,0 1 1,-11-1-117,1 6 0,-3 1 81,3 3 0,1 2 183,-1 3 0,5 3-728,0-3-400,7 4 1,3 1 835,10 0 0,9 0 0,4 0 0</inkml:trace>
  <inkml:trace contextRef="#ctx0" brushRef="#br0" timeOffset="16921">3948 876 7834,'6'-8'1422,"-4"1"-817,4 7-268,-6 0 1,-1 2 238,-4 3-166,-3 3-261,0 13 1,-6-3 148,5 7-192,2-1 0,-4 5 77,6 1 1,-5-6 22,5 1 1,0-7-24,5 1 1,2-4-325,3-5 0,-2 1 25,7-6 0,0 5-118,4-5 0,1 0 197,0-5 0,4-5 7,1 0 1,4-11-731,-4 1 1,0-3 328,-6 3 1,1-4 371,0-1 1,-7-1-90,-3 1 1,-4 4 262,-1-4 0,-3 4 73,-7 1 1,1 6 139,-11-1 0,-1 2-217,1-2-90,-6 3 1,10 2-2103,-4 1 2081,10-1 0,4 5 0,6 0 0</inkml:trace>
  <inkml:trace contextRef="#ctx0" brushRef="#br0" timeOffset="17561">5388 949 7569,'0'-9'708,"-1"0"582,-4 3-1082,3 1 0,-11 5 162,3 0-187,-3 7 1,-2 7 347,-6 3-240,5 4 1,-7 0 221,3 4-300,4-4 0,0 5-67,6-7 0,7 3 0,-2-3 0,3-2-319,2 2 142,7-2 1,2-8 239,11 1-534,-4-7 1,7 4 216,-3-7 0,-2 0-129,6 0 1,-6-2-24,2-3 0,-4 2-130,-1-7 1,-2 1 72,-3-6 204,3-6 0,-12 4-107,4-2 401,-3 2 1,-2 3-43,0-1-293,-7 0 196,-1 1 0,-6-1-74,-1 0 1,5 2-538,0 3 291,7 4 278,-3-1 0,-1 6 0,-1-6 0</inkml:trace>
  <inkml:trace contextRef="#ctx0" brushRef="#br0" timeOffset="18086">6579 817 7961,'-8'-6'1537,"-5"4"-1050,4-5 0,-5 7-156,-1 0 0,5 7-101,0 3 0,2 8-104,-2 1 58,4 1-1,6 1-260,0-5 94,0 12 1,0-11 161,0 2-309,6-9 1,3 3 83,5-3 72,1-4 1,0 1-111,-1-7 0,1 0-5,0 0-188,0 0 401,-1-7-147,-6-1 9,-1-7 0,-7 6 347,0-1-194,0 0 0,-7-3 151,-2 3-173,-4-3 1,-2 5-45,0-7 1,0 2 33,1 3 1,-1-1-655,0 6-1082,7-6 1629,-5 3 0,11-7 0,-4 0 0</inkml:trace>
  <inkml:trace contextRef="#ctx0" brushRef="#br0" timeOffset="23238">5153 2272 7569,'0'-9'744,"0"-1"-119,0 6 421,0-2 422,0 6-557,0 0-378,0 6 0,0 4-158,0 10 1,-5-2-140,0 6 1,-1 1-250,1 4 54,3-6 0,-4 3-606,6-6 0,0 4 423,0-4 0,0 0-2500,0-6 1222,6 1 1420,2 0 0,7-1 0,0 1 0</inkml:trace>
  <inkml:trace contextRef="#ctx0" brushRef="#br0" timeOffset="23563">5374 2390 7569,'0'-8'441,"0"-5"888,0 11-223,0-4-618,0 6 1,-2 0-82,-3 0 1,2 6 73,-7 4 1,7 8-207,-2 1 0,-2 6-92,2-5 1,0 1 238,5-2-384,0-2 1,5 4 35,0-6 0,7-6-141,-3 1 1,5-7 194,0 2 1,1-3 43,0-2 0,-1 0-772,1 0 0,5 0 289,-1 0 1,1-7-120,-5-2 1,-2-4 126,-4-2 0,3 3 83,-7-2 0,0 6 423,-5-12 1,0 12-172,0-7 1,-2 4 349,-3-4 1,-3 0-202,-7 1 0,1 4 157,-1 0-90,0 7 71,0-4-460,7 7-1628,2 0 1,7 5 379,4 0 1389,3 6 0,7-2 0,0 5 0</inkml:trace>
  <inkml:trace contextRef="#ctx0" brushRef="#br0" timeOffset="23844">5770 2434 8741,'-9'2'605,"-1"3"0,5-4-356,-5 4 1,5 2-119,-5-2 1,1 6 98,-6-1 139,7 9 0,0-2 393,3 2 1,3-1-596,-3 2-95,4-4 0,2 5-210,4-6 143,3-7 0,7 4-43,0-7 0,4-1-215,1-4 1,4 0 101,-4 0 0,4-6-79,-4-4 0,-2 2-15,-8-2 119,3 0 288,-12-4 0,6 4 566,-7 0-609,0 0 1,-7-4 535,-2-1 1,-6 0-319,-5 1 0,4-1-76,-4 0 0,4 5 29,1 1 1,6 0-4019,-1 0 3728,7-5 0,-4 6 0,7-6 0</inkml:trace>
  <inkml:trace contextRef="#ctx0" brushRef="#br0" timeOffset="24956">6608 3448 7054,'8'2'2101,"-3"3"1,-3 3-1619,-2 7 0,-5 1-17,0 4 0,-1-4-172,1 4 1,1 1-136,-5-2 1,5 6-307,-1-6 139,4 1 0,-4-5-278,0-1 0,0-4-391,5 0 0,0 0 51,0 5 1,0-6-685,0 1 0,-1-5 1310,-4 5 0,3-7 0,-5 4 0</inkml:trace>
  <inkml:trace contextRef="#ctx0" brushRef="#br0" timeOffset="25517">6755 3610 8161,'7'-8'867,"-6"0"-672,4 3 0,-1 3 169,0-3 1,0-1 765,6 1-826,-7 0 0,10 3-127,-3-3 0,-2 4-274,2-4 92,-7 3 74,10 2 0,-6 2-113,2 3 0,-2 3 20,-7 7 0,0-1 104,0 1 0,-2 1 11,-3 4 1,-3-2-83,-7 6 0,1-4 312,-1 4 1,0-6 21,1 2 1,4-4 30,0-1 0,7-5-30,-2 0-209,3-1 0,2 1 151,0 0-1014,0-7 663,0 4 1,5-6-873,0 4 1,6-3 508,-1 3 1,3-3-318,2-2 0,5-5-6,-1 0 0,1-5-118,-5 5 0,-1-5 243,1 5 626,-7-6 0,12 3 0,-4-7 0</inkml:trace>
  <inkml:trace contextRef="#ctx0" brushRef="#br0" timeOffset="25812">7152 3654 7754,'0'-8'840,"0"1"1,-2 7-380,-2 0 1,-5 5 223,-5 0 1,-1 7 207,0-3-586,1 4 0,-1 2 48,0 0 1,5 0-10,1-1 1,5 1-211,-1 0-37,4-1 0,2 1-157,4 0 1,5-7 107,10-3 1,-2 1-312,6-1 0,-6 0-40,2-5 0,1 0-196,-1 0 1,1 0-1,-2 0 209,-2-6 1,4-3-22,-6-5 127,-7-1 1,3-5 341,-6 1 0,-2-1-149,-7 6 0,-5-1 61,-5 0 0,-3 0-337,-2 1 1,2-1-463,-2 0 1,3 6 726,1-1 0,-6 0 0,-2-5 0</inkml:trace>
  <inkml:trace contextRef="#ctx0" brushRef="#br0" timeOffset="27555">6638 4948 7569,'0'-10'471,"0"0"-166,0 7 91,0-4 93,0 1-233,0 4 0,0-3 154,0 10 0,0 5-98,0 9 1,-2 4 192,-3 7-345,-3-1 1,-2-3-29,0 4 0,1-9-102,-6 8 0,5-4-9,0-1 4,7-3 1,-8-6-811,6 0 0,0 0 451,5-1 0,-5-4-1679,0 0 2013,0-7 0,5 10 0,0-5 0</inkml:trace>
  <inkml:trace contextRef="#ctx0" brushRef="#br0" timeOffset="27956">6902 5021 7569,'15'-15'0,"0"1"414,-1-1 34,-6 7 325,-1 1-176,-7 7 1,-2 0-184,-3 0 1,-3 7 20,-6 3 0,-1 8 133,0 1-430,1 7 0,-6-3 77,0 7-78,1-8 1,6 5 183,3-8-304,-3 7 121,5-9 0,-1 9 10,5-7 0,2 1-93,2-5 1,0-1 11,0 1 0,6 0-172,4-1 1,0-1 102,5-3 1,-7 2 115,12-7-1539,-7 0 957,8-5 1,-6 0 28,-1 0-67,1 0-1,0-7-231,-1-3 474,1-3 1,-2-2 79,-3 1 1,-4-1-1,-6 0 1,-8 1 356,-6-1 1,-1 5 538,-5 0 0,-1 7 69,1-2-360,-6 4-101,10 1-1589,-5 0 788,6 0 489,7 0 0,5 1-8,12 4 0,8-3 0,12 4 0</inkml:trace>
  <inkml:trace contextRef="#ctx0" brushRef="#br0" timeOffset="28262">7255 5139 7569,'0'-15'2073,"0"5"-1723,0 0 0,-2 7-124,-3-2 0,2 4 829,-7 1 95,7 0-699,-3 0 0,4 0 84,-3 0-143,3 6-343,-4 2 0,1 7 113,0 0 0,0-1-308,5 1 206,0 6-108,0 2 1,5 0-15,0-3 0,2-4-89,-3-1 171,-2-1 0,5 1-38,-7 0 21,-7-1 1,-1-1-147,-7-3-802,1 3 626,-1-11 1,5 5-338,0-7 1,5 0-1781,-4 0 1699,5-7 737,-2-1 0,6-13 0,0-2 0</inkml:trace>
  <inkml:trace contextRef="#ctx0" brushRef="#br0" timeOffset="28423">7182 5095 7569,'-9'0'2567,"3"0"-484,6 0-1470,0 0 0,6 0-64,4 0 1,5 0-207,4 0 1,4-2-264,7-3 0,-1 2 8,1-7 1,4 5-913,0-5 1,-4 5 338,-6-4 485,0 5 0,6-9 0,-1 5 0</inkml:trace>
  <inkml:trace contextRef="#ctx0" brushRef="#br0" timeOffset="29622">5168 6329 7569,'0'-8'685,"0"2"407,-7 6-247,6 0 0,-12 8-22,3 6-220,3 8-308,-6 7 0,5 0 131,-7 1-289,7-1 1,-3 1 137,6-1-258,0-6 49,-2 5 0,6-7-115,-4 3 0,3-2-318,2-8 0,0 1 390,0 0-2163,0-1 697,0-5 1443,0 4 0,7-12 0,1 6 0</inkml:trace>
  <inkml:trace contextRef="#ctx0" brushRef="#br0" timeOffset="30207">5329 6359 11625,'-8'0'319,"2"6"1,7-3-58,4 7-976,3-6 571,7 2 0,0-6 158,0 0 1,-1 5 305,1 0-1551,6 0 773,-5-5 0,6 0-68,-8 0 482,-5 0-108,4 0 1,-10 1-89,7 4 1,-7-1 7,2 5 1,-3 1 1174,-2 5 9,-7 6 1,-1-3-110,-7 7-96,0-1-423,1 5 1,-1-1 21,0-3 1,1 2-156,-1-2 0,2-4-949,3-1 590,-3-4 0,11-1-773,-3 0-1232,4-7 2172,1 5 0,0-12 0,0 6 0</inkml:trace>
  <inkml:trace contextRef="#ctx0" brushRef="#br0" timeOffset="30389">5315 6564 7569,'0'9'2539,"6"-3"0,-2-6-2229,5 0 1,-4 0-84,5 0 1,-5 0-1,5 0 0,0 0-211,4 0 1,1 0-262,0 0 0,-1 0-1916,1 0 1138,0 0 245,6 0 1,-3 0 777,6 0 0,-6-6 0,4-3 0</inkml:trace>
  <inkml:trace contextRef="#ctx0" brushRef="#br0" timeOffset="30838">5785 6506 8457,'-15'-9'1159,"1"3"-694,-1 6 1,0 2 300,1 2 1,-1 5-422,0 5 1,1 6 8,-1 0 1,2 4 89,3-4 0,-1 4-250,6-4 0,0 4-219,5-4 1,6-1 163,4-4 1,5 0 55,4 0 0,-1-6-736,7 1-227,-7-7 0,5 4 307,-4-7 1,-2 0 96,2 0 0,-2-5 90,-3 0 139,-6-6 1,4 3 81,-7-7 1,0 0 264,-5 0 0,0-1 39,0-3 1,-7 2 271,-3-2 0,-3-3 73,-1 3-289,-1-1-130,0 5 0,0 2 78,1 4 1,-1-3 88,0 7-344,1 0 0,-1 12 0,0 1 0</inkml:trace>
  <inkml:trace contextRef="#ctx0" brushRef="#br0" timeOffset="31946">3860 7505 7569,'0'-15'1176,"1"7"-661,4 3-148,-3-3-92,4 7 1370,-6-6-1028,0 7 0,0 2 648,0 3-875,0 9 0,-5 9-22,0 7 0,-6-1-152,1 0 1,-1 1-342,1-1 1,-3 1 164,3-1 1,4-1-698,1-4 1,-2 2 470,2-6 1,0 0-1169,5-6 0,0 1 232,0 0 0,0-6-78,0 1 1,7-6 1199,3 0 0,3-2 0,1-2 0</inkml:trace>
  <inkml:trace contextRef="#ctx0" brushRef="#br0" timeOffset="32398">4021 7623 7109,'10'-2'842,"0"-3"0,-5 4 189,5-4-698,-1 3 1,6 0 239,0-2-423,-1 2 1,-1-3-67,-3 10 1,-2 3 213,-3 7 0,-3 1-115,3 4 1,-5 3-1,-5 6 1,2-1 22,-7-4 1,0 4 218,-5-3 1,2 1-98,4-2 1,-5-3-123,5-6 1,1 3 39,-2-3 1,6 3 353,0-9 1,2 0-292,2 0 0,0-4-244,0 5 1,2-7-591,2 2 1,0 2 412,6-2 0,4 0-1240,6-5 1,4-2 682,-4-3 1,6-1-917,-1-4 1,-3-3 627,3 3 0,-7 2 392,1-2 0,3 5 565,-3-5 0,1 0 0,-5-4 0</inkml:trace>
  <inkml:trace contextRef="#ctx0" brushRef="#br0" timeOffset="32689">4477 7784 7819,'-15'0'1635,"0"0"-1024,1 0 0,-1 2 58,0 3 0,1 3 272,-1 7 1,0 1-18,1 4-636,-1-4 1,7 10 8,3-6 0,3 1-114,2-1 1,0-4-134,0 4 1,7-4 111,3-1 0,7-6-390,3 1 0,0-2 206,-6 2 0,6-3-366,0-7 1,-1 0 40,-4 0 0,0-2-90,-1-3 1,-1 2 331,-3-7 0,2 0-16,-8-4 1,1-1 165,-5 0 1,0-4-136,0-1 1,0 0 158,0 6 0,-5-6 29,1 1-623,-8-1 1,9 5-1481,-7 1 2005,7 5 0,-4-4 0,7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1:00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59 7569,'8'-8'660,"-1"1"1,-6 2 688,4 1-96,-3-8-472,4 11 264,-6-6-700,0 0 0,-6 6-120,-4-4 0,-3 3-42,-2 2 1,-1 2 223,-4 3 1,-3 5 93,-6 9 1,0 4 84,-1 6 1,1 7 88,-1 4 0,1 2-280,0 2 0,6 5-16,3 0 1,5 2-123,6-2 1,2-8 51,7 3 1,7-10-85,2 0 1,9-4-20,2-6 1,6-3-117,-1-6 0,2-7-139,3-3 0,-1-3-1222,1-2 0,-1 0 683,0 0 0,1-12-1836,-1-2 1,5-6 1226,1 0 0,-1-1-2102,-5-3 3299,1-4 0,-1-1 0,1-9 0</inkml:trace>
  <inkml:trace contextRef="#ctx0" brushRef="#br0" timeOffset="367">16 412 8458,'-9'0'3205,"3"0"-2838,6 0 2959,0 0-1885,13 0 384,-3 0-820,18 0-411,1 0-162,8 0-47,14 0-247,-5 0 0,9-7-2116,-6-2 0,-1 0 571,-9 0 1407,3-1 0,-11-5 0,5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02.1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648 353 8589,'-15'-15'905,"0"1"0,1 6-535,-1 3 1,-2 3-3,-2 2-207,-4 0-24,-6 7 1,-1 7 137,1 11 372,-7 2-255,5 9-88,-12 8 83,12 9 0,-3 6 233,10-1 43,2 1-376,8 6 0,-1-2-14,0 5 1,7-6-68,3 2 0,5-10-144,5-5-153,10-10 137,8-3 1,13-13-457,1-2 347,14-13 1,8-1-926,9-7 1,-3-8 472,-1-7 0,-3-1-2424,-3-9 911,-5 7 1203,-3-10 825,-12 12 0,3-12 0,-7 7 0,-1 0 0,-2 1 0,-2 1 0</inkml:trace>
  <inkml:trace contextRef="#ctx0" brushRef="#br0" timeOffset="281">1 868 11772,'15'6'1237,"7"-4"150,8 3 1,6-4-525,8-1-865,0 0 0,7-6 82,2-4-791,5-3 0,-1-7-2499,-3 1 3094,3-1 0,-5-1 1,7-2-1</inkml:trace>
  <inkml:trace contextRef="#ctx0" brushRef="#br0" timeOffset="754">1427 162 7569,'0'-8'2702,"-2"-4"-1863,-3 7-320,3 1-248,-4 4 0,6 14 225,0 11 0,0 16 2,0 13 155,0 9-1282,0 11 930,0 1-1,0 11-140,0-10 1,0 5 115,0-2 98,0-11-734,0 4 1,0-13-92,0 0 0,-2-7-1137,-3-3 1187,4-3 244,-6-9-57,7-7 103,0-3 1,0-15-2283,0 2 1172,0-9 1283,0 2 0,0-9-62,0-3 0,0-9 0,0-9 0</inkml:trace>
  <inkml:trace contextRef="#ctx0" brushRef="#br0" timeOffset="988">1706 103 7569,'-8'15'2177,"-5"6"-1416,5 9 0,-6 15 13,5 14 527,2 0-1904,7 13 1032,-6 1 1,4 2 107,-3 4 1,-1-4-80,1-2 1,-5-11-285,5-3 1,0-10-579,5 0 1,0-3 345,0-2 1,0-6-1101,0-4 1,0-3 633,0-2 1,0-6 793,0-3 0,0-4-796,0-1 533,0-7 1,7 5 0,1-5 0</inkml:trace>
  <inkml:trace contextRef="#ctx0" brushRef="#br0" timeOffset="1498">1280 177 7569,'-9'-8'1786,"3"1"-1489,6 0 0,0 4 652,0-7-626,0 7 0,6-5 242,4 3 0,8 2-186,2-7 0,11 5-56,-2-5 0,10 2-104,1-2 0,7-3-13,2 3 1,8-3-58,2-1 1,1 4-168,9 0 0,-5 7-1,4-2 0,-12 3-194,-2 2 1,-9 2-428,-5 3 0,-8 8 355,-12 6 0,-2 8-642,-13-3 1,-8 9 363,-12 1 0,-11 0 290,-9-4 1,-10 4 253,1 0 1,-9 1 195,4-6 0,0-1 19,5-4 0,-3 2 249,3-6 1,3 0 389,12-6 1,6 1-354,3 0 0,5-1 85,6 1 0,5 6-193,14 4 1,13 3 162,16 1 1,10 5-202,5 1 1,3 5 102,2 0 0,0 1-143,0-2 1,-1 3-140,1-3 0,-7-1-1030,-3 1 1,-4-6 587,-6 1 0,-3-8 308,-7-1 1,-4-7-24,-1 1 0,-6-2 0,3-3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01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692 103 7569,'0'-8'3499,"0"-5"-2969,6 12 336,-4-6-228,4 7-501,-6 0 1,-6 7 45,-4 2 1,-5 13 608,-4 7-160,-4 7 0,-12 13-168,1 0 0,-5 8-63,5 2 0,-6 0-336,6 4-184,-7 4 1,10-6 314,-3 2-1969,3-2 1599,2-2 0,-1-5-151,1-1 0,-1-7-420,1-2 1,4-5 285,1-4 1,6-11-211,-2 1 1,6-7-1373,4-4 998,3 1 1043,7-7 0,-5-6 0,1-7 0,-1 0 0</inkml:trace>
  <inkml:trace contextRef="#ctx0" brushRef="#br0" timeOffset="250">74 30 7569,'-8'-15'0,"-5"7"2432,11 1-1631,-4 7 0,12 14-109,4 5 0,3 15 152,2 11 0,0 7-483,-1 12 0,7 2-142,4 8 0,4 4 276,6 1 905,2-1-882,7-4 0,2-7-261,3-4-244,-10-2 216,10-16-707,-18 11 1,5-22 383,-6 10 1,-1-9-2074,0-1 1,-4-3 2166,-1-2 0,-4-4 0,1-1 0,-4 3 0,-6 0 0</inkml:trace>
  <inkml:trace contextRef="#ctx0" brushRef="#br0" timeOffset="635">1206 956 7569,'0'15'1327,"-2"1"0,-1 4 0,-2 4 206,2 4 0,1 8-1350,2 3 1,0 3-1309,0 3 0,0-3 110,0-3 778,0-3 1,2-8 236,3-4 0,3 4 0,7-5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3220 7760,'-15'0'1194,"7"0"0,1 1-959,7 4 1,-1-3 427,-4 3-368,3-4 0,-4 1 38,6 3 0,5-2-100,-1 7 1,8-7-28,-2 2 1,4 2 215,6-2 1,-2-1-96,6-4 0,1 0-210,4 0 1,6 0 65,-1 0 1,7 0-1,-2 0 1,3-1-102,3-4 0,-5 2-772,4-7 1,-9 0 176,4-5 0,-1 1-199,-4-1 0,0 0 87,-4 1 0,-8 1 232,-2 3 1,-5 2 392,-6 3 0,5 3 0,-6-5 0</inkml:trace>
  <inkml:trace contextRef="#ctx0" brushRef="#br0" timeOffset="1420">309 1132 7649,'0'-14'895,"0"6"-655,0 1-15,0 7 254,0 0-251,0 7 0,5 1 96,0 6 1,0 8 156,-5 2 0,5 10-115,0 6 1,5 2-82,-5 2 0,4 7-90,-4 3 0,2 5 81,-2 4-1390,-4 4 1136,12 7 0,-11 6 57,3 3 0,-3 8-99,-2 3 56,0 5 59,0-16 0,0 7-31,0-16 0,0 1-762,0-11 697,0-7 0,0-7 119,0-5 0,0-6 0,0 0 1,0-6-134,0 1 1,0-3 79,0-2 0,0-4 221,0-1 1,0-6-463,0 2 682,0-4-850,0-1 1,1-5-69,4-1 141,-3-5 551,11 2-184,-12-6 0,8-1 433,-5-4-406,-2 3 1,6-6-91,-3 3 181,-3 3 92,4-4-140,-6 6-1565,0 0 1363,0-7 0,5-1 30,0-7 0,2 1-5,-2-1 0,1 0 17,4 1 0,3-8-206,-3-2 1,-2 1-257,2-1 1,0 4-830,4-5 1,-1 6 1284,-3-6 0,10 1 0,-4-5 0</inkml:trace>
  <inkml:trace contextRef="#ctx0" brushRef="#br0" timeOffset="1803">456 2940 8825,'-14'0'2686,"-1"0"-2276,0 0 48,7 0 1,-5-5 141,3 1 0,-3-6-193,-2 5 0,1-7 11,-1 3 1,-1-4-715,-4-2 228,4 0 1,-7-1-1059,3-4 0,4 2 725,-4-6 1,4-1-1444,1-4 1844,1 0 0,-1-1 0,0 1 0</inkml:trace>
  <inkml:trace contextRef="#ctx0" brushRef="#br0" timeOffset="3468">868 265 7569,'0'-10'20,"0"1"186,0 5 69,0-2 47,0-1 885,6 6-559,-4-6 58,5 7-225,-7 0 0,0 2-156,0 3 1,0 3-93,0 6 1,0 1-274,0 0 42,0 0 1,0 4-72,0 1 1,0-6-203,0-4 1,0 0-440,0 5 348,0-7-1807,0 5 1456,0-11 0,5 3-448,-1-10 1161,8 3 0,-4-18 0,7 4 0</inkml:trace>
  <inkml:trace contextRef="#ctx0" brushRef="#br0" timeOffset="3594">1000 250 7890,'0'-8'1617,"0"3"-802,0 10 1,0 3 76,0 7-593,0 0 0,0 0-457,0-1 0,0 6 155,0-1 1,2 1-1051,3-5 1,-4-1 232,4 1 820,3 0 0,1 6 0,5 2 0</inkml:trace>
  <inkml:trace contextRef="#ctx0" brushRef="#br0" timeOffset="3927">1250 677 7569,'0'-15'1839,"0"0"-2796,0 7 485,0 2 1605,7 6-745,-6 6 0,6 4-28,-7 10 826,0 9-724,0 9 1,0 6 185,0 0-240,0 6-333,0-4 0,0 5-37,0-7 0,0 0-91,0 0 0,0-5-251,0 0 1,0-8 22,0-1 0,0-2-316,0-9 1,0 1-623,0-6-1002,0-5 2221,0-3 0,6-6 0,3 0 0</inkml:trace>
  <inkml:trace contextRef="#ctx0" brushRef="#br0" timeOffset="4320">1250 794 7569,'-15'-14'459,"1"-1"0,6-5 574,3 1 0,3-6-574,2 6-537,0-8 54,7 11 1,1-10 84,6 6 1,8-1 161,2 2 0,2 2 567,-1-2-524,3 2 0,-6 8-466,8-1 0,-7 6 133,-4 0 1,-2 5-51,-3 9 0,-6 1 101,-3 14 1,-5-5 80,-5 4 1,-4 1-45,-11 4 0,-1 5 412,-4 1 1,-2-6-123,2-5 1,4-4-87,1 5 0,4-9-320,1-1 287,7-1-187,2-6 1,14 2 120,6 0 0,8-7-369,7 2 1,5 2 122,1-2 0,1 6-84,-2-1 0,-3 3 69,3 2 0,-9-1-148,-6 1 0,-4 5 287,-5-1 1,-4 7-67,-6-1 0,-3-2 603,-7 1 1,-6-4-309,-14 4 0,1-4 90,0 4 1,-2-6-94,-4 2 1,4-9-955,-3-1 0,8-7 181,1 2 0,7-3-135,-1-2 0,4-11-2047,5-4 2725,4-10 0,12 2 0,3-6 0</inkml:trace>
  <inkml:trace contextRef="#ctx0" brushRef="#br0" timeOffset="4702">1662 1074 7569,'-15'6'2939,"7"2"-3116,1 0 116,7 6 59,0-6 330,0 0 0,2 3 243,3-6 1,8 0-267,6-5 1,3-6-130,-3-4 1,-1-3 6,7-2 0,-2 0 12,1 1 0,-3-1-1571,-6 0 958,0-6 0,-1 5 229,1-4 1,-2 4 149,-3 1 0,-3 0 168,-7 1-205,0-1 0,-7 5 385,-3 0 0,-3 7-96,-2-2 0,-1 15 606,-3 5 1,2 4-213,-2 1 1,2 3-154,3 6 1,1 1-37,3-1-258,-3 0 1,11-1 114,-3-3-446,3 2 1,9-10 211,3 2 0,3-2-291,2-3 0,-1 1 211,1 0 1,0-6-1228,-1 1 1,1-6 140,0 0 1,1-2-110,4-2 0,-4-2 182,4-2 0,1-5 258,-2-5 794,8-8 0,-11-7 0,5-9 0</inkml:trace>
  <inkml:trace contextRef="#ctx0" brushRef="#br0" timeOffset="4926">2161 427 7569,'0'-31'788,"0"6"1,2 7 164,3 4-418,-3 5 1,4 6-178,-6 13 1,-5 6-8,0 14 0,-6 6 736,1 3-714,4 10 0,-6 8 306,7 7 0,-5 4-266,6-4 1,-3 0-346,2-5 0,3-6 74,-2 1 0,2-11-585,2 1 0,0-10 339,0 0 1,2-4-940,2-6 1,0-2 310,6-8 0,-6 1-139,6 0 1,-5-7-533,5-3 0,-5 1 1403,5-1 0,-1 0 0,6-5 0</inkml:trace>
  <inkml:trace contextRef="#ctx0" brushRef="#br0" timeOffset="5336">2500 838 7569,'0'-9'1113,"0"-1"-651,0 7-225,-7-4 1,-1 9 224,-7 3 0,-1 3 348,-4 6 0,4 8-378,-4 2 0,-1 4-32,1 1 0,1 6-65,4-1 0,0 0 142,1-4 0,6-6-307,3 1-139,3-7 0,2 3-51,0-7 1,7-4 85,2 0 1,4-7-70,2 2 0,0-3 78,0-2 0,-1-7-669,1-2 0,5-9 275,-1-2 1,6-6-486,-6 1 0,2-7 227,-1-3 0,-4-5 208,4 0 0,0 0 606,-6 0-215,4-2 1,-14 17-78,5 1 1076,-5 6-878,2 3 0,-6 9 221,0 6 0,-5 14-128,0 16 0,-4 6 692,4 8 1,-5 0-341,5 0 1,0 0-230,5 0 1,0-1-667,0-4 1,0-5 215,0-9 0,5 1-1585,0-7 1359,6 1 1,-3-10 193,7 0 0,0-7-144,0 2 267,-1-10 0,1-3 0,0-7 0</inkml:trace>
  <inkml:trace contextRef="#ctx0" brushRef="#br0" timeOffset="5671">1985 500 10245,'15'0'2065,"-1"5"-1580,1 0 0,1 5-9,4-5-1081,-4 6 482,6-9 0,-3 4-2261,1-6 1626,6 0 0,-3 0 758,6 0 0,1-6 0,-1-2 0</inkml:trace>
  <inkml:trace contextRef="#ctx0" brushRef="#br0" timeOffset="6002">2735 1 8401,'0'22'439,"0"-2"1,0 3-257,0 1 1,0 4 633,0 2-1,0-1-407,0 0 1,0-1-246,0-3 1,1 1-705,4-7 1,-3 1 234,3-5-714,-4-7 1,1 3 501,3-6 0,-2-2 517,7-7 0,0-5 0,5-5 0</inkml:trace>
  <inkml:trace contextRef="#ctx0" brushRef="#br0" timeOffset="6144">2882 59 8842,'6'-8'1776,"2"3"-950,7 10 0,-7 8-464,-3 7 0,-3 6-86,-2-2 1,0 4-60,0 2 1,0-6-488,0 1 1,1-7-594,4 1 0,-1-2 863,5-3 0,1-6 0,5-1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43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251 88 7569,'8'-7'339,"-3"-3"537,-4-3 1,-1 3 27,0 1-709,0 5 0,-1-2 516,-4 6-136,3 0 318,-11-7-627,5 6-105,-7-6 0,6 7 205,-1 0-221,0 0 1,-5 2-55,1 3 1,-1 8 113,0 6 1,0 9-1,1 1 1,-1 2-40,0 9 1,1-4-30,-1 8 0,5-4-27,0 9 0,7-1 29,-2 1 1,-1-8-126,1 3 1,0-5 31,5 0 1,2-3 49,2-7 0,0-6-42,5-3 0,0-4-95,0-1 0,5-5-3,-5 0 1,4-7-106,2 2 1,0-4 36,-1-1 1,1-6-111,0-4 1,0-5-252,-1-4 263,1-4 72,0-7 0,-2 1 36,-3 0 25,3-7 43,-5-2 1,2-1-38,-1 0 1,-5 0 12,1-6 1,1-2 21,-1 3 1,0-3-10,-5 7 0,0 5 75,0 0 1,0 11 398,0 4-205,0 4-122,0 1 340,0 7-142,0 1-265,0 7 1,2 9 39,2 5 1,-2 9 195,3 11 0,-3 6 271,-2 9 1,1-2-166,4 7 0,-2-7-60,7 2 1,0-3-305,5-2 26,-1 0 0,1-6-353,0-4 203,-1-3 125,1-2-368,0-6 0,4 2-452,1-10 1,0 6 568,-6-11 1,1 4 35,0-9 1,4 0-896,1-5 0,0 0 1096,-6 0 0,7-13 0,2-3 0</inkml:trace>
  <inkml:trace contextRef="#ctx0" brushRef="#br0" timeOffset="784">986 146 7569,'0'-9'444,"0"-1"-144,0 0 1,0 0 46,0 0 0,0 5 10,0-4 1,-2 5 215,-3-1-240,-3 4-71,0 1 0,-5-5 48,3 0 0,-3 0-35,-2 5 94,1 0-128,-1 0 1,-5 7 4,1 2 0,-1 0 91,5 0 1,1 6-52,-1 5 1,0 6 137,1-2 1,-1 11 307,0 4-365,0 3-261,7 2-88,2 0 14,-1 1 1,6-1 150,-4 0 1,5-7 11,5-2 0,-2-9-223,7-2 0,-1-6-311,6 2 0,5-5 176,-1-6 1,6 3-168,-6-7 0,8 0-248,-3-5 1,-1-2-77,1-3-428,-6 3 663,4-11 0,-3 5 1,1-7 0,-2 1 52,-8-1 0,3-6 124,-4-4 0,-2-2 32,-2-3 0,-3 1 50,-2-1 0,0 1 23,0 0 0,0-6 295,0 1-125,-7 0 120,5 11 0,-6-3 411,3 6-447,4 1-116,-6 4 642,1 7-226,4-5 2,-5 11-126,1-11 6,4 11 0,-4-3 8,6 10 1,0 5 290,0 10-252,0-4-105,0 18 0,5-8-58,0 14 0,6-1 20,-1 5 1,-2 2 22,2 3 1,0-2-44,4 7 1,-4 0-1,0 5 1,-2-1 152,2 1 0,1-2-115,-6-3 1,5 2-105,-5-7 67,0 6 54,-5-9 0,-2-2 139,-3-10 0,-3 1-167,-7-6 0,1 2-16,-1-11 0,-6-1-290,-4-4 0,2-7-364,-1-3 1,-1-5-165,-4-5 1,4-5-781,1-9 0,6-11 254,-2-9 1,-1-10 127,2-5 1,1-6-234,8-9 0,3 7 1255,7-6 0,-6 6 0,-2 3 0</inkml:trace>
  <inkml:trace contextRef="#ctx0" brushRef="#br0" timeOffset="1309">1294 396 7569,'-8'2'1361,"2"1"-752,-1 2-258,6 0 78,-6 1 0,9-4 338,3 3-359,3-3 46,6-2-444,1 0 1,1-7 130,4-3 1,-2-8-245,7-1 1,-8-3 106,3 3 0,1-2 173,-1-4 1,0-1-103,-6 6 0,-4-4-324,0 4 0,-5-4 145,5 4 0,-7-4 78,2 4 0,-5-4 171,-5 4 0,2 0-89,-7 6 0,-5 4 367,-5 0 1,-1 7-153,2-2 1,1 5-104,-7 5 1,6 10 134,-6 9 1,7 4 320,-2 1 1,4 12-142,1 3 0,7 8 104,3-3 0,4 2 27,1-2 1,3-5-237,7 0 0,1-6 157,14-9 0,-1-1-207,6-4 0,-1-2-116,0-8 1,6-1-7,-1-3 1,0-3-252,-4-7 0,-1 0-705,0 0 1,1-7-1025,-1-3 1,-4 1-1020,-1-6 0,-4 4 2793,4-9 0,1-9 0,4-3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50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30 310 6146,'-8'0'1781,"2"6"-1207,6-4 217,0 4-165,-7-6 210,5 0-449,-4 0-203,6 7-1,0-6 769,0 6-174,0-7 2169,0 0-3085,0-7 1,2 3 154,2-11 1,5 3-282,5-7 0,1-4 140,0-2 0,-5 3 3,-1-3 0,1 6 39,5-6 0,0 2 70,-1-1 1,1 1 35,0 3 0,-1 6 156,1-1 1,-5 2 199,0 8 1,-1 0-183,6 5 0,1 2 234,4 2 1,-2 11-141,7 10 1,-3 2-66,3 3 1,3 6 5,-4 3 1,-1-3 66,1-2 1,-1-4-367,2-6 1,3 1-432,-4-11 1,-1 3-2787,1-12 2223,1-1 1,4-7 1059,1-7 0,-1-13 0,1-14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3:2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30 235 7569,'-8'0'955,"1"2"-534,7 3 0,0-2 296,0 7-115,-6-7 35,4 10-372,-4-11 0,7 4 134,4-6 1,3-1-165,7-4 1,1-10-53,4-9 1,3-4-52,6-1-100,1-1 1,-3 1 241,-2-1 1,1 4 209,-6 7 1,4-1 480,-4 10-493,6 4-226,-10-1 0,5 20 45,-6 7 0,0 12-85,0 8 1,-1 2-803,1 2 0,0-1 429,-1-4 0,3-10-3346,2-9 3513,4-10 0,20-4 0,2-6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2:4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15 609 7569,'-8'0'1998,"1"0"-844,7 0 755,0 0-1147,7 0-368,1 0-151,7 0 0,1 0-37,4 0 1,-2-4 68,6-1-564,1 0 278,4-2 1,-4 6-157,-1-4 0,-1 1-301,1-1 0,3 4 445,-8-4 0,1 3-150,-6 2-1809,1 0-526,0 0 2508,-7 0 0,5 0 0,-5 0 0</inkml:trace>
  <inkml:trace contextRef="#ctx0" brushRef="#br0" timeOffset="294">103 771 7569,'0'8'2922,"0"-1"-2274,0-7 328,0 0 1,7 0 176,3 0-599,3 0-185,8 0 73,-5 0-196,5 0 0,-1 0-141,0 0 1,-1-2-198,-4-3 1,5 4 194,-1-4 0,1-2 92,-6 2 0,1-1-195,0 1 0,6-3 0,2-7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13.015"/>
    </inkml:context>
    <inkml:brush xml:id="br0">
      <inkml:brushProperty name="width" value="0.08575" units="cm"/>
      <inkml:brushProperty name="height" value="0.08575" units="cm"/>
    </inkml:brush>
  </inkml:definitions>
  <inkml:trace contextRef="#ctx0" brushRef="#br0">1 318 7569,'0'-10'879,"0"1"644,0-2-1247,0 4-139,0 1 1,0 7 137,0 4 158,6 3 0,-4 7-28,2-1 0,3 7-77,-2 3 1,4 5-101,-4 5 1,1 2-46,-1 8 1,-1-1 91,5 0-92,-6 7-22,4-5 0,-2 5 108,-1-7-85,1 0-1,-5-6 1,0-1-155,7-7 0,-6-2 10,4-3 0,-3 2-138,-2-7 1,0-5-5,0-4 1,1-7 57,4 2 166,-3-3-67,4-2 1,-1-9-30,0-5 0,4-2-23,-4-8 1,6-2-235,-1-7 0,-2 0-5,2-5 0,-6 4 9,6-4 1,-2 6-26,2-2 0,-4 10 121,-6 5 1,5 3 192,0 1 1,1 7-132,-1 3 1,-3 5 285,2 5 1,3 5-133,-2 9 0,6 5 120,-1 10-20,-4-4-76,7 12 0,-7-10 123,4 7 0,3-6 40,-4 6 1,9-7-66,1 2 0,0-6-42,-4-3-49,6-5 1,-5-5 0,6-7 18,-2-3 0,-3-4 6,7-1 0,-6 0-208,1 0 0,2-11-190,-2-3 1,2-9-238,-2 4 0,-3-7-487,4 2 527,-4-3 233,-8-2 0,3 0-107,-6 0 1,4 2-128,-4 3 187,0-3 307,-5 4-70,0-6 1,-2 7-291,-2 3 452,-4 3 0,-2 1-45,0 1 1,2 4 72,-1 0 280,-4 7 0,5-2-217,-7 10 1,6 3 221,-1 7 1,2 1-172,-2 3 0,-2 3 78,2 7-175,4 0 0,-1 2 468,7 2-154,0-2-237,0 4 0,2-6-135,3 0 1,3 0-4,6 0 1,0-7 11,1-3 0,4-3 150,0-1-365,1-1 1,-1-6 104,0-3 0,2-3-284,-2-2 0,-3 0 90,4 0 138,-4 0-382,5-7 0,-5-1 65,3-6 0,-3-2-72,-2-3 0,2-2-14,4-3 1,-6-4 108,0 4 1,1-3 124,-5-2 0,-4 0 10,-1 0 0,1 7-31,-1 3 1,0 3-66,-5 1 663,0 1-44,0 6-4,0 1 0,0 10 94,0 7 0,0 1-187,0 13 1,0-4-84,0 4 1,0 0 26,0 5 0,0-2 229,0-3 0,0 2-71,0-7 1,5 0-226,-1-4 1,8-1 168,-3 1-570,-2-1 246,6-6 0,-5-2-262,6-6 0,2 0 197,3 0 1,-3-6-455,4-4 0,-3-2 68,3-3 344,-4-6 15,11 5 0,-10-11-245,8 3 0,-8-3-88,2-2 0,2-5 349,-1 0 1,-1 1 280,-5 4-169,-6 6 166,5-4 0,-10 9-168,7-6 1,-7 7 763,2-3-557,-3 4 0,-9 2 26,-2-1 1,1 7 44,-2 4-131,0 2 0,-4 2-7,-1 0 1,6 6-1,-1 4 0,2 9 182,-2 5 1,2 4-72,4 1 1,2 1-132,-3 4 0,4-4 32,1 4 0,4-4 21,1-1 0,6-6 38,-1-4 0,5 2-410,4-2 158,-3-6 0,6-2-234,-2-6 212,-4 0 1,4-5 194,-5 0 1,-1-2-100,1-3 0,-1-3-161,1-6 0,-6-1 123,1 1 0,-7-7-169,2-3 0,-3 2 80,-2-2 0,0-1 147,0-3 1,0-1-6,0 0 0,0 0 66,0 0 1,-2 2 276,-3 3 0,4 3 55,-4 6 443,-3 1-315,6 6-273,-4 2 1,6 17-100,0 3 0,0 12-281,0 3 0,0 1 45,0 9 0,0-1-27,0 6 1,4-1 122,1 0 0,2 5-5,-2 0 0,-4 5 66,4-4 0,-3 5-69,-2-1 1,0 3 178,0 2 1,0-5-73,0 0 1,0 0-75,0 5 1,-2-2-32,-3-3 0,-1-5 19,-4-10 1,-3-2-189,4-7 91,-4-1 1,-2-5-33,1-4 1,-5-4-141,-1-6 0,0-2 99,0-7 1,3-2 55,-7-3 1,6-9-24,-1-10-2887,-4-10 1959,7-3 0,0-13-910,6-3 1352,7-9 0,-3 1-512,6-7 573,0 7 246,0-3 1,1 7 10,4-1 1,3 2 62,7 3 1,-1-2 335,1 7 1,1-7-192,3 3 1,-1 0 127,6-1 1,0 2-26,5-2 1,-1-3 49,1 3 0,0-2 8,0 2-55,0-3 1,-2 13-64,-3 0 147,-3-1 0,-11 14-100,-1-4 1,-5 10-71,0 5 219,4 3 1264,-6 8-1012,4 1 0,-6 14-25,0 2 0,0 12-1,0 8 1,5 6-112,0 9 0,5 1 126,-5 3 0,4 3-117,-4 7 1,5 0 83,-6-1 1,6-1-68,-5-3 1,5-3-32,-6-7 0,6-6-84,-5-3 0,4-8 152,-4-2 1,5-11-228,-5 1 1,4-8 155,-4 4-440,6-7 0,-4-3 147,2-9 0,4-6 135,-3-4 1,3-5 56,1-10 1,1 2-1301,-1-6 1,-4 4 266,-1-5 0,-1 9-32,2 1 1,1 2 711,-6 8 1,0 4 2,-5 5 0,1 7 285,4-2 1,-3 12-152,3 7 0,-4 7 341,-1 8 1,0 2-184,0 2 1,0-1-18,0 7 1,5-7-4,0 2 1,4-4 367,-4-1 1,6-7-19,-1-2 1,3-6-148,1-4 0,1-4-174,-1-6 0,2-3 27,4-7 1,-3-2 7,7-17 0,-1 1 21,1-10 1,1 4-1051,-5-4 0,-1-1 275,-5-4 1,1-5 24,-1 0 0,-1-9 55,-3 0 1,1-1 162,-6-5 0,4 4-144,-4 1 0,0 7 145,-5 3 1,0 11 345,0 8 0,0 6-108,0 9 1,-6 6 282,-4 3 1,2 5-182,-2 5 0,2 9 317,-1 11 1,-4 8 164,3 6 0,2 9-276,-1 5 0,5 3 106,0 2 0,2 4-80,2 1 0,0-1-29,0-4 1,5-6-19,0-4 1,4-5 168,-4-5 0,6-2-218,-1-7 0,1-2-317,-1-3 1,3-3-790,-4-7 1,4-1 537,2-3 1,-6-4 252,1-6 0,-1-1-93,6-4 250,-1-10 0,1-7 0,-1-7 0</inkml:trace>
  <inkml:trace contextRef="#ctx0" brushRef="#br0" timeOffset="194">2152 549 7569,'0'8'1298,"7"3"243,2-6 1,6 0-971,4-5 1,-1 0-231,6 0 1,4 0-188,6 0 0,1-2-100,-1-2 0,-3-4-324,2-7 206,-2 1 105,-2-1 0,-2 1-2362,-3-1 1137,-3 1 580,-7-1 604,1 1 0,-1 0 0,1-1 0</inkml:trace>
  <inkml:trace contextRef="#ctx0" brushRef="#br0" timeOffset="464">1011 0 7569,'-14'15'3115,"6"-1"1,1-4-3103,7 0 1,2-6-1166,3 6 1,5 0 1151,9 4 0,3 7 0,7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08.234"/>
    </inkml:context>
    <inkml:brush xml:id="br0">
      <inkml:brushProperty name="width" value="0.08575" units="cm"/>
      <inkml:brushProperty name="height" value="0.08575" units="cm"/>
    </inkml:brush>
  </inkml:definitions>
  <inkml:trace contextRef="#ctx0" brushRef="#br0">116 160 7569,'7'-8'536,"-6"1"-579,6 7 56,-7 0 928,0 0-214,0-6-272,0 4-89,6-4-47,-4-1 282,4-1-13,-6 0-341,0-5 0,-2 7-52,-2-4 0,0 4 82,-5 6 0,-1 0 1,-4 3-1,-1 5 0,1 7 1,-1 2 377,1 4-506,-1 2 1,3 7 30,2 4 1,4-2-12,6 6 0,0 1-37,0 4 21,0 0 1,1-1-132,4-3 81,-3 2 1,12-10-55,0 3 0,1-6-193,4-3 91,4-5 55,-1-12 0,5-1-113,-3-7 1,4 0 83,-4 0 1,3-7-39,2-2 0,-5-6-232,0-4 170,-6-3 0,7-9-406,-5-3 347,-1 4 0,-6-10 17,-4 6 1,3-4 31,-8 4 1,1-6 66,-5 1 0,-1 2 74,-4-1 0,-5 6-2,-9-2 1,3 10 211,-3 5 1,-2 4 305,2 6-374,-7-4 1,8 13-266,-6 0 40,6 13 0,-7 11 135,6 10 0,-1-4 42,6 4 1,1 1-696,3-1 1,4 4-1060,6-4 1,0 1 618,0-1 1037,6-10 0,9 10 0,7-12 0</inkml:trace>
  <inkml:trace contextRef="#ctx0" brushRef="#br0" timeOffset="345">723 549 7569,'-8'0'2126,"1"-6"-888,7 4-281,-6-4-396,4 6 732,-4 0-324,6 0 370,0 0-1399,0 6-3016,0-4 3076,6 4 0,2-6 0,7 0 0</inkml:trace>
  <inkml:trace contextRef="#ctx0" brushRef="#br0" timeOffset="912">1011 58 7820,'-14'15'1440,"6"-5"-1109,3-1 1,4 1 238,1 4 1,0-4-203,0-1 0,0-4 292,0 5-406,0-7 1,6 4-38,4-7 0,-1-2-104,6-3 1,-3-3 81,13-6 0,-6-6-238,5 1 1,-7-5 83,3 5 0,-4 0-143,-2 4 1,1 7 86,-1 3 0,-4 4 23,-1 1 0,-5 8-2,0 6 1,-2 13 183,-2 12 1,0 9 233,0 5 0,0 5-172,0 4 0,-2-7-233,-2 3 1,2-4 73,-3 4 1,4-11-741,1-4 1,0-11 134,0-3-986,0 0 0,6-15 162,4 1 1336,2-7 0,9-8 0,2 0 0</inkml:trace>
  <inkml:trace contextRef="#ctx0" brushRef="#br0" timeOffset="1534">1921 347 9344,'-6'15'1350,"4"1"-1081,-3 3 1,2 2-104,-2 3 0,4 3 110,-4-3-93,-3 4-34,6-6 0,-4 4-1198,6-7 482,0 0-625,-7-4 0,6-6 1192,-4 1 0,3-7 0,2 4 0</inkml:trace>
  <inkml:trace contextRef="#ctx0" brushRef="#br0" timeOffset="1717">1806 333 7569,'0'-8'1828,"0"14"0,4 10-1186,1 13 1,6 0 38,-1 0 1,3 5-107,1-1-354,-6 1 1,5-5-588,-3 0 1,3-2 296,1-3 1,1-3-341,-1-7 0,0-4 255,1 0-418,-1-7 0,1 3-1933,-1-6 2505,-6 0 0,5-13 0,-5-3 0</inkml:trace>
  <inkml:trace contextRef="#ctx0" brushRef="#br0" timeOffset="1902">1791 477 12155,'7'8'728,"1"-1"-511,6-7 0,2 4 119,3 1 0,-3 0-94,4-5 0,0 0-59,0 0 1,4 0-4673,-5 0 4489,7 0 0,-10-6 0,5-2 0</inkml:trace>
  <inkml:trace contextRef="#ctx0" brushRef="#br0" timeOffset="2445">1055 708 11330,'14'7'2577,"-4"-6"-1976,-1 4 109,7-3-385,0-2 1,12 0-471,-4 0 131,3 0 0,2-5-1560,0 0 0,1-6 986,4 1 1,1 2 587,4-1 0,3 5 0,-6-2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14.412"/>
    </inkml:context>
    <inkml:brush xml:id="br0">
      <inkml:brushProperty name="width" value="0.08575" units="cm"/>
      <inkml:brushProperty name="height" value="0.08575" units="cm"/>
    </inkml:brush>
  </inkml:definitions>
  <inkml:trace contextRef="#ctx0" brushRef="#br0">15 59 8837,'-8'0'1985,"2"1"-992,6 4-436,0-3 1,1 4-158,4-6 0,3 0-45,7 0 1,6 0-139,3 0-132,3 0 0,2-5-683,0 0 0,0-4 239,-1 4-375,1-6 0,2 4 734,2-2 0,-2-4 0,4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1:02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427 1 9123,'8'0'2059,"-1"0"-1435,-7 0-44,0 0 1,-7 0-524,-3 0 56,-3 0 1,-3 1-76,-4 4 1,4-3-21,-4 3 1,4-4-101,1-1 1,-4 0-54,-1 0 0,0 5 82,6 0 1,-1 0 247,0-5 1,1 0-48,-1 0-124,0 0 211,1 0 405,5 0-236,-4 0-91,12 0-89,-6 7-94,7-6 0,0 12 203,0-3 0,0 3-91,0 2 0,-1 1-72,-4 4 0,3-4 11,-3 4 0,4 1-129,1-2 0,0 8 120,0-3 0,0 4 34,0 1 0,0 6-27,0-1 1,-5 7-26,0-2 1,-5 8 108,5 2 1,-6 0-113,1-5 1,2 0 7,-2 1 0,2-3-11,-2-3 0,2 2-134,3-7 1,3 1 173,-3-6 0,4 0 159,1 1 1,6-6 9,4 1 1,10-7-94,4 1 0,-1-4-161,1-5 0,1 1 47,4-6 1,6 0-1412,-1-5 0,0-2 728,-4-2 0,1-5-2693,3-5 1,3-3 3225,8-2 0,-1-4 0,0-6 0</inkml:trace>
  <inkml:trace contextRef="#ctx0" brushRef="#br0" timeOffset="1659">927 324 7569,'6'-15'1317,"-4"1"-845,4-1 21,-6 0-126,0 0 115,0 7 1,0 0 160,0 3 188,0 4 11,-6-6-470,-2 7 0,-7 2-39,0 3 0,1 3-90,-1 6 1,0 3-61,0 2 1,1 3-1,-1 2 1,0 4 186,1-4 0,4 4-92,0 2 1,7 4 33,-2 0 1,-2 0-44,2-4 1,1-4-53,4 3 1,4-7-165,1 7 0,5-4 110,-5-1 1,6-3-196,-1-6 1,2 0 81,-2-1 1,7-1 100,-2-3 1,3-3-103,-3-7 1,0 0-393,-1 0 1,6 0 10,-1 0 0,3-7-167,-3-3 1,-1-4-48,7-6 0,-7 4 201,1-4 1,3-1 14,-3 1 0,1-6 88,-6 2 0,0 1 47,-5-2 0,-1 1 61,-3-6 1,-3 1 141,3 0 1,-3 1-11,-2 3 1,-7-2 105,-3 2 0,-1-1 82,1 1 0,-3-1-128,3 7 1,-3 1 178,-2 8 0,-4-1-93,-1 6 0,-4 1 34,4 9 1,-6 10-122,1 9 1,-1 4-849,2 2 0,-2-1 80,6 0 0,0 6-855,6-1 1566,-1 0 0,0-4 0,1-1 0</inkml:trace>
  <inkml:trace contextRef="#ctx0" brushRef="#br0" timeOffset="2548">1573 691 8013,'0'-8'492,"0"2"-357,-6 6 81,4 0-124,-4 0 369,-1 0-164,-1 0 5,-7 6 0,6-4 164,-1 3 19,6 3-48,-9-6-216,12 11 1,-6-10-88,7 7-372,0-7 228,0 4 0,2-7 80,3 0 0,-2 0-145,7 0 1,-5 0 6,5 0-81,-1 0 0,6-5 8,0 0 1,-1-7 89,1 3 1,-5 0 340,0 0 40,0 5 0,-1-2-205,1 6 0,-7 1-100,2 4 0,-3 3 620,-2 7 1,-5 5-196,0-1 0,-5 6-523,5-6 1,-1 3-1002,1-3-32,3-2 0,-4 4 1106,6-6 0,0-1 0,0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15.479"/>
    </inkml:context>
    <inkml:brush xml:id="br0">
      <inkml:brushProperty name="width" value="0.08575" units="cm"/>
      <inkml:brushProperty name="height" value="0.08575" units="cm"/>
    </inkml:brush>
  </inkml:definitions>
  <inkml:trace contextRef="#ctx0" brushRef="#br0">15 203 7569,'0'-8'2632,"-6"2"-1117,4 6-1064,-5 0 1,7 1-179,0 4 0,0 9-67,0 11 1,0 5 435,0 8-367,0-5 1,0 16 42,0-5-158,0-7 1,0 11-660,0-10 0,2-1 228,3 2 318,-3-7-1291,4 3 1,0-8 171,4-3 775,-4 4-1986,7-12 2283,-5 5 0,7-7 0,-1 0 0</inkml:trace>
  <inkml:trace contextRef="#ctx0" brushRef="#br0" timeOffset="408">434 145 7569,'0'-8'651,"-7"2"0,-1 6 46,-6 0 0,4 0-331,1 0 1,-1 1-93,-5 4 1,1 5 401,0 9-371,-1-3 28,1 18 1,4-8 140,0 12 0,2-1-90,-1 1 1,1 9 79,3-4 1,3 4-173,-2-4 0,8-1 20,6-4 1,0 2-118,4-6 0,-1 0-60,11-5 1,-5-5-101,5 0 0,-1-11-35,1 1 0,3-4-183,-3-1 1,3-2-4,2-7 0,-1-2-244,-4-3 0,3-4 129,-3-10 1,-3-6-151,-2-8 0,-3 1-227,-1-7 446,-1 1 1,-6-6-182,-3 1 440,-4 0-334,-1-7 187,0 5 0,-6-5 85,-4 7 0,-4 1-101,-5 4 1,-4 2 91,-6 8 0,1-1-183,-1 0 0,0 5-187,0 0 0,0 6-1486,0-1 1281,7 3 619,-6 8 0,12-5 0,-5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27.856"/>
    </inkml:context>
    <inkml:brush xml:id="br0">
      <inkml:brushProperty name="width" value="0.08575" units="cm"/>
      <inkml:brushProperty name="height" value="0.08575" units="cm"/>
      <inkml:brushProperty name="color" value="#004F8B"/>
    </inkml:brush>
  </inkml:definitions>
  <inkml:trace contextRef="#ctx0" brushRef="#br0">1 159 7569,'0'8'1496,"0"-1"0,8-2-928,6-1-356,7 8 1,16-11 154,6 4-230,13-3 1,5-2 183,7 0-913,5 0 0,4 0 544,10 0 0,-2-5-555,11 0 457,1-6 1,-6 1-1685,1-9-359,-14 3 2189,14-11 0,-17 7 0,7-2 0,1 3 0,2-4 0,2-3 0</inkml:trace>
  <inkml:trace contextRef="#ctx0" brushRef="#br0" timeOffset="551">621 578 8106,'0'-14'2244,"0"-1"-2107,0 7 1,2 2-55,3 6 0,3 14 123,6 10 1,1 13-92,-1 16 0,1 13 68,-1 16 1,-1 11-170,-8-43 1,0 1-1,0 3 1,1 3 246,-4 4 1,1 3-1396,2 1 0,1 1 1128,-5 6 1,-1 1-1,4 1 1,-1 1 83,-3 0 0,0-1 1,2-1-1,1-2-158,-1 0 1,0-2-1,2-8 1,-1-2-378,0 0 1,-1-2 144,-1 36 1,7-10 109,-3-15-233,-3-4 268,4-13 0,-1-6 42,0-6 1,0-12 782,-5 2-450,0-10 1859,6 2-2501,-4-13 1058,4-2-1103,0-6 152,-4 0 155,11 0-127,-5-6 98,6 4 1,-4-10-51,0 2 1,-6 2-147,6-2 0,-7 6-238,2-6 176,-3 7 14,-2-4 445,0 1 0,0 4 0,0-4 0,0-1 0,0 6 0,0-6 0</inkml:trace>
  <inkml:trace contextRef="#ctx0" brushRef="#br0" timeOffset="832">838 2903 7569,'-8'0'378,"2"-7"1213,6-2-892,0-4-554,6-1 0,7-7-290,6-3 0,0 1 2,-4-1 0,-1 6-654,1-1 586,6-3 1,-5 6-7,3-4 1,-3 9-762,-2 2 627,-6-1 1,5 0 350,-3 1 0,3-1 0,1-4 0</inkml:trace>
  <inkml:trace contextRef="#ctx0" brushRef="#br0" timeOffset="1117">954 2874 7569,'0'-14'100,"-7"-1"88,-2 1 0,1 4 384,-2 0-241,0 1-96,-11-6 0,4 1-126,-7-1 0,0-1 166,-5-3-321,0 3 206,-6-11 1,4 11 22,-3-3 1,4 3-1,1 1 1,2 7-170,3 3 0,3 4-594,6 1 580,7 0 0,-4 0 0,3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25.052"/>
    </inkml:context>
    <inkml:brush xml:id="br0">
      <inkml:brushProperty name="width" value="0.08575" units="cm"/>
      <inkml:brushProperty name="height" value="0.08575" units="cm"/>
      <inkml:brushProperty name="color" value="#004F8B"/>
    </inkml:brush>
  </inkml:definitions>
  <inkml:trace contextRef="#ctx0" brushRef="#br0">110 87 7569,'-23'-10'20,"4"-1"0,3 2-109,1 1 1016,7 3-411,-5 5-179,12 0-41,-6 0 139,1 6-59,4 2 1,2 2-102,10-1 0,11-4 19,8 5 1,13-7-121,10 2 0,11-4 116,4-1 0,6 0-689,4 0 1,8-6-273,6-4 1,2-1 145,-1 2 0,-9-3-44,4 8 0,-9-6-1322,4 5 1891,-6-6 0,2 3 0,-6-7 0</inkml:trace>
  <inkml:trace contextRef="#ctx0" brushRef="#br0" timeOffset="1244">601 477 7569,'0'-15'-367,"0"6"1,0-1 469,0-1 1,0 3 62,0-2 1,0 6-92,0-6 0,1 5 201,4-5 377,-3 7-49,4-10 125,-6 12-356,0-6-199,0 7 1,0 2 119,0 3 0,0 16-99,0 12 0,0 15 10,0 10 0,0 13-33,0 11 0,-6 8-293,-4 1 1,3-40 0,-1 1 194,-1-2 1,-1 1 0,2 3 0,-1 1-30,-3-2 1,-1 0 0,4-1 0,1 0-280,-11 44 0,-2-4 267,1-10 0,1-7-285,5-12 0,4-2 161,1-13 0,5-5 99,0-4 1,2-12-349,2 2 0,0-10-1220,0 0 1,2-9 1139,2-5 0,4-4 420,7-1 0,-4 0 0,3 0 0,4 0 0,-2 0 0,-3 0 0</inkml:trace>
  <inkml:trace contextRef="#ctx0" brushRef="#br0" timeOffset="1837">442 2022 10459,'6'-8'765,"-4"-5"-302,3 4-353,3 2 1,-2-7-173,4-1 0,2-1 239,-2-8-810,3 6 477,1-9 0,-4 10 112,0-8 0,-2 8 90,1-2 1,-1 4-1360,-3 6-750,-3-4 1032,4 11 1031,-6-4 0,-6 6 0,-2 0 0</inkml:trace>
  <inkml:trace contextRef="#ctx0" brushRef="#br0" timeOffset="2062">355 2008 7870,'-8'-7'1691,"2"-1"-1446,6-6 1,-2-1-63,-3 1 1,4-1 33,-4 1 1,2-1 0,-2 1 0,-2-5-190,-2 0 1,-3-2-184,8 1 1,-6 3-1162,5-7 692,0 6 364,5-9 260,0 4 0,0-6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29.706"/>
    </inkml:context>
    <inkml:brush xml:id="br0">
      <inkml:brushProperty name="width" value="0.08575" units="cm"/>
      <inkml:brushProperty name="height" value="0.08575" units="cm"/>
      <inkml:brushProperty name="color" value="#004F8B"/>
    </inkml:brush>
  </inkml:definitions>
  <inkml:trace contextRef="#ctx0" brushRef="#br0">333 0 7569,'-23'15'1025,"2"-1"-622,7-6-170,-7 5 1,10-5-39,-4 7 0,4-3 87,-3-2 1,6 3-44,3-4 0,3 4 276,2 2-288,0-1 1,8-1 429,7-3-375,5 3 0,17-10 73,7 6-406,5-5 100,16 2 1,0-8-1246,8-2-395,-1-4 1478,0-7 0,5 1-1110,0-1 0,5-4-530,-5 0 1753,-7-7 0,7 4 0,-3-7 0</inkml:trace>
  <inkml:trace contextRef="#ctx0" brushRef="#br0" timeOffset="654">621 376 9929,'-8'6'174,"4"4"1,0 9 20,-1 5 0,-3 10 80,-6 4-1322,0 11 723,-1-5 0,1 13 414,-1-4 1,-4 8 426,0 1 0,-5 5 80,4-4-368,1 6 0,0-13-182,0 7 0,-7-5 102,2 9 0,1-8-317,-1-1 1,5-2 135,-5-8 1,5 0 30,-5-4 0,11-7 48,-2-4 1,6-4-243,-1-5 42,4-3 1,6-6 68,0-1 0,0-4-100,0-1 9,0 1 251,0 4-116,0 1-45,0-1-15,0 1 14,0-1-6,0-6-53,0-1 69,0-7 751,0 0-283,6 0 1,-3-8-38,7-7-217,0 1 0,6-12-19,3 7 0,-1-7 47,6 2 0,0-2 41,5 2 0,0-3-1744,-1 3 748,1 3 363,0-6 0,-2 9 1,-1-4-1,-3 1 426,-3 3 0,0 2 0,-6 2 0</inkml:trace>
  <inkml:trace contextRef="#ctx0" brushRef="#br0" timeOffset="941">102 1776 7794,'0'-9'613,"0"-1"0,-5 1 110,0-6 1,-5 1-570,5-1 1,-4-6-309,4-3 0,-5 2-1053,6-2 586,-8 0 410,11-5 1,-11-2-1152,8-2 1362,-1-4 0,-2-13 0,-1-1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35.240"/>
    </inkml:context>
    <inkml:brush xml:id="br0">
      <inkml:brushProperty name="width" value="0.08575" units="cm"/>
      <inkml:brushProperty name="height" value="0.08575" units="cm"/>
      <inkml:brushProperty name="color" value="#004F8B"/>
    </inkml:brush>
  </inkml:definitions>
  <inkml:trace contextRef="#ctx0" brushRef="#br0">232 851 7627,'-2'-13'607,"-2"3"0,0-1 1,-5 6-185,-2 2 0,-2 3-50,-2 5 1,1-2-84,-1 7 1,-4 1-96,0 8 0,0-1 103,4 6-115,1-7 861,-1 11-430,7-12-268,-5 11 0,12-6 73,-4 3 0,-1 3-5,1-3 1,0 4-108,5 0 0,0 0-245,0-4 1,5 8 76,0-3 1,4-2-234,-4-3 1,6-5-18,-1 5 1,3-6-159,1 1 0,2-4 198,3-6 0,-2 3 89,2-8 0,2 1-1237,-2-5 1,5 0 523,-5 0 1,5-1-605,-4-4 0,4-3 201,-5-7 1098,7-5 0,-4 3 0,7-3 0</inkml:trace>
  <inkml:trace contextRef="#ctx0" brushRef="#br0" timeOffset="682">607 1024 7569,'-22'6'0,"-4"-2"1620,7 5-742,0-6-347,4 4-13,1-1-255,0-4 0,-1 11-15,1-4 1,4 6-66,0 4 1,6-1 121,-6 6 1,7-5 174,-2 5 1,3 0-336,2 5-104,0-7 1,7 1 280,2-4-791,4-3 326,8-1 164,-5-3-320,5-4 256,-7 1 1,6-3 28,-1-6 1,0 0 8,-4 0 0,-1 0-216,0 0 1,1-5-266,-1 0 0,-1-6-357,-3 1 416,3-2 203,-12 4 1,6-10 111,-7 4-50,6-4 13,-4 3 300,4 1-165,-6 0 0,-5-3-171,0-2 370,-6 3-155,10-5 0,-12 7-18,3-1 0,-3 6 97,-1-1 1,-1 1 532,1-6-290,0 7-79,6-5-347,-5 5 134,11-6 1,-4-1-259,6 1 136,0 6 0,6-3 111,4 6 0,3 0 18,1 5 0,0 0-9,1 0 1,-1 2-14,1 2 1,-1 9-23,1 7-33,-1 5 15,1-9 1,-1 12 224,0-4 2,1 3-123,-7-5 1,5 6 162,-4-4 1,-2-3-97,-2-2 1,1-2-28,-1 3 1,1-9-87,-1 3 1,-3-7-117,2 2-2,-2-5-54,4 2 260,-4-6-136,5 0-58,-7-6 66,6-2 1,-4-7-14,2 1 0,3-2-265,-2-4 1,4 3-274,-4-7 1,5 1 272,-6-1 0,8 2-7,-3 2 1,-1 6 215,2 0 46,0-1 0,-1 12-223,1-7 108,-1 7 1,1-2 278,0 10 1,-2 3 452,1 7 1,3-1-311,-8 0 379,1 7-262,2-5-234,-6 5 1,6-2 110,-7 1 0,4 1-240,1-2 1,5-3-172,-5 3 0,6-1-87,-1 1 1,-2-3-432,1 3 0,1-4-55,4-6 0,2 3 315,4-8 1,-4 6-799,3-5 0,3 0 554,2-5 1,2-7 611,-2-2 0,3-4 0,-4-2 0</inkml:trace>
  <inkml:trace contextRef="#ctx0" brushRef="#br0" timeOffset="1193">1488 1038 7569,'-19'0'1008,"0"0"-457,-7 0-303,10 0 1,-10 0 134,7 0-277,-6 7 0,8-6-170,-10 12 138,11-11 1,-3 11 23,9-4 0,-1-1-7,6 2 1,0-5 126,5 4 0,2-4 193,3 5 1,8-7-639,6 2 84,7-4 129,-4 6 52,13-6 0,-4 6 59,3-7 0,1 5-275,-1 0 0,-1 7 89,-4 3 1,-5-1 23,0 5 0,-8 2 28,-1-1 0,-2 0 6,-9 0 1,6-4 60,-5 3 1,0-3 132,-5-2 1,-7-1-72,-2-3 1,-4 1 263,-2-6-172,-6 0 10,-1-5-57,-7 0 0,0-7-138,0-2 1,2-9-165,3-1 175,-3-7 1,6 4-612,-3-7 0,3-2 300,6-2 1,1 2 118,0-3 0,6-2-507,3-3 1,3-3-123,2-1 1,7-2 253,2-3 1,4 5 556,1-1 0,1 7-122,-1 9 0,2 0 75,4 4 0,-4 8 47,3 7 0,-3 5 0,5-2 623,-5 6 930,5 6-1015,-7 9 0,1 2 648,-1 8-789,1 5 0,-3 2 729,-2 7-547,3-1-221,-5-1 0,6 5 132,1-5-153,-1 0-112,1 4 1,4-5-166,0 2 1,0-3-152,-4-6 0,4 0-232,0 0 0,1-2 374,-6-3 1,0-3 86,1-6 1,-2-1-2473,-4 0 987,4-5 844,-11 3 1,6-10-1612,-3 3 2114,-4-4 0,6-1 0,-7 0 0</inkml:trace>
  <inkml:trace contextRef="#ctx0" brushRef="#br0" timeOffset="2249">1561 1139 7569,'8'0'2219,"-2"0"1,-4 0-1923,2 0 1,4-4-462,7-1 1,1-6-499,3 1 1,4-1 371,5 1 0,3-1-94,3 6 0,1-5 48,3 6 1,4-3-120,-3 2 0,-2 4-844,1-4 712,-6 3 587,3 2 0,-6 0 0,0 0 0,-1 0 0,-4 0 14,3 0-18,-18 0 1,9-1-259,-13-4 262,0 3 0,-5-10 1441,-7 10-910,-1-5 0,-8 3 1034,-3-1-769,-3 0-445,-1 5 1,-4 6 629,3 4-484,-4 3-156,6 8 183,-5 1-236,11 7 1,-5 0-63,6 0 0,3 0-43,2 0 1,4-2 138,6-3-332,6 3 50,2-11 1,6 5-114,1-6 82,6-1 64,-5-6 1,11-2-265,-3-6 63,-3 0-68,6 0 0,-9-6-236,6-4 0,-6-2 119,1-3 1,-3 1-192,-2-1 1,1-4 52,-1 0 85,1-7 240,-7 10 0,0-6 20,-3 2-119,-4 4 64,6-11 1,-7 11-131,0-3 0,4 8 13,1 1 206,0 7 0,-3-2 152,2 10 1,-2 4 374,3 11 1,-4-3-138,-1 7 1,2-4 272,3 4 0,-2-5 4,7 5-295,-1-6-113,6 2 0,-1-5 53,1-1-66,-1 1-104,0-1 1,1-4-114,-1-1 1,1-5 223,-1 0-732,1-2 413,-1-2 1,-4 0 37,-1 0-497,1 0 377,-2-6 0,0-2-306,-3-7 257,-4 1 114,12-1 0,-11-4-20,3 0 1,1-7-70,-1 2 1,5 2 26,-6-2 0,3 6-43,-2-1 245,-4 3-39,12 8 0,-11 0-182,2 3 528,-2 3-220,5 2 1,-6 5 510,4 9-364,-3-2-134,-2 8 0,0 0 582,0-1-353,0 7-126,0-10 0,1 9 78,4-5 0,-2-1-58,7-5 0,-5 1-15,4-1 0,-1-4-82,2-1 1,3-5-153,-4 0 1,9-2-313,1-2 1,0-6 239,-4-4 1,4-3-555,0-1 1,1-2 83,-6-4-218,1 4 489,-1-4 0,0 3-214,1-2 261,-7 10 116,5-11 0,-10 19-101,7-4 241,-7 3 0,8 4 628,-6 3-421,0 3-179,1 6 1,-3-4 782,7-1-364,0 1-281,4 5 0,5-7 54,0-4 1,7 3 11,-2-2 1,-1-1 88,1-4 1,0 0 22,5 0-643,0-6 265,-7-2 1,4-2-851,-7 1 446,0-7 303,-4 0 0,-1-10-473,1 7 1,-6-9 45,1 0-121,-7-8 406,3-1 0,-6-11-211,0 0 115,0-6 134,0-4 0,-6-5 248,-4 1 0,-7-1 0,-3 5 0,1 4 0,5 6 0,-7-1 0,11 25 0,-14-1 405,10 15-187,-4 4-176,4 6 1116,-1 13-777,7 9 0,-3 16 6,6 11 769,-6 8-701,9 3 1,-2 4 115,8-6 66,4 6-329,7 2 0,1-5-29,3-4-280,4-8 138,-1 0 1,10-7-416,-3-4 185,3-2 138,-3-7-1063,0-7 730,-7-7 1,9-4-309,-7-6 1,5-1-1486,-10-4 2081,0-6 0,-1 0 0,0-4 0,-4 2 0,-1-3 0,-4-5 0</inkml:trace>
  <inkml:trace contextRef="#ctx0" brushRef="#br0" timeOffset="2431">3106 894 10033,'-8'8'1193,"1"5"1,14-12-1197,2 4 1,10-3-79,6-2 0,2 0-388,2 0 1,6 0-600,4 0 1,2 0 649,3 0 0,4 0 192,0 0 0,6 0-418,-1 0 299,-3 0-525,6 0 870,-4 0 0,5-7 0,1-1 0</inkml:trace>
  <inkml:trace contextRef="#ctx0" brushRef="#br0" timeOffset="2665">4044 908 7569,'8'-6'0,"3"3"183,-6-7 1,-6 2-1,-11-3 69,-5 1 1,-6 2-70,-6-1 1,1-3 1153,-1 8-622,0-1-307,0 5 1,0 1 34,0 4 0,7-2-178,2 7 1,6 0-64,4 4 0,4-4-72,6-1 1,2 3-108,2 7 0,11-3-139,9 3 81,3-3 63,2 5 1,2-5-220,2 3 76,-2-3 143,-2-1-41,-2-1 50,-11 1 1,0-2-9,-6-4-33,-7 4 0,2-11 0,-10 2 382,-3 4-207,-13-6 1,5 4-795,-3-6 271,3-6 240,1-2 0,7-2-2718,3 1 2830,4 6 0,1-10 0,0 5 0</inkml:trace>
  <inkml:trace contextRef="#ctx0" brushRef="#br0" timeOffset="3744">5517 822 7569,'-10'-15'0,"1"1"-193,6-1 1,-9 1-106,8 0 160,-8-1 1,9-1-138,-6-3 255,-1 9 0,-1-7 254,-4 12-259,4-6 343,-10 9 0,2 2 430,0 10 0,-7 9 481,2 5-846,-3 10 1,4 2-208,4 8 0,8-1 0,3-1 30,1-4 0,2-4-54,5-10 1,7 0 42,2-9 0,9 1 0,1-12 0,7 1-134,-2-5 0,3-6-183,2-4 1,-1-4-286,-4-5 1,1 1 239,-5-6 1,-3 0-412,-7-5 1,1 5 237,-6 0 1,0 1 57,-5-1 0,0-3 74,0 3 0,0 3-242,0 2 300,0 9 1,-2 4 108,-3 6 1,2 6 551,-7 4 0,6 9-299,-6 5 1,5 5 572,-4 5 1,5-9-211,0 4 1,2-10-102,2 1 1,2-6-162,2-4 0,4 1-133,7-6 0,1 0-92,3-5 0,2-7-132,3-2 1,3-4-139,-3-2 1,-1-4 175,1 0 0,-2 0-761,2 4 0,2-4 180,-7 0 1,7-5-36,-2 4 1,-3-1 256,-2 2 0,-3 3-83,-1-3 291,-1 3 290,1 8-276,-7-5 1,-2 13 228,-6 0 1,0 6 728,0 9 1,0 1-287,0 3 0,-5-1 130,0 6 1,1-5-200,4 5 1,0-5 17,0 5 1,1-6-216,4 1 1,3-1-84,6 1 1,6-4-149,-1-1 1,8 1 53,2-6 1,2-1 108,7 2 0,-4-7-300,4 2 0,-1-4-447,2-1 0,1-6 399,-6-4 1,4-4 59,-4-5 0,-5 1-449,-5-6 0,-8 0-568,-2-5 0,-6-1 654,-8-4 1,-1 3 241,-4-2 1,-5 4 761,-9 5-491,3 3 0,-11 11 0,2 2-190,-2 2 1,3 7 602,0 9 0,6 8 963,-1 1 0,3 7-915,2-2 1,6 1-126,3-1 0,5 2-465,5-7 0,4 5 105,11-4 0,2-1-498,7-5 0,5-6 235,-1-3-793,7-3 0,-8 3 1,5-1 46,-1 0 1,2-8 975,-4 0 0,12-14 0,-1 2 0</inkml:trace>
  <inkml:trace contextRef="#ctx0" brushRef="#br0" timeOffset="5062">7409 793 7569,'-23'6'0,"2"-4"39,7 3 1,0-4-1073,-1-1 855,7 0 1,2-6 0,6-4 177,0-3 0,1-1 0,4 0 0,0-1 0,9 1 0,-1-1 0,11 1 0,0-5 0,5-1 0,2-1 0,2 2 0,4-3-37,7-7 0,4-5 406,0 0-186,0 1 0,-6-1-235,-4 0 0,-2-4 0,-8 4 0,-5 0 0,-5 6-178,-7-1 0,-5 1 143,-6 4 0,-6 4 87,-4 5 0,-8 7 42,-1 3 14,-6 4 0,2 2-114,-6 4 1,2 9-43,3 11 465,-3 8 0,11 6 530,-4 9 1,6-3-446,4 3 1,4 3-30,6 2 0,0 7-210,0-3 0,1 9-29,4-8 1,3 4 227,7 1-288,-7 3 1,5 1-1,-5-1 93,0-2-179,4-1 1,-10-1 0,3-1 22,-4-5 1,-2 1 40,-4-9 1,-3-7-108,-6-7 1,-1-5 52,1-5 0,-6-3-114,1-7 1,-2-6 4,2-3 1,1-10-251,-6-4 1,7-10-339,-3-6 509,4-8 0,4-6-298,2-9 0,4 2 163,6-7 0,0 0-68,0-5 1,6 0 75,4 0 1,7 1-346,2-1 323,7 7 1,-3-4-13,6 7 1,-1 0 164,1 4 0,2 1 130,2 0 26,-2 6 0,6 2 0,-5 6-55,2 0 0,-1 2 37,-4 3 0,-2-2 0,-2 7 0,0 1 42,-6 8 1,1 2 170,-6 3 118,-6 4 1,-1 2-129,-7 14 0,-2 6 198,-3 8 1,2 0-38,-7-1-76,7 8 0,-8-4 0,6 5 47,2-2 1,1-5-122,2-1 1,7-9 62,2 4 0,1-7-44,4-2 1,-2-6-114,7 1-60,-3-7 1,3 4-61,0-7 1,2-2-320,-1-3 0,-3-3-318,7-6 1,-6-5 352,1-1 1,-4-5 0,-4 2-216,-2 1 0,-5-4 243,0 7 0,-2-1-81,-2 6 230,0 6 33,0 2 204,-6 6 0,-2 11 1,-5 5 448,3 5 1,-1-4-86,6 3 1,-5 1-253,6-2 1,-1 2-20,5-2 0,1-8-15,4 4 0,3-6-66,7 1 0,-1-4 51,1-6 0,-1 0-103,1 0 0,5-1-525,4-4 372,-3-3 1,7-7 0,-4 1 34,3-1 0,2 1-305,0 0 0,0-1-417,-1 1 1,1 1 447,0 3 0,0 4 48,0 6 0,0 0 444,0 0-152,-7 6 1,-1 2-162,-7 7 0,-1-1-23,-3 1 1,-4 1 348,-6 3 1,0-8-102,0 4 0,-3-4-47,-6 3 1,-1-1 3,-9-3 0,-4-2 508,-1-3 0,-3-4-314,-2 4 0,0-3-176,0-2 1,7-5-49,2 0 0,1-6-183,5 1 1,-2-4 4,11-6 1,0-2 142,5-7 0,0 0-441,0 0 0,11-6 147,4-4 0,4-7-407,0-2 0,4-2 707,6 2 0,-2 1 0,-3-6 0,3 5-126,-3-5 1,4 12 125,0-3 0,-3 11 131,-1-1 1,0 5-67,5 5 1,-1 8 139,1 6 1,-1 7-44,-4-2 1,0 17 38,-10 7 1,4 8 98,-9 7 0,-1 4 198,2 10 1,-7 4-155,2 5 1,-2-4-162,2 0 1,-2-1 91,7 1-126,-7-4 0,10-10-2,-3-1 0,2-5-108,3 0 0,-5-9-142,-1-4 0,1-6-814,4-4 644,-6 2-781,5-10 1,-6-2-293,2-10 1346,-2-2 0,-7-9 0,0-2 0</inkml:trace>
  <inkml:trace contextRef="#ctx0" brushRef="#br0" timeOffset="5218">8766 389 7569,'15'8'-89,"5"4"-49,3-10 1,6 4-87,0-6 0,6 0-57,3 0 0,6 0 281,4 0 0,8-6 0,7-4 0,4-1 0,-4 2 0,-1-4 0,-4 3 0,-7-3 0,-1-1 0</inkml:trace>
  <inkml:trace contextRef="#ctx0" brushRef="#br0" timeOffset="6411">2528 2381 8400,'-14'-6'611,"-1"3"-471,1-7 1,-1 7-1,1-2 1,-1 3 105,1 2 0,-5 0 57,-1 0 0,1 5-8,5 0 1,-1 13-87,1 1 0,-1 2-23,1 3 1,6 0-45,3 5 1,4 0 22,1 0 1,6-2 17,4-3 1,4 2-1,5-7 1,2-5-351,3-4 1,3-7-50,-2 2 1,-3-3-217,2-2 1,-5 0 224,5 0 0,-11-7 129,2-2 1,-6-4-168,1-2 1,-4 1-225,-6-1 0,0 1 298,0-1 1,-4-4 77,-1 0 0,-5-7-33,5 2 0,0-3 141,5-2 0,0 0 43,0 0 0,0 7-69,0 3 0,7 3-27,3 1 0,2 2 115,3 4 1,-1 2 86,1 7 0,-1 7-138,1 2 1,-3 4 1,-2 2 0,3 1 0,-5 1 1,1 4 135,1 2 0,-2-4 1,2 3-1,-4-1 1,-1-3-1,0-1 1,-2 1 661,-1 1-678,-2 1-31,0-12-50,6-2 0,-4-12-63,2-4 1,4-8-180,2-1 0,-2-7-225,2 2 1,-2-1 110,1 1 0,3-2-71,-8 7 1,6-5 224,-5 4 0,5 6 231,-6 4-209,1 7 0,-5 0-67,0 12 1,0 1 545,0 9 1,0 2 189,0-2 1,5 6 28,0-6 0,1 0-151,-1-4 0,3-1 31,6 0 0,1-1-203,-1-3 0,2 1-114,4-6 1,-3 0 34,7-5 1,-4 0 11,4 0 0,-2-2-584,2-3 1,3-3-18,-2-6 1,0-1-211,-1 1 0,-3 0 114,-6-1-184,-1 1 409,-6-7 0,-2 5-222,-6-4 350,0-2 0,-1 6-35,-4-3 1,-3 9-12,-6 5 0,-6 4 570,1 1 63,0 6 0,4 2 0,3 8 456,2 3 1,-1-3-283,6 4 0,0 1-70,5-2 0,8 0-258,7-4 0,1-1-261,8 0 0,5-1-60,4-3 0,7 3-264,-1-4 0,3-1-257,1 2 1,0 0-713,1 4 0,-1 0 16,0 1 0,-1-1 457,-4 1 0,-2-1 797,-7 1 0,-7-1 0,-1 1 0</inkml:trace>
  <inkml:trace contextRef="#ctx0" brushRef="#br0" timeOffset="6715">2210 3060 7569,'15'0'0,"1"0"1096,3 0 271,4-6-860,5-2 1,8-7-151,2 1 1,10-1-196,5 1 1,5-1-172,5 1 0,2-1 11,8 1 1,5 1 16,4 4 0,-3-3-95,-2 8 1,1-1-285,-1 5 1,-3 0-620,-11 0 1,-1 0 452,-9 0 0,-9 1-233,-6 4 1,-7 2 317,-7 2 0,-5-1 441,-10-3 0,-2-3 0,-2 2 0,-7 4 0,-6-3 0,-2-2 0</inkml:trace>
  <inkml:trace contextRef="#ctx0" brushRef="#br0" timeOffset="9332">4607 2338 7276,'7'8'-3,"-6"-2"0,7-4 129,-3 3 0,-3 3 264,3 6-186,-4 1 377,-1 6-252,0 1-1,0 7-165,0 0 0,0 1 0,0 1 14,0-2 0,0 1-118,0-11 0,0 5 93,0-4 1,0-6 196,0-4-349,0-7 31,-6 3 0,3-6 82,-7 0 1,7-1-62,-2-4 0,3-3-97,2-6 1,0-6 53,0 1 1,0-7-143,0 2 1,2 2 144,3-2 0,1 0 29,4-5 1,3-2-416,-4-2 1,4 4 43,2 0 1,-1 2-73,0 7 0,1 3 64,-1 7 347,7 4 0,-5 6-5,4 0 1,-6 6 154,-4 4 1,1 9-12,-6 5 0,4-2 162,-4 3 0,5-1-177,-5 5 0,1-1 27,-1 1 1,-2-5 208,7 0 0,-6-4-126,6 4 0,-7-7 32,2 3-196,3 2 1,-2-6-155,4 3 1,1-7-13,-6-3 0,6-6-203,-1 2 1,3-3-109,1-2 0,1-2 176,-1-3 0,1-3-49,-1-6 0,-1-5 33,-3-1 1,1-5-31,-6 1 0,4-5 126,-4-5 1,0 4 143,-5-4 1,0 8-7,0 2 0,-5 7 262,0-3 1,-1 11 200,1 4 1,2 3-229,-7 2 1,7 2 245,-2 3-261,3 9-46,-4 9 0,4 6-3,-2-1 0,2 0 112,2-4 0,6 6-53,4-6 0,3 5-93,1-10 0,1 1-128,-1-6 0,1 1-173,-1-1 1,5-4 147,1-1 0,-1-6-379,-5 2 1,1-3 202,-1-2 0,1-7 84,-1-2 1,-4-4-113,-1-1 0,-1-7-260,2-3 1,-2-4 244,-3-1 1,-4 1 77,4-1 1,-3 1 208,-2 4 0,-5-1-92,0 5 321,-6 1 0,3 11-33,-6 3 1,4 4 87,0 1 1,7 13-138,-2 6 0,-1 7 18,1 2 1,0-4-52,5 1 1,0-3 23,0 2 1,2 2-152,3-7 1,-2 0 76,6-4 0,1-2-130,5-4 0,1 2 13,3-6 0,-3 0-61,3-5 1,-3-2-18,-1-2 0,-1 0-151,0-5 1,1-1 96,-1-4 1,-1-6-52,-3 1 1,3-2-65,-4 2 1,-1 1 36,2-6 1,0 7-109,4-3 221,-6 4 0,5 2 61,-4 0-101,-2 5 1,-1 5 17,-6 8 1,5 5 195,0 5 0,0 2 278,-5 3 0,0 2 53,0 3 0,0 3 0,0-2 0,0-3-105,0 2 0,0-6-23,0 1 0,0-3-73,0-2 1,0-4-10,0 0-208,0-7 0,1 3-23,4-6 0,-2 0-183,7 0 1,-5-6-16,4-4 1,1-3 95,5-1 1,-1-2 119,0-3 1,2-4-411,4-6 0,-4 2-339,3 3 1,0-3 442,-4 3 0,2 3 10,-7 2 187,3 9 265,1 4 1,-6 7 551,-3 4-546,-3 3 0,-2 11 0,0 2 95,0 2 0,-5-4-22,0 5 1,0-7 126,5 3 1,0-4 167,0-2-324,0 1 0,2-6-80,3 1 0,-2-7-255,7 2-322,-7-3 0,10-2 271,-4 0 1,-1-7-432,2-2 470,-1-4 1,-1 3 0,-1 0-56,-1-1 1,-4-2 75,3-1 0,-2 6 208,2 3-379,-4 3 788,6 2-264,-7 0 545,6 0-404,-4 7-189,4 1 0,1 6 457,2 1-415,-2-7 1,6 5 7,-4-4 0,4-2 1,1-1-49,1 1 0,4-6-226,0 4 0,2-3-41,-2-2 0,-2-5-331,2 0 1,-3-6-662,-2 1 806,-6-3 1,4-3 0,-8-3-653,0-5 632,4 3 0,-7-6-45,4 3 1,-3-8 113,-2-2 1,0-1 27,0 1 71,0-3 1,0-2-15,0 1 1,-5 6 132,0-2 0,-1 9 276,1 0-208,3 14 1,-11-6-65,4 12 1,1 2 0,0 9-141,1 8 1040,-4 7 0,9 10-426,-2 2 1,2 3-51,2 2 1,0 4-112,0-4 1,0 3 13,0-3 1,5 2-125,0-6 0,6 0 104,-2-6 0,4 0-127,2-4 0,-2-3-72,-4-7 1,4-6-198,-3-3 0,2-3 132,3-2 0,-1-2-293,1-3 1,-1-4 173,1-11 1,4-2 89,0-7 1,2 3-143,-2-3 1,-1 8-224,6-7 0,-5 8 177,5 1 0,-4 3 79,4 2 1,-7 6 248,3 3 0,-4 3-82,-2 2 0,-4 7 9,-1 2 0,-6 4-38,2 2 1,-3 4 15,-2 0 0,0 0-39,0-4 1,-7 4 24,-2 0 1,-9 0-30,-1-4 0,-2-5-16,2-1 1,1-6-140,-6 2 1,6-3 87,-1-2 1,3 0 67,2 0 1,1-2-30,3-3 1,4 2 194,6-6-190,0 5 0,3-4 230,7 3 1,-1 4-13,11-4 0,2 3 14,2 2 0,0 0 7,5 0 0,-3 0-62,7 0 0,-1 0-102,2 0 1,-2 0 77,7 0 0,-2-6-122,1-4 0,2-2 62,-6-3 1,0 1-314,-5-1 0,-2 1 12,-3-1 1,-5-4-110,-9 0 0,-4 0 112,-6 4 0,-1 1 49,-4-1 1,-10 6 24,-9-1 1,-3 7-18,-2-2 0,0 5 383,0 5 1,0 4-164,1 11 0,0-3 498,4 7 1,-1 1-122,5 3 0,3 0 112,7-4 1,4 1-194,6-5 1,0-1-22,0-5 1,3 1-110,6-1 1,3-1-11,12-3 1,-5-4-344,5-6 1,0 0 160,5 0 0,0-1 150,0-4 0,0-3-636,0-7 1,-2-1-714,-3-3 0,2 1 671,-7-6 1,-2 7 196,-7-3 1,3-1 205,-3 2 1,-4 5-107,-1 4 1,-2 5 314,2-4-129,-4 5 0,6 0 378,-7 8 0,0 5 37,0 5 0,0 2 157,0 3 1,0-3-66,0 4 1,5-4-174,-1-2 0,8 4-270,-3-4 1,3 4 81,-3-9 1,4 3-170,-3-3 174,3 4-1305,1-11 639,-6 4 0,-2-7-143,-6-4 0,-1-5 162,-4-9 0,-5 3 180,-9-3 1,3-2 407,-3 1 1,3-5-135,1 1 1,2-4-93,4 0 1,2 3 191,7 1 1,0 7 768,0-3 1,4 6-173,5 4 1,2-1 249,14 6 0,-1 1-423,5 4 1,1-5-170,4 0 1,3 0-414,6 5 0,0-2 175,1-2 0,-1 0-616,0-5 1,1 1 390,-1-2 1,0-7-347,0 2 0,-4-3-185,-1 4 1,-10-2-1133,1-3 1834,-17 3 0,8-12 0,-12 6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4:52.302"/>
    </inkml:context>
    <inkml:brush xml:id="br0">
      <inkml:brushProperty name="width" value="0.08575" units="cm"/>
      <inkml:brushProperty name="height" value="0.08575" units="cm"/>
      <inkml:brushProperty name="color" value="#004F8B"/>
    </inkml:brush>
  </inkml:definitions>
  <inkml:trace contextRef="#ctx0" brushRef="#br0">29 87 7569,'-14'0'2153,"6"-7"-1193,2 6-717,6-6 1,6 2-155,4 1 1,9-3 185,5 2-92,3 4-45,8-12 0,2 11-169,7-3 56,-1-3 0,7 7 0,1-4-271,0 3 1,4-2-211,-7-1 0,2 0-358,-2 5 0,-5 0 248,1 0 0,-3 5 566,-7 0 0,0 6 0,-5-3 0</inkml:trace>
  <inkml:trace contextRef="#ctx0" brushRef="#br0" timeOffset="491">405 173 7437,'-7'21'828,"6"8"-475,-12 14-367,11 9 52,-10 12 1,8 0 144,-5 3 1,1 4 22,-2-4 1,-3 1-48,4 4 0,-3-3-256,3 8 0,-4-8 7,3-2 71,4-12 1,-5 4-1,4-14 1,-1-3 1,5-8-154,-2-1 1,-1-4-257,1-5 119,0-3-100,5-6 322,0-7 192,0-2 0,7-12 220,2-4 0,4-4-67,1-6 0,6-2 41,-1-7 1,7 0-114,-2 0 0,3-1-25,2-4 0,3 4-398,-3-4 0,3 5-401,-8 5 1,-2 1 150,3 4 1,-8 5-1141,2-1 1626,-3 1 0,-7 12 0,-3-4 0,-6 12 0,-6 2 0,-3 7 0</inkml:trace>
  <inkml:trace contextRef="#ctx0" brushRef="#br0" timeOffset="714">188 1328 7569,'-14'0'-230,"6"0"1,-5-4-287,3-1 0,2-2 516,-1 3 0,4 0 0,-5-5 0,1-1 0,-4-4 262,3-1 1,2 1 493,3-1 1,4-1-280,-4-3 1,2 1 86,-2-6 0,3 5-459,-3-5 0,2 6-363,-2-1 1,4-2-1199,-4 2 779,-3 0 403,6 4 274,-4 1 0,0-7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1:07.0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59 266 7569,'-15'0'1141,"1"0"0,5 1-860,5 4 1,-3-2 150,2 7 280,0-7-246,5 10 67,0-11-372,0 5 0,7-7-24,2 0 1,5-2 45,0-3 1,3-3 22,2-7 1,-1 1-265,7-1 1,-6 0 73,6 0 1,-7-4-496,1-1 0,3 1 250,-3 4 0,1-3 132,-6 3 0,-4-6 127,0 11 289,0-6-114,5 14 82,-7-4 1,-2 9 230,-6 7 0,0 6-181,0 14 1,0 4 67,0 0 1,-5 12-101,0-2 0,-6-3 147,1-7 0,4 2-180,1-2 1,-2 1-239,2-6 1,-4-6-294,4-3 0,-2 1-522,2-2 0,4 3-1396,-4-3 1,-2-2 1066,2 2 0,0-3 184,5-1 926,0 0 0,0 6 0,0 2 0</inkml:trace>
  <inkml:trace contextRef="#ctx0" brushRef="#br0" timeOffset="384">30 809 7569,'-9'0'2920,"3"0"-1576,6 0 3446,0 0-4182,6 0 0,9-1-178,10-4 0,7 2-188,3-7 0,10 0 205,-1-5 0,4 2-94,-4 3 0,-5-3-1847,0 4 0,-4 2 917,4 2 1,-7 4 576,3 1 0,2-7 0,1-1 0</inkml:trace>
  <inkml:trace contextRef="#ctx0" brushRef="#br0" timeOffset="1434">809 16 7569,'-9'0'132,"-4"0"351,5 0 163,-6 0-359,5 0 0,1 0 564,3 0 71,4 0-300,-6 0 232,7 0-409,0 0 1,5 1-175,0 4 0,6-3-65,-1 3 0,8-4-209,2-1 1,1 0 73,-1 0 1,1 0-411,3 0 1,4-1-1,-3-4 1,1 3-265,-2-3 0,2 4 288,-6 1 0,4-5-391,-4 0 840,0 0-246,-6 5-77,-6 0 1,4 2 19,-7 3 1,0 3 1150,-5 6 0,-5 3-315,0 2 1,0 4-130,5 7 0,-5-1-136,0 0 1,0 2-42,5 4 0,0-4 41,0 3 1,0 2-86,0-2 0,0 5 92,0-4 0,0-1-79,0-5 1,5 6-83,0-1 0,0 0-139,-5-4 1,0 4-100,0 0 1,2 1 66,3-6 0,-4 0-96,4 1 0,-2-2-57,2-4 1,-3 2 58,3-6 0,1-1 100,-1-4 1,2 0-160,-2 0 0,-4-6 259,4 1 0,-3 0 173,-2 5 1,-7-1 344,-3 1 0,-9-5-206,-6 0 0,-2-1 106,-3 6 1,-4 0-250,0 0 1,-2-1-121,1 1 1,4-5-2164,-3 0 1,8-6 1107,1 6 0,9-5 823,1 5 0,1 0 0,6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5:24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60 7569,'-2'8'4,"-3"-3"62,4-4 0,-6 1-202,7 3 189,0-4-136,0 6 0,7-7-9,3 0 99,3 0 48,1 0 1,8 0 7,2 0 0,10 0 32,6 0-60,9 0 0,3 0 2,7 0 1,8-2-18,6-3 1,4 4-176,11-4 1,-3-2 32,8 3-154,3-1 0,-6 0 336,3 0-1284,-3-7 1251,-2 11 1,-4-6 112,-1 7 1,-6-5-163,1 0 1,-9 1 135,-6 4 1,-7-5 87,-2 0 1,-12 0-160,2 5 0,-14 0 627,-1 0-1105,-16 0 1042,7 0 0,-17 5-1143,7 0-100,-7 0 636,-3 1 0,-15-4 0,-7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5:37.1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3014 265 6651,'-8'8'-736,"-6"5"724,13-11-22,-6 11 373,7-11-47,0 4 386,0-6-229,0 0-349,7 0 0,-4-2 0,7-2 0,-7 0 225,2-6 0,2 6 8,-3-6 0,3 5-82,-2-5 1,-3 5 151,2-5 36,-2 7-319,-2-10 0,-2 11-122,-2-2 1,0 2 48,-6 2 0,1 2 63,-6 2 0,0 6-34,1 10 1,1-4 52,3 4 0,2 1-177,3-1 1,3-1-26,-3-4 1,3 0-2,2-1 1,7-4 255,3 0-144,3-7 0,2 4 37,-1-7-161,1-7 1,1 2 77,4-9 0,-4 2 25,4-7 1,-4 1 3,-1-2 1,-2 4-506,-3-4 0,-4 2 67,-6-2 370,0 4 1,-1-5 33,-4 6 0,-5 7 148,-10 3 1,4 5 96,-4 5 0,2 5-104,-1 9 1,3-1-17,-4 7 0,8-6-8,3 6 0,5-7 2,0 2 1,2-4-50,2-1 1,0-6-467,0 1 1,2-7-533,2 2 1,5-3 485,5-2 0,1-5 455,0 0 0,-1-13 0,1 2 0</inkml:trace>
  <inkml:trace contextRef="#ctx0" brushRef="#br0" timeOffset="1240">0 544 6402,'15'0'1389,"1"0"-1208,4 0 1,3 0 93,6 0-497,1 0 209,12 0 0,-1 0 43,13 0 0,5-5 21,4 0 0,12-1-32,-1 1-237,9-3 0,5 0 361,10 3-1106,-44 1 0,0 0 939,1 3 1,1 0-1,5-5 1,1-1 9,-1 2 1,0 0-1,7 1 1,0 0 0,0-1-1,1 0-207,3-1 0,0 1 0,2 1 0,0 0 247,2-2 1,0 2-1,2 1 1,-1 1 11,4-3 0,0 0 0,1 1 0,-1 0 34,2-1 0,1 0 0,3-1 0,1 1-805,2 2 0,1 1 757,-4-4 0,1 0-684,6 6 1,0-1 620,-8-6 0,1 1 26,10 5 0,2 0 0,-7-5 0,0 1 54,4 2 1,-1 1-98,-6-4 0,0 0 36,-22 5 1,0 2-1,0-2 1,26-5 0,1 0 28,-27 4 0,2 1 0,0-1 0,0-1 1,0 0-1,-1-1 14,-1 3 1,0 0 0,0-1 0,0-2 0,0 0 0,0 0-38,1 1 1,1-1 0,0 1 0,-1 1-1,1-1 1,-1 0-5,3 0 1,-1 0 0,0-1 0,0 1 0,0 0 0,-1 0-23,29-4 1,0-1 33,-28 3 1,0 0-1,-1 0-53,28 1 0,1 0 0,-29 0 1,1-1-1,0 1 7,28-1 0,0 0 46,-3-1 0,-1-1 0,-1 0 1,-1-1-100,-1 1 0,-1 0 97,-7 3 1,-1 0 0,2-3 0,-2 0-57,-7 2 0,-3 1 0,0 0 1,-1-1 71,-5 1 1,0-1-1,-2 1 1,-1 0-145,-8-1 0,-2 0 0,42-7-352,-12 7 488,-13-6 0,-9 9 0,-7-3 0,1 1 0,2-6 0,2-7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00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59 7569,'0'-14'738,"0"6"-93,0 1-139,-7 1-497,5 4 266,-4-5 7,6 7 1,0-6 307,0 4-23,0-4 220,0 6-208,0 0-532,0 6 0,0 4 48,0 10 0,0 9 130,0 10 0,0 10-86,0 5 0,2 10-134,2 4 0,0 4 41,6 2 1,-6-1-168,6 1 0,-2-2 129,2-4 0,2-2 83,-7-8 0,4-1-832,-4-3 0,5-8 20,-5-7 0,5-11 721,-5 1 0,13-9 0,-2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05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60 7569,'10'-2'-815,"-2"-3"1025,-1-5 1,-1 2 53,-1-2-290,-3 7 165,4-3 1,-6-1-169,-6 5 1,-2-4 55,-7 6 0,5 0 27,0 0 0,-1 0-26,-9 0 0,4 5-20,-4 0 0,2 6 47,-1-1 0,3 5-1,-4 4 1,2-3-9,-2 4 1,4 3 11,-4 1 1,4 3 7,1-3 0,2 4-68,4-4 0,2 2-5,7-1 1,0 1 54,0-6 1,0 4-2,0-4 0,7-1-49,2-4 0,4 0-113,2-1 1,5 1 26,-1 0 0,7-7 79,-1-3 1,-2-3 64,1-2 1,-1-2-27,2-3 1,2-3 84,-2-7 0,-2-1-102,1-4 1,-6 4 3,2-4 0,-2-3-33,1-1 0,-2 1-109,2-1 1,-7-1 31,-2-4 1,-2 4 92,2 1 0,-4 1-124,-6-2 1,0-1 69,0 7 1,-8-1 98,-7 5 1,-1 1-104,-9-1 1,-1 7 2,-8 3 1,-4 3 67,-6 2 1,0 7-172,0 3 1,0 4-187,0 6 0,1-2 16,4 6 328,3 1 0,7 4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12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324 191 7569,'0'-23'0,"0"2"0,0 7 0,0-1-95,0 0 106,0 0 36,0 1 1,0-1-5,0 0 1,0 6 78,0-1 0,2 6-207,3 0-32,-4-5-59,6 8 213,-7-6 1,0 15 6,0 7 0,0 1 25,0 9 0,0 6 130,0 8 0,0 5-160,0 5 0,-7 3 39,-3 7 60,4 7-96,-7-6 0,11 4-32,-3-10 0,4 3-138,1-3 0,0 1 159,0-1 1,0 2 13,0-7 0,0 6-459,0-1 0,0-3-18,0-2 0,5-5-192,0-5 624,6 3 0,-3-4 0,7 6 0</inkml:trace>
  <inkml:trace contextRef="#ctx0" brushRef="#br0" timeOffset="1002">324 2249 7280,'0'8'-667,"0"-1"866,0-7 154,0 0-254,0-7 0,0 4-93,0-7 1,5 0 86,0-4 1,0-6 9,-5 1 1,5-8 4,0 3 1,4-4 6,-4-1 0,2-2-21,-2-4 0,-4 3-10,4-7 0,2 6-6,-2-1 0,0 3-112,-5 1 0,1 1-130,4-1 0,-2 1 77,7 0 0,-2-1-50,2 1 1,2 4 23,-8 1 1,6 6 31,-5-2 34,0 4 23,-5 8 0,-6 1-11,-4 7 0,-5 7 6,-5 3 0,-2 4 85,-8 6 1,1 3-42,-1 6 0,3 1 7,2-1 1,-3 0-29,4 1 0,-4-6-1,-1 1 0,1-2 21,3 1 0,4-3 8,7-6 1,-1-5-11,0 0 0,5-6 2,1 6 0,5-5-20,-1 5 18,4-7 21,1 4 0,0-6-8,0 4 1,1-3 2,4 3 1,5-2-22,10 2 1,-1-3 0,11 3 0,2-4-65,12-1 0,2 0 69,3 0 0,5-6-98,10-4 1,-4 2-25,4-2 1,-5 7-100,-5-2 0,-9-2 30,-6 2 1,-7 0 178,-3 5 0,0 7 0,-6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16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5863,'8'0'0,"5"-7"0,-4-1 0</inkml:trace>
  <inkml:trace contextRef="#ctx0" brushRef="#br0" timeOffset="452">235 133 7646,'9'-7'338,"-3"6"-699,-6-6 276,0 7 0,-2 0-362,-2 0-230,2 0 677,-5 0 0,1 7 0,-2 1 0</inkml:trace>
  <inkml:trace contextRef="#ctx0" brushRef="#br0" timeOffset="871">441 148 7569,'-15'0'131,"1"0"-149,-1 0-214,7 6-71,-5-4 1,11 6 302,-3-3 0,10-4 0,3 6 0</inkml:trace>
  <inkml:trace contextRef="#ctx0" brushRef="#br0" timeOffset="1612">1720 1 7642,'-15'6'147,"6"-3"42,-1 7 0,-2-2-19,-7 2 0,1 6-18,-7-6 1,6 10-49,-6-10 0,1 11 6,-6-6 1,1 3-292,-1-4 1,1-4-53,0 0 0,-1 0 220,1 4 1,-1-4 54,1 0 1,0-7-133,-1 2 0,6-3-210,-1-2 1,7 0 114,-1 0 117,2 0 27,3 0 38,5-7 0,5-1 14,8-7 1,5 1 64,5-1 1,6 0-90,0 1 0,6-1 104,-2 0 1,-1 5-2,2 1 1,-3 0 77,3 0 0,1-3-133,-6 7 1,4-5 22,-4 6 0,-1-1 22,-4 5 0,0 0 26,-1 0 0,-4 0-279,0 0 1,-2 1 28,2 4 0,1 3 123,-6 7 68,7 0 0,-6-1-1,4 1 1,3 0 44,-3 0-17,3-1 1,2 1-57,-1 0 0,3-6 2,2 1 0,-2-6-91,2 0 0,-1 3 104,2-2 0,-2 0-158,6-5 1,-4 0 78,4 0 0,-6-2 25,2-3 0,-5-3-41,-6-7 1,3 6-11,-7-1 0,0-5 132,-5-5 1,-7 1 173,-3 4 1,-4 0-62,-6 1 0,2-1-139,-6 0 0,-1 6-161,-4-1 1,-1 6-125,1 0 0,0 2-258,-1 2 0,1 0 509,-1 0 0,1 6 0,0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23.2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29 7569,'2'-8'-823,"1"2"480,2-1 308,0 6 12,-5-6 0,-1 9-63,-4 3 1,1 1-306,-5 4 391,-1 3 0,-11-5 0,-2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5:23.0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1 156 7406,'5'-10'-127,"-1"0"365,1 7 333,2-3-133,-5 6-300,4 0 0,-6 1 68,0 4 0,5 5-23,0 10 1,0-2 35,-5 6 1,0 1-14,0 4 1,0 0-135,0 1 1,0-1 74,0 1 0,0-1-218,0 0 1,1 1-124,4-1 1,2-1-113,3-4 0,-2-1-34,-3-3 1,1-4-904,4 4 348,3-4 895,-5-1 0,0-7 0,-1-1 0</inkml:trace>
  <inkml:trace contextRef="#ctx0" brushRef="#br0" timeOffset="459">30 112 6852,'0'-15'791,"0"7"-291,0 2 13,0 6-158,7 0-209,1-7 14,6 5 1,3-4 114,2 6-326,4 0 100,7 0 1,6 0-1,3 0 0,5 0-166,5 0 0,2-2 152,2-3 1,5 4-59,-5-4 0,3 2-193,-2-2 1,1 3 18,-6-3-1322,0 4 953,-11 1 0,-2-2 566,-7-3 0,1-3 0,-1-7 0</inkml:trace>
  <inkml:trace contextRef="#ctx0" brushRef="#br0" timeOffset="2124">104 729 6037,'0'-9'-153,"0"-1"292,0 6-176,0-2 133,0 6-182,0 0 23,-7 0 70,5 0-151,-4 0 241,6 0 197,0-7 607,6-1-656,-4 0 1,6-3 781,-3 6-374,-3 0-152,4 5 37,-6 0 165,0 0-419,7 6 1,6-4-57,6 3 1,9-3-394,2-2 0,6 0 185,8 0 1,0-2-770,0-3 0,5 2 431,0-7 1,-2 7-738,-8-2 0,4-2 1055,-4 2 0,-3-6 0,0 3 0</inkml:trace>
  <inkml:trace contextRef="#ctx0" brushRef="#br0" timeOffset="2535">868 39 7569,'0'-10'284,"0"0"577,6 7-151,-4-10-367,5 11 1,-7 2-64,0 10 0,0 9-14,0 6 1,0 9-84,0 5 1,0 4-276,0 1 1,0 0-261,0 0 0,0 2-391,0 3 0,0 3 743,0 7 0,6 0 0,2-1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23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59 7569,'-8'0'-764,"1"0"345,0 0 135,6 0 225,-6 0 106,14 0-151,1-7 0,2 4 23,0-7 39,-7 7 42,3-10 0,-6 5 0,0-7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23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15 7357,'-7'-8'-1272,"5"1"1272,-4 7 0,6 0 0,0 7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24.9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15 7569,'-7'8'-177,"-2"-3"1,-5-3-1,0-2 346,-1 0-159,0 6-28,1-4-4,-1 11 103,7-12-44,1 6 1,9-7-49,3 0 1,8 0-11,6 0 1,1 0-14,-5 0 1,1-5-117,4 0 0,-2-1 65,6 1 0,1 1-123,4-5 0,-4 5 208,-1 0 0,7-5 0,7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6:42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1 6155,'8'0'2123,"5"0"-1853,-11 0 1,6 0 539,-3 0-155,-3 0 470,4 0-413,-6 0 2763,0 0-3147,-6 6 1,2-3-159,-6 7 0,-4 0 23,-6 5 0,-6 1-123,2 4 1,-4-4 74,-2 3 1,-1 3-47,-3-3 0,5 6 84,-1-6 1,2 1-284,9-5 0,-1-1 79,6 1-347,5-7 191,3-1-115,6-7 168,0-7-47,0-1 105,6-7 1,3 1 40,5-1-22,1 0 0,0-3-7,-1 4 0,-1-4 30,-3 8 68,3-3-100,-5 5 22,1-5 235,-3 11-103,1-5-21,1 7 1,2 0-15,-1 0-44,1 7 1,5 1 12,0 7 0,-1-5 302,1-1-156,0 1-71,-1-2 0,6 4 106,0-7 1,1 4-33,-2-4 0,-2 0-137,2-5 55,-2 0-10,-3 0 33,1 0-3,0 0 41,-7 0-213,5-6 0,-11 2-62,3-5 187,3 5 7,-7-9-35,6 5 1,-7-7 31,0 1 1,-2-1 51,-3 0-64,4 1-6,-12-1-242,5 7 134,-1-5 0,-4 11-2079,3-3 1420,-3 4 1,-1 1 708,-1 0 0,0 6 0,1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2:32.8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2251 135 7569,'-8'-15'902,"1"6"205,7-1 0,0 0-18,0-5-768,0 1 1,9-6 576,5 0-577,7 1 0,10-2-59,4-4 0,2 2-186,7-1 0,5 4 199,0-4-501,0 6 1,-11 3 215,-4 10 1,-4 3 154,-6 2 0,-3 9-33,-6 5 1,-7 9-771,-3 11 1,-11 4 82,-9 6 1,-8 5 237,-11 0 0,1-2 458,-6-7 0,0 0-83,-5-5 1,6-6 497,4-4 0,8-12-50,1 1 179,7-9-191,-3 2-256,13-7 0,1-2-190,7-3 1,7-1 92,3-4 1,3 3-208,1 7 0,1 2 44,0 3 1,-1 5 261,1 9 0,0 4-123,0 7 1,-2 4 199,-4 0 1,4 5 3,-3-4 1,3 4-12,2-5 1,1-4-127,4-6 1,-2-6 61,6 2 0,-4-11-374,5-4 0,-1-3 143,5-2 1,6-7-567,-1-2 1,-5-6 322,-4-5 1,-2-2-422,1-8 0,-1 1 240,-3-1 0,-9 1 72,4 0 0,-10-1 123,0 1 0,-4-1 27,-1 1 1,0 6 1057,0 3 0,-6 9-522,-4 1 0,-3 9 821,-2 1 0,1 8-512,-1 11 0,2 11 244,3 9 1,-1 2-352,6-2 0,0 3-153,5-2 0,0-4-446,0-2 0,6-3 129,4-2 1,5-4 92,4-1 0,3-6 29,2 2 1,4-9-2076,-4-1 1,4-5 884,2 5 0,-6-7-1323,1 2 1,-1-5 358,5-5 1971,1 3 0,-1-17 0,1 2 0</inkml:trace>
  <inkml:trace contextRef="#ctx0" brushRef="#br0" timeOffset="1">3515 400 7569,'-6'-15'3699,"-3"7"-3384,-5-5 1,-1 11-66,0-3 1,-1 4 97,-4 1 1,2 1 192,-6 4 0,6 3 121,-2 7 0,-1 1 349,2 4 1,-1 3-19,5 6-696,1 7 1,5-5-186,5 3 0,2-3 44,2-1 1,2-6-321,2 1 200,5-7 0,10 1-235,1-9 1,-1 2 122,-4-8 1,0 0-166,-1-9 0,6 2-152,0-7 1,1-7-292,-1-7 1,-4-4-305,3-1 633,-2-1 0,-3 1-170,1 0 495,-7-1 0,4-4-165,-7 0 0,0-1 333,-5 6 1,0 1-156,0 4 0,0 7-145,0 8 1,-2 5 348,-3-1 1,2 17 630,-7 7 1,7 14 101,-2 6 0,-2 4-411,2 1 0,0 0-97,5 0 0,2-6-114,3-4 0,-2-3-258,7-2 0,0-6 50,5-3 1,-1-4-408,1-1 1,0-7 110,-1-3 0,3-4-105,2-1 0,-1-6-863,7-4 0,-6-8 520,6-1 0,-2-14-110,1-1 1,-3-2 317,-6-3 1,0-7 165,0-8 1,-6-8 95,1-2 1,-7-13-125,2-1 0,-3 0 431,-2-1 0,0 12 409,0 8 1,0 20-525,0 15-110,0 6 0,-7 24 2465,-2 14 0,0 19-1153,0 15 1,1 11-156,-2 9 1,3-1-536,7 6 0,0-11-618,0-4 0,0-5-513,0-5 0,2 0-610,3-10 0,5-4 1037,9-10 0,2-7 230,4-4-46,3-2 0,-6-9 0,8-2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7:00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1823 7569,'2'-13'0,"1"1"0,2 3 0,-2-3 0,5-1 2173,-6 5-1414,4 1 1,-6 6 12,0-4 34,0 3-489,0-4 1,0 17 173,0 4-307,0 16-1,0 0 183,0 13-161,0 7 1,0-4 69,0 7-283,0 0 1,-5 3 232,0-3-42,1-4-355,-3-5 233,5-8 1,-4-3 88,6-9 1,0-4 59,0-6 159,0-7-14,0-1-313,0-7 0,0-7 94,0-3 0,0-9-50,0-6 0,0-9 18,0-5 1,0-1-173,0-4 0,0-3 50,0-12 1,5-1-152,0-4 1,0 2-23,-5-7 0,4 4-17,1 1 0,2 7 439,-2 13 0,1 13 31,4 7-112,3 6 0,-5 11-99,7 7 1,0 15 326,-1 14 1,1 9-116,0 11 1,-5 5-188,-1 9 1,1-6-76,5 7 0,1-2-259,4 7 1,-4-5-560,4-11 572,-4 5 0,-1-9 51,0 0 0,-1-2 90,1-13 0,-2-4-71,-3-6-71,3-6 121,-5-3 0,7-9 94,-1-6 1,-4-1 237,0-4 0,-2-10 349,2-9-390,-3-4 1,-7-8 285,0-3-306,0-10 1,0-4 110,0-5-561,0-1 1,-7 0 209,-3 0 0,2 0-201,-2 1 1,7 5 145,-2 4 1,-1 12-707,1 7 1,0 3-149,5 7 0,1 7-388,4 8 0,-1 4 1391,5 1 0,1 13 0,5 3 0</inkml:trace>
  <inkml:trace contextRef="#ctx0" brushRef="#br0" timeOffset="891">604 2014 8629,'8'0'-49,"-2"2"2829,-6 3-1819,0 3 1,5 13-117,0 3 0,0 9-425,-5 1 1,2 2-134,2-1 0,0-4-92,6 3 0,-6-3-253,6-2 1,-2-1 107,2-3 1,3-4-244,-3-6 0,-2-2 157,2-4-319,-7-2 268,10-7 0,-9 0-568,5 0 1,-4-2 294,5-3 1,0-8-353,5-6 0,-2-7 274,-3 1 0,3-9 191,-4-5 1,-2-5 51,-2-5 0,1 1 202,-1-6 1,0 9 176,-5 0 0,5 8 556,0 7 23,0 8-592,-5 7 1,0 17 510,0 12 1,-2 12-247,-3 9 1,4 6-42,-4-2 1,3 5-105,2 5 0,0-8-188,0 3 1,0-10 35,0 0 0,5 2-78,0-1 1,5-6 133,-5-5 0,6-6-12,-1 2 1,3-4-833,2-1 1,-1-7 351,1-3 0,0-3-426,-1-2 0,6-7 325,0-3 1,-1-9-271,-4-6 1,-2-2 284,-3-3 0,3-1 168,-3-3 0,-2-4 150,2-6 0,-7 0-75,2 0 0,-2 6-55,2 4 0,-3 5 0,2 4 0,0 6 711,1 9-399,-4-3 1,6 14 380,-7 4 0,0 10-101,0 14 1,0 6 77,0-1 1,0 7-227,0-2 0,0 3-10,0 3 1,0-3 342,0-3 0,0-3-187,0-6 1,0-3-167,0-2 1,0-4 160,0-6-303,6-1 1,-2-5-27,5-4 0,-4-4-82,5-1 1,-5-11-828,5-4 610,0-9 1,4 1 94,1-7-433,-7-6 0,5 0 256,-3-3 0,3-5 104,2 0 0,0 0-183,-1-5 0,1 8-180,0 2 0,-2 11 157,-4-1 560,5 16 360,-6 0 0,0 22-363,-3 11 0,-4 4-160,-1 16 1,0-1 656,0 5 1,0 0-1,0 0 1,0-5-230,0 1 0,2-8-195,3 3 0,1-9-103,4-2 0,3-6-107,-3 2 1,-2-9-436,2-1 385,0-7 0,5 4-739,-1-7 0,-1-7 417,-3-3 0,3-9-401,-3-6 1,1 2 298,-1-1 1,2-1 157,-7-4 0,-1-7 56,-4-3 0,0-4-128,0-1 0,5 2 181,0 3 1,0 0-159,-5 9 285,0-3-62,0 17 0,0 3 109,0 13 0,0 15-41,0 14 0,0 2-243,0 8 0,-1-1 91,-4 1 0,3 2 228,-3-7 0,-3 1 0,0-6 0</inkml:trace>
  <inkml:trace contextRef="#ctx0" brushRef="#br0" timeOffset="1484">1677 1999 7569,'0'15'-918,"0"0"459,0-7 230,0 5 299,0-11-3,0 4-1,0-6-67,0 0 191,6 7 373,-4-6-41,4 6-167,-6-7 0,0-2 482,0-3-234,0 4 885,7-12-574,-6 11-437,6-11 36,-7 11 1,0 2 522,0 10 1,0 10-603,0 4 1,0 4-132,0 1 0,0 6-379,0-1 0,0 0 103,0-4 1,0-6-801,0 1 0,0-7 201,0 1-741,7-3 0,1-2 522,6-5 1,-4-2-416,0-7 0,0 0-353,4 0 1559,-5 0 0,4-7 0,-5-1 0</inkml:trace>
  <inkml:trace contextRef="#ctx0" brushRef="#br0" timeOffset="1933">1882 1764 7569,'0'-37'-1606,"0"1"2025,-6 0 0,4 10 687,-3-4 0,4 11-178,1-1-482,0 4 0,1 7 637,4 5 1,-2 10-572,7 9 1,-5 13-175,5 11 0,-7 6-29,2 9 0,-2 2 54,2 12 1,-3 1-145,3 5 1,-4-7-14,-1-4 1,0-4 43,0-5-422,7 3 1,-5-16 199,3 3-774,-4-10 524,-1 2 0,5-11-756,0-1 416,0-12 115,1 7 159,-4-11 1,6-1 89,-3-7 0,-3-8-24,3-12 1,1-3 109,-1-6 0,2-7 137,-3-3 1,0-5-57,6-5 72,-1 10-172,6-10 124,0 18 0,-1-4-90,1 11 0,0 2 19,0 8 0,4 6-41,1 3 101,-1 10 0,-2 4 68,2 11 1,-7 0 181,2 9 54,-2-3 0,-4 12-80,-3-4 0,-3-3 170,-2 3-170,-14-3 330,5-8 0,-17 3-170,6-6 1,-6 0 50,1-6-280,-2 1 0,2-7-61,1-3 0,6-3-158,-2-2 1,9 0-1006,1 0-330,6-7 0,-2-1 1417,6-7 0,13 1 0,3-1 0</inkml:trace>
  <inkml:trace contextRef="#ctx0" brushRef="#br0" timeOffset="2559">2250 2367 7569,'15'0'0,"-2"-7"0,-4-3 3235,11-3-2144,-10-1 1,13-1-673,-4 0 0,-1-1-541,7-4 1,-6 2 195,6-6 0,-7 6-12,1-2 0,-7 2-912,-2-1 545,-7 2 284,3-4 0,-7 8-50,-4 3 1,-3 4 787,-7 6 0,-5 0-380,1 0 1,-6 6-148,6 4 1,-6 10 256,6 4 1,-1 6 550,5 4 0,6-1-548,-1 6 0,6-5-112,0 5 0,4-6-299,4 1 0,6-3 69,10-1 1,-4-7-145,4-4 0,3-3 80,1-1 1,-1-7-511,2-3 1,-3-3 249,3-2 1,3-3-807,-4-7 0,2-2 289,-1-12 1,-4 4 50,-6-4 0,-1-6 370,1-4 1,-5-2 116,0 2 0,-7-4 144,2-6 1,-3 2-47,-2 3 0,0 3-98,0 6 0,0 7-12,0 4 825,0 9 1,0 5-84,0 10 1,0 10 238,0 9 0,0 10-465,0 6 1,0-3-20,0 2 0,0-1 309,0 1 1,1 2-223,4-7 0,-3-1-145,3-9 0,1 3 135,-1-8-792,6 1 83,-2-6 1,0-5-427,1-4 0,-7-5-396,2-5 1,-1-4 526,1-5 0,-4-7 164,4-4 1,-5-4 143,-5-6 1,-3-2 121,-7-7 1,-6-5 69,-3 0 0,1-5 453,-2 5 0,7 3 224,-1 12 1,7 6 1815,2 13-465,7 1 1,-3 7-951,6 7 0,1 8 260,4 12 0,10-2-596,9 6 0,-1-6-187,2 2 0,4-4-136,5-1 1,1-5-100,-6-1 1,1-5-151,-1 1 0,-5-4-241,1-1 0,-7-6-4185,1-4 0,-2-3 599,-2-2 3794,-1 0 0,1 1 0,0-1 0</inkml:trace>
  <inkml:trace contextRef="#ctx0" brushRef="#br0" timeOffset="4024">3323 2220 7569,'0'-8'66,"0"-1"104,0 5 1,0 0 260,0-6 173,0 7 11,0-10-350,0 5 0,-7 0 564,-2 3-533,-5 3 0,-2 2 71,-3 0 1,-4 2 121,-7 3 0,1 1-155,-1 4 0,3 3-28,2-3 0,4 1-158,6-1-46,1 3 173,5-11-619,3 11 218,6-5 154,6 0-404,3 5 0,12-9 138,3 5 246,4-5-624,1 9 412,1-5 0,-1 7-27,1-1 1,-7 3-13,-4 2 1,-4-1 208,-5 7 117,-4-7-70,-6 9 0,0-5 662,0 2-317,-6 4 52,-3-12 1,-10 1 400,-1-8 1,-4-5-537,4 1 0,-1-4-223,1-1 0,4-6-360,-4-4 0,4-8-715,1-2 0,6 1 653,-1 4 370,7-6 0,-11-2 0,6-6 0</inkml:trace>
  <inkml:trace contextRef="#ctx0" brushRef="#br0" timeOffset="19585">3000 44 7569,'8'-6'137,"-2"-2"1,-1-2 2024,0 0-1320,0 7 141,-5-4-639,0 7 1,0 7 19,0 3 1,0 6 128,0 8-264,-7 1-46,-1 17-38,-6-4 1,-3 11 166,-2 0-163,-4 6 0,-2-2-75,1 5 1,1-4 68,-2 0 1,-2-1 112,2 0 1,4-4-62,1-9 0,2 0-180,-1-5 1,2 1-21,-2-2 1,4-3-236,5 3 188,-3-3 1,5-6-58,-7-1 1,2-1 7,3 2 0,-3-2-419,4-4 321,2-2 1,-1 2-238,3-9 209,3 3 112,-4-11 224,6 4-143,0-6 0,5-8-35,0-7 1,8 1 55,1-6 0,1-3 17,5-1 1,1 1-277,-1-2 0,-1 2-386,-4-1 1,0 3 18,-1 6 0,-1 0-1195,-3 1 1834,3 5 0,-5-4 0,7 5 0</inkml:trace>
  <inkml:trace contextRef="#ctx0" brushRef="#br0" timeOffset="20160">2603 1176 6269,'-9'8'0,"3"-1"0,6-14 0,0 4 0,0-7 0,0 7 0,0-4 0,0 7 0,-7 0 0,6 0 0,-6-6-519,7 4 529,0-4-10,0-1 0,0-1 0,0-7 0</inkml:trace>
  <inkml:trace contextRef="#ctx0" brushRef="#br0" timeOffset="20545">2559 941 7569,'0'-15'-1116,"0"5"865,0 1 78,0 5 279,0-9-59,0 5 0,0 0 47,0 1-31,0 1 8,0 4-23,0-11-17,0 12 458,0-6-274,0 1 0,0 2 282,0-6-319,0 7 1,0-5 326,0 3-78,0 3-114,0-4 259,0-1-293,0 6 1,1-6 750,4 7-693,-3 0 1,4 8 8,-6 7 1,0 1-109,0 9 1,0-5-68,0 4 0,0-1-205,0 1 1,-5 3 109,0-8 1,1 6 290,4-6 0,0 1-4078,0-5 2067,6-1 1644,2-6 0,7-1 0,0-7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7:24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45 163 7654,'0'-9'594,"0"3"-410,0 6-1,0 0 364,0-7 385,0 6-50,0-6-224,0 7 1,0 2 53,0 3-449,0 3 1,-5 7-28,0-1 1,-5 1-42,5 0 0,-1-1-933,1 1 1,3-5 517,-3 0 1,4-5 298,1 4-86,0-5 0,1 2-772,4-6 1,3 0 778,7 0 0,6-6 0,2-3 0</inkml:trace>
  <inkml:trace contextRef="#ctx0" brushRef="#br0" timeOffset="151">207 148 10222,'-2'8'1601,"-3"-3"-222,-3-3-414,0 4-2034,-5 2 740,11 7 419,-5 0 1,7-1 185,0 1-276,0-7 0,7 5 0,1-5 0</inkml:trace>
  <inkml:trace contextRef="#ctx0" brushRef="#br0" timeOffset="824">515 501 7859,'0'-15'406,"0"5"824,0 0-523,0 7 911,0-10-475,0 11-521,0-4-220,0 6 1,0 1-38,0 4 1,-1 5 149,-4 10 0,3-2-166,-3 6 0,-1 1-110,1 4 1,0-3-57,5 4 1,0-6 307,0 6 1,0-1-470,0-5 0,0-2 22,0-3 1,1 2-995,4-1 1,-3 0 570,3-6 0,3-1-1358,2-3 0,-2 2 780,2-7 0,0-1-453,4-4 0,1 0 1410,0 0 0,-1-6 0,1-2 0</inkml:trace>
  <inkml:trace contextRef="#ctx0" brushRef="#br0" timeOffset="1286">721 574 7569,'0'-15'1567,"0"7"-513,0 2-373,0 6 0,5 1-165,0 4 1,0-1-10,-5 5 1,0 1-177,0 5 0,5 4-62,-1 1 1,1 1-63,-5-1 0,0-2-72,0 6 0,0-6-74,0 2 1,0 1 87,0-1 0,0-1-70,0-4 0,0-5 60,0 0 1,0-6-194,0 6-229,0-6 144,0 2-232,0-6 54,0 0 0,0-6 180,0-4 0,0-3-174,0-2 1,0-6 4,0-4-113,7-2 195,-5-3 0,11-1-162,-4-3 0,0 1-173,0-6 515,1 6-25,5-3 1,-5 9-116,-1 2 1,1 1-24,5 9 1,-5-1 390,0 11 287,-1 0 1,4 6-84,-3 4 0,2 10 400,-7 9 1,4 6 717,-4 4-991,0-3 1,0 7 162,0-4 0,1-3-290,-1 3 0,-3-3-256,3-1 0,1-6 28,-1 1 0,2-7-540,-2 1 396,-4-2-2523,12-3-281,-4-5-693,5-3 3481,1-12 0,-7-3 0,-1-5 0</inkml:trace>
  <inkml:trace contextRef="#ctx0" brushRef="#br0" timeOffset="1675">677 118 7569,'-8'0'1999,"1"0"-565,7 0-201,-6 0 10,4 0-2354,-5 0 808,7 0 0,2 0 254,3 0 1,-2 0 48,7 0 0,6-6 0,7-2 0</inkml:trace>
  <inkml:trace contextRef="#ctx0" brushRef="#br0" timeOffset="2210">1162 74 8040,'5'-9'157,"0"-1"1104,0 6-473,-5-2 1,1 6 504,4 0-633,-3 0 0,4 2-231,-6 2 0,2 3-189,3 3 0,-3 3-323,2-3 154,-2 3 1,-2 1-680,0 1 1,5-5 240,0 0 350,0-7 1,-5 5-4016,0-3 1959,0-3 2073,0 4 0,0-6 0,0 0 0</inkml:trace>
  <inkml:trace contextRef="#ctx0" brushRef="#br0" timeOffset="2383">1353 1 10086,'0'15'1780,"-5"-1"79,0 1-1290,0 0 1,5-1-487,0 1 0,0 0 82,0-1-448,0 1 1,2-2 226,3-3 1,-2-2 202,7-3 1,-5-3-148,5 3 0,6-4 0,7-1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7:22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30 8340,'0'-8'557,"0"1"1,0 6-168,0-4 325,0 3-117,-6-4-370,4 6 0,-9 6 147,6 4 1,-7 8-66,2 2 0,2 11 229,-2-2 1,1 10-184,-6 0 0,0 10 139,1 5 0,-1 7-141,0-2 0,-4 9-171,-1-4 1,0-5-39,6-1 1,4-9-32,0 0 0,5-4-3,-5-6 1,7-3-96,-2-7 0,4-1-334,1-4 0,0-2 205,0-8 0,4 1-609,1 0 1,2-6-2,-2 1-159,3-7 0,2 4 345,0-7 1,-6 0-536,6 0 189,-6 0 0,7-2-82,-6-3-323,6-3 1288,-3-6 0,1-8 0,-3 0 0</inkml:trace>
  <inkml:trace contextRef="#ctx0" brushRef="#br0" timeOffset="433">177 1000 7569,'0'-8'1001,"0"0"-563,0 3-48,0 3 116,0-4 562,0 6-289,0 0-282,0-7-424,0 6 22,0-6 1,5 1 110,-1-4 0,8-2-23,-2 3 1,3-6-948,1 0 0,1 0 394,0-4 1,0 3-804,-1 1 0,1 0 22,0 0 1151,-7 7 0,5-5 0,-5 5 0</inkml:trace>
  <inkml:trace contextRef="#ctx0" brushRef="#br0" timeOffset="756">103 1000 7110,'8'0'839,"-1"0"-85,-7 0-517,-7 0 0,4 0 825,-7 0-371,7-6-102,-10 4 1,10-9-197,-7 6 1,5-5 239,-5 5-633,7-6 0,-9 2 77,8-5 1,-6-1-1270,5 0 0,0 1 1192,5-1 0,-7-6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7:51.1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1 471 7569,'0'-10'488,"0"0"780,0-1-267,0-3 411,0 6-1008,0-5 704,0 12-139,0-6-204,0 7-336,0 0 1,0 7-255,0 2 0,0 4 39,0 2 1,0 0 10,0 0 1,0 1-76,0 3 0,0-2-1,0 2 1,0-2 21,0-3 1,1-4-102,4 0 0,-3-5 29,3 5 1,3-7-78,2 2 1,3 1-1,1-1 0,8 0 55,2-5 0,4 0-133,1 0 1,2 0-10,4 0 0,2 0 16,7 0 0,2-5 29,3 0 0,0 1-8,10 4 1,-4-5-21,9 0 1,3-5-115,2 5 0,6-6-198,8 1 1,-3-3 323,13-2 29,0 7 1,5-5-1,0 3-17,-48 4 0,0-1 0,3 0 0,0-1-6,1 1 1,0 0 0,2 1-1,-1 2 46,-4-2 0,1 2 1,4 2-1,0 1 101,-2-2 0,0 1 1,1 1-1,0 0-115,1 1 1,0 0-1,-3 0 1,-1-1-80,-1-2 0,1 1 0,2 1 1,0 0 17,-3-1 0,1-1 0,3 2 1,1 0 32,-2 1 0,-1 0 0,1 0 1,-1 0 5,45 0 0,-46-2 0,0 0-106,46-3 0,0-2-103,-10 2 1,-6 4 129,-4-4 0,-9-2 138,-5 2 0,-7 0-71,-8 5 1,-2-5 119,-13 1 0,-1-1 79,-8 5 1,-4-2 70,-7-3-245,-5 3 391,-3-4 0,-6 4 110,0-3-426,0 4 1,-6-11-138,-4 7 0,2-4 162,-2 4-65,0-7 1,-5 6 185,1-4 0,4-3-64,0 3 0,2 2 67,-2-2 1,-1 5 76,6-5 8,0 1-109,-2-6 1,4 2-31,-7 3-69,7-10 1,-5 6-236,3-11 0,3 4-427,-3 6 1,4 1-1285,1-1 1,-5 0 243,0 1 1608,-6 5 0,2-4 0,-5 5 0</inkml:trace>
  <inkml:trace contextRef="#ctx0" brushRef="#br0" timeOffset="1046">1368 1617 7263,'0'-15'-1185,"0"1"1485,0-1 225,0 0 1,-2 1-490,-3-1 0,4 0 14,-4 0 0,3 6 141,2-1 1,0-2 237,0-7-38,0 3 0,0-6 146,0 8 149,0-1 85,0 0 287,0 7-214,0 1-518,0 7 1,0 9 28,0 5 1,0 8 34,0 7 48,0 0-183,0 7 1,-2 2-41,-3 6 1,4 0-33,-4 0 1,3 0 125,2 0 1,0-4-105,0-1 0,0-7-348,0 3 1,0-4 185,0-2 0,0-6-461,0-3 1,0-4-275,0-1-328,0-7 348,0-2 264,0-6 0,0-6 72,0-4 1,-5-5 108,0-4 0,1-3-260,4-2 120,0-10 206,0 9 1,0-12 131,0 2 0,0-2-8,0-7 0,0 0 72,0-1 1,6 5-156,4-4 0,-2 8 10,2-8 1,-2 8 647,2-4 0,3 8 4,-3-3 1,3 9-95,1 2-261,1-1-6,6 2 0,-4 2-38,2 7-35,4 5 71,-6-4 90,10 12-148,-10-6 0,5 14 16,-2 2 0,-8 11-10,2 5 0,-7 2 78,3 3-118,-7 6 3,-3 1 0,-8 2 30,-7 1 1,-6-8 117,-4 3 110,4-4 6,-7-9-213,5 0 23,-6-1-434,0-11 231,6 9 0,-3-17 112,6 3 1,5-4 49,5-1 1,7-8-1740,-2-6-1639,10-8 2137,3-7 1,9 0-340,2-1 0,4 2 1457,7 4 0,-1-4 0,0 5 0</inkml:trace>
  <inkml:trace contextRef="#ctx0" brushRef="#br0" timeOffset="1395">1838 1279 7843,'8'-7'2271,"-1"6"-1817,-7-6 0,0 14 126,0 3 1,0 3-269,0 1 0,-2 8-117,-3 2 0,4 4 508,-4 1 1,-2 1-197,2-1 1,-1 0-372,1 1 1,3-6 26,-3 1 1,4-7-910,1 1 419,0 4-193,0-13 0,0 10-570,0-10 0,5-2 288,-1 1 0,3-5-492,-2 1 0,3-4 1294,7-1 0,-1-6 0,1-2 0</inkml:trace>
  <inkml:trace contextRef="#ctx0" brushRef="#br0" timeOffset="1918">2059 1499 7569,'-9'7'-541,"-4"-5"1,12 6 262,-4-3 1,1-4 2261,0 4-696,2 3-924,-5-6 1,7 6 177,0-3-227,7-3 1,1 4-177,7-6 0,-5-5-78,-1 0 1,1-6-135,5 1 0,0 2 96,-1-2 0,1 0 172,0-4 0,-1-1-204,1 0 0,-5 1-311,0-1 1,-7 0 177,2 1 1,1-1-38,-1 0 1,0 0 149,-5 1 0,0-1-39,0 0 1,0 6 368,0-1 0,0 5 449,0-5-404,-6 7 1,-2-2 20,-7 10 1,0 3 37,0 7 0,2 4 65,4 1-81,-5 6-149,6 3 1,-5 2 44,3 4 1,-1-3 176,6 3 0,0-8-190,5 8 1,0-12 24,0 6 1,5-8-582,0 4 1,6-7 221,-1 1 1,3-7-996,2-2 1,0-7-18,-1 2 1,3-4-530,2-1 0,-1-8 1049,7-6 1,-1-3-15,6-7 568,-1-1 0,1-4 0,-1-1 0</inkml:trace>
  <inkml:trace contextRef="#ctx0" brushRef="#br0" timeOffset="2293">2588 1367 7569,'0'-8'-1373,"6"-5"1145,-4 5 658,4 0 1213,-6-5-792,0 4-395,0 1 1,0 0 199,0 3-237,-6 4 0,-2-6-18,-7 7 1,5 5 51,0 0 315,1 6-448,-6 4 1,0 3 119,0 6 0,6-4 22,-1 4 1,2 1-187,-2 4 1,-1 1-71,6-1 1,0-4 277,5-1-681,0 1 191,0-2 1,0-2 163,0-7 1,5 1-146,0 0 1,6-2-2881,-1-3 1562,-4 3 228,7-12 0,-5 6-452,7-7 1,2-2 898,2-3 0,-3-4-167,4-11 797,3 4 0,-7-12 0,5 5 0</inkml:trace>
  <inkml:trace contextRef="#ctx0" brushRef="#br0" timeOffset="2653">2764 1455 7569,'0'9'-59,"0"4"0,-2-5 242,-2 6 1,2-4 423,-3 0 344,3-7-678,2 4 1,7-7-91,3 0 1,3-2-594,1-3 0,6 0 302,0-9 1,4 2 133,-4-7 0,-1-3 37,-4 3 0,0-2-191,-1 1 0,-4 4-107,0-4 0,-7 4 10,2 1 0,-3 0 133,-2 1 1,0-1 37,0 0 0,-2 7 2082,-3 3-1457,-3-3 0,-7 10-241,1 3 0,-3 4 244,-2 16 0,1 1 197,-7 8 0,7-1-375,-1 6 1,2-1-23,3 1 0,4 2-237,0-7 1,7 0 57,-2-4 0,10-6-204,5 1 1,3-12-305,1 2 0,8-11-361,2 1 0,4-3-247,1-2 0,1-7-1025,-1-2 1,2-4 1945,3-2 0,-2-6 0,3-2 0</inkml:trace>
  <inkml:trace contextRef="#ctx0" brushRef="#br0" timeOffset="3651">3837 1338 7976,'0'-15'530,"-6"0"1,2 7 380,-5 3-563,5 4 0,-9-4 73,3 0 1,2 0 29,-2 5 1,1 7-192,-6 2 0,0 4-77,1 2 1,4 1 311,0 4 1,2-2-113,-2 6 1,3-4-146,7 5 0,0-7-150,0 1 0,0-3-120,0-1 0,7-5-55,3 0 0,3-7-250,2 2 1,-1-3 36,1-2 1,5 0-267,-1 0 0,6-12 262,-6-3 1,2-3-92,-1 4 0,-9-1 18,4 0 1,-10-4 176,0-1 0,-3 1 183,-2 4 0,-5-5-32,0 1 1,-7-3 120,3 3 1,-3 3-94,2-4 1,-1-1 183,6 1 0,-5-4-95,5 4 0,0 0-44,5 6 0,2-1 258,3 0 1,3 6-163,7-1 0,0 6-175,-1 0 0,1 2 55,0 2 0,4-5-17,1 0 1,-1 0 81,-4 5 0,0 0 75,0 0 0,-1 2 25,1 3 1,-5 3-92,-1 7 1,-5 1 147,1 4 0,-5 2 91,-5 8 1,1 1 89,-5 3 0,-1-1-19,-5 6 1,5-1 61,1 1 1,4-2-148,-5-2 0,7-4 1,-2 3 1,3-8-169,2-1 0,5-3 74,0 3 1,6-4-335,-1-6 1,3-2 21,2-3 1,0 1-90,-1-6 0,6 5-216,-1-5 1,6 0-556,-5-5 1,1-2 83,-2-3 0,-2 2-466,2-7 1,-2 0-942,-3-4 2289,1-1 0,0-6 0,-1-2 0</inkml:trace>
  <inkml:trace contextRef="#ctx0" brushRef="#br0" timeOffset="3862">3969 1411 10214,'15'0'1192,"0"0"0,0-1-620,-1-4 0,3 1-132,2-5 1,-1 4-601,7-5 0,-1 5-535,5-5 1,1 5 316,-1-4 0,1 4 378,-1-5 0,7 0 0,2-5 0</inkml:trace>
  <inkml:trace contextRef="#ctx0" brushRef="#br0" timeOffset="4396">4969 1235 7569,'2'-16'0,"1"-2"0,2-2 495,-2 2 0,4 0 66,-3-2-151,8 4 0,-10-5 210,2 6 1,0 2 157,1 3 1,-4 2 207,4 3-594,-3 4 0,-2-4-73,0 10 0,0 9 116,0 11 1,0 9-160,0 5 0,-2 5 7,-3 5 1,2-1-284,-7 6 1,5-7 77,-5 2 1,6 2-727,-6-2 0,5-5 227,-5-5-1724,7-6 1436,-4 3 1,7-9 42,0-2 1,0-4-915,0-6 1017,0-7-712,7-2 546,1-6 729,7-13 0,-1-3 0,1-13 0</inkml:trace>
  <inkml:trace contextRef="#ctx0" brushRef="#br0" timeOffset="4642">5160 1103 7569,'0'-15'603,"7"0"-13,-6 7 239,6-5-512,-7 11 1,1-3 12,4 10 0,-3 10 50,3 10 1,-5 4 36,-5 5 0,2 2-112,-7 3 0,5 9 207,-5-4 0,5 5-178,-5 0 1,6-3-133,-6 3 1,5-4-174,-5-1 1,5-4-183,-5-1 0,7-5 232,-2 5 1,4-11 103,1 1 1,0-7-1299,0 2 1,0-11-1111,0 2-174,0-10 2399,6 1 0,2-6 0,7 0 0</inkml:trace>
  <inkml:trace contextRef="#ctx0" brushRef="#br0" timeOffset="5268">5087 1191 7336,'-9'-7'128,"1"6"90,3-4 1,2-2-114,-7 2 749,0 0-507,2-1 0,-3 3 50,6-7 1,-5 5 148,5-5-122,0 0 1,5-4-74,0-1 0,0 5-168,0 0 1,2 5 133,3-4 0,-2 4 190,7-5 0,-5 5-217,5-5 1,-5 7-101,4-2 0,1-1-192,5 1 1,0-2 59,-1 2 1,3 4-114,2-4 1,4-2 17,6 2 0,1 0-72,-1 5 0,2-5 154,4 1 0,0-1 14,5 5 1,1 0-35,-7 0 1,5 0 11,-5 0 0,-4 6-427,-6 4 1,-7 3 188,-3 2 0,-6 1-127,-8 4 1,-1-2 63,-4 6 1,-10-4 121,-9 4 1,-9-1 182,-1 2 0,-7 1 189,2-7 0,3 1-119,1-5 0,0-1 65,0 1 0,7-5 418,9 0 0,3-2-247,1 2 0,2-2 825,3-3-628,3 3 0,9 6 15,3 1 0,8 0-250,7 0 0,12 4-103,3 1 1,-1 1 68,0-1-258,4-4 37,-1 5 1,6-4-110,-4 2 0,2-7 81,-7 2 1,0-2-933,-4 2 0,-1-1-251,1-3 0,-1 2-576,0-7 0,-4 6 729,-1-1 1004,-6 3 0,10 2 0,-5-1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8:11.5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44 118 7569,'0'-8'1281,"0"-5"-701,0 12 518,0-12-637,0 4 1,0 0 183,0-1 1,0 5 334,0-5-349,0 7-264,0-4 0,-1 7 120,-4 0-120,3 0-229,-5 0 0,7 2 23,0 3 1,0-2 130,0 7-220,0 0 0,0 4 28,0 1-59,0-7 38,0 5-171,0-11 1,0 6-56,0-3-19,7-3 150,-5 4 1,9-7 13,-6-4 1,0 1-26,-5-5 1,0 4-256,0-5 160,0 0 0,0-5 60,0 1 1,-2 4 68,-3 0-83,4 7 40,-12-4 0,9 7 0,-5 0 1,5 2-7,-1 3 1,4-2 56,1 7 1,0-5 34,0 5 89,0-7 1,1 8-46,4-6 1,-1 0-160,5-5 82,1 0-1,-2 0 1,5-2 17,-3-2 0,-2 2-275,2-3-462,-7-3 548,4 0 0,-7-7-1,0 0 214,0 7-90,-7-5 0,4 11 141,-7-3 1,5 4 207,-4 1-67,5 0 1,-7 6 53,6 4 270,0 3-277,5 2-151,0 0 0,0-6-134,0 1 0,2-6 249,3 0-518,-4-2 45,12-2 1,-6-2-100,3-2 1,-2 0 178,-3-6 1,-4 6-38,4-6 1,-3 5 139,-2-5 0,-2 2 118,-3-2 1,2 4 125,-7 6-141,7 0-11,-10 0-32,5 0 0,-5 1-5,3 4 0,2 2 35,3 2 36,3 4-68,-4-4 1,7-1-14,4-3 0,-1-4-4,5-1 0,-4 0-335,5 0 0,0 0 142,5 0 1,-6-1 112,1-4 1,-7 2-65,2-7 1,-3 5-433,-2-5 458,0 0 477,0-4-257,-7 5 1,-1 3 218,-6 6 0,-1 0 20,0 0 1,5 6-135,1 4 0,0 3-76,0 2 35,2 0-55,7-1-83,0 1 1,0-5 24,0 0 0,2-7-136,3 2 0,3-4-17,6-1 1,1-1-156,0-4 0,-5 2-49,-1-7 0,-4 2-121,5-2 503,-7-3-184,4 5 30,-7-1-224,0 3 0,-2 1-131,-3 0 0,-3 0-1146,-6 5 1073,5 0 492,3 0 0,-1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5:49.7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1 236 7569,'0'-10'504,"0"0"529,0-1 1,0 2 800,0 0-1090,0 5-426,0-2-180,0 6 0,0 1 231,0 4 1,0 4-89,0 5 0,0 6-98,0-1 1,1 8 22,4-3 1,-3 1 256,3 4-92,3-9-157,-6 14 0,11-16 594,-4 6-457,-2-6-239,6 10 1,-5-12-203,7 4 0,4-4 242,1-1 0,0-7 31,-6-3 1,6 2-1308,0-3 1,-1 1 569,-4-5 1,0-5 105,-1 1 0,1-8 90,0 2 1,-6-3-45,1-1 0,-6-1 2,0 0 0,3-4 104,-2-1 1,0-6 146,-5 1 0,0 2-35,0-1 1,0 1 249,0-1 1,1 1-124,4 3 1,-3 9-311,3-4 250,-4 10 1587,6-1-996,-5 6 1,9 6 10,-6 4 1,5 5-180,-5 4 0,1-1-88,-1 7 1,-3-6-159,3 6 1,-2-6 141,2 6 0,-4-6-196,4 6 0,-1-7 76,0 2 1,-2-4 164,3-1-303,-3-1-101,4 1 234,-4-7 12,4-1-36,-6-7 0,5-7-8,0-3 1,0-3 16,-5-1 0,0-6 26,0 0 1,2-6-199,3 2-265,-4-4 0,7 3 152,-3 1 0,-1 0 14,5-6 0,1 2-75,5 4 1,-5 3 60,-1 6 1,1 2 326,5 3-190,0 4 1,-1 9 348,1 7 0,-5 1-147,0 14 0,-2-6 86,2 6 1,-2-1 120,-3 6 1,-4-6-273,4 0 1,2-4 46,-2 5 0,4-7 25,-4 1 0,0-7-133,-5-3 104,7 1 57,-6-2-77,6-1 0,-5-7-6,2 0 0,-2 0 0,5-7 34,-7-2-50,6-5 1,-3 0 55,7-1-57,-7-6 0,11-2 52,-5-6-25,-2 6-1322,6-12 571,-5 11 421,7-12 1,0 13 34,-1 4 0,1 2 63,0 3 0,-1 5 340,1 4 1,-5 4-121,0 1 1,-6 11-121,6 4 1,-6 9 1738,0 1-1098,5 3 1,-8 1 26,4 1-349,3-1 1,-4-5 28,5 1 0,-4-7-111,5 1 1,-2-2-32,2-3 0,3-4-1395,-3 0 0,3-7 657,2 2 1,-1-3 322,1-2 1,5 0-3370,-1 0 1766,1-7 1202,1-1 1,-5-7 205,4 1 1,-4-1 53,-1 0 404,0 1 0,-1-8 0,1 0 0</inkml:trace>
  <inkml:trace contextRef="#ctx0" brushRef="#br0" timeOffset="858">1324 324 7569,'0'-15'23,"0"0"0,0 1 426,0-1 1,0 0 343,0 1 0,0 4 142,0 0-459,-7 0 117,5-4 232,-11 5 1,10 3-58,-7 6 0,0 6-334,-4 4 1,4 8-192,0 2 0,2 6-60,-2-2 1,-1 4 183,6 2 0,0-6-69,5 0 0,0-1-402,0 2 0,2-4 108,3-6-5,3-1 1,6 0-548,1-5 436,0-2 0,-1-7-555,1 0 295,0 0 221,-7-7 1,5-1-644,-3-7 322,-4-6 263,8 5 1,-11-7-60,7 3 1,-6-2 44,6-8 0,-6 6 175,0-1 0,0 2-33,1-1 0,-4-2-18,4 6 620,-3 1 1,-2 9-69,0 0 193,6 7 0,-4-2-286,3 10 1,-4 8 409,-1 6 1,0 3-299,0-3 1,0-1-235,0 7 0,0-3-55,0 3 1,5-2 11,0-4 0,2-2-785,-2 2 0,-2-2 420,7-3 1,0-1-940,4-3 1,1-2 523,0-3 1,-1-3 227,1 3 1,5-4-296,-1-1 0,6-4-1924,-6-1 1575,1-7 458,-5 4 1,-1-7-103,1 1 0,0 4 214,-1 0 1,0 0 135,-5-4 1,4-1 255,-3 0 1,-3 1 38,-2-1 0,1 0 267,-1 0 0,0 1 25,-5-1 0,5 0 328,0 1 1,0-1 492,-5 0 1,0 5-520,0 1 1,-2-1 400,-3-5 1,2 5-480,-7 1 0,5 5 64,-5-1 0,1 4-211,-6 1 0,5 0-151,0 0 0,0 6 126,-4 4 0,4 5 249,0 4 1,7 3-523,-2 2 1,3 4 79,2-4 0,0-1-526,0 2 0,5-6 204,0 6 131,13-7 200,-8 3 1,13-8-146,-4-3 0,-1 1-2158,7-6 1033,-7 0 405,3-5 1,-1 0-58,-1 0 1,1-2 230,-5-2 121,-1 2 136,1-11 1,-7 0 391,-3-7 0,-3-1-151,-2 1-30,0-2 545,0-1 0,0-5-377,0 3 1,-7-1-131,-3 2 0,2-2 366,-2 6 700,7 0 0,-5 7 143,3 4-822,3 2 1,-3 15-3,10 7 0,-1 6-129,5 9 1,-4-1 30,5 0 1,0 7 12,5 3-91,-1 4 67,1 1 40,0 0 0,-1 0 311,1 0-465,-7 7 1,-1-5 93,-7 3 0,-2-5 22,-3-5 1,-3-3-10,-7-7 0,1-4-61,-1-1 1,0-11-548,1 2 1,-3-10 261,-2 0 1,1-4-1547,-7-1 1,7-6 722,-1-4 0,2-5 476,3-4 1,5-6 448,5-9 0,-5-4 0,1-6 0</inkml:trace>
  <inkml:trace contextRef="#ctx0" brushRef="#br0" timeOffset="1183">2147 280 7569,'8'0'2915,"5"0"1,-3-5-2283,9 0 0,-2-5-464,2 5 0,-1-6 34,2 1 0,-4-3-171,4-2 0,-4 1 61,-1-1 0,0 0-289,-1 0 0,-4 1 178,0-1 1,-7-1-84,2-4 0,-3 4 168,-2-4 0,-7 5 213,-3 6 0,-4-3 420,-6 7 1,2 0-306,-6 5 0,6 9 352,-2 5 1,4 8-289,1 7 0,2 5-198,3 1 1,4 0-79,6 0 1,1-6 497,4 1 0,8-3-307,7-7 0,6-2-222,-2-8 0,9 1-1274,1-6 0,2-2 741,-1-8 0,-4 2-2356,3-7 1,-3 1 349,-2-6 2387,-6 0 0,5 0 0,-5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8:12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133 133 7569,'0'-14'-23,"0"5"256,0-4 1,0 10 659,0-7 334,0 7-853,0-10 0,-1 11 115,-4-3-213,3-3 658,-11 7-562,11-6 1,-6 5 580,3-3-3,4 4-481,-12-6 73,4 14-247,1 1 0,-3 7 480,6-1-387,-6 1-90,2 0 1,0 4 256,-1 1-255,6 6-162,-2-10 0,6 6 45,0-8 0,0 1 139,0 0-282,0 0 97,0-1 1,6-4 137,4 0-547,3-7 261,2 10 1,0-11-697,-1 3 375,1-4 250,-7-1 0,5 0-702,-3 0 354,3 0 200,2 0-470,0-6 417,-7 4 1,5-11-38,-3 3 0,1-3 117,-1-1 0,1-1 86,-6 0 0,5 0 81,-5 1 1,1-6 317,-1 1-194,-3-1-99,5 5 0,-7 1 412,0-1 1,-7 0-108,-3 0 434,4 1-477,-7-1 0,4 5 2,-5 0 1,-1 7 82,0-2-462,1-3 0,-1 6-390,0-2 1,5 2-2382,1 2 1389,5 0 240,-2 0 0,6 2 1268,0 2 0,-7 5 0,-1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8:13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45 7662,'-8'-7'757,"1"5"1,6-4 112,-4 6-424,3 0 0,-6 5 476,3 0-550,3 6 1,-9-8 33,6 7 0,0-5-167,5 5 0,-2-5 151,-2 5-191,2-7 1,-5 5-5,7-3 0,2-3-35,3 3-29,-3-4-137,11-1 225,-5 0-519,6 0 235,-5-6 0,-3 2-36,-6-5 1,5 4-21,0-5 0,0 5 51,-5-5 0,0 5 55,0-5-1,0 1 27,0-6 1,0 5 185,0 0-146,0 7 0,-2-3 109,-3 6 1,2 0-68,-7 0 0,5 6 112,-4 4 1,4 3 17,-5 2 0,7-1-35,-2 1 1,3-5 21,2 0 1,0-5-2,0 4 13,0-5-146,0 9 0,2-12-130,3 4 1,-2-3 142,7-2 0,-7-2 126,2-3-1173,3 4 1,-1-12 457,2 3 0,-2 2 242,-7-2 1,0 5 66,0-5 0,0 5 197,0-5 1,0 6-6,0-6 252,0 6 0,-2-2-200,-3 6-50,4 0 668,-12 0 0,6 6-254,-3 4 1,2 2-19,3-2-194,4 3-100,-6-5 173,7 6-159,7-5 0,-4-3 82,7-6-2161,-7 0 667,3 0-1157,1 0 1283,-5 0 446,4 0 721,1 0 0,-6-6 0,6-3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08:14.1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30 104 7569,'-8'0'3743,"2"6"-2585,6-4-107,0 4-165,-7-6 152,5 0-745,-4 0 1,8 0 85,2 0-363,5 0 0,10-1-261,1-4 1,-1-3-355,-4-7 1,1 0 421,4 0 1,-4 6-3,4-1-131,-4 0 0,-3 0-718,-3 0 326,3 7 444,-11-3 0,4 12 707,-6 4 0,0 3 125,0 2 0,0-1 337,0 1-499,0 0-182,-6 0 1,4-1-107,-3 1 0,2 5-20,-2-1-186,4 1 0,-6-6-221,7 1 0,0-5-521,0 0 0,0-5-846,0 4-904,0-5 2574,0 9 0,0-5 0,0 7 0</inkml:trace>
  <inkml:trace contextRef="#ctx0" brushRef="#br0" timeOffset="476">60 398 7569,'-8'0'-164,"1"0"247,1 0 147,4 0 167,-5 0 274,7 0 927,0 0-1208,0-7 477,0 5 574,0-4-752,0 6 56,0 0 840,-6 0-949,4 0 1,-3 1 136,10 4 1,0-3-310,10 3 0,-4 1 72,9-1 1,4 0-301,6-5 0,-1 0-236,5 0 1,9-1-1020,1-4 1,0 1 683,0-5 0,-10-1-2049,6-5 2384,-14 7 0,-5-12 0,-6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0:29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74 104 7569,'-15'0'297,"5"0"1,1 0 1650,-3 0-1251,6 0 0,-3 0 138,5 0 515,2 0-561,-5 0-429,7 0-62,0 0 0,7 0-327,1 0 167,7-7 0,6 4-253,3-7 129,4 7 1,2-9-210,-1 8 0,0-3 189,1 2 0,-1 3-210,1-2 1,-3 2 82,-2 2 1,-4 0-27,-6 0 1,0 6 56,-1 4 0,-6 5 285,-3 5 0,-5-2-25,-5 6 1,-9 2-7,-11 8 0,-3-1 69,-1 6 0,-5-6-30,-1 1 1,-4-3-205,5-1 1,5-6 76,4 1 1,7-7-829,-2 1 1,4-4 47,1-5-682,7 3 1,3-12 346,10 4 1,5-5 36,10-5 1,3-4 1013,6-11 0,7-3 0,1-6 0</inkml:trace>
  <inkml:trace contextRef="#ctx0" brushRef="#br0" timeOffset="299">574 45 7569,'0'-8'213,"1"0"456,4 3-444,-3 3 1,4-6 72,-6 3 515,7 3-145,-6-4 100,6 6-25,-7 0 1610,0 0-1801,-7 0 1,-1 11 170,-6 4 1,-3 9 366,-2 1-750,2 3 1,-9 1 30,7 1 0,-1-1-89,5 0 1,2-1-252,3-3 0,4 1 54,6-7 1,2 6-56,2-6 0,5 1 66,5-5 0,3-2-947,2-3 1,-1-2-364,7-3 1,-2-4-748,1 4 1,9-8 1960,-4-2 0,4-13 0,-4 2 0</inkml:trace>
  <inkml:trace contextRef="#ctx0" brushRef="#br0" timeOffset="1443">897 427 7569,'-8'0'1382,"1"0"-399,7 0 2048,0 0-2944,0-6 50,7 4 0,1-9 276,7 6-386,-1-7 0,1 6-651,0-4 1,-5-2 286,-1 8 0,-4-1 43,5 5 431,-7 0 0,6-5 2,-5 0 442,-2 0-418,5 11 1,-3 3 15,1 5 1,0 1-40,-5 0 0,0-1-146,0 1 1,0 0-96,0 0-261,0-1 0,0 1-613,0 0 0,0-6-20,0 1-1150,0 0 2145,0 5 0,0-1 0,0 1 0</inkml:trace>
  <inkml:trace contextRef="#ctx0" brushRef="#br0" timeOffset="1919">941 633 9791,'-8'-7'2650,"1"6"-2020,7-6 484,0 7 713,0 0-1359,7 0 0,1 0-159,7 0 0,1 0-283,4 0 1,3-5 67,6 0 0,0-1 89,1 1 1,-2 2 11,-4-7 0,4 7-322,-4-2 1,-1-2 126,2 2 0,-7-6 0,3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0:32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28 162 7569,'-8'0'3281,"2"0"-2269,6 0-729,-7 0 0,5-2 272,-3-3-189,10 4 1,4-11-301,5 7 0,6-6 80,-1 1 0,8 2-139,-3-2 0,9 5 63,1-5 1,-1 7-202,-9-2 1,2 4 95,-6 1 1,0 8-165,-6 7 0,-6 4 100,-3 6 1,-3 4-13,-2 0 0,-12 6-31,-2 4 0,-11-2 95,1-2 1,-4-6-22,-1 1 1,1-3 15,3-7 0,-1 0-878,7-6 644,-1 1 1,10-7 28,0-3 130,7-3 1,3-4-1711,10-3 1837,3-3 0,8-7 0,2 1 0</inkml:trace>
  <inkml:trace contextRef="#ctx0" brushRef="#br0" timeOffset="249">528 59 7749,'7'-15'586,"-4"2"-27,7 3 0,-7 2 42,2 3-418,-4 4 1,-2-6 1594,-4 7-625,-3 7 1,-7 1 373,0 7 1,-4 7-1334,-1 8 1,-4 1 120,4 8 1,-4 0-92,4 5 0,0-1-57,6-4 1,5 2 27,5-7 0,2-1-254,2-9 1,2 2 108,2-6 0,5 0-638,5-6 1,6-6-1539,0-3 0,6-3 1095,-2-2 0,4-2 1031,1-3 0,1-9 0,-1-9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0:38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60 7569,'0'-8'594,"0"-1"-156,0 4 450,0 4-199,0-6 101,0 1-469,0 4 1,0-6 68,0 3-144,0 3 1,-2-4 965,-3 6-217,4 0-672,-6 0 0,2 2-118,0 2 0,-5 5-10,6 5 0,-6 1-82,5 0 1,-5 1 81,5 4 0,-5-4-1,5 4 1,1-4-61,4-1 1,0-1-141,0 1 1,0-5-163,0 0 0,1-5 92,4 4-497,3-5 435,7 9 0,0-12-75,-1 4 1,-4-5-114,0-5 211,0-3 0,4-7 79,1 1 1,-7-1 153,-3 0-36,3-6 1,-6 5-87,3-4 0,-3 4 417,-2 1 1,-5 5-193,0 1 1,-12 5 6,3-1 0,-4 2-63,3-2 0,0 4 3,1-4 1,-1 3-361,0 2 1,5 0-4180,1 0 4371,5-7 0,-9 6 0,5-6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0:39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30 118 8019,'-8'0'1147,"-5"0"-373,11-7 1,-4 4 749,6-7-549,0 7 0,0-5-97,0 3 1,1 2-421,4-7 0,2 5 368,2-5-537,11 7 0,-5-8-299,9 6 1,-2-2 81,-8 2 1,3 4 110,2-4 1,-7 10-44,2 4 0,-4 4-313,0 2 0,1 6-96,-6 4 1,0 3 150,-5 1 1,-6 0-7,-4 1 0,-5 4 68,-5 0 1,3 1-98,-8-6 0,7-4 87,-2-1 0,-1-6-661,2 2 1,4-9-88,5-1-840,7-7 113,-10 4 1,13-9 794,0-3 0,6-3-912,9-7 1658,6 1 0,2-14 0,7-3 0</inkml:trace>
  <inkml:trace contextRef="#ctx0" brushRef="#br0" timeOffset="215">309 89 7569,'13'-10'-870,"-3"0"1203,-3 0 0,-6 0 2305,4 1-1858,-3-1 1516,4-5-654,-6 7 15,0 1-617,0 7 0,-6 8 1079,-4 7-1479,4 6 0,-8 9-205,5-1 0,2 6-190,2-1 0,4 0 120,1-4 0,0-1-125,0 0 0,0-1-535,0-3 0,5-4 245,-1-7 0,6 1 184,-5 0 1,7-5-539,-3-1 1,4-5-3144,2 1 0,6-5 1271,4-5 1,1-3 2275,-2-7 0,11 0 0,-4 0 0</inkml:trace>
  <inkml:trace contextRef="#ctx0" brushRef="#br0" timeOffset="734">691 280 8204,'-8'0'2549,"0"0"-1413,3 0-620,4 0 643,-6 0-275,7 0 372,0 0-667,7 0-440,-6 0 0,12 0-327,-3 0 1,-2 0 174,2 0 0,-5 0-765,5 0 677,-7 0 1,5 6-120,-3 4 0,-3 3 10,3 2 0,-4-1 514,-1 1 1,-5 5 189,0-1 0,-4 3-278,4-3 0,0-7 1206,5 2-555,0-2-49,0 2-593,0 1 1,2-7-652,2-3 0,5-3-502,5-2 0,1-2-976,0-3 0,-1-3 1894,1-7 0,0 1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2:35.327"/>
    </inkml:context>
    <inkml:brush xml:id="br0">
      <inkml:brushProperty name="width" value="0.10286" units="cm"/>
      <inkml:brushProperty name="height" value="0.10286" units="cm"/>
      <inkml:brushProperty name="color" value="#004F8B"/>
    </inkml:brush>
  </inkml:definitions>
  <inkml:trace contextRef="#ctx0" brushRef="#br0">119 38 6269,'0'-9'2471,"0"-1"-2155,0 7 0,0-6 51,0 4 751,0 4-742,0 14 1,0 7 90,0 19 1,0 2-231,0 8 0,0 3 61,0 7-114,-7 6-708,5 2 1,-11 6 453,3 1 1,-3 4-1060,-1 1 1,-1-3 172,0-7 785,7-4 0,-5-12 0,5-3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2:51.6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7569,'8'15'164,"-3"1"1,-3 5 0,-2 10 0,-2 13 437,-3 14 0,2 9-488,-7 11 0,-1 5 0,-7 7 152,-2-2-832,10-35 1,1-1 0,-6 34 243,7-34 0,1-1 0,-2 36 322,-1-4 0,6-6 0,-2-4 0</inkml:trace>
  <inkml:trace contextRef="#ctx0" brushRef="#br0" timeOffset="1074">44 1617 7569,'-9'2'-155,"-1"2"34,7-2 0,-6 5 189,5-7 174,2 0 313,-5 0-72,7 0 1725,0 0-1818,0-7 0,0 5-229,0-11 1,7 7 10,3-4 1,3-3-90,1 3 54,8-3 1,-4-2-19,6 1 0,-4 4-89,4 0 1,-6 7-314,2-2 0,-9 3 85,-1 2 219,0 0 0,-2 8 0,-3 7 0,-5 6-311,-5 9 1,-3-1 166,-7 1 1,-4 1 189,-1 3 0,-5-3 25,6 3 1,-1-3 242,6-1 1,0-6 269,5 1 0,2-12-240,7 1 0,0-7 99,0 3 1,7-7-138,2 2 1,6-3-427,5-2 1,1-7-61,4-3 1,2 2-98,-2-2 0,-2 2-502,1-2 0,-1-3 758,1 3 0,11-3 0,-4-1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2:55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74 6269,'9'-7'1761,"-3"6"-1577,-6-6-1,7 1 191,-6 4 244,6-4-434,-7 6-104,6-7 104,-4 5-47,5-4 1,-7 4 488,0-3-407,0 4 0,0-8 147,0 5 159,0 2-326,0-5-95,-7 7 0,-1 0 3,-7 0 1,5 2-96,1 3 1,-1-2 37,-5 7 1,5 0-52,0 5 1,6-1 43,-6 1 0,5 0-50,-5-1 78,7 1 1,-4 0-144,7-1 124,0-5 9,7 4 0,1-12-174,7 4 141,-1-3 1,-4-2-24,0 0 1,-5 0-3,5 0 1,-5-2 31,4-3-23,-5 4 1,4-11-236,-3 7-175,-4-6 240,6 3 0,-2-7 33,0 0 71,0 1 1,-5-1-95,0 0 444,0 7 1,0 0 22,0 3 34,-7 3-221,-1-4 0,-2 12 33,0 4 0,5 3 87,-4 2 1,5 0-66,-1-1-91,4 1 1,1-5-131,0 0-10,0-1 120,0 0 1,5-1-107,0-3 83,6-4 1,-3 6 71,7-7-81,0-7-14,-1 6-388,1-6-296,-7 1 444,5-3 1,-11 0-109,3-1 159,3 0 1,-7 0 293,4 0-102,-3 1 1,-9-4-92,-2 3 364,-4-3 1,-2 6-167,0-3 1,1 4 354,-1 6-240,0 0-42,0 0 1,2 1 379,4 4-464,2-3 0,7 11-108,0-3 0,0 3-1194,0 2 591,0-7 319,7 5 169,1-12-3098,6 6 3192,8-7 0,1 7 0,6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5:53.3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4588-906 8040,'-8'10'1546,"3"0"0,3 6-1207,2 9 1,-5-1-156,0 5 0,0-1 84,5 11 0,0-4-85,0 4 1,0-6 9,0 1 1,0-3 1,0-2 0,0-1-23,0-3 0,0-4 23,0-7 0,0-4 241,0 0-66,0-7 235,0 4-519,0-7 0,0-7 61,0-2 1,-4-11-167,-1-5 1,0 1 67,5-5 1,0 2-175,0-7 1,0-5 72,0-5 1,0 0-305,0-5 0,0-2 48,0 2 0,1 0 108,4 5 1,-1 13 226,5 6 0,-5 8-131,1 2 266,3 7 1,0 9-89,7 14 1,-6 8 60,1 11 1,-5-1-27,5 6 0,-5 0-26,5 5 0,-2-1-40,2-4 0,1 2 12,-6-7 1,5 0-57,-5-4 1,4-2 92,-4-4-160,7 4 1,-9-12 103,7 4-208,-7-10 1,5-4 59,-3-6 1,-3-2 89,3-2 0,1-6-70,-1-10 1,5-3-123,-5-6 1,5-2 119,-6-3 0,3-4 19,-2-6 1,-3-2-184,2-3 1,3 3 60,-2-3 1,1 10 246,-1 5 0,-3 5-189,3 4 454,-4 10 1,1 9 35,3 6 1,-3 13 226,2 6 0,-2 14-150,-2 6 1,5 4-142,0 1 0,1-2-156,-1-2 0,-3 0 32,3-5 0,1 4-759,-1-5 0,5-1 399,-5-9 1,5 2-1167,-5-6 0,6 0 622,-1-6 0,-2 1 741,2 0 0,6-7 0,7-2 0</inkml:trace>
  <inkml:trace contextRef="#ctx0" brushRef="#br0" timeOffset="1227">5249-759 7569,'-8'0'2007,"0"-5"-1600,3 0 1,3-1-169,-2 1 0,0 3 998,-1-3-848,4 4 1,-7 1-166,3 0 1,-2 6-19,-3 4 1,-3 5-142,3 4 1,2-1 116,-1 7 1,5-2 8,-1 1 0,4 4-104,1-4 1,0-2 63,0-3 1,1-2-134,4-3 0,-1-1-15,5-3 1,-4-2-39,5-3 1,-5-3 56,5 3 1,-5-4-204,4-1 1,-4-5 28,5 1 1,-2-13-51,2 3 1,2-6-93,-8 0 0,6 2 76,-5-6 1,2-1 118,-2-4 1,-4 1-18,4 4 1,-3-2 99,-2 6 1,0 0-171,0 6 430,0 6-5,0 1 0,0 18 131,0 4 1,0 11-54,0 4 0,0-1-87,0 5 0,0 2-24,0-1 1,0-6-57,0-5 0,0-4-259,0 5 0,1-9 120,4-1 0,-1-2-458,5-8 1,1-1-20,5-4 1,0 0-236,-1 0 0,3-8 412,2-6 1,-3-3-4,4-7 0,-4-2-365,-1-9 1,0 4 262,-1-3 1,-4-4 377,0-1 1,-7-5-66,2-5 0,-3 2 122,-2-7 1,0-5 38,0-5 1,0-3 55,0 9 0,0-3 485,0 12 0,0 4-322,0 10 0,2 7 799,2 14-739,-2-1 1,5 9 240,-7 6 1,0 8-223,0 11 1,4 11 266,1 9 0,0 5-167,-5 5 1,0 3-1,0 7 0,5 0-211,0 0 1,0-1-73,-5 1 0,0-2-225,0-3 0,0 2 78,0-7 1,0-5 13,0-5 0,0-6 88,0 1 1,0-9-1019,0-6 313,7-3 1,1-2-311,6-5 1,-4-2-388,0-7 0,5-3 604,4-7 0,3 0-507,-3-10 1,-3-2 561,4-3 0,1 2 261,-1-1 1,-2-1 136,-8-4 0,1 1-373,-6 4 1,5-3 489,-5 8 1,0-6-37,-5 6 0,0-1 401,0 5 0,-5 1-267,0-1 1,0 5 820,5 0-436,0 7-50,0-10-112,0 11 1,0-2 721,0 8 0,0 0-274,0 6 0,5-1-68,0 6 1,0 1-135,-5 4 1,1-2-140,4 6 0,-3-4-36,3 5 1,-4-3-92,-1 3 0,0 3-121,0-4 1,0-3 61,0-1 1,2-4-189,3-1 1,-4 0 2,4-1 1,2-4-48,-2 0-483,0-7 332,-5 4 42,0-7 1,0-7 37,0-3 0,0-8-114,0-1 1,0-7 49,0 1 0,-5-2-231,0-3 1,0-4 131,5 0 1,0 1-76,0 8 795,0-2-391,0 10 277,0 3 1,2 7-174,3 7 0,-2 2 0,7 3 1,-6 3-104,6 6 1,-5-4-564,5 0 0,-5-2 34,5 2 0,-2-2-174,2-3 1,3-3-321,-4 3 639,5-4 1,0-6 126,1 0 1,-5-6 44,0 1 1,-2 2 422,2-2-315,3 0 1728,-5 2-788,6 2 0,-5 7 468,-4 4 1,-4 3-200,-1 7 0,0 6-577,0 4 1,0 1-170,0-2 1,0 4-113,0-3 0,0-4-398,0-1 1,0 1 195,0-2-1387,0 1 975,0-5-1181,0-1 1,7-5-667,2-5 1,5-4 1208,0-4 1,1 0 976,0-6 0,-1 1 0,1-6 0</inkml:trace>
  <inkml:trace contextRef="#ctx0" brushRef="#br0" timeOffset="1600">6499-818 9702,'-10'7'2036,"0"3"1,0 4-1384,-4 6 0,-1-2-309,0 6 0,1 1-161,-1 4 1,0-4 22,0-1 0,1-6-196,-1 2 1,2-4-755,3-1 1,2-5-545,3-1-1195,3-5 1025,-4 2 1,6-9 723,0-7 0,0 0 337,0-9 1,0-4 396,0-2 0,0 3-133,0-3 1,5-4 132,0-6 0,0 1 0,-5 5 0,5 6 1246,-1 3-607,1 4 0,-3 8 1065,3 3 0,-3 10-793,2 5 0,3 9 100,-2 6 0,1 4-490,-1 5 0,3-1 284,7 6 0,0-6-341,0 1 0,-1-3-572,1-1 0,0-3-21,-1-2 1,6-4-129,0-6 0,-1-5-1168,-4-1 0,0-5 786,-1 1 0,3-5 639,2-5 0,-3-10 0,6-8 0</inkml:trace>
  <inkml:trace contextRef="#ctx0" brushRef="#br0" timeOffset="1818">6264-1170 11327,'8'0'4854,"-2"0"-3434,1 0-1145,-6 0-4989,6 0 2581,-7 0 2133,0 0 0,6 0 0,3 0 0</inkml:trace>
  <inkml:trace contextRef="#ctx0" brushRef="#br0" timeOffset="2008">5352-1170 15175,'17'8'-8,"2"-3"0,-1-4 1165,7-1 1,1 0-508,8 0 1,4 0-289,6 0 0,-2-5-810,-3 0 0,4-1 448,-4 1 0,3 3 0,3-4 0</inkml:trace>
  <inkml:trace contextRef="#ctx0" brushRef="#br0" timeOffset="2987">7322-553 7355,'0'-15'-150,"0"7"1,0 0-312,0 3 448,0 3 1,2-6 313,2 3 0,0 2-98,5-7 1,0 5 234,0-4 1,3 4-167,-7-5 1,1 5 868,-1-5-348,-3 0-555,4-4 0,-7 5-55,-4 5 1,2-3 638,-7 2 1,0 0-197,-5 5 1,2 7-58,3 3 1,-3 3-62,4 1 1,-5 6-152,0 0 0,4 1-372,0-2 1,7-2 90,-2 2 1,3-2-355,2-3 1,2 1 224,3 0 1,3-6-136,7 1 1,1-6-133,4 0 0,-4-2-316,4-2 1,1-2-60,-2-2 1,-4-3 256,-5-3 0,-5-3 222,5 3 0,-7-3 21,2-1 0,-5-1 0,-5 0 0,2-1 11,-7-4 1,-2 4 321,-7-4 1,4-3 525,0-1 0,1 1-226,4-1 0,3-1-303,3-4 1,2 4-39,2 1 0,0 1-292,0-2 1,6-1 95,4 7 0,3-6-172,2 6 0,6-1 84,4 5 1,-2 2 29,1 3 0,-4 2 37,4 3 1,-1 4-41,2-4 0,-4 8 389,-7 2 1,0 11-114,-5-1 0,3 11 371,-7 3 1,0 7-246,-5 9 0,0-5-53,0 4 0,0-3 111,0 8 0,0-3 502,0-2 0,0 0-482,0 0 0,1-6-172,4-4 0,-2-3-113,7-1 1,-2-8 44,2-2 1,3 0-1380,-3-6 1043,3 4 0,2-11-1106,-1 3 0,1-4 105,0-6 0,-5-6-1458,-1-4 2715,1-3 0,5-8 0,0-2 0</inkml:trace>
  <inkml:trace contextRef="#ctx0" brushRef="#br0" timeOffset="3141">7498-612 8561,'-8'15'4664,"3"-2"-4062,10-3 0,3-4-279,7-6 0,6-1-117,4-4 1,2 1 544,3-5 1,-1-1-285,1-5 1,-1 0-2140,0 1 1,1-1 1671,-1 0 0,1 1 0,-1-1 0</inkml:trace>
  <inkml:trace contextRef="#ctx0" brushRef="#br0" timeOffset="3836">8571-935 7569,'0'-15'1233,"0"7"-987,7-5 0,-6 10 176,4-7 0,2 5 165,-2-5 0,1 5 135,-1-5 133,-3 1-229,11 0 707,-11-4-897,4 12 1,-6 6-101,0 9 1,0 16-135,0-1 0,0 10-7,0 0 0,-5 4-336,0 1 0,0-2 156,5-2 1,2 1-362,3-7 1,-2 0 250,7-4 0,-5-6 48,5 0 0,-5-6-182,4 2 0,0-9-1263,0-1 1,4-6 427,-3 0 1,3-2-2,2-2 0,0-2 380,-1-2 685,1-5 0,6-12 0,2-2 0</inkml:trace>
  <inkml:trace contextRef="#ctx0" brushRef="#br0" timeOffset="4201">8909-759 8567,'0'-8'1032,"0"14"0,0 6-426,0 12 0,0-1-206,0 2 1,0 3-176,0-4 0,0-1-3,0 1 0,2-4-12,3 4 1,-3-6-155,2 2 0,-2-9 248,-2-1-357,7 0 155,-6-2 161,6-1-221,-7-7 0,0-2-362,0-3 0,0-3 110,0-7 0,5-1-39,0-4 1,4-2 31,-4-8 0,7 1 60,-2-1 0,3 3-32,1 2 1,1 4 50,0 6 1,-6 2 198,1 3 0,-5 4-80,5 6 0,-5 0-101,5 0 1,-7 1 178,2 4 1,-4 5 572,-1 10 0,2 3-369,3 6 0,-3 0-55,3 1 1,-4-2 133,-1-4 0,0 4-69,0-4 0,5-2-269,0-3 0,1-3 100,-1-1 0,-1-2-705,5-3 0,-4 1-172,5-6 0,-5 0-499,5-5 1,0 0-878,4 0 1,1-6 2148,0-4 0,-1-3 0,8-8 0,1-2 0</inkml:trace>
  <inkml:trace contextRef="#ctx0" brushRef="#br0" timeOffset="5546">9424-965 7569,'0'-21'-254,"0"3"293,0-6 1,0 4 114,0-4 1,0 4 6,0-5 1,0 7 335,0-1 447,0-4-242,0 7-421,0-6 0,0 16-98,0 6 1,0 8 270,0 12 0,0 4-123,0 10 1,-5 4-149,0 6 1,0 2 106,5 3 0,0-3 148,0 3 1,0 1-28,0-1 1,-5 0-90,0-5 1,0-4-300,5-1 0,0-2 107,0 2 0,0-3-323,0-6 0,0-2 175,0-4 1,0 2-553,0-6 1,5-6 307,0-4 0,7-6-398,-3 0 0,5-2-18,0-2 0,3-3 242,2-7 1,-2 0-188,2-9 0,2-4 245,-1-2 1,0-3-23,-6-1 0,1 5 165,0-1 0,-6 7 238,1-1 0,-7-3-192,2 3 362,-3-1 0,-2 5-184,0 1-292,0-1 1588,-7 0-937,-1 1 0,-1 4 214,-1 0 1,5 7-227,-5-2 1,7 10 430,-2 5 1,-2 4-204,2 6 1,-4-2-77,4 6 1,0 1-244,5 4 1,0 1-42,0-1 0,0-5-160,0 1 0,0-2 93,0 1 0,0-2-367,0-8 0,1 1 195,4 0 1,-1-2-495,5-3 0,-4 1 34,5-6 1,0 0-940,5-5 588,-1 0 1,1-5 369,0 0 0,-1-6 58,1 1 1,0-8 111,0-2 0,-1-6 71,1 2 0,0 1 51,-1-2 1,-4 1 104,0-6 0,-2 7-6,2 4 1,1 3 119,-6 1 0,2 2 684,-2 3-591,-4 3 0,6 9 416,-7 3 1,0 3-274,0 7 0,0 1-96,0 4 1,0-2 44,0 6 1,0-1 174,0 2 0,0 2-72,0-2 0,0-2-166,0 1 0,0-6-98,0 2 81,6-4 0,-4-1-281,3-1 133,-3-5-36,-2-3 0,1-6 23,4 0 0,-2-1-89,7-4 1,-5-8 21,5-7 0,-5-5-203,5 6 1,-1-7-177,6 1 0,-5-7 194,0-3 1,-1-1 25,6 2 0,0 5 59,0-1 1,-6 4 315,1 11 1,-5-3-97,5 9-194,-7 2 0,9 2 272,-8 10 1,1 3 668,-5 7 0,0 6-45,0 4 1,0 3-342,0 1 0,-5 0 24,1 1 1,-1-1-94,5 0 1,0-1-320,0-3 0,0-4 134,0-6-488,6 6 1,2-6 255,7-1 0,0-1 111,-1-8 1,1 0-2219,0-5 1556,-1-6 0,1 2 0,2-5-328,2-3 0,-1-6 512,7-1 1,-7-8 206,1 3 1,-3 1 252,-1-1 0,0-6 0,0-4 0,-1 0 0,1 4 188,-7 1 0,4 1 1,-8 2 166,0 1 1,-3 7-65,-1-1 665,0 3 1,-1 2-375,-4 5 1,2-3 873,-7 7-627,0 0 33,-5 5-553,1 0 0,1 7-31,3 3 0,-2 3-354,7 2 0,0-1 262,5 1 1,0 1-144,0 4 1,7-4 104,3 4 1,3-4-245,2-1 0,-1 0 80,1-1 1,0 6-276,-1-1 0,-1 6 155,-3-6 0,2 8-18,-7-3 1,4-3 74,-4-1 37,0 3 13,-5-7 0,0 5-16,0-6 1,0-5-55,0 0 379,-6-7-184,-3 3 1,-5-6-926,-1 0 0,7-6-70,3-4 1,-2-3-348,3-2 0,-1-4 1246,5-1 0,6-6 0,2 3 0</inkml:trace>
  <inkml:trace contextRef="#ctx0" brushRef="#br0" timeOffset="5743">10614-568 9141,'7'8'963,"-5"1"1047,3-5-909,-4 5-618,-1 12 1,2 0-151,3 4 0,-4-4-298,4-7 0,2 1-112,-2 0 1,1-2-231,-1-3 1,-2 1-334,7-6 1,-5 0 457,5-5 0,-5 0-887,5 0 1,-6 0 437,6 0 1,-5-7-211,5-2 1,-5-6 381,5-5 1,-2 4-123,2-4 581,-4-2 0,1-1 0,1-7 0</inkml:trace>
  <inkml:trace contextRef="#ctx0" brushRef="#br0" timeOffset="5958">10908-1288 7569,'0'-8'1718,"0"14"1,0 11-1134,0 12 1,-4 7-29,-1 3 0,0 5 186,5 5 1,0 4-288,0 5 1,0 1 40,0 0 1,0 0-248,0 0 0,0-2-105,0-3 1,0-4-970,0-6 618,0 0 0,0-6-285,0-4 0,0-9 359,0-6 0,0-2-1302,0-3 0,0-4-227,0 0 313,0-7 0,-5-3 1348,0-10 0,0-3 0,5-1 0</inkml:trace>
  <inkml:trace contextRef="#ctx0" brushRef="#br0" timeOffset="6183">10894-627 7569,'0'-14'815,"0"-1"-480,6 7 1,-2-4 76,5 8 1,-4-3 29,5 2 0,0 3 173,5-2-387,-7 2 0,5 2 514,-3 0-514,3 0 0,1 5-2,1 0 1,-5 6-21,0-1 1,-2 5 125,2 4 0,-2-2-99,-3 2 0,-4-1 151,4 2 1,-3-4-147,-2 4 1,0-4-108,0-1 0,0-1-685,0 1 0,0 0 384,0-1 1,0-4-2624,0 0 1394,0-7-641,6 10 2040,3-11 0,5 5 0,1-7 0</inkml:trace>
  <inkml:trace contextRef="#ctx0" brushRef="#br0" timeOffset="7260">11305-538 13076,'8'0'230,"6"0"1,-5 0-1,4 0-373,2 0 159,0-7 0,4 1-389,1-4 0,-2-3 261,-8 3 0,3-3-180,-3-2 0,3 0 90,1 1 1,-4-1-57,0 0 1,-7 1 25,2-1 0,-3 5 94,-2 0 1,-2 7 378,-3-2 0,-3 4-146,-7 1 0,-6 11 684,-3 4 1,1 9-391,-2 1 0,6 4 492,-6 5 0,2-1-191,-1 6 0,3-6 7,6 1 0,2-3-168,3-1 1,4-3-201,6-2 0,0-4 77,0-6 0,6-5-121,4-1 1,3-5-729,2 1 0,4-4 368,1-1 0,1 0-1709,-1 0 0,-2-5 119,6 0 1,-4-6-2218,4 1 3882,1-3 0,4-8 0,1-2 0</inkml:trace>
  <inkml:trace contextRef="#ctx0" brushRef="#br0" timeOffset="7592">7424 654 7569,'0'-14'1320,"0"-1"1,-7 7 492,-2 3-1225,-5-3 0,0 6 373,-1-3 1,-6 3-468,-4 2 1,-1 5 98,2 0 1,3 7-234,6-3 0,0 5-235,0 0 0,7-4 50,3 0 1,4 0-312,1 4 1,6-4-15,4 0 1,3-2-106,2 2 0,0 3 286,-1-3 1,4-2-90,-3 2 0,1 0-463,-11 4 1,5 6 188,-5-1 1,0 3 113,-5-3 0,-7-2-128,-3 2 1456,-3-2 1,-1-4-580,-1-4 0,0 3-371,1-7 1,-1 0-1485,0-5 0,0-2 748,1-3 1,-1 2-1776,0-7 0,1 0 2351,-1-4 0,0-8 0,1-1 0</inkml:trace>
  <inkml:trace contextRef="#ctx0" brushRef="#br0" timeOffset="7743">6807 404 7569,'-15'-6'7473,"7"4"-5657,1-11-870,1 12-323,4-13 0,-5 11-252,7-7 1,2 5-5317,3-4 2822,-3 5 2123,11-2 0,-12 6 0,6 0 0</inkml:trace>
  <inkml:trace contextRef="#ctx0" brushRef="#br0" timeOffset="8362">9277-891 7701,'-15'0'2803,"0"0"-714,7 0-952,-5 0-555,12 6 1,1-4 369,9 3 0,11 1-443,4-1 1,6 0-447,4-5 0,5 0 65,10 0 0,2-1-2002,3-4 0,3 1 517,-3-5 1357,3 5 0,2-9 0,0 5 0</inkml:trace>
  <inkml:trace contextRef="#ctx0" brushRef="#br0" timeOffset="8719">10673-935 9775,'15'0'3017,"5"0"-2153,-1 0 0,7-5-393,-1 0 1,-1 0-1507,6 5 0,-4-2 312,8-3 723,-9 4 0,2-6 0,-4 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2:56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89 8321,'-8'0'1766,"1"-6"-995,7 4-107,0-5-342,0 1-139,0 4 355,7-4-9,-5-1 1,11 6-123,-4-4 1,9 1 1,2-1-225,0 4-297,-6-6 148,8 7 39,-6-6 1,5 4-475,-6-3 386,-1 4 0,0 7-182,-5 4 1,-2-2 121,-7 2 0,0 5 86,0 4 0,-2 2-19,-3-1 0,-3-4 166,-7 4 0,1-2-26,-1 2 0,0-6-55,1 1 1,-6 0-494,0-6 0,6 0 213,4 0 1,5-5 197,-5 1-896,7-4-1145,-3-1 0,12 0 1104,4 0 0,3-6 941,2-4 0,6-10 0,2-3 0</inkml:trace>
  <inkml:trace contextRef="#ctx0" brushRef="#br0" timeOffset="227">309 74 7569,'0'-8'97,"7"-5"0,-6 10 251,4-7 1,2 5-50,-2-5 657,-1 7-198,-4-3-193,0-1-244,0 5-46,0-4 805,0 6-117,0 0 0,-6 6 125,-4 4 0,-3 3-583,-2 2 1,1 5-140,-1-1 1,2 2-73,3-1 1,2-2-115,3 6 1,3-6 2,-2 2 1,8-4-559,6-1 0,3-5 297,2 0 0,6-7-1205,4 2 0,4-4-276,5-1 0,-1-1-2207,6-4 3766,0-3 0,6-13 0,-1-2 0</inkml:trace>
  <inkml:trace contextRef="#ctx0" brushRef="#br0" timeOffset="1400">779 221 7569,'9'-6'1744,"-3"-2"-1194,-6-7-182,0 7 0,0 0 522,0 3-287,0 3-3,0-4-354,0 6 229,0 0-49,0 6 130,0 2-302,0 7 1,0-5 114,0 0-85,0-1 1,2 6-99,3 0 0,-4 1-119,4 4 0,-3-4-197,-2 4 1,0-4-404,0-1 0,0-1-149,0 1 0,0-5-2027,0 0 2709,0-7 0,-7 10 0,-1-5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3:10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44 7614,'8'-6'517,"5"4"-380,-11-4 1,4 4 229,-6-3 105,0 3-202,0-4 4,0 6 46,0 0-162,0-7 123,0 6-249,-6-6 53,-2 14 0,-7 1-76,0 7 0,6-1 61,-1 1 0,2 0 29,-2-1 1,-2-4-100,7 0 0,1 0 134,4 4-257,0-5 158,0 4-22,6-12 0,2 6 31,7-7 1,-5-5-3,0 0 0,-1-6-27,6 1 1,-2 2-117,-3-2 96,3 0 1,-6-5 25,2 1 1,-2 4-65,-7 0 0,0 5 59,0-5 0,0 5 137,0-4-146,0 5 1,-5-4 114,0 3 0,-6 4-31,1-4 0,2 8 39,-2 2 0,5 6-78,-5-1 1,5 3 16,-5 2 1,7 0 158,-2-1 0,4-4 60,1 0-73,0 0-112,0 4 0,1-5-102,4-5 0,-2-2 25,7-2 1,-5 0-395,5 0 1,-5 0-139,5 0-131,-7 0 467,10-6 1,-11-3 55,3-5 0,-4 4-193,-1 0 44,0 0 466,0-4 1,-1 1-66,-4 3 549,3 3-467,-11 7 0,10 0 440,-7 0-426,7 7 0,-9-2-18,7 9 0,-5-2-67,6 7 1,-1-2-88,5-3 1,0 1 277,0 0-3,0-1-331,0 1 0,6-7-493,4-3 0,3-3 28,2-2 1,-1-7 238,1-2 0,0-5-204,0 0 1,-1-1 153,1 0 0,-5 1 74,0-1 37,-7 0 1,3 1 185,-6-1-144,0 0 1,-5 5 814,1 1-355,-8 5-13,11-2-207,-13 6 1,11 0-29,-7 0-790,7 6 0,-8-2 382,6 5 0,-5 1-2011,5 5 2324,-6 0 0,2-1 0,-5 1 0</inkml:trace>
  <inkml:trace contextRef="#ctx0" brushRef="#br0" timeOffset="541">353 397 9833,'7'-10'840,"3"0"1,3 5-568,1-4 0,1 4 57,0-5 1,4 5-333,1-5 27,0 7 1,-1-4-200,1 7 241,-1 0 0,-5 7 8,-5 3 1,-2 5 17,-7 4 0,-2-1-9,-3 7 1,-3-6-152,-7 6 266,-6-7 180,5 9 0,-5-10-177,6 2 0,0-7-210,1-2 0,4-6-1541,0 6 912,7-6-1562,-4 2 1462,14-6 0,-2-6 61,9-4 0,-2-3 676,7-2 0,4 0 0,0 1 0</inkml:trace>
  <inkml:trace contextRef="#ctx0" brushRef="#br0" timeOffset="739">706 323 7569,'0'-8'2033,"0"0"-698,0 3-911,0 4 1,-1-4 632,-4 10 0,-2-2-483,-3 7 0,-1 4-268,6 6 0,-5 4-31,5-4-161,-6 6 1,9-9 45,-3 2 1,4-3-227,1-1 1,0 0-283,0 0 1,1-6-361,4 1 0,-2-7-98,7 2 0,0-3-2180,5-2 2986,-1 0 0,1 0 0,0 0 0</inkml:trace>
  <inkml:trace contextRef="#ctx0" brushRef="#br0" timeOffset="1174">956 500 7569,'0'-8'1613,"0"-5"-1113,-7 11 1,4-5 471,-7 7-627,7 0 1,-5 2-58,3 3 1,2-2-106,-7 7 1,7 0-98,-2 5 0,3-1 109,2 1 0,0 0-84,0-1 1,0-4 83,0 0 0,7-2-234,3 2 0,-2-2-256,2-3-60,-1-3 0,6 4 95,0-6 0,-5 0-644,-1 0 217,1-6 195,5-3 94,-7-5 566,-1-1-172,-1 0 1,-4 6-28,3-1 1,-9 0 150,-1-5 0,-6 5 671,1 1-297,4 5-167,-7-9-99,4 5-228,1 0 0,2-5 0,6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3:27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89 7358,'0'-8'826,"0"1"0,0 5-398,0-2-61,0 2-21,0-5-183,0 7 1466,0 0-1669,6 0 254,-4 0 7,4 0-148,1 0 0,-4 0-45,7 0-17,-7 0 0,5 0 107,-3 0-185,-3 0 138,4 0 8,1 0 61,-5 0-11,4 0 99,-6-6-111,7-2 1,-6-2 156,4 0-136,-3 7 0,-2-5 120,0 3-149,0 3-16,-7-4 0,4 6 287,-7 0-41,7 0-253,-10 0 1,5 0 63,-7 0 0,5 6 124,0 4-133,1 3 0,-1 2-4,0-1 0,7-4 94,-2 0-91,3 0 0,4 0 1,3-1 0,-2-4-425,7 5 212,-7-7 0,10 4-203,-3-7 200,-3 0 1,1 0-75,-3 0 9,-4 0 0,7 0-98,-3 0-142,-3 0 24,4 0 82,-6 0 204,7-7 0,-5 4-223,3-7 205,-4 1-83,-1 0-74,0-4 160,0 5 293,0 0-120,0 1 0,-1 7 191,-4 0 0,3 2 441,-3 3-374,3 3 5,2 0 61,0 5-113,0-4-195,0-1 0,0 0 232,0-3-223,7-4 0,1 6-145,7-7 0,0 0 222,-1 0-596,-6 0 312,5-7 0,-6 4-438,3-7 223,-4 7 92,1-10 39,-5 5 0,4-7 124,-6 7 0,0-5-78,0 3 1,-5 2-34,0-2 339,-6 7-113,3-4 1,-7 7-132,0 0 1,1 0 37,-1 0 0,0 2 288,0 3 182,1 3-274,-1 7 1,2 4 378,3 1-267,-3 0 0,11-6-14,-4 1 86,6 0-270,0-1 0,2-1 17,2-3 0,0 2-8,6-7 1,-1-1-131,6-4 1,0 0-180,-1 0 146,1-6 55,-7 4 1,5-11-421,-3 3 198,-3-3 130,6 5-124,-12-5 96,6 5 0,-7-7 59,0 1 225,0-1-89,0 7 0,-5-5-45,0 3 1,-6 2 133,1-2 1,-3 7 377,-2-2-261,0 3-9,7 2-447,-5 0 95,5 0 0,0 0-1289,1 7 0,2-4 214,1 7 1176,-1-7 0,11 10 0,2-5 0</inkml:trace>
  <inkml:trace contextRef="#ctx0" brushRef="#br0" timeOffset="1172">647 324 7250,'0'-8'2369,"0"1"-1569,0 1-410,0 4 333,0-4 216,0 6 887,0 0-1463,0 6 1,-5-3-1,0 7 1,0 0 46,5 5-226,-6-1-47,4 1 1,-4 0-75,6-1 121,0 1 45,0 0-256,0 0 59,0-1 0,1 1 58,4 0 0,-2-1-148,7 1 1,-2-5-67,2 0 0,3-5-155,-3 4 1,-2-5 198,2 1 0,0-4-77,5-1 1,-6 0-209,1 0 0,0-5 121,5 0 1,-6-6 1,1 1 0,-5-3-45,5-2 392,-7 1-107,4-1 0,-7-1-51,0-4 0,5 4 132,0-4 1,-1-1 280,-4 1-234,0 1 1,0 4-99,0 0 0,0 5 376,0 1 385,0 5-518,0-2 1,0 8 64,0 2-246,0 5 0,5 7-9,0 4 0,2-4-37,-2 3 1,-4 4 63,4 2 1,3-4-33,-6 7 1,9-5 35,-6 6 1,5 5-11,-5 1 0,2-1-67,-3-5 1,-2 6 4,3-1 1,-3 0 77,-2-4-260,0-7 89,-7 4 1,4-9-42,-7 7 139,0-7-14,-4 3 1,4-11-197,0 0-32,0-7 149,-5 10 1,6-11-276,-1 2 205,0-2 0,2-8-90,3-4 0,3-8 44,2-2 0,7-8-112,3-1 0,3 0 164,1-6 1,6 4-30,0 2 1,1-1 290,-2 1 1,-2 0-8,2-1 155,-2 1-203,-3-1 1,6 6-77,0-1 0,-2 8 4,-9-3 1,4 2 42,-3-2-950,3 4 595,-5 1 0,6 2-1001,-5 3 0,-1-1 604,2 1 1,-2-3 685,2 3 0,3-3 0,-5-1 0</inkml:trace>
  <inkml:trace contextRef="#ctx0" brushRef="#br0" timeOffset="2772">1191 868 7569,'8'-8'558,"-1"-5"0,-3 9 389,1-5-340,0 5 138,-5-2-456,0 6 0,0-2 259,0-3-146,0 4 40,0-6 197,0 14-483,0 1 0,0 6 250,0 1-46,0 0-223,0 0 1,0-1-124,0 1 1,0-5 148,0 0-52,0-7-282,0 10 134,7-11 0,-4 4-119,7-6 1,-5 0-156,5 0 0,-6 0 153,6 0 1,-5-2-146,5-2 73,-7 2 112,10-11 1,-11 10-135,3-7 196,-4 0 0,-1-5 139,0 1 0,0 4-11,0 0 101,0 7 1,-1-5-266,-4 3-64,3 3 170,-11-5 62,5 7-3007,-7 0 2931,1 7 0,-1 1 0,0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05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43 323 7569,'-15'0'3153,"0"0"-3291,7 0 0,3 0 1444,10 0 1,5-6-552,10-4 0,4-3-60,10-2 1,6 1-284,9-1 1,-2 0-187,7 1 0,-5 1-221,5 3 1,-9-2 75,-1 7 1,-3 2-144,-11 8 0,-1 10 110,-14 9 0,1 12 141,-11 8 0,-13 7-123,-12 8 1,-12 1-404,-8 4 1,-4-4 181,-5 4 1,-3-4 20,-7-1 1,7-8-324,3-7 0,10-7 203,5-7 0,4-7-736,6-4 0,7-9 443,7-5 1,9-7-900,1-7 1,15-9 714,14-17 1,9-4 730,11-10 0,-2-3 0,7-7 0,1 4 0,2 6 0,2 6 0</inkml:trace>
  <inkml:trace contextRef="#ctx0" brushRef="#br0" timeOffset="218">1057 0 10511,'-26'3'1939,"-4"7"0,-2 10-968,-12 19 0,-9 8-575,-5 17 0,0 5-738,0 9 0,7 0 2701,12 1 1,9-1-1208,11-9 1,9-6-519,5-4 1,12-6-388,7-9 1,14-12-153,11-2 1,9-17-1057,1-3 1,11-7 668,-1-3 0,5-13-2512,-1-7 0,-2-8-645,2-6 3449,-2-3 0,-6-14 0,-2-3 0,-8-6 0,-2-9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26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162 148 7126,'-14'8'-799,"6"5"685,3-3 0,-3-2 87,-2 2 222,3-7 1,-4 5 83,6-3-47,0-3 0,3 4 487,-3-6 316,4 0-388,-12 0 0,9 0-242,-5 0 1,4 0 149,-5 0 1,2 2-196,-2 3 0,2-3 633,3 3-303,3-4-495,-4-1 0,7-6 32,4-4 1,3-3 67,7-2 1,6-1-229,4-4 0,8-1 85,1-4 1,2-1-72,-2 7 1,2-1 78,3 5 1,-3 2-409,-6 4 0,-3 2 164,-2 7 0,-4 2 83,-6 3 0,-7 4-138,-3 11 1,-7 9-360,-8 11 1,-6 4 22,-13 5 0,-6 1 163,1 4 0,-12 3 541,2-3 1,3-3-171,7-2 1,5-8 819,4-2 1,6-8-439,9-2 1,-2-6 292,7-8 0,2-2 143,8-3 1,11-4-684,14-6 1,6-1 0,8-4 0,6-5 104,4-10-116,4 4-533,0-12 1,-4 10 300,0-6 0,-8 7-1073,-2 3 0,-2-1 589,-7 5 1,-1 2-1929,-5-2 0,-6 7 2461,-3-2 0,3-3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27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30 206 7831,'-8'0'989,"1"0"0,5 0 368,-2 0-554,2 0-271,-5 0 1,7-2-174,0-2 0,2 0-145,3-6 0,5 1-31,9-6 1,-1 0 238,7 1 1,-6-1-67,6 0 0,1-1-130,8-4 1,-3 6-195,4-1 1,-9 2 46,-2 8 1,-4-5-471,4 5 373,-6 0 18,4 12-370,-14 8 0,-2 7 193,-6 8 0,-11 1 99,-4 3 1,-11 5-92,-3 10 1,-2-1 15,-9 6 0,8-7 476,-3 2 1,4-5-188,2-5 0,6 0 575,3-9 1,9 1-314,1-12 0,7 1-157,-2-5 1,10-7-21,5-3 1,9 1 175,6-1 1,9 0-54,5-5 1,4-5-29,1 0 0,0-6-714,0 1 1,-5-3 309,1-2 0,-1 1-811,5-1 1,-2 0 430,-3 1 1,-3-1-1377,-6 0 0,-1 5 931,1 1 1,-8 4 912,-2-5 0,-4 0 0,-1-5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28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162 103 7216,'-15'-8'56,"7"1"335,-5 7 1,10 0 259,-7 0 179,7 0-162,-10 0 193,11 0-47,-5 0-12,7-6-480,0 4 1,2-9-111,3 6 0,3-5 82,7 5 0,1-5-99,4 5 0,3-4-112,6 4 0,-5-5 112,1 5 0,-2 0-231,1 5 0,2 2 34,-6 3-698,-7 3 531,0 13 0,-11-3-255,3 7 235,-4-8 79,-1 11 1,-8-5 116,-7 7 1,-1-1-89,-8 0 0,-1-4 308,-4-1 1,1-1-119,3 2 0,-1-4 240,7-6 1,1-6 93,8 1 72,-3-7-565,11 4 0,7-9 77,10-3 1,11-3 111,3-6 1,2-1-35,9 0 1,-1 0-429,5 1 0,-5 6 137,0 3 1,-4 3 13,4 2 0,-11 7 29,1 2 0,-11 11-40,-3 5 0,-2 2 326,-8 3-74,0-1 1,-14 2-156,-5 3 867,-8-3 1,-9 5-404,-3-6 1,-3-1-206,-8 1 0,0-3 2,-4-2 1,8-4 1847,-3-6-937,3-7-858,3-2 1,-2-6-326,5 0 1,7-1-2072,9-4 1164,-4-3 770,13-7 1,-3-6-2311,13-4 1,2-4 2543,3-5 0,9-4 0,9-6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37.6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1 138 13466,'0'-9'1577,"0"3"-1284,0-1-98,6-2 0,8-6-32,6 0 0,2 5 20,-1-1 1,2 3-185,8-2 0,-2-2 41,-4 7 0,4-5-119,-4 5 0,-1 0 21,1 5 0,-6 0-17,1 0 1,-8 6-35,-2 4 0,-6 4 42,1 1 1,-3 1 70,-2-1 1,-2 5-17,-3 0 0,-9 6-159,-6-6 0,-7 6 91,1-6 1,-2 5 459,-3-4 1,6 4-111,-1-5 0,8-4 389,-3-6-212,4 0-113,2-2-271,7-1 0,8-7 92,10 0 0,5 0-60,5 0 0,6-1 45,9-5 0,-1 3-246,7-7 1,-7 7 34,1-3 1,-2 5-49,-3 1 0,-1 7-121,-4 3 1,-3 3 104,-6 2 1,-3 2-42,-3 4 0,-3-3 79,-7 8 1,-8-2 10,-8 1 0,-6 4 121,-8-4 0,-7 2 453,-4-1 0,2 1-187,-2-7 1,7-1 95,-1-9 0,-1 2-277,6-7 1,-2 0-117,11-5 0,1-2-896,5-3 1,1 0 489,4-10 1,3 1-1212,7-11 0,2 5 766,3-6 0,3 6-660,8-6 1,6 8 1506,3-3 0,4 4 0,1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38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464 534 7569,'-10'0'336,"0"0"1163,-2 0-584,5 0 395,-6 0-883,4 0 1,-1 0 946,0 0-961,7-7 1,-9-1-162,7-8 0,0-1 12,5-3 1,0-2 104,0-3 0,1-9-209,4 3 0,-1-4-179,6-1 0,-2-3-161,3-7 1,2 8 224,-3 2 1,4 5-180,1 6 1,-6 3 34,-4 7-186,3 0 174,-6 6 0,3 2-288,-10 7 0,0 2 124,-10 3 0,-2 4 4,-9 6 0,-9 5 319,-1 0 1,-1 6-54,-4-6 0,6 6 263,-6-6 1,7 5-165,-2-4 1,9-1-129,2-5 0,6-5 259,-1 1 1,10-6 2020,5 5-1705,-4-7 1,9 9-187,0-7 0,9 2-257,11-2 1,4-3 76,6 3 1,2-4-344,4-1 1,-2 0 186,7 0 0,-6-6-863,6-4 1,-1-4 433,6-1 1,-5-2 209,-1-4 0,1-2-938,5-8 1,-2 1-2717,-3-1 3854,3 8 0,-5-13 0,6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43.380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0 732 7569,'15'-22'182,"14"5"0,8-3 1,11 5 758,8 5-667,10-4 1,8 11-138,8-7 1,-33 8 0,2 0-565,-1 0 1,1-1 0,5 1 0,0 1 425,2-2 1,1 1 0,1 0 0,2 0-51,3-2 0,2-2 0,6 2 0,1 0 39,-1-1 1,2 0 0,10-2 0,3 0-325,0 2 1,1 0-1,8-2 1,1 0 318,-2 0 1,1-1-1,-25 3 1,2 0 0,-1 0-201,-1 0 0,1 0 0,0 0 1,6-1-1,0 1 0,1 0 182,0 0 0,2 0 1,0 0-1,3 0 1,2 0-1,0 0 14,0 0 0,1 0 0,1 0 0,6-1 0,1 1 0,-1 0 14,-1 0 1,-2 0 0,2 0 0,3 1 0,1 1 0,0 0-208,-23 0 1,0 1-1,0-1 1,0 1 0,0-1-1,0 1 1,1-1-1,-1 1 281,4-2 1,0 0 0,0 0 0,0 0 0,-2 1 0,1 1 0,0 0 0,0-1-180,2 0 0,0 1 0,0-1 0,0 1 0,0 0 1,-1 1-1,1 0 0,0 0 122,2-1 1,1-1 0,0 0 0,-1 1-1,0 0 1,0-1 0,-1 1 0,1 0 19,2 0 0,0-1 0,0 1 0,0-1 0,-1 0 0,0 0 0,-1 0 0,2 0-49,0 2 0,2 0 0,-1 0 0,0-1 0,1 0 0,0-1 0,0-1 0,0 1 48,0 1 0,1-1 0,-1 0 0,1 1 0,0 0 0,0 0 0,0 0 0,1 0-4,-1-1 1,1 0 0,0 1 0,-1-1 0,1 2 0,0 0 0,-1 0 0,1-1-70,0 0 1,-1 0 0,1-1 0,0 0-1,-1 1 1,0-1 0,1 1 0,-1-1 56,-1-1 0,1 0 0,-1 0 0,0 1 0,-1 0 0,0 0 0,-1 1 0,-1 0-13,-2-1 1,-1 1 0,0-1-1,0 0 1,1 1 0,1 0-1,-1-1 1,0 0 52,-4 0 1,0-1-1,-2 0 1,1 0 0,21-1-1,-1 0 1,-1 0 142,-7 0 0,-2 0 1,-1 0-1,-4 0 1,-1-1-1,0 1-66,-5 0 1,0 0-1,-2 0 1,28-2 0,-4-1 245,-4 0 0,-3 1 0,-5 0 0,-4 0-457,-11 2 0,-2 0 0,-4-1 0,-1 0 519,-6 3 0,-3 1 1,40-5-277,-13 2 1,-12 3-163,-13-3 0,-5 4 0,-10 1 0,-6 0 0,-2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6:27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1 264 7569,'0'-9'1715,"0"-4"-1120,0 5-183,6 0 0,-3 2 238,7 6-355,0 0 1,10 0-112,-1 0 0,2 0-11,-1 0 0,-2 0-42,6 0 1,6 0-96,4 0 1,7 0-73,-2 0 1,10 0 107,5 0 0,10 0 25,4 0 1,11 0-1,4 0 1,10-5-218,5 0 0,-47 2 0,1 1 168,1 2 0,2 0 1,5-2-1,2-1-269,4 1 1,1-1 0,1 0 0,1 0 230,-1 0 1,1 1 0,2 0 0,0 0-59,5-2 1,0-1 0,1 0 0,1 1 119,2-1 1,2 1-1,6-1 1,2 1-333,0 2 1,1 0 0,1 1 0,-1 0 328,-5-2 0,0 1 0,6 1 0,2 0-376,-1 1 1,0 0 0,3 0 0,1 0 341,-2 0 1,1 0-1,1 0 1,0 0-18,-2 0 0,1 0 1,-27 0-1,0 0 0,1 0-27,-2 0 0,1 0 1,-1 0-1,2 0 0,1 0 1,-1 0 38,2 0 0,0 0 0,0 0 1,0 0-1,0 0 0,1 0 0,2 1 1,0-1-1,0-1 1,-1 0 0,0-1-1,0 0-97,1 1 1,1-1 0,-1 1 0,0-1 0,1 0-1,0 1 23,-1 1 0,0 0 0,0 0 1,2-2-1,0 0 0,-1-1 28,0 0 0,-1 0 1,0-1-1,2 2 1,-1-1-1,1 0-156,-2 0 1,0-1 0,1 1 0,-1 2-1,0-1 1,0 0 163,-1-1 1,-1 0 0,0 0 0,-1 1-1,-2 1 1,1-1 0,-2-1 1,-1-1 0,0 1-1,2 1 1,-1 1 0,0-1-85,29-3 0,0 0 0,0 3 1,-2 1-95,-9-1 0,-2-1 1,-3 0-1,-1 0-204,-9 0 1,-2 1 0,2-1 0,-2 1 48,-3 2 1,-1 0 0,-5-1-1,-2 0 380,-6-1 1,-3-1 0,40 2-41,-11-4 0,-11 8 0,-4 2 0,-4-2 0,-1-1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54.903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305 419 8063,'-8'-7'1569,"-1"0"-1143,4-3 1,3-4-188,-3 4 0,2-2-44,-2 2 0,3-5-12,-3 0 1,3-1-187,2-4 0,0 1 79,0-1 0,0 3-205,0-3 1,0-2 106,0 2 1,0-6-55,0 6 0,7-1 34,3 6 1,-1 0 94,1 0-73,-7-1 63,4 1-212,-7 7 162,0-6 1,-2 14-204,-3 0 1,-5 2 71,-10 8 0,3 0 7,-3 5 0,-4 1 100,-2-1 1,3-2 72,-3-2 1,3 6 287,-3-7 1,4 7-2,7-7 152,0 3 1,1 3-190,4-1 0,3-5-18,7 0 0,7-5-78,3 5 1,4-4-48,1 4 1,7-5 40,3 5 1,2-7 4,-1 2 0,3-3-1384,-4-2 0,6 0 629,4 0 0,-3 0-771,4 0 0,-2-7 100,1-3 1231,4-3 0,14-3 0,1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55.550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275 0 7569,'-10'0'82,"0"0"1,-2 0 0,-2 0 0,-1 0 424,0 0 1,0 2-327,-1 3 0,1-1 188,0 6 1,-5 0-116,-1 5 0,6 0-211,5 1 10,0-1 0,1 0-101,4 0 1,3-4-63,2-1 1,7-2 96,3 2 1,4-1 99,1-4 0,7-2-37,4 8 1,2-8-35,3 2 1,-1 2-10,1-2 0,-1 7 59,1-2 1,-7-2-63,-4 3 1,-5-1-1,-5 5 1,-3 0-72,-7 0 0,-2 1 65,-3-1 1,-5 0-47,-10 0 0,-4 1 55,-6-1 1,-3-2-19,-2-2 1,3 0-128,-4-5 1,4-1-409,1-5 1,6 0 70,0 0 1,6-7-220,-1-3 1,9-4 693,6-1 0,4-7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55.745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16 183 7569,'-9'0'1143,"3"0"1,6-1-723,0-5 1,8 3 27,7-7 0,7 1-110,9-1 1,1-3-145,4 3 0,1-4-401,4-1 0,3 0 188,-4-1 1,3 6-923,-3 0 1,3 1 281,-8-1 658,1 4 0,1-1 0,2-2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7:04.661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31 77 7019,'-7'-9'400,"4"2"836,-8 7-283,8 0-292,-4 0-53,7 0-196,0 0 0,7 0-22,3 0 0,9-5-146,1 0 1,12 0-282,-1 5 0,3 0 100,-4 0 0,7 0-668,4 0 0,3-5-131,2 0 0,0 0-1373,-1 5 2109,8-7 0,-6-1 0,6-8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7:15.230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1 107 9234,'0'19'483,"0"6"1,1 16-491,5 20 1,-3 20 67,7 16 1,-7-42 0,-1 3-2009,3 5 0,0 1 1923,0-2 0,1 0 0,0 7 0,1 1 43,-2-9 1,0 0-20,2 2 0,0-1 0,-3-4 0,0-1 0,4 4 0,-1 0 0</inkml:trace>
  <inkml:trace contextRef="#ctx0" brushRef="#br0" timeOffset="483">672 0 7569,'8'14'1019,"-1"8"1,-5 24-688,3 15 0,-2 25-145,2-36 1,0 2-1,-3 4 1,0 3-572,0 6 1,1 2 0,0-1 0,0 0 133,0 5 1,0 0 0,0-5-1,0-1 175,0-4 0,-1 0 0,0-3 1,0-1 74,2-3 0,2-1 0,-1-3 0,0 0 0,10 48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6:51.590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122 3522 7479,'-8'-6'1088,"1"4"-682,0-5 1,4 7-54,-7 0 0,5 0-59,-5 0 0,4 2-99,-4 3 0,5 3 0,-5 8 0,5-1-12,-5 0 1,5 2 205,-5 3 0,6-1-77,-1 6 0,3-4-159,2 4 0,0-6-17,0 1 1,2-3-89,3-2 0,4 1-110,6-1 1,0-2 95,0-2 0,1 0-135,-1-6 0,0 1 63,0-6 0,6 0-61,-1 0 0,0 0 31,-4 0 1,1-7 24,3-3 1,-3-9-26,3-1 1,-5-1-99,-4 6 1,0-5 206,-5-1 1,-1-4-74,-5 5 1,0-6 325,0 6 0,-7 0-131,-3 4 0,-4 3 94,-1 3 0,-5-2-71,-1 7 0,-11 0-197,2 5 1,-4 0 128,3 0 1,7 6 30,4 5 1,0 2-1249,5 2 0,-2 1 544,12-1 0,-1 0 555,6 0 0,14 7 0,3 2 0</inkml:trace>
  <inkml:trace contextRef="#ctx0" brushRef="#br0" timeOffset="687">2577 3416 7569,'0'-16'1453,"0"1"-684,0 0 86,0 6 148,0 3-655,0 6 0,0 6-142,0 5 1,0 4 80,0 5 0,2 4 196,3 6 0,-3-1-293,3-3 0,-2 2-341,2-2 1,-3-2-198,3 1 0,2-6 307,-2 1 1,5-3-1337,-5-2 0,5 0 183,-5 1 1194,7 6 0,3-5 0,9 5 0</inkml:trace>
  <inkml:trace contextRef="#ctx0" brushRef="#br0" timeOffset="1581">4773 3385 7896,'0'-8'827,"0"-6"0,1 7-537,4-3 0,-1 2-60,6 3 1,0-2-36,5-3 0,1 1 20,-1 4 1,2 2-6,3-7 0,-1 6-93,6-1 1,-6-2-128,1 2 0,-3 0-231,-2 5 0,1 0 132,-1 0 4,-7 7 0,-1 1 93,-7 8 0,0 1 51,0 3 1,-7-1-65,-3 6 0,-8-5 139,-3 6 0,1-8 95,5 3 1,-6 1 218,1-2 0,1 0 132,9-4 0,3-1-190,7 0 1,0 0-49,0 1 1,0-6-95,0 0 1,7-2-34,3 3 0,6 0-26,4-6 0,4 1-151,6-6 1,2 0-178,4 0 0,1-7-279,4-3 0,1-2-873,-6 2 1,4-4 646,-4 4 1,5 3-1870,-6 2 2533,1-3 0,-6 6 0,1-5 0</inkml:trace>
  <inkml:trace contextRef="#ctx0" brushRef="#br0" timeOffset="2471">7304 3202 7569,'-9'-7'2362,"-4"6"-2084,11-6-95,2 7 1,8 0-92,8 0 0,-1 0 84,0 0 0,0 0-233,1 0 0,1 0 41,3 0 0,-3 0 123,3 0 1,-8 0-290,-2 0 1,-5 5-379,5 0 549,-6 7 10,3-4 1,-9 8 107,-3-1 0,1-2-79,-6-2 0,0 0-27,-5-5 0,5 4 139,0-5 289,6 7-366,-9-11-88,11 13 1,-3-12-14,10 3 0,3-4 37,8-1 0,-1 2 112,0 3 0,7-3-87,4 3 0,-3-2-5,3 2 0,-8-1-10,3 6 0,-4-5 6,-2 5 0,-7 0 123,-3 6-61,-3-1 1,-4 0 69,-3 0 0,-3 1-70,-7-1 1,-7-5 314,-4 0 0,-3-1-126,-1 1 1,-1-2-110,1-3 0,5-3 36,-1 3 1,2-3-255,-1-2 1,3 0-685,7 0 40,6 0 0,-3-7 536,7-3 0,7 1-17,8-1 186,10-7 0,4-6 0,7-8 0</inkml:trace>
  <inkml:trace contextRef="#ctx0" brushRef="#br0" timeOffset="10304">4331 92 9036,'15'0'512,"2"0"-173,3 0 0,0 0-284,11 0 0,-2 0 86,11 0 1,3-7 3,8-3 1,-2 1 0,7 1-155,1 1-981,2-5 0,8 9 990,-1-7 0,6 0 0,-2-6 0</inkml:trace>
  <inkml:trace contextRef="#ctx0" brushRef="#br0" timeOffset="11273">6648 107 7642,'-8'0'2006,"1"0"-1771,20 0 0,-1 0-147,14 0 1,-1 0 63,6 0 0,6-2-126,3-3 1,13 2 35,8-7 1,0 1-251,5-1 0,2-2-218,-2 7 0,0-5-1157,-5 5 1379,0 0 1,0-2 0,0-1 0</inkml:trace>
  <inkml:trace contextRef="#ctx0" brushRef="#br0" timeOffset="21023">4392 107 7568,'0'17'0,"0"5"0,0 10 458,0 12 0,0 19 0,0 20 269,0 17-628,0-39 0,0 3 1,0 7-1,0 2-924,0 10 0,0 2 0,0 2 0,0 2 850,0 7 1,0 1 0,-3-4 0,0-1 63,1-3 0,-1 0 1,0-2-1,0 0-233,0 0 0,1-1 1,1-4-1,0-1-291,-1-9 1,-1-2 0,-1-5 0,1-3 5,0-7 1,1-3 0,-3 39-149,5-14 577,0-15 0,5-11 0,0-7 0,-2-2 0,-1 1 0,-2-3 0</inkml:trace>
  <inkml:trace contextRef="#ctx0" brushRef="#br0" timeOffset="21721">5139 31 7569,'-16'0'127,"8"0"1,-4 3 94,7 7 1,0 16 77,5 20 1,2 28-164,3 23 1,-2-37 0,2 5-694,2 12 1,1 4 0,0 3-1,0 4 675,-3-20 1,0 2 0,0 1 0,-1 0 0,-1 2 0,0 0-138,1 2 1,-1 2 0,0-1-1,-1 0 1,-1 1 0,1-1-144,1 2 0,1 0 0,-1 0 0,-1-4 0,0 0 1,0 0 153,1-2 0,0-1 0,1-1 7,0 25 0,2-4 0,1-5 0,-1-4 0,0-8 0,-1 0 0,-1 0 0</inkml:trace>
  <inkml:trace contextRef="#ctx0" brushRef="#br0" timeOffset="22415">6694 138 7569,'0'-16'0,"-2"1"136,-3 0 1,3 5 601,-3-1-453,4 8 1,1 0 55,0 13 0,6 15-15,5 21 1,2 29-172,2 21 0,-9-35 1,-2 3-410,2 9 0,-1 2 1,-3 11-1,-1 4 345,2 6 0,-1 1 0,-1-28 0,-1 0 0,1 0-188,-1 0 0,0 1 0,0-1 0,0 1 0,0-1 0,0 1 75,0 1 0,0 0 1,0 0-1,0-3 1,0-1-1,0 0-1553,0 1 1,0 0-1,0-1 1575,-1 24 0,2-2 0,1-7 0,1-2 0,0-6 0,-1-2 0,0-2 0,-1-1 0</inkml:trace>
  <inkml:trace contextRef="#ctx0" brushRef="#br0" timeOffset="22965">7624 122 7219,'-14'10'0,"4"1"0,3 0 0,2 3-379,0 1 427,0 14 0,5 5 1,0 20-107,0 12 0,0 17 67,0-28 1,0 2-1,0 4 1,0 3-293,0 16 0,0 3 1,2 0-1,1 2 322,-1 11 1,1 1 0,2-4 0,0 0-178,-2 7 1,0-2 0,2-7 0,0 0 137,-3 3 0,1 0 0,1-10 0,0-2 0,0-8 0,-1-1 0,2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27:43.293"/>
    </inkml:context>
    <inkml:brush xml:id="br0">
      <inkml:brushProperty name="width" value="0.08572" units="cm"/>
      <inkml:brushProperty name="height" value="0.08572" units="cm"/>
    </inkml:brush>
  </inkml:definitions>
  <inkml:trace contextRef="#ctx0" brushRef="#br0">165 429 7569,'-37'-9'145,"4"-3"0,7 2 0,6 2 0,4 5 0,3 0 1010,3-2 1,0 5-1156,10 0 49,4 6-132,23 2 1,6 6-1,16-5 1,18-1-38,16 2 1,-33-8 0,2 0-177,5 0 1,3 0 0,5 0 0,1-2 209,4 0 0,2 0 0,7 0 0,2 0 5,4 0 0,1 0 1,2 0-1,1-2-364,4 0 0,0 0 0,0-2 1,0-1 414,2-1 0,1-2 1,1-2-1,1-2 5,-32 5 0,2-1 1,-1-1-1,31-5 1,1-1 14,-29 3 0,1 1 0,-1-1 0,-3 2 0,-1-1 0,0 0-23,3-2 0,0-1 0,-1 1 0,29-4 0,0 0 5,-30 4 1,1 0 0,-2 0 0,28-5-1,-2 0-1,2 1 1,-2 0 28,-2-1 0,-3 1 0,-10 8 0,-1 0 0,4-2 0,0-2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9:03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292 59 7569,'0'-8'1531,"0"2"-993,0-1 659,0 6-655,0-12 1,-1 11 109,-4-3-285,3-3 258,-11 6-376,5-4 1,-6 6-67,-1 0 1,0 6-11,1 4 1,-6 6 91,1 9 0,-2 1-82,1 13 1,2-1-1,-6 6 1,6 2 39,-1 2 1,3-2-41,1 3 1,7-6-122,3-4 0,3 2 105,2-7 0,0-2-272,0-7 1,0-4 16,0-6 0,7-1 36,3 1 0,3-7-60,1-3 0,1-4-147,-1-1 0,1-1-128,0-4 0,-1-8 161,1-7 0,1-7-264,3-2 0,-2-2 252,2-8 1,-3 0 0,-3-5-1,-1 0-140,-2 0 0,-7 1 183,2-1 0,-2-3 334,2 3 0,-4 0-39,4 15 0,-3 3 1167,-2 11-982,0 7 1,0 10 639,0 12 1,0 14-388,0 11 1,0 10 228,0 4 1,0 4-314,0 1 0,0-1-109,0-3 1,6-1-71,4-9-414,3-3 167,2-12 1,4-6-828,1-4 0,7-9 553,2-5 1,2-5-1777,8-5 1,-5-5 2021,5-9 0,0-11 0,5-7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9:05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30 7569,'0'-8'1376,"-2"1"-1021,-3 7 1,4-1 355,-4-4-525,-3 3 1,0-4-1,-7 6 0,0 1 461,1 4-370,-7 3 0,3 2 125,-7 0 1,6 4-130,-5 6 0,6 6 86,-2-2 0,2 5-47,-1 5 0,8-1 157,-4 6 1,5 0-115,1 5 0,-3 3 87,7-4 1,2 3-106,8-12 0,3 0-142,7-5 0,6-1-302,3-4 0,5-3 133,5-6 1,-1-7-189,6-3 1,-2-4 211,2-1 0,2-1-1364,-7-4 1,5-3 627,-5-7 1,0-1-1251,-5-3 1,-1 1 1935,-4-7 0,4 1 0,-6-5 0</inkml:trace>
  <inkml:trace contextRef="#ctx0" brushRef="#br0" timeOffset="332">45 380 7119,'-15'0'784,"0"7"461,7-6-857,2 12 1,9-9 425,7 5 1,1-5-354,13 1 1,2-4-178,9-1 0,2 0 12,7 0 1,-1-5 180,1 0 0,0-6-1551,0 1 1,-5-3 660,0-1 0,-2-1 413,2 1 0,3-8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9:08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293 205 8842,'-8'0'315,"-5"1"-142,3 4 0,-3-3-20,-2 3 1,-1-4 76,-3-1-74,2 0-42,-4 0 1,2 0 73,-1 0 0,1 0 122,4 0 1,1 0-185,-1 0-80,7 0 0,0 0 77,3 0 182,3-6-339,-4 4 0,6-6 63,0 3 170,0 4-167,0-6-147,0 7 0,0 2 201,0 3 0,0 3 6,0 6 0,-5 1-38,0-1 0,0 1 13,5 0 0,0 1 137,0 3 1,-5-1-75,1 7 0,-1-3 17,5 3 1,0 4-35,0 0 1,0 0-43,0 5 1,0 2-2,0-2 0,0 10-4,0-5 1,0 6 84,0-6 0,0 2-55,0-2 1,0 1 99,0-6 1,1 2-68,4-2 0,-2-8-24,7 3 0,-5-7 56,5 2 0,-1-6-17,6 1 1,1-4-67,4-5 0,-2 1-110,6-6 0,-5 5-968,6-6 0,-1 1 542,5-5 1,1-6-3286,-1-4 3743,0-3 0,7-8 0,1-2 0</inkml:trace>
  <inkml:trace contextRef="#ctx0" brushRef="#br0" timeOffset="613">746 351 7569,'-9'0'1958,"3"0"-1347,6-7-324,0 6 0,0-8 461,0 5-370,0 2 0,0-3 211,0 10 0,0 5-200,0 9 1,0 4 40,0 6 1,2 2-121,2 3 0,-2-1-104,3 5 1,-3-5 46,-2 1 1,0-3-167,0-2 0,0-1-234,0-4 1,0 2-341,0-7 0,0 1-666,0-5 1,0-6 581,0 1 0,1-7-788,4 2 1,-2-3 657,7-2 1,-5 0 700,5 0 0,6-13 0,7-3 0</inkml:trace>
  <inkml:trace contextRef="#ctx0" brushRef="#br0" timeOffset="1088">1125 248 7569,'-14'0'764,"-1"0"1,1 0-541,-1 0 1,0 7-30,1 3 0,-6 3 425,1 1 0,-1 3-190,6 2 1,1-3-83,3 4 0,-1 1-229,6-2 1,0 1 75,5-6 0,5 1 0,0 0 0,11-1-12,-2 1 1,11-1 11,-1 1 0,-1 0-173,1-1 1,1 6-262,4-1 1,0 2 153,0-1 0,-6-2 67,-4 6 0,1-5-39,-6 6 0,3-6 71,-12 6 1,-1-6-287,-4 5 0,0-6 119,0 2 0,-1-4-60,-4-1 1,-8-2 154,-6-4 1,-6 3 35,6-7 1,-7-1 78,1-4 1,-2-1-96,-2-4 1,1-3 194,4-7 1,3-1-47,6-4 0,2-2-79,3-7 1,4-1 44,6 1 1,1-5 93,4 0 0,3-5-164,7 5 1,6-5-10,3 5 1,4-5 51,1 5 1,-4 5-15,-1 4 1,-1 3 47,1-3 1,-3 4-44,-6 6 0,-1 3-1058,1 2 449,-1-3-583,1 5 1,-2-2 1150,-3 0 0,3 0 0,-5-4 0</inkml:trace>
  <inkml:trace contextRef="#ctx0" brushRef="#br0" timeOffset="1689">1666 818 8480,'-10'0'841,"0"0"1,6 0-579,-6 0 1,5 5 43,-5 0 1,7 1 135,-2-1 154,-3-3-233,6 11 3,-4-12-372,6 6 99,6-7 1,2 0-278,7 0 0,0 0-101,-1 0 63,1-7 1,-1 1 445,1-4 551,0 4-18,-1 6 1,-1 1-361,-3 4 1,1 3-10,-6 7 1,0 1-50,-5 4 1,0 1-373,0 3 1,-2 2-535,-2-6 0,2-1-654,-3-4 1,-1-1 1219,1 1 0,-7-1 0,4 1 0</inkml:trace>
  <inkml:trace contextRef="#ctx0" brushRef="#br0" timeOffset="2931">2455 380 7976,'0'-15'717,"0"1"1,-2 4-518,-3 0 0,2 7-17,-7-2 1,5 2 103,-4-2 1,-1 3-63,-5-2 1,1 2 89,-1 2 0,0 5-121,1 0 1,-1 6-131,1-1 0,-1 3 303,0 1-172,7 1 0,2 0-358,6-1 0,1-1 135,4-3 1,5 3-98,9-3 0,4 3 63,6 1 0,1 2 65,-1 4 1,0-2-54,0 6 1,0 0-110,1 6 0,-8-1 110,-2 0 0,-4 0 29,-1 0 0,-7 1 16,-3-1 1,-4-2 4,-1-2 0,-1 1 2,-4-7 1,-3 1 8,-7-6 0,-1-1 61,-4-3 1,3 1-80,-8-6 0,6 0-9,-6-5 1,8-1 199,-3-4 1,4-3 333,1-7 0,2-1-270,3-4 1,4-2-31,6-8 1,2-1-560,2-3 1,5 2 214,5-7 0,6 5-185,-1-5 1,5 7 152,-4-3 1,6 5 85,-2 0 1,-1 3 46,1 2 1,-6 4 154,2 7 0,-4-1-604,-1 1 1,-6 1 187,1 3 1,-5 2-2497,5 3 2781,-7 3 0,10-11 0,-5 5 0</inkml:trace>
  <inkml:trace contextRef="#ctx0" brushRef="#br0" timeOffset="3268">2893 278 6138,'-7'8'2001,"-1"-2"0,-6-4-1829,-1 3 0,0 5-39,1 9 1,-2 4 272,-4 6 1,4 0-104,-4 0 0,9 5 394,1 1 0,7 3-212,-2-3 0,4 3-119,1-3 0,1-1-154,4-5 1,8-2-14,6-2 1,3-4-382,-3-6 0,2-1 182,4 1 1,2-6-194,-3 1 0,-1-7 184,2 2 0,-1-3-193,5-2 0,-1-2 42,-4-3 0,4-3-63,-4-6 1,-3-1 108,-1 1 1,-4-8 14,-2-2 0,-6-4 113,-3-1 1,-5 0-63,-5 0 0,-4-5 204,-11 0 0,-2-5-64,-8 5 0,-4 0-330,0 4 1,-5 1-373,5 0 0,0 6-484,5 4 0,-4 4 448,4 5 646,-3-3 0,9 5 0,-6-6 0</inkml:trace>
  <inkml:trace contextRef="#ctx0" brushRef="#br0" timeOffset="3914">3141 73 7569,'-10'0'572,"1"0"0,5 2 788,0 3 0,8-4-963,6 4 1,10-3-331,4-2 0,0 0-92,6 0 1,-4-5 70,8 0 1,1-6-139,-1 1 1,5 2 67,-5-2 0,0 2-53,-4-2 0,-3-1 28,-2 6 1,1 0-49,-7 5 186,1 0 41,-6 0 0,-1 11 238,-3 4 1,-4 14-138,-6 1 1,0 8 325,0 1 0,-1 5-218,-4 5 1,3-4 239,-3 4 0,4 1-211,1-1 1,0 1-155,0-1 0,0-8-68,0 2 0,6-4 0,4 0 1,-2 2-192,2-7 0,0 0 102,4-5 1,-1-1-59,-3-4 1,3-3-19,-3-6-26,3 6 0,-5-10-61,-3 4 1,-2-8-275,2 2 254,-4-5 0,-1 2 60,-9-6 0,-4 5 31,-2 0 1,-6 0-48,-3-5 1,-6 4 46,-4 1 0,3 0-726,-3-5 1,4 5 336,0 0 1,-4 5 423,0-5 0,0 12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16:32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116 339 7569,'-6'-44'198,"-1"6"1,-4 4-1,1 4 1,-1 4 108,-3 2 1,5 4 0,1-3 0,-1 2 279,1 3 839,5-5-611,-10 7-494,11-5 1,-3 29 363,10 16 0,2 38-392,3 31 1,-4-25-1,1 5-15,-2 10 0,-1 5 1,1-17-1,-1 2 1,0 2-566,1 7 0,0 1 0,0 2 1,0 8-1,1 1 0,0 2 297,-2-20 0,1 0 0,0 2 1,0 0-1,0 6 0,-1 0 1,0 2-1,1 0-309,1 6 0,0 2 0,0 0 0,1-2 0,-1-3 0,0-1 0,0 0 0,0 0 135,1 3 1,1 0-1,-1 0 1,0-1 0,1-5-1,-1-2 1,0 0 0,-1 1 104,1-2 1,-2 1 0,1-1 0,1-1 0,1 19 0,1-2 0,0-2-104,-2-6 0,-1-2 1,0-2-1,1-8 1,0-2-1,-1-3 32,2 23 0,-1-5 0,-1-9 1,1-4-42,-2-13 1,0-3-1,1-10 1,1-3-922,2 25 0,6-17 1299,5-23-207,3-12 0,6-49 0,0-13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0:00.189"/>
    </inkml:context>
    <inkml:brush xml:id="br0">
      <inkml:brushProperty name="width" value="0.08574" units="cm"/>
      <inkml:brushProperty name="height" value="0.08574" units="cm"/>
    </inkml:brush>
  </inkml:definitions>
  <inkml:trace contextRef="#ctx0" brushRef="#br0">0 73 8241,'2'8'878,"3"-3"1,-2-3-291,7-2 1,1 0 142,8 0 0,4 0 136,6 0-571,1 0 0,0 0-141,4 0 1,4-2-260,6-3 1,-2-1 186,-3-4 147,3-3-93,-11 5 1,4-2-3437,-5 0 3299,-1 7 0,-6-10 0,-2 5 0</inkml:trace>
  <inkml:trace contextRef="#ctx0" brushRef="#br0" timeOffset="350">88 307 7569,'-8'0'1770,"1"1"-721,7 4-673,0-3 686,0 4 376,0 1-1123,0 1 1,7 0 850,2-3 0,6-3-534,4-2 1,4 0 6,6 0 0,7 0-251,3 0 0,3-7-267,2-3 1,-5-1 69,0 1-3423,-7-3 1707,11 5 1525,-13-6 0,6-1 0,-7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49:57.028"/>
    </inkml:context>
    <inkml:brush xml:id="br0">
      <inkml:brushProperty name="width" value="0.08574" units="cm"/>
      <inkml:brushProperty name="height" value="0.08574" units="cm"/>
    </inkml:brush>
  </inkml:definitions>
  <inkml:trace contextRef="#ctx0" brushRef="#br0">862 687 7696,'5'-9'511,"0"-1"0,1 2-221,-1-2 1,-3 2-1,4 3 70,1-5 0,-1-3 60,4-1 1,1-1-59,-6 1 0,5-1-132,-5 0 0,4 1 149,-4-1 1,2 1-93,-2-1 0,-4 0 40,4 1 1,-2-1-74,2 1 1,-3-1-216,3 0 1,-4 1 56,-1-1 1,0 1-158,0-1 0,0 5-37,0 0 0,-5 1-20,1-6 0,-6 1 59,5-1 1,-6 5-2,1 0 1,2 6-12,-2-6 1,0 5 48,-4-5 0,4 7 144,0-2 1,0 2-74,-4-2 1,-1 3 64,1-3 0,-1 4-60,0 1 0,1-5-20,-1 0 1,1 0 5,-1 5 1,0 0 7,1 0 0,-2 5-1,-4 0 1,4 5-3,-4-5 1,6 6 98,4-1 0,-3-2-65,3 2 1,2-1-61,-2 6 1,6-2 83,-6-3 0,5 3 97,-5-4 0,5 4-7,-4 2 0,5 0-106,0-1 0,0 1 6,-1-1 1,2 3 13,-7 2 0,7-3 52,-2 4 0,-1-2-44,1 1 0,-2-3 114,3 4 1,2 1-68,-3-2 1,3 6-42,2-6 1,0 2 44,0-1 1,0-2-34,0 6 1,0-5-8,0 6 0,2-2 28,3 1 1,-3 3-16,2-2 0,-2 4-7,-2 5 1,5-3-147,0 3 1,0-2 33,-5 3 0,1-5 46,4 4 0,-3 2-3,3-2 0,-2 2 12,2-2 1,-4-1 20,4 5 1,2-3-12,-2 3 0,-1-3 146,-4 4 1,2-5-82,3 5 0,-3-5-24,2 5 1,-2-5-73,-2 5 0,0-5-111,0 5 0,-5-7-59,0 2 68,0 4 40,5-8 0,0 8-31,0-4 0,-4-3 87,-1 3 1,0-3 94,5-2 1,-5 0-122,0 0 1,-6 0-20,1 1 1,0-1 46,-4 0 1,2 0 112,-7 0 1,-4-4-255,-1-1 1,-4-1 97,-1 1 0,0-3-546,0-6 1,4-7 263,1-3 0,1-3-622,-1-2 0,-4-7 355,4-3 1,1-9-694,-1-6 0,6-9 416,-2-5 1,4-4 79,2-6 0,6 2-883,3-7 1,3 1 1621,2-6 0,7 1 0,1-1 0</inkml:trace>
  <inkml:trace contextRef="#ctx0" brushRef="#br0" timeOffset="493">102 1155 7569,'-8'0'1275,"-5"0"1,10 5-489,-7 0-165,7 6 1,-4-8-228,7 7 0,0-5 218,0 5 0,2-6 27,3 6 1,10-2 242,9 2 1,5 1 254,5-6 0,8 2-170,7-2-612,6-4 96,-3 6 1,2-9-107,-1-3 1,-4 2-1601,5-7 1,-7-4 787,1-6 1,-4-4 465,-5 4 0,3-6 0,-4 4 0</inkml:trace>
  <inkml:trace contextRef="#ctx0" brushRef="#br0" timeOffset="1280">1870 162 7569,'1'-10'213,"4"0"0,-3 5 1019,3-4-417,-4 5 693,-1-9-1073,0 12 0,-6-6 198,-4 7 0,-5 2-227,-4 3 1,1 9 176,-6 11 1,-1 9-221,-4 5 1,0 11-122,0 8 1,0 9 611,-1 11 1,3 11-867,14-39 1,1 2-1,-1 5 1,0 2 382,3 3 1,1 2 0,-1 2-1,2 0-154,3 2 1,0 0 0,-1 0 0,1-1-96,2-1 1,1-1 0,-1-1-1,1-3-125,2-9 1,0-2 0,7 48-1296,3-15 1,3-10 312,1-10 0,1-11-573,-1-8 0,7-4 109,4-11 0,-2 1 292,1-16 1157,7-2 0,0-12 0,3 0 0,-4-4 0,0-5 0,-1-8 0</inkml:trace>
  <inkml:trace contextRef="#ctx0" brushRef="#br0" timeOffset="1979">2293 950 8604,'-8'-14'1359,"-3"4"-592,6 0 59,-6 7-348,2-3 0,-5 6 57,-1 0 1,1 0-181,-1 0 1,5 1 84,1 4 0,-1 5-129,-5 9 1,1-1-117,-1 7 0,0 4 0,1 5 0,1 11 262,3-1 0,4 10 95,6-1 0,0 4 77,0 1 1,0 1-530,0-1 0,4-6 51,1-3 0,8-10-197,2-5 0,0-10 85,4-4 0,-1-4 209,1-1 0,-1-7-78,7-3 0,-8-5-270,3-5 1,-4-5-119,-1-10 1,-1-2-133,1-7 1,-2-7-621,-3-3 0,1-3 467,-6-2 0,5 2-64,-6 3 1,1-8 208,-5 3 0,0-10 128,0 1 0,0-2-12,0 1 1,0-1 100,0 6 0,-5 7 276,1 8 0,-1 5 825,5 4 9,0 11-749,0 1 0,0 22-42,0 1 1,0 19 20,0 5 1,6 12 1473,4 3 0,3 11-825,2-2 1,4 10-2,1 0 1,1-3-569,-2-1 1,-3-1-427,4-5 0,1 2 216,-2-11 0,2-7 126,-1-8 0,-2-4-2334,6-6 1,-4-3 1059,4-6 1,-5-7-131,6-3 1209,-1-10 0,5-16 0,1-10 0</inkml:trace>
  <inkml:trace contextRef="#ctx0" brushRef="#br0" timeOffset="2445">2673 1 9386,'2'15'0,"3"-1"0,6 2 1106,7 4 0,6 11-157,10 13 0,0 9-456,10 15 0,3 9-172,-18-32 1,1 2-1,-1 4 1,0 2 240,1 5 0,-2 1 0,1 1 0,-1 2 275,0 5 1,-2 2-572,0 1 1,-2 3-1031,-4 6 0,-3 2 1013,3 0 1,-4-1-111,-6-3 1,-4 0 0,1 0-1,-2-1-1043,-6-3 1,-3 0 605,1-6 1,-2-1 119,-5-3 1,-1-3 0,-12 36 237,-6-13 1,0-15 214,-1-10-1724,1-12-3313,0-10 4762,-7-20 0,15 6 0,-3-12 0,3-3 0,4-4 0,4-3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0:02.299"/>
    </inkml:context>
    <inkml:brush xml:id="br0">
      <inkml:brushProperty name="width" value="0.08574" units="cm"/>
      <inkml:brushProperty name="height" value="0.08574" units="cm"/>
    </inkml:brush>
  </inkml:definitions>
  <inkml:trace contextRef="#ctx0" brushRef="#br0">437 174 7569,'-15'0'901,"0"0"-415,1 0 41,6-7 1,-5 6-206,3-4-139,-3 3 45,-2 2 0,-4 0 47,-1 0-91,1 0 275,4 0 0,-4 0-127,-1 0 1,1 5-16,4 0 1,-4 8-39,-1 2 1,1 1 18,4 8 1,1 0-30,-1 6 1,-3 5-64,4 4 1,-4 4 176,8 0 1,4 8-81,1 2 1,-2-2-5,2-3 1,2-1-85,8 2 0,-2-10-155,7 0 0,1-7 12,9-2 0,-2-6-122,6 0 1,0-11 24,6 2 1,-1-10 138,0 0 1,0-4-245,0-1 0,1-6 78,-1-4 1,0-3 50,0-2 1,0-6-14,1-3 0,-3-4-790,-2-1 1,-4 0 283,-7 0 1,1-2 103,0-3 1,-7 3 333,-3-3 1,-4-2-87,-1 2 0,0-2 230,0 2 1,-6 3-44,-4-3-151,-3-3 1,-2 8 4,1 0 1,-1 1-18,0 9 865,1-1 1,-6 10-253,1 1 0,-7 5-99,2-1 0,1 4-545,-1 1 78,-1 6 104,2 2 1,2 2-554,7 0 0,-1 0 307,1 4 1,4 1-2381,0-1 1280,7 8 503,-4-6 836,7 11 0,13-4 0,4 6 0</inkml:trace>
  <inkml:trace contextRef="#ctx0" brushRef="#br0" timeOffset="480">846 817 7569,'-8'0'2264,"-5"0"-1598,11 0-242,-5 6-120,7-4 439,-6 11-415,4-5 0,-9 6 557,6 1-184,0 0-532,5-1 0,2-6 14,3-3 1,-2-3-142,7-2 0,-1 0-142,6 0 0,0-7-173,-1-2 0,1-4 297,-1-2 1,-5 0-13,-5 1 1,3-1-440,-2 1 1,0 4-160,-5 0 397,0 7 1,-7-4 20,-3 7 1,2 0 475,-1 0 1,-1 5-148,-5 0 1,6 6-61,-1-1 1,7-2-102,-2 2 0,-3 0 0,-1 4 0</inkml:trace>
  <inkml:trace contextRef="#ctx0" brushRef="#br0" timeOffset="1149">1298 218 7569,'-6'8'2275,"4"-2"-1710,-4-6 0,4 0 139,-3 0 13,4 0-490,-6 0 1,14 0-159,2 0 0,4-6-19,2-4 1,1-3-124,4-2 1,-2-1 22,6-3 0,-1 1 129,1-6 0,4 4 164,-4-4 1,-3 6-137,-1-2 1,-4 9-31,-2 1-49,1 7 1,-2-2 650,-3 10 0,1 10-167,-6 9 0,0 10-50,-5 5 1,0 5-5,0 5 1,0 2 81,0 8 1,0-6-361,0 1 1,0-2 25,0 1 1,-2-2-24,-3-7 1,4-2-1,-4-3 1,3-4-1807,2-5 1,0-8 26,0-2 0,0-4-2095,0-1 3691,0-1 0,13-6 0,3-1 0</inkml:trace>
  <inkml:trace contextRef="#ctx0" brushRef="#br0" timeOffset="1599">1401 860 7222,'-8'0'1220,"1"0"0,5 0-607,-2 0-59,2 0-78,-4 7 917,6-6-512,0 6 928,0-1-1065,0-4 1,1 9 118,4-6 1,3 5-8,7-5 1,4 0-415,1-5 0,7 0-172,2 0 0,7 0-64,8 0 1,0-7-449,0-2 1,4-9 212,1-2 1,0 1-1841,-5 4 0,-6 2 70,1 3 0,-6-1-2226,1 6 4025,-10-6 0,4 9 0,-5-4 0</inkml:trace>
  <inkml:trace contextRef="#ctx0" brushRef="#br0" timeOffset="3079">2803 334 7569,'-10'-1'0,"1"-4"569,-1 3 1,0-9-187,0 6 1,5-1-150,-4 1 0,-1 3 296,-5-3-347,1 4 1,-1 1 22,1 0 1,4-5-24,0 0 1,5 0 140,-5 5 1,6 0-72,-6 0 0,5 7 92,-5 2 0,2 6 17,-2 4 0,-3 6 48,4 9 1,-3 3-187,3 7 1,-4 6-42,3 4 1,2-2 139,-2 1 1,7-10-102,-2 0 1,3-9-40,2 0 1,2-4-46,3-6 1,1-3-181,4-6 1,3-5 137,-3-1 0,3-6-37,1 2 0,1-3-429,-1-2 0,6-7 192,-1-2 1,1-6-476,-5-4 1,-1-4 333,1-6 1,-1-2 124,1-3 0,0-2-100,-1-3 1,1-1-136,-1 5 1,-1-3 242,-3 3 0,-2 1 190,-3 5 0,-3 5 186,3-1 0,-4 1-186,-1-5 1,0 6 343,0 4 1,0 2-178,0 3 0,0 4-79,0 0 0,0 9 18,0 1 0,0 8 670,0 11 1,0 15 90,0 10 0,5 10 251,0-1 0,6 4-35,-1 2 0,3-3-543,2-2 1,-1-5-427,1-10-75,-1-4-1,1-5 141,6-8-2598,-5-1 1299,5-6 870,1-7 1,-5-3 245,8-10 0,6-16 0,6-10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0:07.921"/>
    </inkml:context>
    <inkml:brush xml:id="br0">
      <inkml:brushProperty name="width" value="0.08574" units="cm"/>
      <inkml:brushProperty name="height" value="0.08574" units="cm"/>
    </inkml:brush>
  </inkml:definitions>
  <inkml:trace contextRef="#ctx0" brushRef="#br0">57 315 7569,'-13'10'0,"2"-2"1560,1-1 276,7-2 0,-5 0-304,3-1-1160,3 1 0,-3-5-55,10 0 0,3-1-79,7-4 0,1-3-538,4-7 1,2-6 45,8-3 1,4-4-124,0-1 1,2-2 242,-2-3 0,-4 3-7,5-3 1,-11 8-29,-5 2 1,-2 7-45,-3 3 648,-6-1-382,-1 14 1,-7 1 578,0 9 1,-2 17-95,-3 8 1,-3 7 140,-6 3 0,4 6-360,0 4 0,2-2-120,-2 1 0,2-6-428,3 2 1,4-5 194,-4-5 1,3 1-1407,2-6 1,0-1 781,0-9 1,0 2-1393,0-6 0,2-3 2050,3-7 0,3 3 0,6-5 0</inkml:trace>
  <inkml:trace contextRef="#ctx0" brushRef="#br0" timeOffset="375">28 797 7506,'-8'0'2162,"1"0"-505,7 0-161,0 0-983,7 0 1,1 0 812,7 0 0,7-4-538,8-1 0,9-7 44,14 3 0,2-4-353,13-2 1,-4 0-176,4 1 1,-6 1-1462,1 3 0,-3-1 760,-2 6 1,-6-5-2488,-3 5 0,-10-1 2884,-5 1 0,-3 3 0,-2-4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0:06.979"/>
    </inkml:context>
    <inkml:brush xml:id="br0">
      <inkml:brushProperty name="width" value="0.08574" units="cm"/>
      <inkml:brushProperty name="height" value="0.08574" units="cm"/>
    </inkml:brush>
  </inkml:definitions>
  <inkml:trace contextRef="#ctx0" brushRef="#br0">146 23 9977,'8'-15'3213,"-1"7"-2976,-7 8 0,0 10 366,0 9 1,0 4-204,0 6 0,0 5-84,0 0 0,1 0-102,4-4 1,-3-1-9,3 0 1,1-5 29,-1 1-1076,0-7 0,-5 3-1011,0-7 242,0 1 1,0-5 1608,0-1 0,0-5 0,0 2 0</inkml:trace>
  <inkml:trace contextRef="#ctx0" brushRef="#br0" timeOffset="286">15 198 11440,'-8'-6'2867,"1"4"-2001,7-5-523,0 7 0,7 0-119,2 0 1,6 0 1220,4 0 0,4-1-683,6-4 1,1 3-411,-1-3 1,0-1-205,0 1 0,0-1-2291,1 1 0,-3 3 625,-2-3 1518,2 4 0,-4-6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0:34.737"/>
    </inkml:context>
    <inkml:brush xml:id="br0">
      <inkml:brushProperty name="width" value="0.08574" units="cm"/>
      <inkml:brushProperty name="height" value="0.08574" units="cm"/>
      <inkml:brushProperty name="color" value="#004F8B"/>
    </inkml:brush>
  </inkml:definitions>
  <inkml:trace contextRef="#ctx0" brushRef="#br0">30 1761 7569,'-9'0'1751,"3"0"-1004,6 0-517,0 0 1,2-5 185,2 0 0,6-6-100,10 1 1,4-9-122,10-6 0,3-4-14,7-5 0,7-3-63,2-7 1,15-2-162,5-2 1,4 2 182,-4-2 1,6-4-558,4-2 1,-5 4 416,-5 1 0,-2 5-652,-7 5 1,2-1 269,-7 6 1,1 0-282,-12 4 0,-6 6 272,-7 0 0,-5 6-239,0-2-643,-8 4 275,-1 2 998,-12 5 0,-3 3 0</inkml:trace>
  <inkml:trace contextRef="#ctx0" brushRef="#br0" timeOffset="650">0 1732 12795,'15'5'489,"0"0"0,-1-1-400,1-4 0,4 5 117,1 0 1,6 0-24,-2-5 1,-1 0-917,1 0 0,-4 0 440,4 0 1,-6 0-1571,1 0 1353,-3 0 1,-1-2 170,0-2 1,-7 0-153,-3-5 491,3 5 0,-7-9 0,6 5 0</inkml:trace>
  <inkml:trace contextRef="#ctx0" brushRef="#br0" timeOffset="991">88 1703 8519,'0'-9'1788,"0"1"-1409,0 3 1,0 2 251,0-6 0,0-1-241,0-5 0,2 1-142,2-1 0,5-1-65,5-4 1,1-1-103,-1-3 1,1-2-913,0 6 0,-2-1 547,-4 2 1,4 3 311,-3-4 0,-2 4-28,2 1 0,0-6 0,4-2 0</inkml:trace>
  <inkml:trace contextRef="#ctx0" brushRef="#br0" timeOffset="2578">2031 592 7569,'-8'-6'1103,"1"4"-472,7-4-395,-6 6 1,2 0-1,-5 0 1,4 0-31,-5 0 1,5 1-24,-5 4 1,1-1 460,-6 5-357,0 1 0,1 5 220,-1-1 1,1 1-165,-1-1 0,2 8 12,3 2 0,-1-1-107,6 1 1,-5-1 37,5 1 1,1 4-58,4-4 1,1-3-244,4-1 1,2-4-41,2-2 1,4-1-9,-3-3 1,5 2 129,4-8 1,-3 1 30,4-5 0,-4 0-414,-1 0 0,-1 0 170,1 0 1,-1-6-329,1-4 1,0-3 207,-1-2 1,-1-4-227,-3-1 0,1-4 175,-6 5 1,0-7 96,-5 1 1,0 3 256,0-3 1,0 7-83,0-1 0,-6-2 4,-4 1 0,-1 1-80,1 4 0,-3 2 465,3 4-230,-3-4 588,-2 4-266,1 1 7,-1 2-496,7 6 90,2 0 0,7 0-63,4 0 0,0 0 96,10 0 1,-4-5-9,8 0 0,-1-5-19,2 6 1,-2-6-303,6 5 1,-6 0 90,1 5 1,-2-5 97,-3 0 0,1 0 141,-1 5 0,-4 2-66,0 3 1,-2-2 223,2 7 1,3 0-85,-4 4 1,-2 2-118,-2 4 1,1-2 40,-1 6 0,0-4 279,-5 4 1,5 0-69,0 6 0,0-6 2,-5 0 1,0-1-225,0 1 0,4 2 55,1-6 0,0-6-127,-5-4 1,2-7 32,3 2 0,-2-3-82,7-2 0,-1 0 52,6 0 0,0-12-190,-1-2 0,2-6-81,4 1 1,-4-2-199,4-4 0,-9-2 177,-1 3 1,0 1 65,4-2 1,-1 3 120,-3-3 1,1-1-57,-6 7 0,2-1 187,-3 6 0,-2 4 23,3 0 1,-3 9-1,-2 1 1,0 8 242,0 5 0,-5 6 3,0 1 0,0 6 95,5-2 0,0 4-151,0 1 0,0-5 27,0 1 1,0-6-53,0 5 0,6-6-219,4 2 1,-2-6 76,2-4 0,0-2 107,4-3 1,1-3-300,0 3 0,-1-5-10,1-5 1,-1-3-226,1-7 0,0-1 173,-1-4 1,1 2-301,-1-6 0,1 1 207,0-1 0,-1-4-61,1 4 1,-5-8 31,-1-2 1,-1-2 74,2 2 1,2-4 94,-8-5 1,6 4-41,-5 0 1,5 5 156,-5-5 1,0 11-48,-5-1 1,0 9 435,0 1 1,0 8-110,0 1 544,0 7-462,0 9 1,0 10 98,0 14 1,-5 0 27,0 4 0,-5 4-140,5 6 0,-1-1-75,1 1 1,3 0-65,-3 0 1,4-5-240,1 0 0,0-12 119,0 3 0,6-6-143,4 0 0,-2-4-109,2-11 0,-5 3-443,4-7-293,1 0 1,5-5 459,-1 0 1,-1-2-945,-3-3 1,1-3 697,-6-7 1,5-1-508,-5-3 1218,0 2 0,-5-10 0,0 4 0</inkml:trace>
  <inkml:trace contextRef="#ctx0" brushRef="#br0" timeOffset="3157">2790 505 7569,'0'8'2250,"0"-2"-2439,7-6 1,-4 0-247,7 0 299,-1 0 0,6 0-275,0 0 1,-1 0 95,1 0 1,0-1-3,-1-4 1,1 2 64,-1-7 1,6 5 116,-1-5 1,1 2 190,-6-2 0,1-1 2,0 6 0,-6-4 1273,1 4-1091,-7 0 0,9 11 564,-7 4 1,-1 5-352,-4 4 1,0-1 195,0 6 1,0 6-239,0 4 1,0 6 99,0-1 1,0 2-107,0-2 0,0 3-93,0-3 1,0 8 2,0 2 1,0-2-77,0-8 0,0 1-69,0-6 1,2 0 105,3-4-93,-3-1-254,4 0 1,-6-6 133,0-4 1,0-7-354,0-3 268,0-6 15,0 4-173,0-7 0,0-7-65,0-2 1,-2-6 15,-2-4 1,2-4 62,-3-6 0,3-2 42,2-3 0,0-4 44,0-5 0,0-8-150,0-2 1,0 1 43,0-2 0,2 2 74,3-1 1,1 2 25,4 8 1,8 5 19,-3 4 0,2 10 291,-2 4 0,0 4-133,-1 2 1,1 5 134,-1 5 1,-4 2-84,0 2 0,-5 2-135,5 2 0,-7 6 33,2 10 0,-4-2 8,-1 6 1,0 0 118,0 5 0,-8-1-114,-6-4 0,-1 2 38,-5-6 1,-1 4-58,2-4 0,-1-2-520,6-9 349,-1 4 0,2-10-1766,3 7 1009,4-7 1,6 2-231,0-10 0,6-3 227,4-6 1,8-2 425,2-4 1,6 2 468,-2-6 0,3-1 0,3-4 0</inkml:trace>
  <inkml:trace contextRef="#ctx0" brushRef="#br0" timeOffset="3740">3418 476 8613,'8'-7'2368,"5"5"-2174,-11-4 1,5 9 0,-7 7 0,-5 1 410,0 14 0,-5 4-88,5 5 0,-5 5 24,6-5 1,-1 0-239,5-5 1,0 1-109,0-1 0,0-7-187,0-2 1,1-5 43,4-6 131,3 4-189,7-11 1,-5 4 148,-1-6 1,1-4-143,5-1 0,-2-7-221,-3 3 1,2-6-319,-2-5 1,-2 3 141,2-8 1,-5 6 158,5-6 0,-7 6 135,2-5 0,-4 1-25,-1-1 1,5 1 95,0 3 1,0 4-87,-5-3 0,0 7 252,0 3 1,2 5 181,3-1-161,-4 4 0,6 12-27,-7 4 400,0 9-327,0-1 1,0 6 436,0 0-287,0 0-178,6 1 0,-4-6 88,3 0 0,1-6-69,-1 2 0,5-4-348,-5-1 0,6-2 166,-1-4 1,3-2 171,1-7-366,1 0 1,-1 0-181,1 0 1,0-7-817,-1-2 566,1-11 371,0 4 1,-6-12-301,1 4 1,0-4 180,4-1 0,-4-2 140,0-3 1,-2-3 42,2-7 0,1 0 23,-6 0 1,0-4-122,-5-1 251,6 7-136,-4 0 0,4 16 708,-6-4-399,0 11 343,0 4 0,-4 10-252,-1 10 0,0 10 316,5 9 0,0 10-111,0 5 0,0-1 29,0 1 1,0 0-161,0 4 1,0-4 6,0 0-136,6-13-136,-4 15 1,11-23 135,-5 9-1,0-6-716,5-4 327,-5-3 216,0-1-1713,5-5 788,-11 0 281,11-1-1941,-11-7 1289,4 0 1286,-6 0 0,7-7 0,1-1 0</inkml:trace>
  <inkml:trace contextRef="#ctx0" brushRef="#br0" timeOffset="3884">3696 417 7569,'-8'15'2261,"1"-1"1,19-4-1064,2 0 1,6-7-128,-1 2-689,-3-3-811,12-2 0,-5 0-279,6 0 0,-5 0-1785,1 0 2493,-1 0 0,5-7 0,0-1 0</inkml:trace>
  <inkml:trace contextRef="#ctx0" brushRef="#br0" timeOffset="4699">4470 417 7569,'-8'-14'1999,"1"5"-1791,7-4 1,0 10 41,0-7 106,0 7 1,2-3-63,3 6 1,-2 6-36,7 4 1,-7 11-92,2 8 1,2 7-1,-3 8 1,8 0-11,-3-1 0,0 0-111,0-4 0,-1-4 18,2-5 0,3-8-87,-3-2 629,-4-4-166,7-1-106,-4-7 1,3-8-59,-2-10 0,3-3-263,-3-2 0,-2-6 65,2-3 1,-2-2 123,2 2 0,3-4-202,-4 4 1,-1-4-336,2-1 1,-5 0-176,5-1 0,-7-4 264,2 0 1,3 0-413,2 5 0,3 0 268,1 0 0,-2 6 104,2 3 0,-2 4 5,7 2 0,-3 5-1252,-1 5 0,-2 4 1532,-3 4 0,9 11 0,-3 8 0</inkml:trace>
  <inkml:trace contextRef="#ctx0" brushRef="#br0" timeOffset="6726">5171 388 10406,'-8'-7'161,"-5"6"31,3-4 1,2 5-39,-2 5 1,-4 3-82,-6 7-79,-6-1 551,10 7 0,-10 2-177,7 6 1,-1 0-48,6 1 0,4-1-136,0 0 0,7-1 8,-2-4 0,3-3-335,2-6 0,2-1 153,3 1 0,-2-7 17,7-3 1,0-3 43,4-2 1,1 0-92,0 0 1,-1-2-99,1-3 0,-1-3-176,1-7 0,0-1-16,-1-3 0,1 1 129,-1-7 0,-4 6 136,0-5 1,0-1-68,4-4 0,-4 0 138,0 0 0,-7-1-150,2 1 1,-4 6 242,-1 4 0,0 3 302,0 1-121,0 7 1,0 5-35,0 13 0,-4 6-74,-1 13 0,-5 2 63,5 3 1,0-2-21,5 7 1,0-1-123,0 1 0,0-5 47,0-10 1,2 2-172,3-7 0,1 1-15,4-5 1,3-7 76,-3-3 0,4-4-192,6-1 0,-4-3 64,3-7 1,3 0-397,-3-9 1,2-4 200,-1-1 1,-4-4 150,3-1 1,-4 0 20,-5 0 1,3-2-224,-4-3 0,-1 3 61,2-3 0,-2 3 65,2 2 1,-2 1 396,-3 4 0,-3 8-155,3 6 1,-2 7 425,2-2 0,-4 5-266,4 5 0,-3 3 233,-2 6 1,0 6-157,0-1 0,0 6-64,0-6 0,0 1 50,0-6 1,5 1-41,-1-1 0,6-4-110,-5 0 0,6-7 64,-1 2 1,-2-3-238,2-2 0,0-2 85,4-3 1,1-1-368,0-4 1,-2-3 37,-4 3 32,4 4 373,-5-7 1,1 13 0,-5 0 566,-2 8-558,-2 11 0,0 4 154,0 6 0,-2 0-45,-2 1 0,2-1-20,-3 0 1,3-1-35,2-4 1,0 2-161,0-7 0,0-4-115,0-5 1,7-5-109,3 4 0,-2-5-67,2 1 0,-1-5 125,6-5 0,4-3-606,1-7 0,-1-1 326,-4-4 0,4-3-32,1-6 1,-1 0 129,-4 0 0,0 0 287,-1-1 0,1 1 27,-1 0 0,-4 1-12,0 4-312,-7 3-21,10 6 1096,-11 7 1,3 13-361,-10 10 1,-2 14 183,-3 0 0,-3 5-239,4 0 0,1-3 49,-2 3 1,7-3-120,-2-2 0,3-1-187,2-4 0,0-3-151,0-6 1,2-2 107,3-3 0,-2 1 85,7-6 1,-1 0 4,6-5 1,1 0-1025,4 0 1,-2-7 414,6-2 0,-5-9-231,6-2 1,-3 1 342,3 4 0,1-6 226,-7-3 1,6 1 172,-6-1 0,0 6-62,-4-2 0,-5-1 87,0 2 0,-6-1-72,6 6 1,-7-1 109,2 0-2,-3 1 193,-2-1 0,-7 7-1,-2 3 0,1 5 85,-2 5 0,0 5 140,-5 9 0,1-1-179,-1 6 0,2 1 45,4 4 0,-3 2-57,7 3 1,0-3-111,5 3 1,0-8-56,0-2 0,0-1-206,0 1 1,2-4 9,3-11 0,-2 3-60,7-7 1,0 0-201,4-5 1,6-2 162,-1-3 0,1-3-573,-6-7 1,1-4 336,0-1 1,-1-6 57,1 2 1,-2 1 69,-4-1 1,3 0 75,-7-6 0,4-4 55,-4 0 1,0 0-12,-5 5 1,0 5 364,0-1-245,0 7 0,-1-1 980,-4 9-757,3 4 1,-6 12 348,3 4 0,2 9-233,-7 6 1,7 7 209,-2 2 1,2 0-169,-2-4 1,3 2-57,-3-3 0,4 2-159,1-11 1,6 4 49,4-5 1,-2-1-204,2-8 1,0 1 85,4-6 1,1 5-390,-1-5 0,6 0 13,-1-5 0,1-5-158,-6 0 0,6-8 305,-1-2 0,1-1-23,-6-8 0,1-1-143,0-4 1,-1-2 43,1-3 1,-2 2-122,-3-7 0,1-3 92,-6-2 1,0-10-33,-5 6 0,0-1 97,0 0 0,-2 4 54,-3 1 0,2 8 324,-7 7 1,7 6 399,-2 9-557,-3 6 1,5 4-115,-7 14 0,5 13 38,-5 16 0,6 8 135,-6 2 0,7 11 1333,-2-2 0,3 4-601,2-4 1,0-1-377,0-3 1,0-4-192,0-6 0,5-9 11,0-5 0,1-3 402,-1-7-389,3-1 0,7-11-50,-1-3 1,-4-3 24,0-2 0,0-2-12,4-3 1,-4-8 11,0-6 0,0-7-965,4 1 0,6-2 241,-1-2 0,5-5 9,-4 0 0,6 1 216,-2 9 0,-1-2 55,1 6 1,-6 2 316,2 9 1,-4 2-113,-2 7 1,1 7 30,0 2 1,-6 9-56,1 2-90,-7 6 254,4-4 1,-7 9-8,0 3 76,0-3-96,-7-2 0,-1-1-25,-6-4 1,-1-3-21,0-1 0,-4-5 675,-1-6 1,-4-1-309,5-3 1,-6-3-154,6 3 1,1-10-32,8-5 0,-1-4-424,6-6 0,0-3 2,5-6 0,2-7-169,3-3 0,8-8-423,6-1 0,5-7 380,-4 1 0,4 4 72,-4 1 0,6 4 60,-2 1 1,-1 6 349,1 4 0,0 8-119,6 2 1,-8 11-121,-2-2 1,1 11 449,-2-1 0,1 3 242,-5 2 1,-1 2-8,1 2 1,-2 11-216,-4 9 1,3 4 268,-7 1 1,0 7-196,-5 3 0,0 8 472,0 2-405,0 6-75,0-10-47,0 6-517,0-1 395,0-5 1,6-1 339,-4-2-124,11-11-45,-5-2-83,6-1 0,1-12 93,0 4-181,-1-11-34,1-2 431,6-7-443,-5 0 1,12-2-789,-4-3 0,-1-8 439,1-6 1,-6-9-1405,1-1 748,-2 0 413,4-13 1,-10 4-163,4-5 0,-9 2 156,4-3 0,-7 10 141,2-5 1,-5 8 389,-5 7 0,-3 9-87,-6 11 0,-8 5-167,-2 9 1,-2 8-24,2 16 1,1 0 1410,4 10 1,9-9-483,0 9 0,7-10-203,3 0 1,3-4-150,7-6 1,6-3-133,13-6 1,2-7 251,3-3-137,4-4-170,-1-1 1,5 0-2496,-11-6 1168,5-2 814,-7-7 1,0-1-2267,0-4 0,-6 3 2596,-4-8 0,-2 7 0,-3-3 0</inkml:trace>
  <inkml:trace contextRef="#ctx0" brushRef="#br0" timeOffset="7054">6106 8 11774,'8'-8'-412,"-1"15"0,-7 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0:51.373"/>
    </inkml:context>
    <inkml:brush xml:id="br0">
      <inkml:brushProperty name="width" value="0.08574" units="cm"/>
      <inkml:brushProperty name="height" value="0.08574" units="cm"/>
      <inkml:brushProperty name="color" value="#004F8B"/>
    </inkml:brush>
  </inkml:definitions>
  <inkml:trace contextRef="#ctx0" brushRef="#br0">2294 1199 10035,'14'-9'606,"6"-4"-379,-1 4 1,9-6 8,1-4-239,0-4 1,15-6-87,0 0 0,6-7 111,9-3 0,2-5 0,7-5 0,1-1-94,8-4 1,-7 4-38,-2 6 1,-4 1-59,4-1 1,-6 2-30,1 3 1,-5-2 118,-4 7 1,1-7 52,-6 2 0,-1 4-115,-4 1 0,-2 3 96,-3 2 0,2-1-8,-7 1 0,0 2-14,-5 2 0,-6 4 371,-3 6 1,-4 2 184,-2 4 479,-6-4-722,5 11-81,-11-4 71,5 6-74,-14 6 0,4-3-397,-7 7 148,7-7 175,-4 10 0,6-9-11,-4 5-17,3 1 0,-9 6 41,6 4 0,-5-2 13,5 6 0,-6 0 6,1 6 1,2-6-46,-2 0 0,6 1-352,-6 4 0,5-5 157,-5 0 0,5-6-956,-4 2 303,5-4-84,-2-1-540,6-7 961,0-2 1,2-7-162,2-4 0,4-5 69,7-9 526,-7 2 0,12-10 0,-4 4 0</inkml:trace>
  <inkml:trace contextRef="#ctx0" brushRef="#br0" timeOffset="203">4003 45 9486,'-15'0'261,"0"0"1,1 1 404,-1 4 1,-4-2-244,-1 7 1,-4-7-52,4 2 1,-4 2-120,5-2 1,-6-1-563,6-4 1,-2-1 245,1-4 1,4 2-1125,-4-7 0,3 0 1187,-3-4 0,4-7 0,-5-2 0</inkml:trace>
  <inkml:trace contextRef="#ctx0" brushRef="#br0" timeOffset="2468">15 2206 8227,'-8'9'1577,"1"-3"-1336,7 1-132,0-6 1,7 6 161,3-7 0,-1-4-87,6-5 0,-2-3-122,11-12 0,-4-2 16,4-8 0,0 3-103,6-3 1,-1-3 39,0-2 1,-5 3-120,1 2 1,-7 10-57,1 4 1,-4 4 5,-6 1 150,4 7 1,-9 2-55,5 6 1,-5 1-62,0 4 0,-2 5 96,-2 9 1,0 6 160,0 9 1,-5 2 183,0 2 0,-4 10-139,4-5 1,0 3 187,5-7 0,-5 6-134,0-6 0,0 5 83,5-10 0,0-5-46,0-4 0,0-8-112,0 3 1,2-5-56,3-6 0,-2-2-128,7-7 0,-5 0 39,4 0 0,3-7-145,7-2 0,-3-6-395,4-5 1,1-2 296,-2-7 0,3-6-262,-3 1 1,-3-1 169,4 1 0,-4 3 150,-1-3 0,-1 9-37,1 6 0,-5 3 6,-1 1 0,-4 2-120,5 3 151,-7 4 236,4 6 1,-7 8-57,0 7 0,0 1 223,0 8 1,-5 0-119,0 6 1,-2 0 351,3 5 1,2-3-238,-3 7 1,3-7-57,2 3 1,0-6 234,0-5 0,0 2-65,0-6 0,0-6-308,0-4 42,0-7 1,2 4-60,3-7 0,-2-7 75,7-3 0,0-9-565,4-5 1,6-11 93,-1-3 1,1-3-88,-6 2 1,6-6 264,-1 6 0,1-5 55,-6 10 0,1 1-221,0 9-77,-1-4 766,1 12-277,-7 1 0,-2 15 241,-6 10 1,0 10-27,0 4 1,0 4 144,0 1 1,0 2-58,0 3 1,0-3 114,0 3 0,0 1-100,0-1 0,0-1-52,0-9 0,0 2-170,0-6 1,5-1 36,0-4 1,2-5-300,-3-1 0,5-5 65,5 0 1,-4-2-98,0-2 0,1-8-13,8-7 1,-2-4-187,2-6 1,-3-4-97,-1 0 1,1 0 171,4-5 0,-4-2 77,3 2 0,-2 0 22,-3 5 1,-1-1-66,-3 1 0,3 5 114,-3 0 1,-2 11 171,2-2-73,-7 4 0,5 2 132,-3 5 1,-4 4 231,4 4 0,-3 6-188,-2 10 0,0 2-101,0 8 1,0 4 6,0 0 1,0 5 499,0-5 1,0 6-139,0-1 0,0 2-74,0-2 1,0 3-124,0-3 0,5-3-37,0-2 0,0-5-186,-5-5 0,1-3 138,4-6-206,-3 0 69,4-7 0,-4-2 91,3-6 0,-4-6-219,4-4 0,2-5-266,-3-4 1,1-4 101,-5-6 1,5 0-192,0 0 1,0-4 102,-5-6 0,5 0 86,0-9 0,1 0-24,-1 0 0,-2 2 85,7-2 1,-2 4 215,2 5 0,3-2 20,-3 7 1,3 5 90,1 5 1,-4 11 83,0-2 0,-5 10-142,4 0 1,-1 5-4,2 5 1,1 5-65,-6 9 0,0-1 40,-5 7 0,0-1 2,0 5 0,0 0 110,0 1 1,-6-1-93,-4 0 0,0 0-71,-4 0 1,2-4 230,-7-1 0,3-6 65,1 1 0,5-4-517,0-5 139,1 3-637,-6-12 329,7 6-106,2-14 1,7-1 69,4-6 0,3-3-77,7-2 1,-1 3 183,1-4 0,4-1-7,1 2 1,1-2 72,-2 1 0,-2 4 110,2-4 1,-3 4 189,-1 2 0,0-1-62,-1 0 0,-4 6 317,0-1 1,-5 5 238,4-5 517,-5 7-323,2-3-108,-6 6 0,5 8 125,0 6-297,0 1-189,-5 12 1,0-4 339,0 6 0,0 2-27,0 3-223,0-3 143,0 5-92,6-13-46,-4 4-73,11-11 28,-12 6 1,12-8-211,-5 1-44,7-7 162,0-2-46,-1-6 1,-2-6 138,2-4-47,-2-3-542,9-8 1,-7 3 125,1-6 93,0-7-725,-1 0 435,1-5 130,-1 7-381,-6 0 245,5 0 159,-11 0-91,5 6-32,-1-5 164,-4 12 42,4-5 367,-6 13-310,0 1 229,0 7 0,0 13-91,0 7 1,0 6 680,0 3-392,0 0-56,0 0 0,0 1 438,0-1-474,0 0-125,7-6 0,-4-2 52,7-7-25,-1 1-271,6-7 132,-7-1 8,5-7 162,-5 0-84,7 0 1,4-12 1,1-2 27,-1-11-349,-4 3 1,4-12-39,1 0 1,1-7-474,-2 2 537,-2 3 45,4-6-416,-13 11 346,5-11 0,-7 11-146,4-3 0,1-2 62,-6 2 0,0 2 178,-5 8-46,0-4 34,7 12 1,-6-1-52,4 8 0,-3 7 347,-2 2 1,-2 8 479,-3 12 1,2 9-179,-7 10 0,7 3 318,-2 2 1,4 5 5,1-1-354,0 1-120,0-5 45,0-7-626,6-1 231,2-7 114,0 0 1,5-6-521,-5-2 343,0-6 120,5-7 2,-4-2-13,5-6 0,-4 0-626,0 0-1781,-1 0 1571,0 0 1,-1-6 835,-3-4 0,-4-9 0,6-4 0</inkml:trace>
  <inkml:trace contextRef="#ctx0" brushRef="#br0" timeOffset="2617">2118 1973 7569,'15'0'2298,"0"0"-1684,-1 0 1,6-7 691,-1-2-957,7 2 1,-3-6-305,6 3 1,-5-3-320,1-1 1,-3 1-1607,3 3 1880,-4-3 0,0 5 0,2-7 0</inkml:trace>
  <inkml:trace contextRef="#ctx0" brushRef="#br0" timeOffset="3417">2951 1929 7749,'-8'-7'955,"1"4"-201,7-7-264,0 7 277,0-3-450,0 6 0,5 1 0,2 4 171,1 5 1,2 5-195,4 4 0,-4-1-111,0 6 1,-1 1-141,6 4 0,-5 0 12,-1 0 0,0-4-57,0-1 0,4-6 6,-3 1 1,-2-3 38,2-1 1,-7-5 86,2 0-82,3-7-250,-6 10 166,4-12-70,-6 6 69,7-14 0,-4-1 28,7-6 1,-5-7 18,4-4 1,-4-4-17,5-5 1,0-3-160,4-7 1,1 0 100,-1 0 0,-4 7 51,0 3 1,0 5-2,4 4 1,-4 1-1706,0 9 1236,-1-3 0,6 12 38,0-4 445,-7 4 0,11 12 0,-3 2 0</inkml:trace>
  <inkml:trace contextRef="#ctx0" brushRef="#br0" timeOffset="4402">3608 1856 7569,'-8'0'400,"-5"0"0,5-5-400,-7 0 215,7 0 0,-5 5 358,4 0 1,-4 8-257,-2 7 1,-5 1-140,1 9 0,0-6 421,4 5 1,5 2-202,0 8 0,2-3-12,-1 3 1,2-4-95,7-6 0,0 2-54,0-7 0,0 1-91,0-6 1,7-1-62,2-3 0,4-3-108,2-7 82,0 0 0,-1-2-231,1-3 1,-1-5 127,1-9 1,0 1-508,-1-6 1,1 4 267,-1-4 1,-4 1-147,0-1 0,-7-7 171,2 7 0,1-7 87,-1 7 1,5-2 116,-5 1 1,0 4-229,-5 7 611,0-1-281,0 7 0,0 3 260,0 10 1,0 9-171,0 11 0,0 2 294,0 3 0,0 10-123,0 4 0,1 1 21,4-6 0,-3 2-314,3-7 1,3 3 72,2-7 0,-2 0 82,2-10 0,-1-2 18,6-9 1,-1 3-345,1-7 0,0-2 75,-1-8 0,3-3 96,2-7 0,-3-6-319,4-3 1,-4-4-281,-1-1 0,-1 0 90,1 0 1,-1-5 201,1-1 0,-5 0 85,-1 1 1,1 3-22,5-3 1,-5 5-38,-1 4 1,-4 1-128,5 9 593,-7-3-37,4 10 0,-3 2 221,1 6 1,0 1 89,-5 9 0,0 0-214,0 5 0,0-1 35,0 1 0,0-1 192,0 1-132,0-7-145,0 5 0,2-11-87,3 3 1,1-5-41,4-5 0,3-3-136,-3-7 1,3 0-61,1 1 206,1-1 177,-1 1 1,-4 5 121,0 5-314,-7 2 1,4 4 3,-7 2 0,0 9 275,0 7 1,0 6-74,0-2 1,0 4 23,0 1 0,0 0-253,0 0 1,0-6 88,0-3 1,0-3-286,0 3 1,0-9 95,0 4-453,6-4 0,-3-1 279,7 0 1,-5-7 39,5 2-483,-1-4 1,6-2-738,0-4 1,-1-3 346,1-7 0,0-4 541,-1-1 1,1-6 69,-1 2 0,1-4 118,0-1 1,-2 5 135,-4-1 1,3 3-12,-7-3 0,4 4 1490,-4 7-591,0-1-89,-5 7 1361,0 2-1404,0 18 1,-5 5 327,0 12 0,-1-3-438,1 3 0,3-3 210,-3 8 1,4-3-238,1-2 0,0 0-224,0 1 0,0-8-235,0-2 1,6-1-236,4-4 1,-2 3-162,2-8 1,0-4 327,4-1 0,1-4 198,-1-1 1,1-6-167,0-4 1,-1-3-1452,1-1 0,4-7 597,1-4 0,-1-1-727,-4 2 0,-1-4 735,1 4 0,0 3 460,-1 1 1,1-1 445,0 2 0,-1-1 0,1 6 0,-1-1 0</inkml:trace>
  <inkml:trace contextRef="#ctx0" brushRef="#br0" timeOffset="5551">4733 1929 7569,'0'-8'441,"0"-5"2,0 11 46,0-11-205,0 12 0,-2-11 587,-3 7-614,4 1 0,-7 4-74,3 0 1,-2 1 161,-2 4 1,-3 5 86,7 9 1,-4-1 468,4 6 0,-5 1-442,5 4 1,0 0-110,5 0 0,0-4-329,0-1 0,2-6 65,3 1 1,-2-2-55,7-3 1,0-1 46,4-3 0,-4 1-1,0-6 1,-1 0 157,6-5-372,0-6 0,-1-4-99,1-10 1,-2 3-148,-4-8 1,3 6-217,-7-6 0,4 1 257,-4-5 0,5 0-172,-5-1 1,0 1 167,-5 0 1,0 0 115,0 0 1,0 6 100,0 3 0,0 9 374,0 1-63,0 7-52,0 16 1,-5 5 410,0 16 0,0-2-290,5 2 0,0 2 73,0 3 1,0 2-90,0-7 0,5 0-216,0-5 1,5-6 106,-5-4 0,6-3 20,-1-1 1,3-7-39,1-3 0,1-5-26,-1-5 0,1-9-392,0-11 0,-1-4 170,1-5 1,-1 1-624,1-5 1,0-3 372,-1-8 1,-4 4 147,0-4 0,-5 4 0,4 1 0,-5-2 37,0-2 0,-2 1 50,-2-7 1,0 7 39,0-2 0,0 6-70,0 4 1,0 9-1,0 11 1,0 8 2113,0 1-1428,0 7 0,0 9-19,0 14 1,0 12-182,0 7 0,0 5-21,0 4 1,0 3-113,0 2 1,0 2-9,0-6 0,5 5 75,0-6 1,1 4-54,-1-8 1,-3 2 199,3-12 1,1-2 196,-1-7-190,0 2-163,1-11 0,-2-1-157,5-10 1,-4-5-168,5-5 1,-5-5-182,5-9 1,-1-4 261,6-6 1,0-5 106,-1 0 0,1-2-56,-1 2 1,6 5-150,-1-1 1,1 3-574,-6 7 0,6 6 252,-1 4 1,1 7 324,-6-2 0,-1 5-48,-3 5 1,3 4 32,-3 11 0,-4 3 158,-1 6 0,-3 0-48,-2 0 0,0 1 128,0-1 0,-5 0-67,0 0 1,-6-1-143,1-4 0,-3 0 225,-2-9 0,1 3 794,-1-8 1,1-4-288,-1-1-661,0-3 0,2-10-599,4-7 0,2-8 394,7-11 0,2-5-585,3-10 1,3 2 360,6-6 1,1 1-63,0-2 1,4 1 170,1 9 1,4-8 282,-5 8 0,3 4-21,-3 6 1,-3 4 42,4 6 0,-4 3 241,-1 6 1,-6 6-220,1-1 0,-2 8 534,2 2 0,-2 12-267,-3 7 0,-4 12-102,4-2 0,2 10 102,-2 0 1,0 3 747,-5 2 0,1 5-308,4-1 0,-3 1-52,3-5 0,3-5-220,1 0 0,0-7-112,0 2 1,1-4-279,5-6 1,1 2 55,3-7 0,-2-4-128,2-5 0,2-7 95,-1 2 1,4-5 132,-5-5 1,7-5-462,-1-9 1,-3 1-654,3-6 1,-7-2 125,1-9 0,-3 3 360,-1-7 1,-7 7-147,-3-2 0,-3 3 219,-2 1 1,-2 6 138,-3 0 1,-3 11 78,-7-2 0,1 10 577,-1 0 1,-1 12-193,-4 8 0,9 6 56,-4 8 0,11 2 383,-1 3 0,3-3-295,2 3 1,2 1 125,3-1 0,3 1-142,6-6 0,7 0-126,4 0 0,-3-6-38,3-4 0,-1-9-179,5-5 1,1-3-251,-1-2 1,0-2-445,0-3 1,-1-3-252,-4-7 0,2-6 471,-6-3 1,-1-4-1611,-4-1 1,-2-5 2067,-4 0 0,4-7 0,-4 4 0</inkml:trace>
  <inkml:trace contextRef="#ctx0" brushRef="#br0" timeOffset="5825">4470 1272 7569,'-15'0'1194,"6"0"1653,-1 0-2847,7 0 0,-10 6 0,5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1:23.708"/>
    </inkml:context>
    <inkml:brush xml:id="br0">
      <inkml:brushProperty name="width" value="0.08574" units="cm"/>
      <inkml:brushProperty name="height" value="0.08574" units="cm"/>
      <inkml:brushProperty name="color" value="#004F8B"/>
    </inkml:brush>
  </inkml:definitions>
  <inkml:trace contextRef="#ctx0" brushRef="#br0">0 59 7569,'0'-15'4661,"0"1"-3701,0-1-660,7 7-802,-6 1 540,6 7 1,-7 7-39,0 3 0,-7 9 0,-1 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1:27.176"/>
    </inkml:context>
    <inkml:brush xml:id="br0">
      <inkml:brushProperty name="width" value="0.08574" units="cm"/>
      <inkml:brushProperty name="height" value="0.08574" units="cm"/>
      <inkml:brushProperty name="color" value="#004F8B"/>
    </inkml:brush>
  </inkml:definitions>
  <inkml:trace contextRef="#ctx0" brushRef="#br0">0 336 7569,'0'-8'380,"0"-5"0,0 10-138,0-7 0,0 5 534,0-4-455,0 5 0,0-4 113,0 3 397,0 4-214,0-6-49,0 7-407,0 0 56,0 7-223,0 1 1,5 6 63,0 1 1,0 0 15,-5-1 0,2-1-63,2-3 1,-2 3-5,3-3 0,-2 3 53,2 1 0,-3-4 5,3 0 0,-2-2-23,2 2 1,-2 1 28,7-6 0,-5 5-4,4-6 0,3 1-9,7-5 1,-1 0 3,6 0 1,-4 0-9,4 0 0,2 0-66,8 0 0,-1-1 15,6-4 0,0 3-17,4-3 1,3-3-43,2-2 1,0 2 86,5-1 0,1 4-15,4-5 0,5 5-15,1-5 0,1 6-24,-2-6 0,-3 5 20,3-5 1,-4 7 98,-6-2 0,4 3-118,-3 2 0,2 0-94,3 0 0,-1 0 15,1 0 0,4 0 56,0 0 0,7 0 22,-2 0 0,4 0-168,1 0 0,0 0 118,0 0 0,5 0 72,0 0 1,4 0 3,-4 0 1,5 0-39,-5 0 0,6 0 14,-1 0 1,0 0 10,4 0 0,-7 0 14,8 0 0,-4 0-364,4 0 1,-1 0 338,1 0 1,3 0-7,-3 0 0,9 0 4,-5 0 0,1 0 36,-1 0 0,3 0-41,-3 0 1,5 0 3,-4 0 0,-1 0 39,-4 0 0,-2 0-35,-3 0 1,3 0 38,-3 0 0,1 0-30,-1 0 0,1-1-46,-6-4 1,5 3 48,-5-3 0,1 4-3,-1 1 1,-5-5-113,0 0 0,0 0 130,-4 5 0,0 0-21,-1 0 0,-3-5-2,-6 0 1,-2 1-13,-4 4 0,-4 0 153,-10 0 1,0 0-149,-10 0 1,3 0 332,-7 0 1,-4 0-148,-2 0 1,-7 0 53,-3 0 1,-4 0 192,5 0 38,-7 0 309,4 0-120,-7 0-65,0 0-422,0-7 1,0 4 143,0-7-254,0 0 0,0-4 86,0-1 1,0 1-140,0-1 0,0 0-462,0 1 0,0-1 293,0 1 0,0-6-840,0 1 0,1-1 476,4 6 1,-1-6-375,5 1 1,1-1 919,5 5 0,-1 1 0,1-1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9T11:51:28.988"/>
    </inkml:context>
    <inkml:brush xml:id="br0">
      <inkml:brushProperty name="width" value="0.08574" units="cm"/>
      <inkml:brushProperty name="height" value="0.08574" units="cm"/>
      <inkml:brushProperty name="color" value="#004F8B"/>
    </inkml:brush>
  </inkml:definitions>
  <inkml:trace contextRef="#ctx0" brushRef="#br0">293 380 7386,'0'-14'-539,"5"4"780,0 0 0,0 5 149,-5-4-79,0 5 0,0-4-62,0 3 0,0 2-99,0-6 1,-2 4 587,-3-5 1,-3 5-278,-6-5 1,-1 7-51,0-2 0,-4 4-163,-1 1 1,-6 0-13,2 0 1,1 8-43,-1 6 0,6 3 0,-1 7 1,2 0-35,3 5 1,1 1 11,3-1 0,-1 0-16,6 0 0,0 0 27,5 1 1,0-1-111,0 0 0,5-6 57,0-4 1,11-2-192,-1-3 0,4 1-43,1-1 1,1-6-85,3-3 0,8-3 53,-2-2 1,2 0-181,-3 0 1,5-7-96,0-2 1,1-9 162,-6-2 0,-5-4 7,0 5 1,-7-7 18,-3 1 0,-1 3 131,-8-3 1,0 1-14,-5-5 1,-8 4 170,-7 1 1,-3 1-12,-11-1 1,3-2 165,-8 6 1,-2 3-80,2 7 1,0-1-51,5 6 1,1 0-54,4 5 1,3 0 41,6 0 1,2 6-1220,4 4 0,2 3 199,7 2 1,2-1-831,3 1 1767,3 6 0,13-5 0,2 5 0</inkml:trace>
  <inkml:trace contextRef="#ctx0" brushRef="#br0" timeOffset="300">629 278 7569,'-15'0'2741,"7"0"-2398,-5 0 1,12 12-170,-4 2 1,3 12 68,2 3 1,0 2-86,0 8 0,0 0 342,0 5 1,0 0-133,0 0 0,2-4-152,3 4 0,1-5-167,4 5 1,-2-2-81,-3-8 0,-2 0-167,7-5 0,-7 0 197,2 1 0,2-6-680,-3 0 1,1-11 23,-5 2-451,7-4 1,-4-3 196,7-3 0,-5-3-633,4-2 1544,-5 0 0,9-7 0,-5-1 0</inkml:trace>
  <inkml:trace contextRef="#ctx0" brushRef="#br0" timeOffset="542">614 541 7569,'-13'-15'1168,"4"1"0,2-1-1081,7 1 1,2-6 132,3 1 1,4 1 368,11 8 0,3-1-393,6 6 0,0-5-325,0 5 1,4 0 298,-4 5-76,3 0 0,-10 7-78,2 3 0,-3 3-164,-6 1 0,-7 1 189,-3-1 0,-4 3 41,-1 2 0,-13-1-144,-6 6 1,-7-6 71,-3 2 0,-2-4 118,-3-1 1,3-1-355,-3 1 0,9-2-413,6-4 1,3 3-17,1-7 1,7 1-1489,3-1 2143,3-3 0,2 4 0,0-6 0</inkml:trace>
  <inkml:trace contextRef="#ctx0" brushRef="#br0" timeOffset="1107">1023 526 10539,'-8'0'1398,"2"0"0,6-1-1285,0-4 1,6 3-350,4-2 0,5 0 235,4-1 0,-1-1 122,6-4 1,-4-3-274,4 3 1,-6-3 98,2-1 0,1-1 151,-2 1 0,-4-1-95,-6 0 1,-5 1-83,1-1 115,-4 1 1,-7 4 92,-4 0 0,-8 7-33,-1-2 0,-7 10 122,1 5 0,3 4 112,-3 6 1,3 2-49,-3 8 0,4 4-57,6 0 1,7 0-52,3-5 0,4 0-158,1 1 0,6-8 94,4-2 0,10-6 44,4-4 1,3 1-136,3-6 0,1 0-78,3-5 1,-4-1-449,5-4 0,-5-3 289,0-7 1,-1 0-358,0 1 1,-1-6 248,-4 1 0,2-6 28,-7 6 1,1-2 122,-6 1 1,-4 4 75,0-3-106,-7 9 1,5 3 3,-3 7 1,-3 2 281,3 3 0,-4 10-52,-1 9 1,0 3 56,0 3 1,0-1-34,0 0 0,2-1 62,3-4 0,-4-3 68,4-6 1,2-1 86,-2 1 0,1-7 124,-1-3 121,-3 3-461,4-6 1,-1-2 65,0-10 0,0-3-236,-5-2 1,-5-6 80,0-3 0,-6 1-6,1-1 0,2 0-16,-2-6 0,7 1-113,-2 0 0,-2 1-14,3 4 1,-1-4-186,5 4 0,1 3 189,4 1 1,-2 11 76,7 4 1,5-2-810,4 2 0,2 1 391,-1 4 0,3 6 521,6 4 0,0 3 0,0 1 0</inkml:trace>
  <inkml:trace contextRef="#ctx0" brushRef="#br0" timeOffset="1860">2134 293 7569,'-15'0'1637,"0"0"0,1 0-1187,-1 0 0,-4 0-214,-1 0 1,-6 8 84,2 6-281,3 8 1,-7 12 142,4 0 1,3 1 183,1 0 1,6-5-53,4 4 1,3-4-116,7-6 0,0 2-130,0-7 0,2 1-196,3-5 1,8-7 10,6-3 1,6-4 104,-6-1 1,6 0-37,-6 0 1,5-6 74,-4-4 0,4-8-26,-4-1 0,-1-2-211,-4 1 0,-1-1-232,1-3 1,0-4 169,-1 4 1,-6 1 116,-3-1 0,2 4 154,-2-4 0,-1 6-91,-4-2 0,0 9-154,0 1 110,0 7 0,-4 0 591,-1 13 0,-5 1-238,5 13 1,-1 2-97,1 8 1,3-3 292,-3 3 1,4-3-101,1-2 0,0-4-334,0-1 1,6-6 52,4 1 1,1-2-401,-1-3 1,3-4 191,-3 0 1,7-7-344,3 2 1,-1-4 28,-4-1 0,0-8-194,-1-6 1,1-3 279,-1-7 0,-1 5 47,-3-6 0,2 1 172,-8-5 1,3-2-26,-2-3 1,-4 0 292,4-10 0,-1 3-108,0-7 1,-2-4 212,3-2 1,-3 4 77,-2 1 0,1 12 255,4 8 0,-3 6 451,2 8-434,-2 7-294,-2 2 1,0 19 0,0 6 1,0 14 83,0 6 0,0 3-112,0 2 1,0 1 156,0 4 1,0-4-99,0 4 0,5-4 19,0-1 1,5-5-203,-6 0 0,8-7-189,-2 3 1,-2-6 220,1-5 0,-4-1 78,5-4 1,-5-7-1237,5 2 0,-6-7-16,6 2 520,-7-5 0,4 1 160,-7-10 0,5-3 56,0-7 0,1-1-179,-1-4 0,-3 2 78,3-6 1,1 0 181,-1-5 0,6 4 22,-1 1 1,-2 6 22,2-2 1,-2 4-1,2 2 1,3 1 663,-4 3-425,-2-3 1,1 11-128,-3-3 658,-3 4 0,4 2-85,-6 4 1,5-1-258,0 5 1,0 1-7,-5 5 0,0-1-944,0 1 0,0-1 398,0 1 0,5 0 65,-1-1 243,1 1 0,-5 0 0,0-1 0</inkml:trace>
  <inkml:trace contextRef="#ctx0" brushRef="#br0" timeOffset="2920">3098 337 8113,'-8'0'70,"-5"0"1,9 0-151,-5 0 116,5 0 0,-4 4 174,3 1 0,-1 2 142,-4-2 1,-3 1 136,3 4 0,-1 3-138,1-3 1,-3 3-169,4 1 1,-4 1 11,-2-1 0,0 1 192,1 0 1,4 1-74,0 3 1,5-2-105,-4 2 0,5 2-64,0-1 1,2 4-12,2-5 1,0 1-189,0-5 0,0-6 99,0 1 0,2-2 104,2 2 0,5-2-199,5-3 1,1-4-349,-1 4 1,1-3 115,0-2 1,-1-5-115,1 0 1,-1-6 89,1 1 0,-5-3-129,-1-1 0,0-1 144,0 0 1,-2 1 74,-7-1 0,1-1 6,4-4 0,-3 4 14,3-3 0,-4-2 245,-1 1 1,0-4 92,0 4 1,-4-4 130,-1 4 1,0 1 130,5 4-150,0 1 0,0-1 185,0 1-328,0 5 1,6 3-160,4 6 0,3 0 75,2 0 0,-1 0-122,1 0-46,-1 0 184,8 6 0,-6 3-3,3 5 0,-7 1 69,-3-1 0,-1 3-68,2 2 1,2-3 104,-8 4 1,1 1-64,-5-2 0,5 6-21,0-6 0,0 2 23,-5-1 0,0-4-41,0 4 0,2-4-19,2-2 1,-2 1-97,3 0 0,-3-6 167,-2 1-30,0-7-16,0 4-34,0-7 310,0 0 1,4-7-100,1-2 0,5-4-385,-5-2 1,6-5-87,-1 1 0,8-7-54,1 2 0,2-4 189,-1-1 0,3-2 60,6-3 1,-5 3-422,0-3 0,-1 10 90,2 4 1,1 4-115,-7 1 239,0 7 0,-6 5 324,-3 13 1,-3 1 246,-7 13 1,0 2 365,0 9 0,0-5-350,0 4 1,-5 2 33,0-2 0,0-5-219,5-4 1,0-7 9,0 1 0,2-3-488,3-1 1,-2-2 214,7-3 1,-6-4-1029,6-6 1,0 0 106,5 0 1036,-1 0 0,7-6 0,2-2 0</inkml:trace>
  <inkml:trace contextRef="#ctx0" brushRef="#br0" timeOffset="3250">4179 264 7569,'-30'0'0,"6"-5"266,0 0 1,4-5 529,-4 5 0,1 0-394,-1 5 0,3 0-41,6 0 0,0 7-164,1 3 0,1 3-31,3 1 1,-1 1-48,6-1 0,0-4 64,5 0 1,2 0-1,3 4 1,4-4-76,11 0 1,-4-2-298,3 2 0,3 1 152,-3-6 1,5 6-12,-4-1 1,-1 1 214,-4-1 1,0 5 128,-1-1 0,-1 1 105,-3 4 1,1-3-119,-6-1 0,0 0-275,-5-1 0,-2-4 152,-3 0 1,1-5-153,-11 4 0,4-5 56,-9 1 0,-1-4 103,2-1 0,-6 0-68,6 0 1,-7-5-44,1 0 0,-2-4-56,-2 4 0,-1-7 0,1 4 0</inkml:trace>
  <inkml:trace contextRef="#ctx0" brushRef="#br0" timeOffset="3442">3200 59 7569,'0'-8'3204,"0"-5"-2847,0 11-357,0 2 0,-7 8 0,-1 7 0</inkml:trace>
  <inkml:trace contextRef="#ctx0" brushRef="#br0" timeOffset="3673">2397 205 7569,'-9'0'2596,"-4"0"-1432,12 0-434,-6 0 0,9-5-194,3 0 1,9 1-185,11 4 1,2-5-158,3 0 0,0 0-48,4 5 0,-3-5-856,3 0 1,2 0-225,-2 5 0,7-1 933,-2-4 0,3-3 0,2-7 0</inkml:trace>
  <inkml:trace contextRef="#ctx0" brushRef="#br0" timeOffset="4247">4719 132 8081,'15'-8'1110,"-6"1"-95,1 7-646,0 0 1,4 2-43,1 3 1,-2 5-145,-3 9 1,3 4-139,-4 6 1,-2 2 141,-2 3 1,-2-1-51,2 5 1,-3-5-205,2 1 0,-2-5-275,-2-4 0,0 2-327,0-2 1,2-4 58,3-2 259,-4-3-3,6-1-1475,-7-7 1829,0-1 0,-7-7 0,-1 0 0</inkml:trace>
  <inkml:trace contextRef="#ctx0" brushRef="#br0" timeOffset="4650">4675 322 7569,'10'0'262,"0"0"0,1-7 431,8-2 1,4 1-539,6-2 1,6 0 27,-1-4 1,5 4-616,-5 0 0,5 7 236,-5-2 0,0 3 473,-5 2 0,-1 0-41,-4 0 0,-1 0-165,-4 0 0,-8 5-61,4 0 1,-8 5-114,2-5 1,-5 6 491,0-1 1,-4 4-138,-4 6 1,-5-2-32,-5 6 1,-1 0 74,1 6 0,-1-3 472,0-2-441,1 2-95,6-4 1,1 0-50,7-4 1,0-3-194,0-1 1,2 0 100,3-1 0,8-4-74,6 0 0,7-7 21,-2 2 1,4-4-174,1-1 1,0-1 47,1-4 0,-3-3-205,-2-7 1,1-1 32,-7-4 0,1 3-91,-6-8 0,-1 6 174,-3-6 0,-4 1 52,-6-5 0,-1 1 171,-4 4 0,-8-4-114,-7 4 0,-6 3-81,2 1 1,-4 4 132,-1 2 0,2 1-241,2 3 0,-1-2-354,7 8 0,-1-1-1086,6 5 1696,-1 6 0,1-4 0,-1 4 0</inkml:trace>
  <inkml:trace contextRef="#ctx0" brushRef="#br0" timeOffset="7885">6676 278 7610,'-14'-14'840,"1"4"-643,3 0 1,-3 7-4,3-2 1,-3 3-50,-1 2 0,-1 0-113,0 0 0,1 2 160,-1 3 1,1 1-6,-1 4 0,0 3-26,1-3-1,-1 8-32,1 1 0,-1 7 323,0-2-331,1 4 1,1 1 11,3 0 1,-1 1-27,6-1 0,-2 0-72,2 0 0,4-4 76,-4-1 1,3-6-219,2 1 91,7-2 0,1-4 19,7-4 0,-6-2-9,1-7 0,0 0-57,4 0 1,-4-7 86,0-2 1,3-4-3,1-2 1,4-5-439,-8 1 1,3-7 177,2 2 1,-2 1 143,-4-1 1,3-1 12,-7-4 1,-1 0 126,-4 0 1,2 6-66,3 3 0,-3 4 150,2 2 1,-2 4 116,-2 0 282,0 7 3,0 9 1,2 9-208,3 9 0,-4 4 178,4-4 1,3-1-167,2 1 0,-2-1-114,2 1 1,-1 2-104,6-6 1,0-1-153,-1-4 1,1 0-261,0-1 0,-2 1-527,-4-1 0,4 1-2631,-3 0 3450,3-1 0,8 1 0,2-1 0</inkml:trace>
  <inkml:trace contextRef="#ctx0" brushRef="#br0" timeOffset="9757">1389 1242 7569,'-15'0'0,"5"-5"66,1 0 1,4-1 272,-5 1 203,7 4-105,-4-6-226,1 7 0,2 8 20,-5 7 0,5 6 0,-2 8 555,-1 0-537,6 7 1,-7-5-33,3 3 1,3 2-35,-3-2 1,4-5-118,1-5 1,5-6-9,0 2 0,6-4-78,-1-2 0,3-1 156,1-3-330,1 3-89,6-11 223,2 4 0,4-7 67,-2-4 0,-4-3-59,-7-7 0,1-1-257,-1-4 1,-1 2 100,-3-6 0,2 0-10,-8-5 1,6 4 87,-5 1 1,0 6-103,-5-1 477,0 2 0,0 8-163,0-1 1,0 8-108,0 2 1,0 8-3,0 12 1,0-2 349,0 6 1,5 0-168,0 6 1,4-1 0,-2 0-1,1-1 1,3-2 318,2-2-390,2-6 1,0 3-117,-1-7 0,1-4 121,-1 0-212,1-7 1,0 4-19,-1-7-75,1 0 0,-2-2 13,-3-3 1,-2 2 29,-3-7 1,-4-4 66,4-6 1,-3-6-18,-2 2 0,4 1-184,1-1 1,0-6 48,-5-4 1,2-1 185,3 1 0,-4 3-67,4-3 0,2 3 212,-2 2-68,6 6-166,-9 2 229,11 6 0,-12 9 236,4 6 0,2 6 20,-3 9 0,3 6-133,-2 3 0,-2 4 66,7 1 1,-5 5-61,4 0 1,-4 2 50,5-2 0,-2-3-106,2 3 0,3-3-29,-3-2 1,-2-6 128,1-4-141,1 4 0,5-7-138,-1 4 1,1-11 58,0-4 0,-6-3-44,1-2 0,0-2 58,4-3 0,1-4-266,0-11 1,-1 2-30,1-6 1,-1 4-145,1-4 0,0 0 190,-1-5 0,-1 1 71,-3 4 0,3 3 87,-3 6-106,-4 0 1,2 7 429,-3 3-235,-3 4 0,4 14 383,-6 6 0,0 7-83,0 3 0,0 1 18,0-1 1,0 0-114,0 0 1,2-4-50,3-1 1,-2-6-8,7 1 1,-5-4 233,4-5-537,1 3 1,5-12 116,-1 4 1,1-3-275,0-2 0,-1-7 27,1-3 0,-1-3-91,1-1 1,-5-2 176,-1-4 0,0 4-34,0-4 0,4 3 206,-3-3 1,-2 4-85,2-4 0,-2 4-39,2 2 0,-2 1-56,-3 3 760,-4 3-275,12 7 1,-9 2 158,5 3 0,-5 3-177,0 7 0,3-1 83,-2 1 0,1 4-313,-1 1 0,-3-1 228,3-4-84,3-1 1,-2 1-7,4 0 1,1-6-1388,-6 1 1,7-7 181,-3 2 1,4-3-204,2-2 1,-1 0 525,1 0 0,1-2-47,4-3 0,1-4 724,3-11 0,4-3 0,-5-6 0</inkml:trace>
  <inkml:trace contextRef="#ctx0" brushRef="#br0" timeOffset="10350">3039 1418 7569,'0'-9'0,"-1"-2"973,-4 6-566,-3-6 1,-2 9 163,0-3-433,0 4 0,-4 1 115,-1 0 0,1 0 321,-1 0 1,0 6-231,1 4 1,-1 5-118,1 4 0,-1 4 296,0 6 0,7 0 24,3 0 0,-1-1-231,1-4 0,0 4-121,5-4 0,7-3-174,2-1 1,3-4 118,-3-1 1,9-2-190,-3-4 1,3-2-171,-4-7 0,6 0-217,-1 0 1,2 0 169,-1 0 0,-2-2-199,6-3 1,-4-3-449,4-6 1,-5-1 382,6 0 0,-7-4 218,1-1 0,-3-4-47,-1 5 0,-5-7-389,-1 1 0,-4-2 457,5-2 1,-7-1 241,2 1 0,-3 0-5,-2 0 0,0-1 188,0 1 1,1 0-25,4 0 0,-3 4-90,3 1 834,-4 6-648,-1-3 0,2 13 220,3 3 1,-4 12-46,4 7 0,-3 7 59,-2 9 0,0 4-101,0 0 0,0 11-51,0-1 0,-5-2-93,0-3 0,0-5 0,5 5 0,0-6 48,0 1 1,0-3-74,0-2 1,5-6 70,0-4 1,5-3-64,-5-1 1,6-7-8,-1-3 0,3-4-56,1-1 0,1 0-112,0 0 0,-1-8-547,1-6 0,1-2 340,3-9 0,-1 2 152,7-1 1,-6-3 53,5 2 1,-6-1-799,2 2 0,-6 3 421,-4 6 1,2 5 419,-8 1 1,3 5 65,-2 0 0,-4 4 382,4 4 1,-3 9 162,-2 7 0,1 1-314,4-2 1,2-2-76,3 2 0,3-3 17,-4-1 1,4-5-445,2-1 0,0-5-802,-1 1-142,1-4 0,-1-1 117,1 0 0,-2-1 987,-3-4 0,3-3 0,-5-7 0</inkml:trace>
  <inkml:trace contextRef="#ctx0" brushRef="#br0" timeOffset="10535">2689 1184 7569,'0'-15'932,"-5"1"51,0-1 1,2 0-940,8 1 1,3 1-341,6 3 1,7-1 295,4 6 0,2 0 0,2 5 0</inkml:trace>
  <inkml:trace contextRef="#ctx0" brushRef="#br0" timeOffset="13596">5143 1301 7569,'0'-15'0,"-5"0"0,-2 1 0,-1-1 68,-3 1 210,-2 6 0,-2-4-207,1 7 0,-1 0-140,0 5 0,-4 2 240,-1 3 1,-6 5 109,2 9 0,-2 4 501,2 6 0,-4 7-373,4 3 0,3-2-12,1 2 1,9-7-77,1 3 0,7-5-320,-2 0 1,3-3-32,2-2 0,7-4-38,3-7 0,3 1 116,1-1 1,7-4-79,4 0 1,1-7-248,-2 2 1,4-3 124,-4-2 0,2-5 1,-2 0 0,4-6 1,-4 1 0,4-3-345,1-2 1,0-6 186,0-3 0,1-2 13,-1 1 1,0-2 110,0 3 0,0-2-9,1 1 1,-6-1 95,0 7 0,-6 4-48,2 5 0,-9 7 258,-1-2 1,-5 4-112,4 1 0,-5 6 243,1 4 0,-4 3-82,-1 2 0,5-1 28,0 1 0,0-1 8,-5 1 0,0-5-97,0-1 0,1-5 170,4 1-114,-3-4 22,4-1 98,-6 0-229,0 0-49,0-6 0,-4 2-159,-1-5 169,-7-1 0,4-5-102,-6 1 1,-1 4 22,0 0 0,1 7 72,-1-2 0,-4 4 18,-1 1 1,-1 0-43,2 0 1,1 8 266,-7 6 0,8 2 17,-3 9 1,4-2 8,1 1 0,2 3-138,4-2 0,2-2-21,7 1 1,0-6-120,0 1 1,0-7 122,0-3 1,7-4 13,2 5 1,6-7-30,4 2 1,-2-3-132,2-2 0,-1-2 32,1-3 1,-2 2-80,2-7 0,-3 0-188,-1-4 0,0-1 111,-1 1 0,1-3-162,-1-2 1,1-2 118,0-4 1,-1-2-176,1 3 1,-5 1 21,-1-2 0,-6 8 35,2-3 192,3 4 469,-6 8-244,5 1 1,-7 14-90,0 3 1,0 9 137,0 5 1,0 2-44,0-1 0,0 2-86,0-2 0,0-3 121,0 3 0,4-7 166,1 1 1,7-8-195,-3-1 0,0-7-43,0 2 1,1-3 25,5-2 1,4-2 11,1-3 1,-1-3-225,-4-6 1,-1-6 50,1 1 0,-1-7 91,1 1 0,-5-2-142,0-2 0,-6-1-392,6 1 1,-7 0 290,2 0 0,-3-5 121,-2 0 1,0-7 69,0 2 1,-2 2-102,-3-2 1,2 5 155,-7-5 1,6 11-63,-6-1 1,7 14-84,-2 1 123,-3 9 1,1 11 297,-3 14 1,2 14-44,3 10 1,4 6 102,-4 8 0,3-4-183,2 0 0,0-3-46,0 3 1,0-5 99,0-10 0,2 1-47,3-6 0,3-4 40,6-6 1,-2-6-58,2 1 0,-2-4-243,7-5 0,-1 1-106,2-6 1,-4 0-133,3-5 0,-1 0 93,2 0 1,-4-7-61,3-3 0,-2 1 73,-3-6 0,1 4 60,-1-9 1,1 2-42,0-1 1,-1 1-1,1-6 0,-1 1 0,1-3 1,-2 3-567,-3 2 678,3 2 1,-10 6 0,5 1 253,-1 3 0,-1 5-135,-1 0 0,-3 4 101,2 4 35,-2-2 125,-2 11-104,0-11-16,0 11 25,0-12-101,0 6 0,0-9-105,0-3 0,0 2 54,0-7 1,0 1-49,0-6 1,0 5 102,0 0-189,0 1 83,-6 1 1,-3 1 15,-5 7 0,4 2 48,0 3 1,1 4 128,-6 11 0,0-2 142,1 6 0,-1 0-123,1 6 1,6-3 47,3-3 0,3 4-122,2-4 1,0-2-95,0-3 0,7-3 41,2-1 0,4-1-207,2 1 0,4-2 180,1-3 1,1 1 26,-2-6 1,-1 0-613,7-5 0,-6 0 253,5 0 1,-6-2 64,2-3 1,1-3 87,-2-6 1,1-1-7,-6 0 1,-1-6-6,-3-3 1,1 1 7,-6-1 1,5 1 9,-5-1 0,1-4-14,-1 4 0,-3 1 84,3-1-158,-4 6 352,-1-3-130,0 13 0,-4 9 256,-1 14 1,-5 6-126,5 8 0,-5 1-91,5-1 1,1 0 417,4 0 0,0 0-129,0 1 0,3-3-239,7-2 0,-1-4 59,11-7 0,-2 1-199,1-1 1,-1-5 48,6-5 0,-1-2-136,1-2 1,2 0-48,-6 0 0,-1-5-40,-4 0 1,-1-8 99,1-1 0,-2-1 28,-3-4 1,-2-4-349,-3-1 0,-4-4 141,4-1 0,-3-2-139,-2-3 0,0 8-149,0-3 540,-7 9 1,4 1 44,-7 9 166,7 4 0,-8 12 171,6 4 0,-5 9-203,5 6 0,-4 2 23,4 2 0,0 1-42,5-1 1,0-5 128,0 0 0,6-6-58,4 2 0,3-4-208,2-1 0,-1-6 29,1 1 0,4-7-78,1 2 1,4-3-145,-4-2 1,1-5 93,-2 0 1,-2-11-151,2 1 0,-3-4 95,-1-1 0,-1-2-23,1-8 0,0 1 54,-1 0 1,-4-7-80,0-3 0,-5-9-8,4-6 1,-4-4-22,5-6 1,-7 6 151,2-1 0,-3 3-68,-2 7 0,0 7 283,0 8 0,0 14-95,0 6 1,-7 4 12,-3 0 0,2 7 86,-1 13 0,-1 7 88,-5 18 1,1 2-153,-1 7 1,5 6 5,1 4 1,5 1 381,-1-2 1,4 1-5,1-10 0,0 3-357,0-8 1,6-4 73,4 0 1,8-5-363,1 0 1,6-6 135,-6 0 1,7-6-304,-1 2 190,2-11 0,-3 3 0,1-6-433,1 2 1,0-4 19,-2 0 0,4-2 198,-4-2 0,2-6-48,-2-4 0,4-3 104,-4-2 1,-1-4 143,1-1 0,-6-4 126,2 4 1,-9-4 160,-1 5 1,-7-6-111,2 6 1,-5-6 50,-5 6 1,-3-5 305,-7 4 0,1 1-195,-1 4 0,0 2 102,1 3 1,-1 4-32,1 6 0,-6 6 200,1 4 1,-1 10-127,6 4 1,1 4 126,3 1 0,3 0-117,7 0 0,0-1-139,0-4 1,2 2-111,3-6 0,3-1-21,7-4 0,1-6 67,3 1 0,-1-7 76,6 2 0,-6-3-349,2-2 0,1-7 96,-2-2 1,6-6-472,-6-4 0,1 1 163,-6-7 0,-4 1-41,0-5 0,-7 0 106,2-1 1,1-1 68,-1-3 1,0 2-72,-5-7 0,0 13 75,0 2 0,0 6 355,0 3 97,-6 7 0,2 15 223,-5 12 0,4 7-159,-5 3 0,7 5 171,-2 0 0,3 2 216,2-2-481,7-9 1,1 7-1,8-11 193,4 2 0,-3-10-181,8 1 1,-1-9-61,5 0 0,-4-3 37,-1-2 1,-1 0-311,1 0 0,2-7-120,-6-2 0,4-6-257,-5-5 1,1-1 13,-6-3 0,-4-5 217,0 0 0,-2-2-54,2-8 1,-2-5 31,-3-5 1,-4-6 60,4 2 0,-3-7 8,-2 1 1,0-1-78,0 11 1,-7 7 265,-2 8 0,1 10 191,-2 4 1,0 11 266,-5 4 1,-1 13-241,-3 11 0,3 6 304,-4 14 0,4 1-216,1 9 0,7 3 88,3 6 0,4-1-57,1-3 0,6 1 178,4-7 1,8 6-117,1-5 1,7-6-77,-2-4 1,9-6-91,1 1 1,3-8-24,2-2 1,0-8-208,10-1 0,-4-2 109,-1-8 1,5 0-343,0-5 0,6-7 170,-2-2 1,-2-9-152,-3-2 1,-4-6-112,-5 2 1,-3-4-225,-7-1 1,-5 0 65,1 0 0,-12-5 174,1 0 1,-9-1 271,0 6 1,-3 7-89,-2 2 1,-8 9 333,-7 1 1,-1 7-153,-9-2 333,1 3 1,-4 14 0,2 4-194,2 5 0,6-2-45,-1 6 0,4-1 351,5 5 0,4-4 54,6-1 1,2-6-140,2 1 0,6 1-86,10-6 1,2 4-337,8-8 0,-1-4 89,0-1 0,2 2-484,3-2 1,-3 0 259,3-5 1,-3 0 89,-2 0 1,0-5-990,0 0 1,-4-7-421,-1 3 0,-11-4 135,2-2 1,-10 1 1356,-1-1 0,-2-6 0,-2-2 0</inkml:trace>
  <inkml:trace contextRef="#ctx0" brushRef="#br0" timeOffset="13877">7582 1067 8878,'15'0'151,"-1"0"0,2 0-151,4 0 2649,3 0-1741,6 0 1,2 2-356,3 2 0,3-2-254,7 3 0,1-3-1168,4-2 660,-4 0 1,11 0 224,-8 0 1,6-5 187,-5 0-204,-1-7 0,-4 4 0,0-6 0</inkml:trace>
  <inkml:trace contextRef="#ctx0" brushRef="#br0" timeOffset="15193">10182 906 8521,'-2'-14'0,"-3"1"0,-4 1 0,-6 4 0,-4 2 580,-6 2 1,3-2-542,-3 1 0,-4 0 95,-5 5 1,0 0 183,5 0 0,4 7 24,1 2 1,0 4-107,-6 2 1,6 5-42,0-1 0,6 7-12,-2-2 1,9 4-46,1 1 0,7 0 37,-2 1 0,4 4-85,1 0 0,6 1 61,4 0 1,8-3-54,1 7 1,7-5-54,-2 5 0,4-5 87,1 5 0,-4-5 5,-1 5 0,0-5-21,5 5 0,-4-2-163,-1 2 1,-6 2 64,1-7 0,-4 0-50,-5-5 1,-4 0 61,-6 1 1,0-6-94,0 0 0,-8-6-302,-6 2 1,-3-9 167,-7-1 1,0-7-891,-6 2 0,5-3 523,-5-2 1,4-7 239,-8-3 0,8-4-376,2-6 0,0 4 700,-6-3 0,-5-4 0,-3 0 0</inkml:trace>
  <inkml:trace contextRef="#ctx0" brushRef="#br0" timeOffset="15424">9525 1418 7703,'14'-2'716,"1"-3"-413,-1 3 1,3-11 114,2 4 1,1 1 54,9-2 0,-2 5 133,12-5 1,0 5-217,5-4 1,-5 5-179,0-1 1,-5 4-30,5 1 1,-8-2-699,-2-3 1,-1 4-121,-9-4 1,6 3-477,-6 2 0,-4 0 1111,-6 0 0,-5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2366914" cy="517711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882"/>
            <a:ext cx="12192000" cy="585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1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870821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684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14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721" r:id="rId20"/>
    <p:sldLayoutId id="2147483693" r:id="rId21"/>
    <p:sldLayoutId id="2147483660" r:id="rId22"/>
    <p:sldLayoutId id="2147483722" r:id="rId23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86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" Type="http://schemas.openxmlformats.org/officeDocument/2006/relationships/image" Target="../media/image81.png"/><Relationship Id="rId21" Type="http://schemas.openxmlformats.org/officeDocument/2006/relationships/image" Target="../media/image90.png"/><Relationship Id="rId7" Type="http://schemas.openxmlformats.org/officeDocument/2006/relationships/image" Target="../media/image83.png"/><Relationship Id="rId12" Type="http://schemas.openxmlformats.org/officeDocument/2006/relationships/customXml" Target="../ink/ink92.xml"/><Relationship Id="rId17" Type="http://schemas.openxmlformats.org/officeDocument/2006/relationships/image" Target="../media/image88.png"/><Relationship Id="rId25" Type="http://schemas.openxmlformats.org/officeDocument/2006/relationships/image" Target="../media/image92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89.xml"/><Relationship Id="rId11" Type="http://schemas.openxmlformats.org/officeDocument/2006/relationships/image" Target="../media/image85.png"/><Relationship Id="rId24" Type="http://schemas.openxmlformats.org/officeDocument/2006/relationships/customXml" Target="../ink/ink98.xml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1.png"/><Relationship Id="rId10" Type="http://schemas.openxmlformats.org/officeDocument/2006/relationships/customXml" Target="../ink/ink91.xml"/><Relationship Id="rId19" Type="http://schemas.openxmlformats.org/officeDocument/2006/relationships/image" Target="../media/image89.png"/><Relationship Id="rId4" Type="http://schemas.openxmlformats.org/officeDocument/2006/relationships/customXml" Target="../ink/ink88.xml"/><Relationship Id="rId9" Type="http://schemas.openxmlformats.org/officeDocument/2006/relationships/image" Target="../media/image84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9" Type="http://schemas.openxmlformats.org/officeDocument/2006/relationships/image" Target="../media/image112.png"/><Relationship Id="rId21" Type="http://schemas.openxmlformats.org/officeDocument/2006/relationships/image" Target="../media/image103.png"/><Relationship Id="rId34" Type="http://schemas.openxmlformats.org/officeDocument/2006/relationships/customXml" Target="../ink/ink116.xml"/><Relationship Id="rId42" Type="http://schemas.openxmlformats.org/officeDocument/2006/relationships/customXml" Target="../ink/ink120.xml"/><Relationship Id="rId47" Type="http://schemas.openxmlformats.org/officeDocument/2006/relationships/image" Target="../media/image116.png"/><Relationship Id="rId55" Type="http://schemas.openxmlformats.org/officeDocument/2006/relationships/image" Target="../media/image120.png"/><Relationship Id="rId63" Type="http://schemas.openxmlformats.org/officeDocument/2006/relationships/image" Target="../media/image124.png"/><Relationship Id="rId7" Type="http://schemas.openxmlformats.org/officeDocument/2006/relationships/image" Target="../media/image96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9" Type="http://schemas.openxmlformats.org/officeDocument/2006/relationships/image" Target="../media/image107.png"/><Relationship Id="rId11" Type="http://schemas.openxmlformats.org/officeDocument/2006/relationships/image" Target="../media/image98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11.png"/><Relationship Id="rId40" Type="http://schemas.openxmlformats.org/officeDocument/2006/relationships/customXml" Target="../ink/ink119.xml"/><Relationship Id="rId45" Type="http://schemas.openxmlformats.org/officeDocument/2006/relationships/image" Target="../media/image115.png"/><Relationship Id="rId53" Type="http://schemas.openxmlformats.org/officeDocument/2006/relationships/image" Target="../media/image119.png"/><Relationship Id="rId58" Type="http://schemas.openxmlformats.org/officeDocument/2006/relationships/customXml" Target="../ink/ink126.xml"/><Relationship Id="rId5" Type="http://schemas.openxmlformats.org/officeDocument/2006/relationships/image" Target="../media/image95.png"/><Relationship Id="rId61" Type="http://schemas.openxmlformats.org/officeDocument/2006/relationships/image" Target="../media/image123.png"/><Relationship Id="rId19" Type="http://schemas.openxmlformats.org/officeDocument/2006/relationships/image" Target="../media/image102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06.png"/><Relationship Id="rId30" Type="http://schemas.openxmlformats.org/officeDocument/2006/relationships/customXml" Target="../ink/ink114.xml"/><Relationship Id="rId35" Type="http://schemas.openxmlformats.org/officeDocument/2006/relationships/image" Target="../media/image110.png"/><Relationship Id="rId43" Type="http://schemas.openxmlformats.org/officeDocument/2006/relationships/image" Target="../media/image114.png"/><Relationship Id="rId48" Type="http://schemas.openxmlformats.org/officeDocument/2006/relationships/customXml" Target="../ink/ink123.xml"/><Relationship Id="rId56" Type="http://schemas.openxmlformats.org/officeDocument/2006/relationships/customXml" Target="../ink/ink125.xml"/><Relationship Id="rId64" Type="http://schemas.openxmlformats.org/officeDocument/2006/relationships/customXml" Target="../ink/ink129.xml"/><Relationship Id="rId8" Type="http://schemas.openxmlformats.org/officeDocument/2006/relationships/customXml" Target="../ink/ink103.xml"/><Relationship Id="rId3" Type="http://schemas.openxmlformats.org/officeDocument/2006/relationships/image" Target="../media/image94.png"/><Relationship Id="rId12" Type="http://schemas.openxmlformats.org/officeDocument/2006/relationships/customXml" Target="../ink/ink105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2.png"/><Relationship Id="rId20" Type="http://schemas.openxmlformats.org/officeDocument/2006/relationships/customXml" Target="../ink/ink109.xml"/><Relationship Id="rId41" Type="http://schemas.openxmlformats.org/officeDocument/2006/relationships/image" Target="../media/image113.png"/><Relationship Id="rId54" Type="http://schemas.openxmlformats.org/officeDocument/2006/relationships/customXml" Target="../ink/ink124.xml"/><Relationship Id="rId62" Type="http://schemas.openxmlformats.org/officeDocument/2006/relationships/customXml" Target="../ink/ink128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102.xml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57" Type="http://schemas.openxmlformats.org/officeDocument/2006/relationships/image" Target="../media/image121.png"/><Relationship Id="rId10" Type="http://schemas.openxmlformats.org/officeDocument/2006/relationships/customXml" Target="../ink/ink104.xml"/><Relationship Id="rId31" Type="http://schemas.openxmlformats.org/officeDocument/2006/relationships/image" Target="../media/image108.png"/><Relationship Id="rId44" Type="http://schemas.openxmlformats.org/officeDocument/2006/relationships/customXml" Target="../ink/ink121.xml"/><Relationship Id="rId60" Type="http://schemas.openxmlformats.org/officeDocument/2006/relationships/customXml" Target="../ink/ink127.xml"/><Relationship Id="rId65" Type="http://schemas.openxmlformats.org/officeDocument/2006/relationships/image" Target="../media/image125.png"/><Relationship Id="rId4" Type="http://schemas.openxmlformats.org/officeDocument/2006/relationships/customXml" Target="../ink/ink101.xml"/><Relationship Id="rId9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.emf"/><Relationship Id="rId21" Type="http://schemas.openxmlformats.org/officeDocument/2006/relationships/image" Target="../media/image42.emf"/><Relationship Id="rId42" Type="http://schemas.openxmlformats.org/officeDocument/2006/relationships/customXml" Target="../ink/ink150.xml"/><Relationship Id="rId63" Type="http://schemas.openxmlformats.org/officeDocument/2006/relationships/image" Target="../media/image63.emf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07" Type="http://schemas.openxmlformats.org/officeDocument/2006/relationships/image" Target="../media/image85.emf"/><Relationship Id="rId11" Type="http://schemas.openxmlformats.org/officeDocument/2006/relationships/image" Target="../media/image37.emf"/><Relationship Id="rId32" Type="http://schemas.openxmlformats.org/officeDocument/2006/relationships/customXml" Target="../ink/ink145.xml"/><Relationship Id="rId37" Type="http://schemas.openxmlformats.org/officeDocument/2006/relationships/image" Target="../media/image50.emf"/><Relationship Id="rId53" Type="http://schemas.openxmlformats.org/officeDocument/2006/relationships/image" Target="../media/image58.emf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71.emf"/><Relationship Id="rId102" Type="http://schemas.openxmlformats.org/officeDocument/2006/relationships/customXml" Target="../ink/ink180.xml"/><Relationship Id="rId123" Type="http://schemas.openxmlformats.org/officeDocument/2006/relationships/image" Target="../media/image93.emf"/><Relationship Id="rId128" Type="http://schemas.openxmlformats.org/officeDocument/2006/relationships/customXml" Target="../ink/ink193.xml"/><Relationship Id="rId5" Type="http://schemas.openxmlformats.org/officeDocument/2006/relationships/image" Target="../media/image34.emf"/><Relationship Id="rId90" Type="http://schemas.openxmlformats.org/officeDocument/2006/relationships/customXml" Target="../ink/ink174.xml"/><Relationship Id="rId95" Type="http://schemas.openxmlformats.org/officeDocument/2006/relationships/image" Target="../media/image79.emf"/><Relationship Id="rId22" Type="http://schemas.openxmlformats.org/officeDocument/2006/relationships/customXml" Target="../ink/ink140.xml"/><Relationship Id="rId27" Type="http://schemas.openxmlformats.org/officeDocument/2006/relationships/image" Target="../media/image45.emf"/><Relationship Id="rId43" Type="http://schemas.openxmlformats.org/officeDocument/2006/relationships/image" Target="../media/image53.emf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66.emf"/><Relationship Id="rId113" Type="http://schemas.openxmlformats.org/officeDocument/2006/relationships/image" Target="../media/image88.emf"/><Relationship Id="rId118" Type="http://schemas.openxmlformats.org/officeDocument/2006/relationships/customXml" Target="../ink/ink188.xml"/><Relationship Id="rId134" Type="http://schemas.openxmlformats.org/officeDocument/2006/relationships/customXml" Target="../ink/ink196.xml"/><Relationship Id="rId139" Type="http://schemas.openxmlformats.org/officeDocument/2006/relationships/image" Target="../media/image101.emf"/><Relationship Id="rId80" Type="http://schemas.openxmlformats.org/officeDocument/2006/relationships/customXml" Target="../ink/ink169.xml"/><Relationship Id="rId85" Type="http://schemas.openxmlformats.org/officeDocument/2006/relationships/image" Target="../media/image74.emf"/><Relationship Id="rId12" Type="http://schemas.openxmlformats.org/officeDocument/2006/relationships/customXml" Target="../ink/ink135.xml"/><Relationship Id="rId17" Type="http://schemas.openxmlformats.org/officeDocument/2006/relationships/image" Target="../media/image40.emf"/><Relationship Id="rId33" Type="http://schemas.openxmlformats.org/officeDocument/2006/relationships/image" Target="../media/image48.emf"/><Relationship Id="rId38" Type="http://schemas.openxmlformats.org/officeDocument/2006/relationships/customXml" Target="../ink/ink148.xml"/><Relationship Id="rId59" Type="http://schemas.openxmlformats.org/officeDocument/2006/relationships/image" Target="../media/image61.emf"/><Relationship Id="rId103" Type="http://schemas.openxmlformats.org/officeDocument/2006/relationships/image" Target="../media/image83.emf"/><Relationship Id="rId108" Type="http://schemas.openxmlformats.org/officeDocument/2006/relationships/customXml" Target="../ink/ink183.xml"/><Relationship Id="rId124" Type="http://schemas.openxmlformats.org/officeDocument/2006/relationships/customXml" Target="../ink/ink191.xml"/><Relationship Id="rId129" Type="http://schemas.openxmlformats.org/officeDocument/2006/relationships/image" Target="../media/image96.emf"/><Relationship Id="rId54" Type="http://schemas.openxmlformats.org/officeDocument/2006/relationships/customXml" Target="../ink/ink156.xml"/><Relationship Id="rId70" Type="http://schemas.openxmlformats.org/officeDocument/2006/relationships/customXml" Target="../ink/ink164.xml"/><Relationship Id="rId75" Type="http://schemas.openxmlformats.org/officeDocument/2006/relationships/image" Target="../media/image69.emf"/><Relationship Id="rId91" Type="http://schemas.openxmlformats.org/officeDocument/2006/relationships/image" Target="../media/image77.emf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132.xml"/><Relationship Id="rId23" Type="http://schemas.openxmlformats.org/officeDocument/2006/relationships/image" Target="../media/image43.emf"/><Relationship Id="rId28" Type="http://schemas.openxmlformats.org/officeDocument/2006/relationships/customXml" Target="../ink/ink143.xml"/><Relationship Id="rId49" Type="http://schemas.openxmlformats.org/officeDocument/2006/relationships/image" Target="../media/image56.emf"/><Relationship Id="rId114" Type="http://schemas.openxmlformats.org/officeDocument/2006/relationships/customXml" Target="../ink/ink186.xml"/><Relationship Id="rId119" Type="http://schemas.openxmlformats.org/officeDocument/2006/relationships/image" Target="../media/image91.emf"/><Relationship Id="rId44" Type="http://schemas.openxmlformats.org/officeDocument/2006/relationships/customXml" Target="../ink/ink151.xml"/><Relationship Id="rId60" Type="http://schemas.openxmlformats.org/officeDocument/2006/relationships/customXml" Target="../ink/ink159.xml"/><Relationship Id="rId65" Type="http://schemas.openxmlformats.org/officeDocument/2006/relationships/image" Target="../media/image64.emf"/><Relationship Id="rId81" Type="http://schemas.openxmlformats.org/officeDocument/2006/relationships/image" Target="../media/image72.emf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35" Type="http://schemas.openxmlformats.org/officeDocument/2006/relationships/image" Target="../media/image99.emf"/><Relationship Id="rId13" Type="http://schemas.openxmlformats.org/officeDocument/2006/relationships/image" Target="../media/image38.emf"/><Relationship Id="rId18" Type="http://schemas.openxmlformats.org/officeDocument/2006/relationships/customXml" Target="../ink/ink138.xml"/><Relationship Id="rId39" Type="http://schemas.openxmlformats.org/officeDocument/2006/relationships/image" Target="../media/image51.emf"/><Relationship Id="rId109" Type="http://schemas.openxmlformats.org/officeDocument/2006/relationships/image" Target="../media/image86.emf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59.emf"/><Relationship Id="rId76" Type="http://schemas.openxmlformats.org/officeDocument/2006/relationships/customXml" Target="../ink/ink167.xml"/><Relationship Id="rId97" Type="http://schemas.openxmlformats.org/officeDocument/2006/relationships/image" Target="../media/image80.emf"/><Relationship Id="rId104" Type="http://schemas.openxmlformats.org/officeDocument/2006/relationships/customXml" Target="../ink/ink181.xml"/><Relationship Id="rId120" Type="http://schemas.openxmlformats.org/officeDocument/2006/relationships/customXml" Target="../ink/ink189.xml"/><Relationship Id="rId125" Type="http://schemas.openxmlformats.org/officeDocument/2006/relationships/image" Target="../media/image94.emf"/><Relationship Id="rId141" Type="http://schemas.openxmlformats.org/officeDocument/2006/relationships/image" Target="../media/image102.emf"/><Relationship Id="rId7" Type="http://schemas.openxmlformats.org/officeDocument/2006/relationships/image" Target="../media/image35.emf"/><Relationship Id="rId71" Type="http://schemas.openxmlformats.org/officeDocument/2006/relationships/image" Target="../media/image67.emf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46.emf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54.emf"/><Relationship Id="rId66" Type="http://schemas.openxmlformats.org/officeDocument/2006/relationships/customXml" Target="../ink/ink162.xml"/><Relationship Id="rId87" Type="http://schemas.openxmlformats.org/officeDocument/2006/relationships/image" Target="../media/image75.emf"/><Relationship Id="rId110" Type="http://schemas.openxmlformats.org/officeDocument/2006/relationships/customXml" Target="../ink/ink184.xml"/><Relationship Id="rId115" Type="http://schemas.openxmlformats.org/officeDocument/2006/relationships/image" Target="../media/image89.emf"/><Relationship Id="rId131" Type="http://schemas.openxmlformats.org/officeDocument/2006/relationships/image" Target="../media/image97.emf"/><Relationship Id="rId136" Type="http://schemas.openxmlformats.org/officeDocument/2006/relationships/customXml" Target="../ink/ink197.xml"/><Relationship Id="rId61" Type="http://schemas.openxmlformats.org/officeDocument/2006/relationships/image" Target="../media/image62.emf"/><Relationship Id="rId82" Type="http://schemas.openxmlformats.org/officeDocument/2006/relationships/customXml" Target="../ink/ink170.xml"/><Relationship Id="rId19" Type="http://schemas.openxmlformats.org/officeDocument/2006/relationships/image" Target="../media/image41.emf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49.emf"/><Relationship Id="rId56" Type="http://schemas.openxmlformats.org/officeDocument/2006/relationships/customXml" Target="../ink/ink157.xml"/><Relationship Id="rId77" Type="http://schemas.openxmlformats.org/officeDocument/2006/relationships/image" Target="../media/image70.emf"/><Relationship Id="rId100" Type="http://schemas.openxmlformats.org/officeDocument/2006/relationships/customXml" Target="../ink/ink179.xml"/><Relationship Id="rId105" Type="http://schemas.openxmlformats.org/officeDocument/2006/relationships/image" Target="../media/image84.emf"/><Relationship Id="rId126" Type="http://schemas.openxmlformats.org/officeDocument/2006/relationships/customXml" Target="../ink/ink192.xml"/><Relationship Id="rId8" Type="http://schemas.openxmlformats.org/officeDocument/2006/relationships/customXml" Target="../ink/ink133.xml"/><Relationship Id="rId51" Type="http://schemas.openxmlformats.org/officeDocument/2006/relationships/image" Target="../media/image57.emf"/><Relationship Id="rId72" Type="http://schemas.openxmlformats.org/officeDocument/2006/relationships/customXml" Target="../ink/ink165.xml"/><Relationship Id="rId93" Type="http://schemas.openxmlformats.org/officeDocument/2006/relationships/image" Target="../media/image78.emf"/><Relationship Id="rId98" Type="http://schemas.openxmlformats.org/officeDocument/2006/relationships/customXml" Target="../ink/ink178.xml"/><Relationship Id="rId121" Type="http://schemas.openxmlformats.org/officeDocument/2006/relationships/image" Target="../media/image92.emf"/><Relationship Id="rId3" Type="http://schemas.openxmlformats.org/officeDocument/2006/relationships/image" Target="../media/image33.emf"/><Relationship Id="rId25" Type="http://schemas.openxmlformats.org/officeDocument/2006/relationships/image" Target="../media/image44.emf"/><Relationship Id="rId46" Type="http://schemas.openxmlformats.org/officeDocument/2006/relationships/customXml" Target="../ink/ink152.xml"/><Relationship Id="rId67" Type="http://schemas.openxmlformats.org/officeDocument/2006/relationships/image" Target="../media/image65.emf"/><Relationship Id="rId116" Type="http://schemas.openxmlformats.org/officeDocument/2006/relationships/customXml" Target="../ink/ink187.xml"/><Relationship Id="rId137" Type="http://schemas.openxmlformats.org/officeDocument/2006/relationships/image" Target="../media/image100.emf"/><Relationship Id="rId20" Type="http://schemas.openxmlformats.org/officeDocument/2006/relationships/customXml" Target="../ink/ink139.xml"/><Relationship Id="rId41" Type="http://schemas.openxmlformats.org/officeDocument/2006/relationships/image" Target="../media/image52.emf"/><Relationship Id="rId62" Type="http://schemas.openxmlformats.org/officeDocument/2006/relationships/customXml" Target="../ink/ink160.xml"/><Relationship Id="rId83" Type="http://schemas.openxmlformats.org/officeDocument/2006/relationships/image" Target="../media/image73.emf"/><Relationship Id="rId88" Type="http://schemas.openxmlformats.org/officeDocument/2006/relationships/customXml" Target="../ink/ink173.xml"/><Relationship Id="rId111" Type="http://schemas.openxmlformats.org/officeDocument/2006/relationships/image" Target="../media/image87.emf"/><Relationship Id="rId132" Type="http://schemas.openxmlformats.org/officeDocument/2006/relationships/customXml" Target="../ink/ink195.xml"/><Relationship Id="rId15" Type="http://schemas.openxmlformats.org/officeDocument/2006/relationships/image" Target="../media/image39.emf"/><Relationship Id="rId36" Type="http://schemas.openxmlformats.org/officeDocument/2006/relationships/customXml" Target="../ink/ink147.xml"/><Relationship Id="rId57" Type="http://schemas.openxmlformats.org/officeDocument/2006/relationships/image" Target="../media/image60.emf"/><Relationship Id="rId106" Type="http://schemas.openxmlformats.org/officeDocument/2006/relationships/customXml" Target="../ink/ink182.xml"/><Relationship Id="rId127" Type="http://schemas.openxmlformats.org/officeDocument/2006/relationships/image" Target="../media/image95.emf"/><Relationship Id="rId10" Type="http://schemas.openxmlformats.org/officeDocument/2006/relationships/customXml" Target="../ink/ink134.xml"/><Relationship Id="rId31" Type="http://schemas.openxmlformats.org/officeDocument/2006/relationships/image" Target="../media/image47.emf"/><Relationship Id="rId52" Type="http://schemas.openxmlformats.org/officeDocument/2006/relationships/customXml" Target="../ink/ink155.xml"/><Relationship Id="rId73" Type="http://schemas.openxmlformats.org/officeDocument/2006/relationships/image" Target="../media/image68.emf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81.emf"/><Relationship Id="rId101" Type="http://schemas.openxmlformats.org/officeDocument/2006/relationships/image" Target="../media/image82.emf"/><Relationship Id="rId122" Type="http://schemas.openxmlformats.org/officeDocument/2006/relationships/customXml" Target="../ink/ink190.xml"/><Relationship Id="rId4" Type="http://schemas.openxmlformats.org/officeDocument/2006/relationships/customXml" Target="../ink/ink131.xml"/><Relationship Id="rId9" Type="http://schemas.openxmlformats.org/officeDocument/2006/relationships/image" Target="../media/image36.emf"/><Relationship Id="rId26" Type="http://schemas.openxmlformats.org/officeDocument/2006/relationships/customXml" Target="../ink/ink142.xml"/><Relationship Id="rId47" Type="http://schemas.openxmlformats.org/officeDocument/2006/relationships/image" Target="../media/image55.emf"/><Relationship Id="rId68" Type="http://schemas.openxmlformats.org/officeDocument/2006/relationships/customXml" Target="../ink/ink163.xml"/><Relationship Id="rId89" Type="http://schemas.openxmlformats.org/officeDocument/2006/relationships/image" Target="../media/image76.emf"/><Relationship Id="rId112" Type="http://schemas.openxmlformats.org/officeDocument/2006/relationships/customXml" Target="../ink/ink185.xml"/><Relationship Id="rId133" Type="http://schemas.openxmlformats.org/officeDocument/2006/relationships/image" Target="../media/image98.emf"/><Relationship Id="rId16" Type="http://schemas.openxmlformats.org/officeDocument/2006/relationships/customXml" Target="../ink/ink13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2040.png"/><Relationship Id="rId42" Type="http://schemas.openxmlformats.org/officeDocument/2006/relationships/customXml" Target="../ink/ink220.xml"/><Relationship Id="rId47" Type="http://schemas.openxmlformats.org/officeDocument/2006/relationships/image" Target="../media/image217.png"/><Relationship Id="rId63" Type="http://schemas.openxmlformats.org/officeDocument/2006/relationships/image" Target="../media/image225.png"/><Relationship Id="rId68" Type="http://schemas.openxmlformats.org/officeDocument/2006/relationships/customXml" Target="../ink/ink233.xml"/><Relationship Id="rId84" Type="http://schemas.openxmlformats.org/officeDocument/2006/relationships/customXml" Target="../ink/ink241.xml"/><Relationship Id="rId16" Type="http://schemas.openxmlformats.org/officeDocument/2006/relationships/customXml" Target="../ink/ink207.xml"/><Relationship Id="rId11" Type="http://schemas.openxmlformats.org/officeDocument/2006/relationships/image" Target="../media/image200.png"/><Relationship Id="rId32" Type="http://schemas.openxmlformats.org/officeDocument/2006/relationships/customXml" Target="../ink/ink215.xml"/><Relationship Id="rId37" Type="http://schemas.openxmlformats.org/officeDocument/2006/relationships/image" Target="../media/image212.png"/><Relationship Id="rId53" Type="http://schemas.openxmlformats.org/officeDocument/2006/relationships/image" Target="../media/image220.png"/><Relationship Id="rId58" Type="http://schemas.openxmlformats.org/officeDocument/2006/relationships/customXml" Target="../ink/ink228.xml"/><Relationship Id="rId74" Type="http://schemas.openxmlformats.org/officeDocument/2006/relationships/customXml" Target="../ink/ink236.xml"/><Relationship Id="rId79" Type="http://schemas.openxmlformats.org/officeDocument/2006/relationships/image" Target="../media/image233.png"/><Relationship Id="rId5" Type="http://schemas.openxmlformats.org/officeDocument/2006/relationships/image" Target="../media/image197.png"/><Relationship Id="rId19" Type="http://schemas.openxmlformats.org/officeDocument/2006/relationships/image" Target="../media/image204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07.png"/><Relationship Id="rId30" Type="http://schemas.openxmlformats.org/officeDocument/2006/relationships/customXml" Target="../ink/ink214.xml"/><Relationship Id="rId35" Type="http://schemas.openxmlformats.org/officeDocument/2006/relationships/image" Target="../media/image211.png"/><Relationship Id="rId43" Type="http://schemas.openxmlformats.org/officeDocument/2006/relationships/image" Target="../media/image215.png"/><Relationship Id="rId48" Type="http://schemas.openxmlformats.org/officeDocument/2006/relationships/customXml" Target="../ink/ink223.xml"/><Relationship Id="rId56" Type="http://schemas.openxmlformats.org/officeDocument/2006/relationships/customXml" Target="../ink/ink227.xml"/><Relationship Id="rId64" Type="http://schemas.openxmlformats.org/officeDocument/2006/relationships/customXml" Target="../ink/ink231.xml"/><Relationship Id="rId69" Type="http://schemas.openxmlformats.org/officeDocument/2006/relationships/image" Target="../media/image228.png"/><Relationship Id="rId77" Type="http://schemas.openxmlformats.org/officeDocument/2006/relationships/image" Target="../media/image232.png"/><Relationship Id="rId8" Type="http://schemas.openxmlformats.org/officeDocument/2006/relationships/customXml" Target="../ink/ink203.xml"/><Relationship Id="rId51" Type="http://schemas.openxmlformats.org/officeDocument/2006/relationships/image" Target="../media/image219.png"/><Relationship Id="rId72" Type="http://schemas.openxmlformats.org/officeDocument/2006/relationships/customXml" Target="../ink/ink235.xml"/><Relationship Id="rId80" Type="http://schemas.openxmlformats.org/officeDocument/2006/relationships/customXml" Target="../ink/ink239.xml"/><Relationship Id="rId85" Type="http://schemas.openxmlformats.org/officeDocument/2006/relationships/image" Target="../media/image236.png"/><Relationship Id="rId3" Type="http://schemas.openxmlformats.org/officeDocument/2006/relationships/image" Target="../media/image196.png"/><Relationship Id="rId12" Type="http://schemas.openxmlformats.org/officeDocument/2006/relationships/customXml" Target="../ink/ink205.xml"/><Relationship Id="rId17" Type="http://schemas.openxmlformats.org/officeDocument/2006/relationships/image" Target="../media/image203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223.png"/><Relationship Id="rId67" Type="http://schemas.openxmlformats.org/officeDocument/2006/relationships/image" Target="../media/image227.png"/><Relationship Id="rId20" Type="http://schemas.openxmlformats.org/officeDocument/2006/relationships/customXml" Target="../ink/ink209.xml"/><Relationship Id="rId41" Type="http://schemas.openxmlformats.org/officeDocument/2006/relationships/image" Target="../media/image214.png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231.png"/><Relationship Id="rId83" Type="http://schemas.openxmlformats.org/officeDocument/2006/relationships/image" Target="../media/image235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02.xml"/><Relationship Id="rId15" Type="http://schemas.openxmlformats.org/officeDocument/2006/relationships/image" Target="../media/image202.png"/><Relationship Id="rId23" Type="http://schemas.openxmlformats.org/officeDocument/2006/relationships/image" Target="../media/image205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218.png"/><Relationship Id="rId57" Type="http://schemas.openxmlformats.org/officeDocument/2006/relationships/image" Target="../media/image222.png"/><Relationship Id="rId10" Type="http://schemas.openxmlformats.org/officeDocument/2006/relationships/customXml" Target="../ink/ink204.xml"/><Relationship Id="rId31" Type="http://schemas.openxmlformats.org/officeDocument/2006/relationships/image" Target="../media/image209.png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226.png"/><Relationship Id="rId73" Type="http://schemas.openxmlformats.org/officeDocument/2006/relationships/image" Target="../media/image230.png"/><Relationship Id="rId78" Type="http://schemas.openxmlformats.org/officeDocument/2006/relationships/customXml" Target="../ink/ink238.xml"/><Relationship Id="rId81" Type="http://schemas.openxmlformats.org/officeDocument/2006/relationships/image" Target="../media/image234.png"/><Relationship Id="rId86" Type="http://schemas.openxmlformats.org/officeDocument/2006/relationships/customXml" Target="../ink/ink242.xml"/><Relationship Id="rId4" Type="http://schemas.openxmlformats.org/officeDocument/2006/relationships/customXml" Target="../ink/ink201.xml"/><Relationship Id="rId9" Type="http://schemas.openxmlformats.org/officeDocument/2006/relationships/image" Target="../media/image199.png"/><Relationship Id="rId13" Type="http://schemas.openxmlformats.org/officeDocument/2006/relationships/image" Target="../media/image201.png"/><Relationship Id="rId18" Type="http://schemas.openxmlformats.org/officeDocument/2006/relationships/customXml" Target="../ink/ink208.xml"/><Relationship Id="rId39" Type="http://schemas.openxmlformats.org/officeDocument/2006/relationships/image" Target="../media/image213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21.png"/><Relationship Id="rId76" Type="http://schemas.openxmlformats.org/officeDocument/2006/relationships/customXml" Target="../ink/ink237.xml"/><Relationship Id="rId7" Type="http://schemas.openxmlformats.org/officeDocument/2006/relationships/image" Target="../media/image198.png"/><Relationship Id="rId71" Type="http://schemas.openxmlformats.org/officeDocument/2006/relationships/image" Target="../media/image229.png"/><Relationship Id="rId2" Type="http://schemas.openxmlformats.org/officeDocument/2006/relationships/customXml" Target="../ink/ink200.xml"/><Relationship Id="rId29" Type="http://schemas.openxmlformats.org/officeDocument/2006/relationships/image" Target="../media/image208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16.png"/><Relationship Id="rId66" Type="http://schemas.openxmlformats.org/officeDocument/2006/relationships/customXml" Target="../ink/ink232.xml"/><Relationship Id="rId87" Type="http://schemas.openxmlformats.org/officeDocument/2006/relationships/image" Target="../media/image237.png"/><Relationship Id="rId61" Type="http://schemas.openxmlformats.org/officeDocument/2006/relationships/image" Target="../media/image224.png"/><Relationship Id="rId82" Type="http://schemas.openxmlformats.org/officeDocument/2006/relationships/customXml" Target="../ink/ink24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8" Type="http://schemas.openxmlformats.org/officeDocument/2006/relationships/customXml" Target="../ink/ink251.xml"/><Relationship Id="rId26" Type="http://schemas.openxmlformats.org/officeDocument/2006/relationships/customXml" Target="../ink/ink255.xml"/><Relationship Id="rId39" Type="http://schemas.openxmlformats.org/officeDocument/2006/relationships/image" Target="../media/image256.png"/><Relationship Id="rId21" Type="http://schemas.openxmlformats.org/officeDocument/2006/relationships/image" Target="../media/image247.png"/><Relationship Id="rId34" Type="http://schemas.openxmlformats.org/officeDocument/2006/relationships/customXml" Target="../ink/ink259.xml"/><Relationship Id="rId7" Type="http://schemas.openxmlformats.org/officeDocument/2006/relationships/image" Target="../media/image240.png"/><Relationship Id="rId2" Type="http://schemas.openxmlformats.org/officeDocument/2006/relationships/customXml" Target="../ink/ink243.xml"/><Relationship Id="rId16" Type="http://schemas.openxmlformats.org/officeDocument/2006/relationships/customXml" Target="../ink/ink250.xml"/><Relationship Id="rId20" Type="http://schemas.openxmlformats.org/officeDocument/2006/relationships/customXml" Target="../ink/ink252.xml"/><Relationship Id="rId29" Type="http://schemas.openxmlformats.org/officeDocument/2006/relationships/image" Target="../media/image251.png"/><Relationship Id="rId41" Type="http://schemas.openxmlformats.org/officeDocument/2006/relationships/image" Target="../media/image257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45.xml"/><Relationship Id="rId11" Type="http://schemas.openxmlformats.org/officeDocument/2006/relationships/image" Target="../media/image242.png"/><Relationship Id="rId24" Type="http://schemas.openxmlformats.org/officeDocument/2006/relationships/customXml" Target="../ink/ink254.xml"/><Relationship Id="rId32" Type="http://schemas.openxmlformats.org/officeDocument/2006/relationships/customXml" Target="../ink/ink258.xml"/><Relationship Id="rId37" Type="http://schemas.openxmlformats.org/officeDocument/2006/relationships/image" Target="../media/image255.png"/><Relationship Id="rId40" Type="http://schemas.openxmlformats.org/officeDocument/2006/relationships/customXml" Target="../ink/ink262.xml"/><Relationship Id="rId5" Type="http://schemas.openxmlformats.org/officeDocument/2006/relationships/image" Target="../media/image239.png"/><Relationship Id="rId15" Type="http://schemas.openxmlformats.org/officeDocument/2006/relationships/image" Target="../media/image244.png"/><Relationship Id="rId23" Type="http://schemas.openxmlformats.org/officeDocument/2006/relationships/image" Target="../media/image248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10" Type="http://schemas.openxmlformats.org/officeDocument/2006/relationships/customXml" Target="../ink/ink247.xml"/><Relationship Id="rId19" Type="http://schemas.openxmlformats.org/officeDocument/2006/relationships/image" Target="../media/image246.png"/><Relationship Id="rId31" Type="http://schemas.openxmlformats.org/officeDocument/2006/relationships/image" Target="../media/image252.png"/><Relationship Id="rId4" Type="http://schemas.openxmlformats.org/officeDocument/2006/relationships/customXml" Target="../ink/ink244.xml"/><Relationship Id="rId9" Type="http://schemas.openxmlformats.org/officeDocument/2006/relationships/image" Target="../media/image241.png"/><Relationship Id="rId14" Type="http://schemas.openxmlformats.org/officeDocument/2006/relationships/customXml" Target="../ink/ink249.xml"/><Relationship Id="rId22" Type="http://schemas.openxmlformats.org/officeDocument/2006/relationships/customXml" Target="../ink/ink253.xml"/><Relationship Id="rId27" Type="http://schemas.openxmlformats.org/officeDocument/2006/relationships/image" Target="../media/image250.png"/><Relationship Id="rId30" Type="http://schemas.openxmlformats.org/officeDocument/2006/relationships/customXml" Target="../ink/ink257.xml"/><Relationship Id="rId35" Type="http://schemas.openxmlformats.org/officeDocument/2006/relationships/image" Target="../media/image254.png"/><Relationship Id="rId8" Type="http://schemas.openxmlformats.org/officeDocument/2006/relationships/customXml" Target="../ink/ink246.xml"/><Relationship Id="rId3" Type="http://schemas.openxmlformats.org/officeDocument/2006/relationships/image" Target="../media/image238.png"/><Relationship Id="rId12" Type="http://schemas.openxmlformats.org/officeDocument/2006/relationships/customXml" Target="../ink/ink248.xml"/><Relationship Id="rId17" Type="http://schemas.openxmlformats.org/officeDocument/2006/relationships/image" Target="../media/image245.png"/><Relationship Id="rId25" Type="http://schemas.openxmlformats.org/officeDocument/2006/relationships/image" Target="../media/image249.png"/><Relationship Id="rId33" Type="http://schemas.openxmlformats.org/officeDocument/2006/relationships/image" Target="../media/image253.png"/><Relationship Id="rId38" Type="http://schemas.openxmlformats.org/officeDocument/2006/relationships/customXml" Target="../ink/ink26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0.png"/><Relationship Id="rId18" Type="http://schemas.openxmlformats.org/officeDocument/2006/relationships/customXml" Target="../ink/ink271.xml"/><Relationship Id="rId26" Type="http://schemas.openxmlformats.org/officeDocument/2006/relationships/customXml" Target="../ink/ink275.xml"/><Relationship Id="rId39" Type="http://schemas.openxmlformats.org/officeDocument/2006/relationships/image" Target="../media/image273.png"/><Relationship Id="rId21" Type="http://schemas.openxmlformats.org/officeDocument/2006/relationships/image" Target="../media/image264.png"/><Relationship Id="rId34" Type="http://schemas.openxmlformats.org/officeDocument/2006/relationships/customXml" Target="../ink/ink279.xml"/><Relationship Id="rId42" Type="http://schemas.openxmlformats.org/officeDocument/2006/relationships/customXml" Target="../ink/ink283.xml"/><Relationship Id="rId47" Type="http://schemas.openxmlformats.org/officeDocument/2006/relationships/image" Target="../media/image277.png"/><Relationship Id="rId50" Type="http://schemas.openxmlformats.org/officeDocument/2006/relationships/customXml" Target="../ink/ink287.xml"/><Relationship Id="rId55" Type="http://schemas.openxmlformats.org/officeDocument/2006/relationships/image" Target="../media/image281.png"/><Relationship Id="rId7" Type="http://schemas.openxmlformats.org/officeDocument/2006/relationships/image" Target="../media/image2570.png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9" Type="http://schemas.openxmlformats.org/officeDocument/2006/relationships/image" Target="../media/image268.png"/><Relationship Id="rId11" Type="http://schemas.openxmlformats.org/officeDocument/2006/relationships/image" Target="../media/image259.png"/><Relationship Id="rId24" Type="http://schemas.openxmlformats.org/officeDocument/2006/relationships/customXml" Target="../ink/ink274.xml"/><Relationship Id="rId32" Type="http://schemas.openxmlformats.org/officeDocument/2006/relationships/customXml" Target="../ink/ink278.xml"/><Relationship Id="rId37" Type="http://schemas.openxmlformats.org/officeDocument/2006/relationships/image" Target="../media/image272.png"/><Relationship Id="rId40" Type="http://schemas.openxmlformats.org/officeDocument/2006/relationships/customXml" Target="../ink/ink282.xml"/><Relationship Id="rId45" Type="http://schemas.openxmlformats.org/officeDocument/2006/relationships/image" Target="../media/image276.png"/><Relationship Id="rId53" Type="http://schemas.openxmlformats.org/officeDocument/2006/relationships/image" Target="../media/image280.png"/><Relationship Id="rId58" Type="http://schemas.openxmlformats.org/officeDocument/2006/relationships/customXml" Target="../ink/ink291.xml"/><Relationship Id="rId5" Type="http://schemas.openxmlformats.org/officeDocument/2006/relationships/image" Target="../media/image2560.png"/><Relationship Id="rId19" Type="http://schemas.openxmlformats.org/officeDocument/2006/relationships/image" Target="../media/image263.png"/><Relationship Id="rId4" Type="http://schemas.openxmlformats.org/officeDocument/2006/relationships/customXml" Target="../ink/ink264.xml"/><Relationship Id="rId9" Type="http://schemas.openxmlformats.org/officeDocument/2006/relationships/image" Target="../media/image258.png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image" Target="../media/image267.png"/><Relationship Id="rId30" Type="http://schemas.openxmlformats.org/officeDocument/2006/relationships/customXml" Target="../ink/ink277.xml"/><Relationship Id="rId35" Type="http://schemas.openxmlformats.org/officeDocument/2006/relationships/image" Target="../media/image271.png"/><Relationship Id="rId43" Type="http://schemas.openxmlformats.org/officeDocument/2006/relationships/image" Target="../media/image275.png"/><Relationship Id="rId48" Type="http://schemas.openxmlformats.org/officeDocument/2006/relationships/customXml" Target="../ink/ink286.xml"/><Relationship Id="rId56" Type="http://schemas.openxmlformats.org/officeDocument/2006/relationships/customXml" Target="../ink/ink290.xml"/><Relationship Id="rId8" Type="http://schemas.openxmlformats.org/officeDocument/2006/relationships/customXml" Target="../ink/ink266.xml"/><Relationship Id="rId51" Type="http://schemas.openxmlformats.org/officeDocument/2006/relationships/image" Target="../media/image279.png"/><Relationship Id="rId3" Type="http://schemas.openxmlformats.org/officeDocument/2006/relationships/image" Target="../media/image2550.png"/><Relationship Id="rId12" Type="http://schemas.openxmlformats.org/officeDocument/2006/relationships/customXml" Target="../ink/ink268.xml"/><Relationship Id="rId17" Type="http://schemas.openxmlformats.org/officeDocument/2006/relationships/image" Target="../media/image262.png"/><Relationship Id="rId25" Type="http://schemas.openxmlformats.org/officeDocument/2006/relationships/image" Target="../media/image266.png"/><Relationship Id="rId33" Type="http://schemas.openxmlformats.org/officeDocument/2006/relationships/image" Target="../media/image270.png"/><Relationship Id="rId38" Type="http://schemas.openxmlformats.org/officeDocument/2006/relationships/customXml" Target="../ink/ink281.xml"/><Relationship Id="rId46" Type="http://schemas.openxmlformats.org/officeDocument/2006/relationships/customXml" Target="../ink/ink285.xml"/><Relationship Id="rId59" Type="http://schemas.openxmlformats.org/officeDocument/2006/relationships/image" Target="../media/image283.png"/><Relationship Id="rId20" Type="http://schemas.openxmlformats.org/officeDocument/2006/relationships/customXml" Target="../ink/ink272.xml"/><Relationship Id="rId41" Type="http://schemas.openxmlformats.org/officeDocument/2006/relationships/image" Target="../media/image274.png"/><Relationship Id="rId54" Type="http://schemas.openxmlformats.org/officeDocument/2006/relationships/customXml" Target="../ink/ink289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65.xml"/><Relationship Id="rId15" Type="http://schemas.openxmlformats.org/officeDocument/2006/relationships/image" Target="../media/image261.png"/><Relationship Id="rId23" Type="http://schemas.openxmlformats.org/officeDocument/2006/relationships/image" Target="../media/image265.png"/><Relationship Id="rId28" Type="http://schemas.openxmlformats.org/officeDocument/2006/relationships/customXml" Target="../ink/ink276.xml"/><Relationship Id="rId36" Type="http://schemas.openxmlformats.org/officeDocument/2006/relationships/customXml" Target="../ink/ink280.xml"/><Relationship Id="rId49" Type="http://schemas.openxmlformats.org/officeDocument/2006/relationships/image" Target="../media/image278.png"/><Relationship Id="rId57" Type="http://schemas.openxmlformats.org/officeDocument/2006/relationships/image" Target="../media/image282.png"/><Relationship Id="rId10" Type="http://schemas.openxmlformats.org/officeDocument/2006/relationships/customXml" Target="../ink/ink267.xml"/><Relationship Id="rId31" Type="http://schemas.openxmlformats.org/officeDocument/2006/relationships/image" Target="../media/image269.png"/><Relationship Id="rId44" Type="http://schemas.openxmlformats.org/officeDocument/2006/relationships/customXml" Target="../ink/ink284.xml"/><Relationship Id="rId52" Type="http://schemas.openxmlformats.org/officeDocument/2006/relationships/customXml" Target="../ink/ink28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1.png"/><Relationship Id="rId21" Type="http://schemas.openxmlformats.org/officeDocument/2006/relationships/image" Target="../media/image293.png"/><Relationship Id="rId42" Type="http://schemas.openxmlformats.org/officeDocument/2006/relationships/customXml" Target="../ink/ink312.xml"/><Relationship Id="rId63" Type="http://schemas.openxmlformats.org/officeDocument/2006/relationships/image" Target="../media/image314.png"/><Relationship Id="rId84" Type="http://schemas.openxmlformats.org/officeDocument/2006/relationships/customXml" Target="../ink/ink333.xml"/><Relationship Id="rId138" Type="http://schemas.openxmlformats.org/officeDocument/2006/relationships/customXml" Target="../ink/ink360.xml"/><Relationship Id="rId107" Type="http://schemas.openxmlformats.org/officeDocument/2006/relationships/image" Target="../media/image336.png"/><Relationship Id="rId11" Type="http://schemas.openxmlformats.org/officeDocument/2006/relationships/image" Target="../media/image288.png"/><Relationship Id="rId32" Type="http://schemas.openxmlformats.org/officeDocument/2006/relationships/customXml" Target="../ink/ink307.xml"/><Relationship Id="rId53" Type="http://schemas.openxmlformats.org/officeDocument/2006/relationships/image" Target="../media/image309.png"/><Relationship Id="rId74" Type="http://schemas.openxmlformats.org/officeDocument/2006/relationships/customXml" Target="../ink/ink328.xml"/><Relationship Id="rId128" Type="http://schemas.openxmlformats.org/officeDocument/2006/relationships/customXml" Target="../ink/ink355.xml"/><Relationship Id="rId149" Type="http://schemas.openxmlformats.org/officeDocument/2006/relationships/image" Target="../media/image357.png"/><Relationship Id="rId5" Type="http://schemas.openxmlformats.org/officeDocument/2006/relationships/image" Target="../media/image285.png"/><Relationship Id="rId95" Type="http://schemas.openxmlformats.org/officeDocument/2006/relationships/image" Target="../media/image330.png"/><Relationship Id="rId22" Type="http://schemas.openxmlformats.org/officeDocument/2006/relationships/customXml" Target="../ink/ink302.xml"/><Relationship Id="rId27" Type="http://schemas.openxmlformats.org/officeDocument/2006/relationships/image" Target="../media/image296.png"/><Relationship Id="rId43" Type="http://schemas.openxmlformats.org/officeDocument/2006/relationships/image" Target="../media/image304.png"/><Relationship Id="rId48" Type="http://schemas.openxmlformats.org/officeDocument/2006/relationships/customXml" Target="../ink/ink315.xml"/><Relationship Id="rId64" Type="http://schemas.openxmlformats.org/officeDocument/2006/relationships/customXml" Target="../ink/ink323.xml"/><Relationship Id="rId69" Type="http://schemas.openxmlformats.org/officeDocument/2006/relationships/image" Target="../media/image317.png"/><Relationship Id="rId113" Type="http://schemas.openxmlformats.org/officeDocument/2006/relationships/image" Target="../media/image339.png"/><Relationship Id="rId118" Type="http://schemas.openxmlformats.org/officeDocument/2006/relationships/customXml" Target="../ink/ink350.xml"/><Relationship Id="rId134" Type="http://schemas.openxmlformats.org/officeDocument/2006/relationships/customXml" Target="../ink/ink358.xml"/><Relationship Id="rId139" Type="http://schemas.openxmlformats.org/officeDocument/2006/relationships/image" Target="../media/image352.png"/><Relationship Id="rId80" Type="http://schemas.openxmlformats.org/officeDocument/2006/relationships/customXml" Target="../ink/ink331.xml"/><Relationship Id="rId85" Type="http://schemas.openxmlformats.org/officeDocument/2006/relationships/image" Target="../media/image325.png"/><Relationship Id="rId150" Type="http://schemas.openxmlformats.org/officeDocument/2006/relationships/customXml" Target="../ink/ink366.xml"/><Relationship Id="rId12" Type="http://schemas.openxmlformats.org/officeDocument/2006/relationships/customXml" Target="../ink/ink297.xml"/><Relationship Id="rId17" Type="http://schemas.openxmlformats.org/officeDocument/2006/relationships/image" Target="../media/image291.png"/><Relationship Id="rId33" Type="http://schemas.openxmlformats.org/officeDocument/2006/relationships/image" Target="../media/image299.png"/><Relationship Id="rId38" Type="http://schemas.openxmlformats.org/officeDocument/2006/relationships/customXml" Target="../ink/ink310.xml"/><Relationship Id="rId59" Type="http://schemas.openxmlformats.org/officeDocument/2006/relationships/image" Target="../media/image312.png"/><Relationship Id="rId103" Type="http://schemas.openxmlformats.org/officeDocument/2006/relationships/image" Target="../media/image334.png"/><Relationship Id="rId108" Type="http://schemas.openxmlformats.org/officeDocument/2006/relationships/customXml" Target="../ink/ink345.xml"/><Relationship Id="rId124" Type="http://schemas.openxmlformats.org/officeDocument/2006/relationships/customXml" Target="../ink/ink353.xml"/><Relationship Id="rId129" Type="http://schemas.openxmlformats.org/officeDocument/2006/relationships/image" Target="../media/image347.png"/><Relationship Id="rId54" Type="http://schemas.openxmlformats.org/officeDocument/2006/relationships/customXml" Target="../ink/ink318.xml"/><Relationship Id="rId70" Type="http://schemas.openxmlformats.org/officeDocument/2006/relationships/customXml" Target="../ink/ink326.xml"/><Relationship Id="rId75" Type="http://schemas.openxmlformats.org/officeDocument/2006/relationships/image" Target="../media/image320.png"/><Relationship Id="rId91" Type="http://schemas.openxmlformats.org/officeDocument/2006/relationships/image" Target="../media/image328.png"/><Relationship Id="rId96" Type="http://schemas.openxmlformats.org/officeDocument/2006/relationships/customXml" Target="../ink/ink339.xml"/><Relationship Id="rId140" Type="http://schemas.openxmlformats.org/officeDocument/2006/relationships/customXml" Target="../ink/ink361.xml"/><Relationship Id="rId145" Type="http://schemas.openxmlformats.org/officeDocument/2006/relationships/image" Target="../media/image355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94.xml"/><Relationship Id="rId23" Type="http://schemas.openxmlformats.org/officeDocument/2006/relationships/image" Target="../media/image294.png"/><Relationship Id="rId28" Type="http://schemas.openxmlformats.org/officeDocument/2006/relationships/customXml" Target="../ink/ink305.xml"/><Relationship Id="rId49" Type="http://schemas.openxmlformats.org/officeDocument/2006/relationships/image" Target="../media/image307.png"/><Relationship Id="rId114" Type="http://schemas.openxmlformats.org/officeDocument/2006/relationships/customXml" Target="../ink/ink348.xml"/><Relationship Id="rId119" Type="http://schemas.openxmlformats.org/officeDocument/2006/relationships/image" Target="../media/image342.png"/><Relationship Id="rId44" Type="http://schemas.openxmlformats.org/officeDocument/2006/relationships/customXml" Target="../ink/ink313.xml"/><Relationship Id="rId60" Type="http://schemas.openxmlformats.org/officeDocument/2006/relationships/customXml" Target="../ink/ink321.xml"/><Relationship Id="rId65" Type="http://schemas.openxmlformats.org/officeDocument/2006/relationships/image" Target="../media/image315.png"/><Relationship Id="rId81" Type="http://schemas.openxmlformats.org/officeDocument/2006/relationships/image" Target="../media/image323.png"/><Relationship Id="rId86" Type="http://schemas.openxmlformats.org/officeDocument/2006/relationships/customXml" Target="../ink/ink334.xml"/><Relationship Id="rId130" Type="http://schemas.openxmlformats.org/officeDocument/2006/relationships/customXml" Target="../ink/ink356.xml"/><Relationship Id="rId135" Type="http://schemas.openxmlformats.org/officeDocument/2006/relationships/image" Target="../media/image350.png"/><Relationship Id="rId151" Type="http://schemas.openxmlformats.org/officeDocument/2006/relationships/image" Target="../media/image358.png"/><Relationship Id="rId13" Type="http://schemas.openxmlformats.org/officeDocument/2006/relationships/image" Target="../media/image289.png"/><Relationship Id="rId18" Type="http://schemas.openxmlformats.org/officeDocument/2006/relationships/customXml" Target="../ink/ink300.xml"/><Relationship Id="rId39" Type="http://schemas.openxmlformats.org/officeDocument/2006/relationships/image" Target="../media/image302.png"/><Relationship Id="rId109" Type="http://schemas.openxmlformats.org/officeDocument/2006/relationships/image" Target="../media/image337.png"/><Relationship Id="rId34" Type="http://schemas.openxmlformats.org/officeDocument/2006/relationships/customXml" Target="../ink/ink308.xml"/><Relationship Id="rId50" Type="http://schemas.openxmlformats.org/officeDocument/2006/relationships/customXml" Target="../ink/ink316.xml"/><Relationship Id="rId55" Type="http://schemas.openxmlformats.org/officeDocument/2006/relationships/image" Target="../media/image310.png"/><Relationship Id="rId76" Type="http://schemas.openxmlformats.org/officeDocument/2006/relationships/customXml" Target="../ink/ink329.xml"/><Relationship Id="rId97" Type="http://schemas.openxmlformats.org/officeDocument/2006/relationships/image" Target="../media/image331.png"/><Relationship Id="rId104" Type="http://schemas.openxmlformats.org/officeDocument/2006/relationships/customXml" Target="../ink/ink343.xml"/><Relationship Id="rId120" Type="http://schemas.openxmlformats.org/officeDocument/2006/relationships/customXml" Target="../ink/ink351.xml"/><Relationship Id="rId125" Type="http://schemas.openxmlformats.org/officeDocument/2006/relationships/image" Target="../media/image345.png"/><Relationship Id="rId141" Type="http://schemas.openxmlformats.org/officeDocument/2006/relationships/image" Target="../media/image353.png"/><Relationship Id="rId146" Type="http://schemas.openxmlformats.org/officeDocument/2006/relationships/customXml" Target="../ink/ink364.xml"/><Relationship Id="rId7" Type="http://schemas.openxmlformats.org/officeDocument/2006/relationships/image" Target="../media/image286.png"/><Relationship Id="rId71" Type="http://schemas.openxmlformats.org/officeDocument/2006/relationships/image" Target="../media/image318.png"/><Relationship Id="rId92" Type="http://schemas.openxmlformats.org/officeDocument/2006/relationships/customXml" Target="../ink/ink337.xml"/><Relationship Id="rId2" Type="http://schemas.openxmlformats.org/officeDocument/2006/relationships/customXml" Target="../ink/ink292.xml"/><Relationship Id="rId29" Type="http://schemas.openxmlformats.org/officeDocument/2006/relationships/image" Target="../media/image297.png"/><Relationship Id="rId24" Type="http://schemas.openxmlformats.org/officeDocument/2006/relationships/customXml" Target="../ink/ink303.xml"/><Relationship Id="rId40" Type="http://schemas.openxmlformats.org/officeDocument/2006/relationships/customXml" Target="../ink/ink311.xml"/><Relationship Id="rId45" Type="http://schemas.openxmlformats.org/officeDocument/2006/relationships/image" Target="../media/image305.png"/><Relationship Id="rId66" Type="http://schemas.openxmlformats.org/officeDocument/2006/relationships/customXml" Target="../ink/ink324.xml"/><Relationship Id="rId87" Type="http://schemas.openxmlformats.org/officeDocument/2006/relationships/image" Target="../media/image326.png"/><Relationship Id="rId110" Type="http://schemas.openxmlformats.org/officeDocument/2006/relationships/customXml" Target="../ink/ink346.xml"/><Relationship Id="rId115" Type="http://schemas.openxmlformats.org/officeDocument/2006/relationships/image" Target="../media/image340.png"/><Relationship Id="rId131" Type="http://schemas.openxmlformats.org/officeDocument/2006/relationships/image" Target="../media/image348.png"/><Relationship Id="rId136" Type="http://schemas.openxmlformats.org/officeDocument/2006/relationships/customXml" Target="../ink/ink359.xml"/><Relationship Id="rId61" Type="http://schemas.openxmlformats.org/officeDocument/2006/relationships/image" Target="../media/image313.png"/><Relationship Id="rId82" Type="http://schemas.openxmlformats.org/officeDocument/2006/relationships/customXml" Target="../ink/ink332.xml"/><Relationship Id="rId19" Type="http://schemas.openxmlformats.org/officeDocument/2006/relationships/image" Target="../media/image292.png"/><Relationship Id="rId14" Type="http://schemas.openxmlformats.org/officeDocument/2006/relationships/customXml" Target="../ink/ink298.xml"/><Relationship Id="rId30" Type="http://schemas.openxmlformats.org/officeDocument/2006/relationships/customXml" Target="../ink/ink306.xml"/><Relationship Id="rId35" Type="http://schemas.openxmlformats.org/officeDocument/2006/relationships/image" Target="../media/image300.png"/><Relationship Id="rId56" Type="http://schemas.openxmlformats.org/officeDocument/2006/relationships/customXml" Target="../ink/ink319.xml"/><Relationship Id="rId77" Type="http://schemas.openxmlformats.org/officeDocument/2006/relationships/image" Target="../media/image321.png"/><Relationship Id="rId100" Type="http://schemas.openxmlformats.org/officeDocument/2006/relationships/customXml" Target="../ink/ink341.xml"/><Relationship Id="rId105" Type="http://schemas.openxmlformats.org/officeDocument/2006/relationships/image" Target="../media/image335.png"/><Relationship Id="rId126" Type="http://schemas.openxmlformats.org/officeDocument/2006/relationships/customXml" Target="../ink/ink354.xml"/><Relationship Id="rId147" Type="http://schemas.openxmlformats.org/officeDocument/2006/relationships/image" Target="../media/image356.png"/><Relationship Id="rId8" Type="http://schemas.openxmlformats.org/officeDocument/2006/relationships/customXml" Target="../ink/ink295.xml"/><Relationship Id="rId51" Type="http://schemas.openxmlformats.org/officeDocument/2006/relationships/image" Target="../media/image308.png"/><Relationship Id="rId72" Type="http://schemas.openxmlformats.org/officeDocument/2006/relationships/customXml" Target="../ink/ink327.xml"/><Relationship Id="rId93" Type="http://schemas.openxmlformats.org/officeDocument/2006/relationships/image" Target="../media/image329.png"/><Relationship Id="rId98" Type="http://schemas.openxmlformats.org/officeDocument/2006/relationships/customXml" Target="../ink/ink340.xml"/><Relationship Id="rId121" Type="http://schemas.openxmlformats.org/officeDocument/2006/relationships/image" Target="../media/image343.png"/><Relationship Id="rId142" Type="http://schemas.openxmlformats.org/officeDocument/2006/relationships/customXml" Target="../ink/ink362.xml"/><Relationship Id="rId3" Type="http://schemas.openxmlformats.org/officeDocument/2006/relationships/image" Target="../media/image284.png"/><Relationship Id="rId25" Type="http://schemas.openxmlformats.org/officeDocument/2006/relationships/image" Target="../media/image295.png"/><Relationship Id="rId46" Type="http://schemas.openxmlformats.org/officeDocument/2006/relationships/customXml" Target="../ink/ink314.xml"/><Relationship Id="rId67" Type="http://schemas.openxmlformats.org/officeDocument/2006/relationships/image" Target="../media/image316.png"/><Relationship Id="rId116" Type="http://schemas.openxmlformats.org/officeDocument/2006/relationships/customXml" Target="../ink/ink349.xml"/><Relationship Id="rId137" Type="http://schemas.openxmlformats.org/officeDocument/2006/relationships/image" Target="../media/image351.png"/><Relationship Id="rId20" Type="http://schemas.openxmlformats.org/officeDocument/2006/relationships/customXml" Target="../ink/ink301.xml"/><Relationship Id="rId41" Type="http://schemas.openxmlformats.org/officeDocument/2006/relationships/image" Target="../media/image303.png"/><Relationship Id="rId62" Type="http://schemas.openxmlformats.org/officeDocument/2006/relationships/customXml" Target="../ink/ink322.xml"/><Relationship Id="rId83" Type="http://schemas.openxmlformats.org/officeDocument/2006/relationships/image" Target="../media/image324.png"/><Relationship Id="rId88" Type="http://schemas.openxmlformats.org/officeDocument/2006/relationships/customXml" Target="../ink/ink335.xml"/><Relationship Id="rId111" Type="http://schemas.openxmlformats.org/officeDocument/2006/relationships/image" Target="../media/image338.png"/><Relationship Id="rId132" Type="http://schemas.openxmlformats.org/officeDocument/2006/relationships/customXml" Target="../ink/ink357.xml"/><Relationship Id="rId15" Type="http://schemas.openxmlformats.org/officeDocument/2006/relationships/image" Target="../media/image290.png"/><Relationship Id="rId36" Type="http://schemas.openxmlformats.org/officeDocument/2006/relationships/customXml" Target="../ink/ink309.xml"/><Relationship Id="rId57" Type="http://schemas.openxmlformats.org/officeDocument/2006/relationships/image" Target="../media/image311.png"/><Relationship Id="rId106" Type="http://schemas.openxmlformats.org/officeDocument/2006/relationships/customXml" Target="../ink/ink344.xml"/><Relationship Id="rId127" Type="http://schemas.openxmlformats.org/officeDocument/2006/relationships/image" Target="../media/image346.png"/><Relationship Id="rId10" Type="http://schemas.openxmlformats.org/officeDocument/2006/relationships/customXml" Target="../ink/ink296.xml"/><Relationship Id="rId31" Type="http://schemas.openxmlformats.org/officeDocument/2006/relationships/image" Target="../media/image298.png"/><Relationship Id="rId52" Type="http://schemas.openxmlformats.org/officeDocument/2006/relationships/customXml" Target="../ink/ink317.xml"/><Relationship Id="rId73" Type="http://schemas.openxmlformats.org/officeDocument/2006/relationships/image" Target="../media/image319.png"/><Relationship Id="rId78" Type="http://schemas.openxmlformats.org/officeDocument/2006/relationships/customXml" Target="../ink/ink330.xml"/><Relationship Id="rId94" Type="http://schemas.openxmlformats.org/officeDocument/2006/relationships/customXml" Target="../ink/ink338.xml"/><Relationship Id="rId99" Type="http://schemas.openxmlformats.org/officeDocument/2006/relationships/image" Target="../media/image332.png"/><Relationship Id="rId101" Type="http://schemas.openxmlformats.org/officeDocument/2006/relationships/image" Target="../media/image333.png"/><Relationship Id="rId122" Type="http://schemas.openxmlformats.org/officeDocument/2006/relationships/customXml" Target="../ink/ink352.xml"/><Relationship Id="rId143" Type="http://schemas.openxmlformats.org/officeDocument/2006/relationships/image" Target="../media/image354.png"/><Relationship Id="rId148" Type="http://schemas.openxmlformats.org/officeDocument/2006/relationships/customXml" Target="../ink/ink365.xml"/><Relationship Id="rId4" Type="http://schemas.openxmlformats.org/officeDocument/2006/relationships/customXml" Target="../ink/ink293.xml"/><Relationship Id="rId9" Type="http://schemas.openxmlformats.org/officeDocument/2006/relationships/image" Target="../media/image287.png"/><Relationship Id="rId26" Type="http://schemas.openxmlformats.org/officeDocument/2006/relationships/customXml" Target="../ink/ink304.xml"/><Relationship Id="rId47" Type="http://schemas.openxmlformats.org/officeDocument/2006/relationships/image" Target="../media/image306.png"/><Relationship Id="rId68" Type="http://schemas.openxmlformats.org/officeDocument/2006/relationships/customXml" Target="../ink/ink325.xml"/><Relationship Id="rId89" Type="http://schemas.openxmlformats.org/officeDocument/2006/relationships/image" Target="../media/image327.png"/><Relationship Id="rId112" Type="http://schemas.openxmlformats.org/officeDocument/2006/relationships/customXml" Target="../ink/ink347.xml"/><Relationship Id="rId133" Type="http://schemas.openxmlformats.org/officeDocument/2006/relationships/image" Target="../media/image349.png"/><Relationship Id="rId16" Type="http://schemas.openxmlformats.org/officeDocument/2006/relationships/customXml" Target="../ink/ink299.xml"/><Relationship Id="rId37" Type="http://schemas.openxmlformats.org/officeDocument/2006/relationships/image" Target="../media/image301.png"/><Relationship Id="rId58" Type="http://schemas.openxmlformats.org/officeDocument/2006/relationships/customXml" Target="../ink/ink320.xml"/><Relationship Id="rId79" Type="http://schemas.openxmlformats.org/officeDocument/2006/relationships/image" Target="../media/image322.png"/><Relationship Id="rId102" Type="http://schemas.openxmlformats.org/officeDocument/2006/relationships/customXml" Target="../ink/ink342.xml"/><Relationship Id="rId123" Type="http://schemas.openxmlformats.org/officeDocument/2006/relationships/image" Target="../media/image344.png"/><Relationship Id="rId144" Type="http://schemas.openxmlformats.org/officeDocument/2006/relationships/customXml" Target="../ink/ink363.xml"/><Relationship Id="rId90" Type="http://schemas.openxmlformats.org/officeDocument/2006/relationships/customXml" Target="../ink/ink33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4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9" Type="http://schemas.openxmlformats.org/officeDocument/2006/relationships/image" Target="../media/image377.png"/><Relationship Id="rId21" Type="http://schemas.openxmlformats.org/officeDocument/2006/relationships/image" Target="../media/image368.png"/><Relationship Id="rId34" Type="http://schemas.openxmlformats.org/officeDocument/2006/relationships/customXml" Target="../ink/ink383.xml"/><Relationship Id="rId42" Type="http://schemas.openxmlformats.org/officeDocument/2006/relationships/customXml" Target="../ink/ink387.xml"/><Relationship Id="rId47" Type="http://schemas.openxmlformats.org/officeDocument/2006/relationships/image" Target="../media/image106.emf"/><Relationship Id="rId50" Type="http://schemas.openxmlformats.org/officeDocument/2006/relationships/customXml" Target="../ink/ink391.xml"/><Relationship Id="rId55" Type="http://schemas.openxmlformats.org/officeDocument/2006/relationships/image" Target="../media/image385.png"/><Relationship Id="rId7" Type="http://schemas.openxmlformats.org/officeDocument/2006/relationships/image" Target="../media/image361.png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9" Type="http://schemas.openxmlformats.org/officeDocument/2006/relationships/image" Target="../media/image372.png"/><Relationship Id="rId11" Type="http://schemas.openxmlformats.org/officeDocument/2006/relationships/image" Target="../media/image363.png"/><Relationship Id="rId24" Type="http://schemas.openxmlformats.org/officeDocument/2006/relationships/customXml" Target="../ink/ink378.xml"/><Relationship Id="rId32" Type="http://schemas.openxmlformats.org/officeDocument/2006/relationships/customXml" Target="../ink/ink382.xml"/><Relationship Id="rId37" Type="http://schemas.openxmlformats.org/officeDocument/2006/relationships/image" Target="../media/image376.png"/><Relationship Id="rId40" Type="http://schemas.openxmlformats.org/officeDocument/2006/relationships/customXml" Target="../ink/ink386.xml"/><Relationship Id="rId45" Type="http://schemas.openxmlformats.org/officeDocument/2006/relationships/image" Target="../media/image105.emf"/><Relationship Id="rId53" Type="http://schemas.openxmlformats.org/officeDocument/2006/relationships/image" Target="../media/image384.png"/><Relationship Id="rId5" Type="http://schemas.openxmlformats.org/officeDocument/2006/relationships/image" Target="../media/image360.png"/><Relationship Id="rId10" Type="http://schemas.openxmlformats.org/officeDocument/2006/relationships/customXml" Target="../ink/ink371.xml"/><Relationship Id="rId19" Type="http://schemas.openxmlformats.org/officeDocument/2006/relationships/image" Target="../media/image367.png"/><Relationship Id="rId31" Type="http://schemas.openxmlformats.org/officeDocument/2006/relationships/image" Target="../media/image373.png"/><Relationship Id="rId44" Type="http://schemas.openxmlformats.org/officeDocument/2006/relationships/customXml" Target="../ink/ink388.xml"/><Relationship Id="rId52" Type="http://schemas.openxmlformats.org/officeDocument/2006/relationships/customXml" Target="../ink/ink392.xml"/><Relationship Id="rId4" Type="http://schemas.openxmlformats.org/officeDocument/2006/relationships/customXml" Target="../ink/ink368.xml"/><Relationship Id="rId9" Type="http://schemas.openxmlformats.org/officeDocument/2006/relationships/image" Target="../media/image362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371.png"/><Relationship Id="rId30" Type="http://schemas.openxmlformats.org/officeDocument/2006/relationships/customXml" Target="../ink/ink381.xml"/><Relationship Id="rId35" Type="http://schemas.openxmlformats.org/officeDocument/2006/relationships/image" Target="../media/image375.png"/><Relationship Id="rId43" Type="http://schemas.openxmlformats.org/officeDocument/2006/relationships/image" Target="../media/image104.emf"/><Relationship Id="rId48" Type="http://schemas.openxmlformats.org/officeDocument/2006/relationships/customXml" Target="../ink/ink390.xml"/><Relationship Id="rId8" Type="http://schemas.openxmlformats.org/officeDocument/2006/relationships/customXml" Target="../ink/ink370.xml"/><Relationship Id="rId51" Type="http://schemas.openxmlformats.org/officeDocument/2006/relationships/image" Target="../media/image383.png"/><Relationship Id="rId3" Type="http://schemas.openxmlformats.org/officeDocument/2006/relationships/image" Target="../media/image359.png"/><Relationship Id="rId12" Type="http://schemas.openxmlformats.org/officeDocument/2006/relationships/customXml" Target="../ink/ink372.xml"/><Relationship Id="rId17" Type="http://schemas.openxmlformats.org/officeDocument/2006/relationships/image" Target="../media/image366.png"/><Relationship Id="rId25" Type="http://schemas.openxmlformats.org/officeDocument/2006/relationships/image" Target="../media/image370.png"/><Relationship Id="rId33" Type="http://schemas.openxmlformats.org/officeDocument/2006/relationships/image" Target="../media/image374.png"/><Relationship Id="rId38" Type="http://schemas.openxmlformats.org/officeDocument/2006/relationships/customXml" Target="../ink/ink385.xml"/><Relationship Id="rId46" Type="http://schemas.openxmlformats.org/officeDocument/2006/relationships/customXml" Target="../ink/ink389.xml"/><Relationship Id="rId20" Type="http://schemas.openxmlformats.org/officeDocument/2006/relationships/customXml" Target="../ink/ink376.xml"/><Relationship Id="rId41" Type="http://schemas.openxmlformats.org/officeDocument/2006/relationships/image" Target="../media/image103.emf"/><Relationship Id="rId54" Type="http://schemas.openxmlformats.org/officeDocument/2006/relationships/customXml" Target="../ink/ink393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69.xml"/><Relationship Id="rId15" Type="http://schemas.openxmlformats.org/officeDocument/2006/relationships/image" Target="../media/image365.png"/><Relationship Id="rId23" Type="http://schemas.openxmlformats.org/officeDocument/2006/relationships/image" Target="../media/image369.png"/><Relationship Id="rId28" Type="http://schemas.openxmlformats.org/officeDocument/2006/relationships/customXml" Target="../ink/ink380.xml"/><Relationship Id="rId36" Type="http://schemas.openxmlformats.org/officeDocument/2006/relationships/customXml" Target="../ink/ink384.xml"/><Relationship Id="rId49" Type="http://schemas.openxmlformats.org/officeDocument/2006/relationships/image" Target="../media/image38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1.png"/><Relationship Id="rId18" Type="http://schemas.openxmlformats.org/officeDocument/2006/relationships/customXml" Target="../ink/ink402.xml"/><Relationship Id="rId26" Type="http://schemas.openxmlformats.org/officeDocument/2006/relationships/customXml" Target="../ink/ink406.xml"/><Relationship Id="rId39" Type="http://schemas.openxmlformats.org/officeDocument/2006/relationships/image" Target="../media/image404.png"/><Relationship Id="rId21" Type="http://schemas.openxmlformats.org/officeDocument/2006/relationships/image" Target="../media/image395.png"/><Relationship Id="rId34" Type="http://schemas.openxmlformats.org/officeDocument/2006/relationships/customXml" Target="../ink/ink410.xml"/><Relationship Id="rId42" Type="http://schemas.openxmlformats.org/officeDocument/2006/relationships/customXml" Target="../ink/ink414.xml"/><Relationship Id="rId7" Type="http://schemas.openxmlformats.org/officeDocument/2006/relationships/image" Target="../media/image388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29" Type="http://schemas.openxmlformats.org/officeDocument/2006/relationships/image" Target="../media/image399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96.xml"/><Relationship Id="rId11" Type="http://schemas.openxmlformats.org/officeDocument/2006/relationships/image" Target="../media/image390.png"/><Relationship Id="rId24" Type="http://schemas.openxmlformats.org/officeDocument/2006/relationships/customXml" Target="../ink/ink405.xml"/><Relationship Id="rId32" Type="http://schemas.openxmlformats.org/officeDocument/2006/relationships/customXml" Target="../ink/ink409.xml"/><Relationship Id="rId37" Type="http://schemas.openxmlformats.org/officeDocument/2006/relationships/image" Target="../media/image403.png"/><Relationship Id="rId40" Type="http://schemas.openxmlformats.org/officeDocument/2006/relationships/customXml" Target="../ink/ink413.xml"/><Relationship Id="rId45" Type="http://schemas.openxmlformats.org/officeDocument/2006/relationships/image" Target="../media/image407.png"/><Relationship Id="rId5" Type="http://schemas.openxmlformats.org/officeDocument/2006/relationships/image" Target="../media/image387.png"/><Relationship Id="rId15" Type="http://schemas.openxmlformats.org/officeDocument/2006/relationships/image" Target="../media/image392.png"/><Relationship Id="rId23" Type="http://schemas.openxmlformats.org/officeDocument/2006/relationships/image" Target="../media/image396.png"/><Relationship Id="rId28" Type="http://schemas.openxmlformats.org/officeDocument/2006/relationships/customXml" Target="../ink/ink407.xml"/><Relationship Id="rId36" Type="http://schemas.openxmlformats.org/officeDocument/2006/relationships/customXml" Target="../ink/ink411.xml"/><Relationship Id="rId10" Type="http://schemas.openxmlformats.org/officeDocument/2006/relationships/customXml" Target="../ink/ink398.xml"/><Relationship Id="rId19" Type="http://schemas.openxmlformats.org/officeDocument/2006/relationships/image" Target="../media/image394.png"/><Relationship Id="rId31" Type="http://schemas.openxmlformats.org/officeDocument/2006/relationships/image" Target="../media/image400.png"/><Relationship Id="rId44" Type="http://schemas.openxmlformats.org/officeDocument/2006/relationships/customXml" Target="../ink/ink415.xml"/><Relationship Id="rId4" Type="http://schemas.openxmlformats.org/officeDocument/2006/relationships/customXml" Target="../ink/ink395.xml"/><Relationship Id="rId9" Type="http://schemas.openxmlformats.org/officeDocument/2006/relationships/image" Target="../media/image389.png"/><Relationship Id="rId14" Type="http://schemas.openxmlformats.org/officeDocument/2006/relationships/customXml" Target="../ink/ink400.xml"/><Relationship Id="rId22" Type="http://schemas.openxmlformats.org/officeDocument/2006/relationships/customXml" Target="../ink/ink404.xml"/><Relationship Id="rId27" Type="http://schemas.openxmlformats.org/officeDocument/2006/relationships/image" Target="../media/image398.png"/><Relationship Id="rId30" Type="http://schemas.openxmlformats.org/officeDocument/2006/relationships/customXml" Target="../ink/ink408.xml"/><Relationship Id="rId35" Type="http://schemas.openxmlformats.org/officeDocument/2006/relationships/image" Target="../media/image402.png"/><Relationship Id="rId43" Type="http://schemas.openxmlformats.org/officeDocument/2006/relationships/image" Target="../media/image406.png"/><Relationship Id="rId8" Type="http://schemas.openxmlformats.org/officeDocument/2006/relationships/customXml" Target="../ink/ink397.xml"/><Relationship Id="rId3" Type="http://schemas.openxmlformats.org/officeDocument/2006/relationships/image" Target="../media/image386.png"/><Relationship Id="rId12" Type="http://schemas.openxmlformats.org/officeDocument/2006/relationships/customXml" Target="../ink/ink399.xml"/><Relationship Id="rId17" Type="http://schemas.openxmlformats.org/officeDocument/2006/relationships/image" Target="../media/image393.png"/><Relationship Id="rId25" Type="http://schemas.openxmlformats.org/officeDocument/2006/relationships/image" Target="../media/image397.png"/><Relationship Id="rId33" Type="http://schemas.openxmlformats.org/officeDocument/2006/relationships/image" Target="../media/image401.png"/><Relationship Id="rId38" Type="http://schemas.openxmlformats.org/officeDocument/2006/relationships/customXml" Target="../ink/ink412.xml"/><Relationship Id="rId20" Type="http://schemas.openxmlformats.org/officeDocument/2006/relationships/customXml" Target="../ink/ink403.xml"/><Relationship Id="rId41" Type="http://schemas.openxmlformats.org/officeDocument/2006/relationships/image" Target="../media/image40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17.png"/><Relationship Id="rId34" Type="http://schemas.openxmlformats.org/officeDocument/2006/relationships/customXml" Target="../ink/ink17.xml"/><Relationship Id="rId7" Type="http://schemas.openxmlformats.org/officeDocument/2006/relationships/image" Target="../media/image410.png"/><Relationship Id="rId12" Type="http://schemas.openxmlformats.org/officeDocument/2006/relationships/customXml" Target="../ink/ink6.xml"/><Relationship Id="rId17" Type="http://schemas.openxmlformats.org/officeDocument/2006/relationships/image" Target="../media/image910.png"/><Relationship Id="rId25" Type="http://schemas.openxmlformats.org/officeDocument/2006/relationships/image" Target="../media/image130.png"/><Relationship Id="rId33" Type="http://schemas.openxmlformats.org/officeDocument/2006/relationships/image" Target="../media/image17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78.png"/><Relationship Id="rId15" Type="http://schemas.openxmlformats.org/officeDocument/2006/relationships/image" Target="../media/image80.png"/><Relationship Id="rId23" Type="http://schemas.openxmlformats.org/officeDocument/2006/relationships/image" Target="../media/image12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10.png"/><Relationship Id="rId31" Type="http://schemas.openxmlformats.org/officeDocument/2006/relationships/image" Target="../media/image160.png"/><Relationship Id="rId4" Type="http://schemas.openxmlformats.org/officeDocument/2006/relationships/customXml" Target="../ink/ink2.xml"/><Relationship Id="rId9" Type="http://schemas.openxmlformats.org/officeDocument/2006/relationships/image" Target="../media/image5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0.png"/><Relationship Id="rId30" Type="http://schemas.openxmlformats.org/officeDocument/2006/relationships/customXml" Target="../ink/ink15.xml"/><Relationship Id="rId35" Type="http://schemas.openxmlformats.org/officeDocument/2006/relationships/image" Target="../media/image180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1110.png"/><Relationship Id="rId42" Type="http://schemas.openxmlformats.org/officeDocument/2006/relationships/customXml" Target="../ink/ink39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89" Type="http://schemas.openxmlformats.org/officeDocument/2006/relationships/image" Target="../media/image56.png"/><Relationship Id="rId16" Type="http://schemas.openxmlformats.org/officeDocument/2006/relationships/customXml" Target="../ink/ink26.xml"/><Relationship Id="rId107" Type="http://schemas.openxmlformats.org/officeDocument/2006/relationships/image" Target="../media/image65.png"/><Relationship Id="rId11" Type="http://schemas.openxmlformats.org/officeDocument/2006/relationships/image" Target="../media/image24.png"/><Relationship Id="rId32" Type="http://schemas.openxmlformats.org/officeDocument/2006/relationships/customXml" Target="../ink/ink34.xml"/><Relationship Id="rId37" Type="http://schemas.openxmlformats.org/officeDocument/2006/relationships/image" Target="../media/image32.png"/><Relationship Id="rId53" Type="http://schemas.openxmlformats.org/officeDocument/2006/relationships/image" Target="../media/image38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51.png"/><Relationship Id="rId102" Type="http://schemas.openxmlformats.org/officeDocument/2006/relationships/customXml" Target="../ink/ink69.xml"/><Relationship Id="rId5" Type="http://schemas.openxmlformats.org/officeDocument/2006/relationships/image" Target="../media/image21.png"/><Relationship Id="rId90" Type="http://schemas.openxmlformats.org/officeDocument/2006/relationships/customXml" Target="../ink/ink63.xml"/><Relationship Id="rId95" Type="http://schemas.openxmlformats.org/officeDocument/2006/relationships/image" Target="../media/image59.png"/><Relationship Id="rId22" Type="http://schemas.openxmlformats.org/officeDocument/2006/relationships/customXml" Target="../ink/ink29.xml"/><Relationship Id="rId27" Type="http://schemas.openxmlformats.org/officeDocument/2006/relationships/image" Target="../media/image1410.png"/><Relationship Id="rId43" Type="http://schemas.openxmlformats.org/officeDocument/2006/relationships/image" Target="../media/image2210.png"/><Relationship Id="rId48" Type="http://schemas.openxmlformats.org/officeDocument/2006/relationships/customXml" Target="../ink/ink42.xml"/><Relationship Id="rId64" Type="http://schemas.openxmlformats.org/officeDocument/2006/relationships/customXml" Target="../ink/ink50.xml"/><Relationship Id="rId69" Type="http://schemas.openxmlformats.org/officeDocument/2006/relationships/image" Target="../media/image46.png"/><Relationship Id="rId80" Type="http://schemas.openxmlformats.org/officeDocument/2006/relationships/customXml" Target="../ink/ink58.xml"/><Relationship Id="rId85" Type="http://schemas.openxmlformats.org/officeDocument/2006/relationships/image" Target="../media/image54.png"/><Relationship Id="rId12" Type="http://schemas.openxmlformats.org/officeDocument/2006/relationships/customXml" Target="../ink/ink24.xml"/><Relationship Id="rId17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37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08" Type="http://schemas.openxmlformats.org/officeDocument/2006/relationships/customXml" Target="../ink/ink72.xml"/><Relationship Id="rId54" Type="http://schemas.openxmlformats.org/officeDocument/2006/relationships/customXml" Target="../ink/ink45.xml"/><Relationship Id="rId70" Type="http://schemas.openxmlformats.org/officeDocument/2006/relationships/customXml" Target="../ink/ink53.xml"/><Relationship Id="rId75" Type="http://schemas.openxmlformats.org/officeDocument/2006/relationships/image" Target="../media/image49.png"/><Relationship Id="rId91" Type="http://schemas.openxmlformats.org/officeDocument/2006/relationships/image" Target="../media/image57.png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1.xml"/><Relationship Id="rId15" Type="http://schemas.openxmlformats.org/officeDocument/2006/relationships/image" Target="../media/image26.png"/><Relationship Id="rId23" Type="http://schemas.openxmlformats.org/officeDocument/2006/relationships/image" Target="../media/image1210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6" Type="http://schemas.openxmlformats.org/officeDocument/2006/relationships/customXml" Target="../ink/ink71.xml"/><Relationship Id="rId10" Type="http://schemas.openxmlformats.org/officeDocument/2006/relationships/customXml" Target="../ink/ink23.xml"/><Relationship Id="rId31" Type="http://schemas.openxmlformats.org/officeDocument/2006/relationships/image" Target="../media/image29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57.xml"/><Relationship Id="rId81" Type="http://schemas.openxmlformats.org/officeDocument/2006/relationships/image" Target="../media/image52.png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4" Type="http://schemas.openxmlformats.org/officeDocument/2006/relationships/customXml" Target="../ink/ink20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27.xml"/><Relationship Id="rId39" Type="http://schemas.openxmlformats.org/officeDocument/2006/relationships/image" Target="../media/image33.png"/><Relationship Id="rId109" Type="http://schemas.openxmlformats.org/officeDocument/2006/relationships/image" Target="../media/image66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39.png"/><Relationship Id="rId76" Type="http://schemas.openxmlformats.org/officeDocument/2006/relationships/customXml" Target="../ink/ink56.xml"/><Relationship Id="rId97" Type="http://schemas.openxmlformats.org/officeDocument/2006/relationships/image" Target="../media/image60.png"/><Relationship Id="rId104" Type="http://schemas.openxmlformats.org/officeDocument/2006/relationships/customXml" Target="../ink/ink70.xml"/><Relationship Id="rId7" Type="http://schemas.openxmlformats.org/officeDocument/2006/relationships/image" Target="../media/image22.png"/><Relationship Id="rId71" Type="http://schemas.openxmlformats.org/officeDocument/2006/relationships/image" Target="../media/image47.png"/><Relationship Id="rId92" Type="http://schemas.openxmlformats.org/officeDocument/2006/relationships/customXml" Target="../ink/ink64.xml"/><Relationship Id="rId2" Type="http://schemas.openxmlformats.org/officeDocument/2006/relationships/customXml" Target="../ink/ink19.xml"/><Relationship Id="rId29" Type="http://schemas.openxmlformats.org/officeDocument/2006/relationships/image" Target="../media/image1510.png"/><Relationship Id="rId24" Type="http://schemas.openxmlformats.org/officeDocument/2006/relationships/customXml" Target="../ink/ink30.xml"/><Relationship Id="rId40" Type="http://schemas.openxmlformats.org/officeDocument/2006/relationships/customXml" Target="../ink/ink38.xml"/><Relationship Id="rId45" Type="http://schemas.openxmlformats.org/officeDocument/2006/relationships/image" Target="../media/image34.png"/><Relationship Id="rId66" Type="http://schemas.openxmlformats.org/officeDocument/2006/relationships/customXml" Target="../ink/ink51.xml"/><Relationship Id="rId87" Type="http://schemas.openxmlformats.org/officeDocument/2006/relationships/image" Target="../media/image55.png"/><Relationship Id="rId61" Type="http://schemas.openxmlformats.org/officeDocument/2006/relationships/image" Target="../media/image42.png"/><Relationship Id="rId82" Type="http://schemas.openxmlformats.org/officeDocument/2006/relationships/customXml" Target="../ink/ink59.xml"/><Relationship Id="rId19" Type="http://schemas.openxmlformats.org/officeDocument/2006/relationships/image" Target="../media/image28.png"/><Relationship Id="rId14" Type="http://schemas.openxmlformats.org/officeDocument/2006/relationships/customXml" Target="../ink/ink25.xml"/><Relationship Id="rId30" Type="http://schemas.openxmlformats.org/officeDocument/2006/relationships/customXml" Target="../ink/ink33.xml"/><Relationship Id="rId35" Type="http://schemas.openxmlformats.org/officeDocument/2006/relationships/image" Target="../media/image31.png"/><Relationship Id="rId56" Type="http://schemas.openxmlformats.org/officeDocument/2006/relationships/customXml" Target="../ink/ink46.xml"/><Relationship Id="rId77" Type="http://schemas.openxmlformats.org/officeDocument/2006/relationships/image" Target="../media/image50.png"/><Relationship Id="rId100" Type="http://schemas.openxmlformats.org/officeDocument/2006/relationships/customXml" Target="../ink/ink68.xml"/><Relationship Id="rId105" Type="http://schemas.openxmlformats.org/officeDocument/2006/relationships/image" Target="../media/image64.png"/><Relationship Id="rId8" Type="http://schemas.openxmlformats.org/officeDocument/2006/relationships/customXml" Target="../ink/ink22.xml"/><Relationship Id="rId51" Type="http://schemas.openxmlformats.org/officeDocument/2006/relationships/image" Target="../media/image37.png"/><Relationship Id="rId72" Type="http://schemas.openxmlformats.org/officeDocument/2006/relationships/customXml" Target="../ink/ink54.xml"/><Relationship Id="rId93" Type="http://schemas.openxmlformats.org/officeDocument/2006/relationships/image" Target="../media/image58.png"/><Relationship Id="rId98" Type="http://schemas.openxmlformats.org/officeDocument/2006/relationships/customXml" Target="../ink/ink67.xml"/><Relationship Id="rId3" Type="http://schemas.openxmlformats.org/officeDocument/2006/relationships/image" Target="../media/image20.png"/><Relationship Id="rId25" Type="http://schemas.openxmlformats.org/officeDocument/2006/relationships/image" Target="../media/image1310.png"/><Relationship Id="rId46" Type="http://schemas.openxmlformats.org/officeDocument/2006/relationships/customXml" Target="../ink/ink41.xml"/><Relationship Id="rId67" Type="http://schemas.openxmlformats.org/officeDocument/2006/relationships/image" Target="../media/image45.png"/><Relationship Id="rId20" Type="http://schemas.openxmlformats.org/officeDocument/2006/relationships/customXml" Target="../ink/ink28.xml"/><Relationship Id="rId41" Type="http://schemas.openxmlformats.org/officeDocument/2006/relationships/image" Target="../media/image2110.png"/><Relationship Id="rId62" Type="http://schemas.openxmlformats.org/officeDocument/2006/relationships/customXml" Target="../ink/ink49.xml"/><Relationship Id="rId83" Type="http://schemas.openxmlformats.org/officeDocument/2006/relationships/image" Target="../media/image53.png"/><Relationship Id="rId88" Type="http://schemas.openxmlformats.org/officeDocument/2006/relationships/customXml" Target="../ink/ink6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24.emf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customXml" Target="../ink/ink78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75.xml"/><Relationship Id="rId11" Type="http://schemas.openxmlformats.org/officeDocument/2006/relationships/image" Target="../media/image23.emf"/><Relationship Id="rId24" Type="http://schemas.openxmlformats.org/officeDocument/2006/relationships/customXml" Target="../ink/ink84.xml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86.xml"/><Relationship Id="rId10" Type="http://schemas.openxmlformats.org/officeDocument/2006/relationships/customXml" Target="../ink/ink77.xml"/><Relationship Id="rId19" Type="http://schemas.openxmlformats.org/officeDocument/2006/relationships/image" Target="../media/image27.emf"/><Relationship Id="rId4" Type="http://schemas.openxmlformats.org/officeDocument/2006/relationships/customXml" Target="../ink/ink74.xml"/><Relationship Id="rId9" Type="http://schemas.openxmlformats.org/officeDocument/2006/relationships/image" Target="../media/image22.emf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8327-D81F-4A3D-A77F-B8EE21FB2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3310-124B-4199-9A5A-865EE2BE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MATHEMATICS…	</a:t>
            </a:r>
          </a:p>
        </p:txBody>
      </p:sp>
    </p:spTree>
    <p:extLst>
      <p:ext uri="{BB962C8B-B14F-4D97-AF65-F5344CB8AC3E}">
        <p14:creationId xmlns:p14="http://schemas.microsoft.com/office/powerpoint/2010/main" val="981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6D1C3E-8429-5449-BB0E-A07C2304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6629630" cy="2245499"/>
          </a:xfrm>
        </p:spPr>
        <p:txBody>
          <a:bodyPr/>
          <a:lstStyle/>
          <a:p>
            <a:r>
              <a:rPr lang="en-US" b="0" dirty="0"/>
              <a:t>We need a formal description of relationships between </a:t>
            </a:r>
            <a:r>
              <a:rPr lang="en-GB" b="0" dirty="0"/>
              <a:t>variables</a:t>
            </a:r>
          </a:p>
          <a:p>
            <a:r>
              <a:rPr lang="en-GB" b="0" dirty="0"/>
              <a:t>A function is a mathematical relationship between two or more variables</a:t>
            </a:r>
          </a:p>
          <a:p>
            <a:pPr lvl="1"/>
            <a:r>
              <a:rPr lang="en-GB" dirty="0"/>
              <a:t>Which describes how to transform one variable so that it becomes the other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8A194-A031-6F4A-8A24-9C2695E2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Relationships between Variables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4D454B-E777-7D40-B708-81DF3FC5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29147"/>
              </p:ext>
            </p:extLst>
          </p:nvPr>
        </p:nvGraphicFramePr>
        <p:xfrm>
          <a:off x="7499632" y="2362661"/>
          <a:ext cx="44460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043">
                  <a:extLst>
                    <a:ext uri="{9D8B030D-6E8A-4147-A177-3AD203B41FA5}">
                      <a16:colId xmlns:a16="http://schemas.microsoft.com/office/drawing/2014/main" val="1838494274"/>
                    </a:ext>
                  </a:extLst>
                </a:gridCol>
                <a:gridCol w="2223043">
                  <a:extLst>
                    <a:ext uri="{9D8B030D-6E8A-4147-A177-3AD203B41FA5}">
                      <a16:colId xmlns:a16="http://schemas.microsoft.com/office/drawing/2014/main" val="1117661968"/>
                    </a:ext>
                  </a:extLst>
                </a:gridCol>
              </a:tblGrid>
              <a:tr h="29452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Purchases/Year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15635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50107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65089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54013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1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0AC5FA-0BBC-A447-8D76-6CD1715FABAB}"/>
                  </a:ext>
                </a:extLst>
              </p14:cNvPr>
              <p14:cNvContentPartPr/>
              <p14:nvPr/>
            </p14:nvContentPartPr>
            <p14:xfrm>
              <a:off x="8362348" y="4767093"/>
              <a:ext cx="231840" cy="247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0AC5FA-0BBC-A447-8D76-6CD1715FA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6868" y="4751590"/>
                <a:ext cx="262440" cy="27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9C471B8B-639F-7B4B-BECE-7B07B6542F20}"/>
                  </a:ext>
                </a:extLst>
              </p14:cNvPr>
              <p14:cNvContentPartPr/>
              <p14:nvPr/>
            </p14:nvContentPartPr>
            <p14:xfrm>
              <a:off x="8851228" y="4730373"/>
              <a:ext cx="300240" cy="2422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9C471B8B-639F-7B4B-BECE-7B07B6542F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5729" y="4714870"/>
                <a:ext cx="330877" cy="27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77C7ECDA-C541-D648-8371-243292A57FA0}"/>
                  </a:ext>
                </a:extLst>
              </p14:cNvPr>
              <p14:cNvContentPartPr/>
              <p14:nvPr/>
            </p14:nvContentPartPr>
            <p14:xfrm>
              <a:off x="9387628" y="4562253"/>
              <a:ext cx="1360080" cy="42624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77C7ECDA-C541-D648-8371-243292A57F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2144" y="4546773"/>
                <a:ext cx="1390688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9">
                <a:extLst>
                  <a:ext uri="{FF2B5EF4-FFF2-40B4-BE49-F238E27FC236}">
                    <a16:creationId xmlns:a16="http://schemas.microsoft.com/office/drawing/2014/main" id="{1B1CC684-662C-084D-A27F-7195311B0376}"/>
                  </a:ext>
                </a:extLst>
              </p14:cNvPr>
              <p14:cNvContentPartPr/>
              <p14:nvPr/>
            </p14:nvContentPartPr>
            <p14:xfrm>
              <a:off x="2814748" y="4630653"/>
              <a:ext cx="210600" cy="126360"/>
            </p14:xfrm>
          </p:contentPart>
        </mc:Choice>
        <mc:Fallback xmlns="">
          <p:pic>
            <p:nvPicPr>
              <p:cNvPr id="58" name="Ink 59">
                <a:extLst>
                  <a:ext uri="{FF2B5EF4-FFF2-40B4-BE49-F238E27FC236}">
                    <a16:creationId xmlns:a16="http://schemas.microsoft.com/office/drawing/2014/main" id="{1B1CC684-662C-084D-A27F-7195311B03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9268" y="4615217"/>
                <a:ext cx="241200" cy="156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60">
                <a:extLst>
                  <a:ext uri="{FF2B5EF4-FFF2-40B4-BE49-F238E27FC236}">
                    <a16:creationId xmlns:a16="http://schemas.microsoft.com/office/drawing/2014/main" id="{E7E80E1F-8D24-4047-A9DF-E3ED095F82FC}"/>
                  </a:ext>
                </a:extLst>
              </p14:cNvPr>
              <p14:cNvContentPartPr/>
              <p14:nvPr/>
            </p14:nvContentPartPr>
            <p14:xfrm>
              <a:off x="1263508" y="4283253"/>
              <a:ext cx="1198800" cy="910080"/>
            </p14:xfrm>
          </p:contentPart>
        </mc:Choice>
        <mc:Fallback xmlns="">
          <p:pic>
            <p:nvPicPr>
              <p:cNvPr id="59" name="Ink 60">
                <a:extLst>
                  <a:ext uri="{FF2B5EF4-FFF2-40B4-BE49-F238E27FC236}">
                    <a16:creationId xmlns:a16="http://schemas.microsoft.com/office/drawing/2014/main" id="{E7E80E1F-8D24-4047-A9DF-E3ED095F82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8028" y="4267773"/>
                <a:ext cx="122940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95F83ABA-9AD8-9843-A89F-D2BBCDEFB1B4}"/>
                  </a:ext>
                </a:extLst>
              </p14:cNvPr>
              <p14:cNvContentPartPr/>
              <p14:nvPr/>
            </p14:nvContentPartPr>
            <p14:xfrm>
              <a:off x="3425308" y="4557573"/>
              <a:ext cx="1130400" cy="35208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95F83ABA-9AD8-9843-A89F-D2BBCDEFB1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828" y="4542093"/>
                <a:ext cx="11610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F746ED22-3B34-6445-B160-AD2E58AE55C6}"/>
                  </a:ext>
                </a:extLst>
              </p14:cNvPr>
              <p14:cNvContentPartPr/>
              <p14:nvPr/>
            </p14:nvContentPartPr>
            <p14:xfrm>
              <a:off x="5386588" y="4538133"/>
              <a:ext cx="331200" cy="287280"/>
            </p14:xfrm>
          </p:contentPart>
        </mc:Choice>
        <mc:Fallback xmlns=""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F746ED22-3B34-6445-B160-AD2E58AE55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1108" y="4522634"/>
                <a:ext cx="361800" cy="31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981A758F-D681-5E43-9155-6424D40C0230}"/>
                  </a:ext>
                </a:extLst>
              </p14:cNvPr>
              <p14:cNvContentPartPr/>
              <p14:nvPr/>
            </p14:nvContentPartPr>
            <p14:xfrm>
              <a:off x="4954948" y="4706613"/>
              <a:ext cx="147600" cy="150480"/>
            </p14:xfrm>
          </p:contentPart>
        </mc:Choice>
        <mc:Fallback xmlns=""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981A758F-D681-5E43-9155-6424D40C02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39468" y="4691133"/>
                <a:ext cx="178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4DD27D4D-BC79-BE46-A96F-D0A5D3022583}"/>
                  </a:ext>
                </a:extLst>
              </p14:cNvPr>
              <p14:cNvContentPartPr/>
              <p14:nvPr/>
            </p14:nvContentPartPr>
            <p14:xfrm>
              <a:off x="1500028" y="3528693"/>
              <a:ext cx="2850480" cy="63432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4DD27D4D-BC79-BE46-A96F-D0A5D30225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4548" y="3513213"/>
                <a:ext cx="28810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7F328DDD-B371-BA45-AEAA-A591FCC2B735}"/>
                  </a:ext>
                </a:extLst>
              </p14:cNvPr>
              <p14:cNvContentPartPr/>
              <p14:nvPr/>
            </p14:nvContentPartPr>
            <p14:xfrm>
              <a:off x="711268" y="5087853"/>
              <a:ext cx="2298240" cy="95760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7F328DDD-B371-BA45-AEAA-A591FCC2B7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790" y="5072367"/>
                <a:ext cx="2328835" cy="988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2C2AB03-098B-EB4B-BB23-597E625A8450}"/>
                  </a:ext>
                </a:extLst>
              </p14:cNvPr>
              <p14:cNvContentPartPr/>
              <p14:nvPr/>
            </p14:nvContentPartPr>
            <p14:xfrm>
              <a:off x="821788" y="5629653"/>
              <a:ext cx="5760" cy="21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2C2AB03-098B-EB4B-BB23-597E625A84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308" y="5614431"/>
                <a:ext cx="36360" cy="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242741E-CB84-3F49-A819-B0CF8150E3D9}"/>
                  </a:ext>
                </a:extLst>
              </p14:cNvPr>
              <p14:cNvContentPartPr/>
              <p14:nvPr/>
            </p14:nvContentPartPr>
            <p14:xfrm>
              <a:off x="3345748" y="4961853"/>
              <a:ext cx="2361240" cy="173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242741E-CB84-3F49-A819-B0CF8150E3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0270" y="4946373"/>
                <a:ext cx="2391835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E1C34B24-E91A-FE4A-98CA-7077C3D5F23B}"/>
                  </a:ext>
                </a:extLst>
              </p14:cNvPr>
              <p14:cNvContentPartPr/>
              <p14:nvPr/>
            </p14:nvContentPartPr>
            <p14:xfrm>
              <a:off x="3818788" y="5250933"/>
              <a:ext cx="3665880" cy="71028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E1C34B24-E91A-FE4A-98CA-7077C3D5F2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3306" y="5235453"/>
                <a:ext cx="3696483" cy="7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29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5D0D2-3979-634D-8381-56CDF84F9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8" y="1075765"/>
            <a:ext cx="11510913" cy="5177117"/>
          </a:xfrm>
        </p:spPr>
        <p:txBody>
          <a:bodyPr/>
          <a:lstStyle/>
          <a:p>
            <a:r>
              <a:rPr lang="en-GB" b="0" dirty="0"/>
              <a:t>An algorithm describes a sequences of actions to perform </a:t>
            </a:r>
          </a:p>
          <a:p>
            <a:r>
              <a:rPr lang="en-GB" b="0" dirty="0"/>
              <a:t>A mathematical function describes the relationship between two (or more) variables</a:t>
            </a:r>
          </a:p>
          <a:p>
            <a:r>
              <a:rPr lang="en-GB" b="0" dirty="0"/>
              <a:t>For any given mathematical relationship there are many (very different) algorithms which could calculate values</a:t>
            </a:r>
          </a:p>
          <a:p>
            <a:r>
              <a:rPr lang="en-GB" b="0" dirty="0"/>
              <a:t>To calculate requires an algorithm. Mathematics merely expresses.. It is possible to </a:t>
            </a:r>
            <a:r>
              <a:rPr lang="en-GB" b="0" dirty="0" err="1"/>
              <a:t>exp</a:t>
            </a:r>
            <a:r>
              <a:rPr lang="en-GB" b="0" dirty="0"/>
              <a:t>[</a:t>
            </a:r>
            <a:r>
              <a:rPr lang="en-GB" b="0" dirty="0" err="1"/>
              <a:t>ress</a:t>
            </a:r>
            <a:r>
              <a:rPr lang="en-GB" b="0" dirty="0"/>
              <a:t> relationships for which no algorithm exists (eg., a sum of all the real numbers).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3A346-E4FE-C343-A989-06E6DD90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vs. Algorithms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8226FA5B-B1B3-E145-B400-648A509796D5}"/>
                  </a:ext>
                </a:extLst>
              </p14:cNvPr>
              <p14:cNvContentPartPr/>
              <p14:nvPr/>
            </p14:nvContentPartPr>
            <p14:xfrm>
              <a:off x="841560" y="4272200"/>
              <a:ext cx="2283840" cy="68292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8226FA5B-B1B3-E145-B400-648A50979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438" y="4257080"/>
                <a:ext cx="2314445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180D35D-2327-8D42-AC93-08ACA8ED3E6A}"/>
                  </a:ext>
                </a:extLst>
              </p14:cNvPr>
              <p14:cNvContentPartPr/>
              <p14:nvPr/>
            </p14:nvContentPartPr>
            <p14:xfrm>
              <a:off x="1955400" y="5103080"/>
              <a:ext cx="518760" cy="19620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180D35D-2327-8D42-AC93-08ACA8ED3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931" y="5087600"/>
                <a:ext cx="548979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7701ABBB-39BC-9642-96B0-9044C3D934E0}"/>
                  </a:ext>
                </a:extLst>
              </p14:cNvPr>
              <p14:cNvContentPartPr/>
              <p14:nvPr/>
            </p14:nvContentPartPr>
            <p14:xfrm>
              <a:off x="2055840" y="4033880"/>
              <a:ext cx="163800" cy="11160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7701ABBB-39BC-9642-96B0-9044C3D934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0720" y="4018760"/>
                <a:ext cx="194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5">
                <a:extLst>
                  <a:ext uri="{FF2B5EF4-FFF2-40B4-BE49-F238E27FC236}">
                    <a16:creationId xmlns:a16="http://schemas.microsoft.com/office/drawing/2014/main" id="{4AAC697C-890C-F44F-B09C-778CDB520CBB}"/>
                  </a:ext>
                </a:extLst>
              </p14:cNvPr>
              <p14:cNvContentPartPr/>
              <p14:nvPr/>
            </p14:nvContentPartPr>
            <p14:xfrm>
              <a:off x="7884120" y="3677300"/>
              <a:ext cx="487080" cy="232560"/>
            </p14:xfrm>
          </p:contentPart>
        </mc:Choice>
        <mc:Fallback xmlns="">
          <p:pic>
            <p:nvPicPr>
              <p:cNvPr id="43" name="Ink 45">
                <a:extLst>
                  <a:ext uri="{FF2B5EF4-FFF2-40B4-BE49-F238E27FC236}">
                    <a16:creationId xmlns:a16="http://schemas.microsoft.com/office/drawing/2014/main" id="{4AAC697C-890C-F44F-B09C-778CDB520C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9000" y="3662180"/>
                <a:ext cx="517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id="{68C3D11A-68CE-FF4A-A1CA-E66A0EB631AF}"/>
                  </a:ext>
                </a:extLst>
              </p14:cNvPr>
              <p14:cNvContentPartPr/>
              <p14:nvPr/>
            </p14:nvContentPartPr>
            <p14:xfrm>
              <a:off x="7423680" y="3555260"/>
              <a:ext cx="296640" cy="41832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68C3D11A-68CE-FF4A-A1CA-E66A0EB631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8560" y="3539780"/>
                <a:ext cx="327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7">
                <a:extLst>
                  <a:ext uri="{FF2B5EF4-FFF2-40B4-BE49-F238E27FC236}">
                    <a16:creationId xmlns:a16="http://schemas.microsoft.com/office/drawing/2014/main" id="{9E67B5B5-BDCB-9D48-97DD-1B802B301BDB}"/>
                  </a:ext>
                </a:extLst>
              </p14:cNvPr>
              <p14:cNvContentPartPr/>
              <p14:nvPr/>
            </p14:nvContentPartPr>
            <p14:xfrm>
              <a:off x="6767760" y="3644900"/>
              <a:ext cx="407880" cy="396720"/>
            </p14:xfrm>
          </p:contentPart>
        </mc:Choice>
        <mc:Fallback xmlns="">
          <p:pic>
            <p:nvPicPr>
              <p:cNvPr id="45" name="Ink 47">
                <a:extLst>
                  <a:ext uri="{FF2B5EF4-FFF2-40B4-BE49-F238E27FC236}">
                    <a16:creationId xmlns:a16="http://schemas.microsoft.com/office/drawing/2014/main" id="{9E67B5B5-BDCB-9D48-97DD-1B802B301B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2280" y="3629780"/>
                <a:ext cx="438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43ABCE-FE2D-514D-84A1-31B356BFCDE2}"/>
                  </a:ext>
                </a:extLst>
              </p14:cNvPr>
              <p14:cNvContentPartPr/>
              <p14:nvPr/>
            </p14:nvContentPartPr>
            <p14:xfrm>
              <a:off x="8651640" y="3740300"/>
              <a:ext cx="137880" cy="148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43ABCE-FE2D-514D-84A1-31B356BFCD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6160" y="3725180"/>
                <a:ext cx="168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AFC932-178D-4144-8E67-27D7F4E093BE}"/>
                  </a:ext>
                </a:extLst>
              </p14:cNvPr>
              <p14:cNvContentPartPr/>
              <p14:nvPr/>
            </p14:nvContentPartPr>
            <p14:xfrm>
              <a:off x="8709600" y="3618620"/>
              <a:ext cx="5760" cy="10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AFC932-178D-4144-8E67-27D7F4E093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94480" y="3603500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id="{F843599A-E550-234E-B290-93CDDD5353C6}"/>
                  </a:ext>
                </a:extLst>
              </p14:cNvPr>
              <p14:cNvContentPartPr/>
              <p14:nvPr/>
            </p14:nvContentPartPr>
            <p14:xfrm>
              <a:off x="9672960" y="3740300"/>
              <a:ext cx="52920" cy="212040"/>
            </p14:xfrm>
          </p:contentPart>
        </mc:Choice>
        <mc:Fallback xmlns=""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F843599A-E550-234E-B290-93CDDD5353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57585" y="3725180"/>
                <a:ext cx="83313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D346CC33-837D-6646-938E-584FC32FC859}"/>
                  </a:ext>
                </a:extLst>
              </p14:cNvPr>
              <p14:cNvContentPartPr/>
              <p14:nvPr/>
            </p14:nvContentPartPr>
            <p14:xfrm>
              <a:off x="8979600" y="3681980"/>
              <a:ext cx="487080" cy="17532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D346CC33-837D-6646-938E-584FC32FC8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64480" y="3666829"/>
                <a:ext cx="517680" cy="20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F6BD2AD3-02DF-5A46-ADA8-2A1F4C6C7054}"/>
                  </a:ext>
                </a:extLst>
              </p14:cNvPr>
              <p14:cNvContentPartPr/>
              <p14:nvPr/>
            </p14:nvContentPartPr>
            <p14:xfrm>
              <a:off x="9937200" y="3560300"/>
              <a:ext cx="683280" cy="35496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F6BD2AD3-02DF-5A46-ADA8-2A1F4C6C7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22072" y="3545180"/>
                <a:ext cx="71389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82">
                <a:extLst>
                  <a:ext uri="{FF2B5EF4-FFF2-40B4-BE49-F238E27FC236}">
                    <a16:creationId xmlns:a16="http://schemas.microsoft.com/office/drawing/2014/main" id="{A4C3C610-9169-204F-BF33-E849D725522E}"/>
                  </a:ext>
                </a:extLst>
              </p14:cNvPr>
              <p14:cNvContentPartPr/>
              <p14:nvPr/>
            </p14:nvContentPartPr>
            <p14:xfrm>
              <a:off x="8587920" y="4147820"/>
              <a:ext cx="645840" cy="344160"/>
            </p14:xfrm>
          </p:contentPart>
        </mc:Choice>
        <mc:Fallback xmlns="">
          <p:pic>
            <p:nvPicPr>
              <p:cNvPr id="80" name="Ink 82">
                <a:extLst>
                  <a:ext uri="{FF2B5EF4-FFF2-40B4-BE49-F238E27FC236}">
                    <a16:creationId xmlns:a16="http://schemas.microsoft.com/office/drawing/2014/main" id="{A4C3C610-9169-204F-BF33-E849D72552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2800" y="4132340"/>
                <a:ext cx="676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D5F98B8C-02AD-D44E-9532-964BC79719BE}"/>
                  </a:ext>
                </a:extLst>
              </p14:cNvPr>
              <p14:cNvContentPartPr/>
              <p14:nvPr/>
            </p14:nvContentPartPr>
            <p14:xfrm>
              <a:off x="7968720" y="4221980"/>
              <a:ext cx="365760" cy="127440"/>
            </p14:xfrm>
          </p:contentPart>
        </mc:Choice>
        <mc:Fallback xmlns=""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id="{D5F98B8C-02AD-D44E-9532-964BC79719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3585" y="4206500"/>
                <a:ext cx="39639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4">
                <a:extLst>
                  <a:ext uri="{FF2B5EF4-FFF2-40B4-BE49-F238E27FC236}">
                    <a16:creationId xmlns:a16="http://schemas.microsoft.com/office/drawing/2014/main" id="{1184CEB5-2DA8-E547-AA67-734C4BC8C22A}"/>
                  </a:ext>
                </a:extLst>
              </p14:cNvPr>
              <p14:cNvContentPartPr/>
              <p14:nvPr/>
            </p14:nvContentPartPr>
            <p14:xfrm>
              <a:off x="7561560" y="4206140"/>
              <a:ext cx="222120" cy="174960"/>
            </p14:xfrm>
          </p:contentPart>
        </mc:Choice>
        <mc:Fallback xmlns="">
          <p:pic>
            <p:nvPicPr>
              <p:cNvPr id="82" name="Ink 84">
                <a:extLst>
                  <a:ext uri="{FF2B5EF4-FFF2-40B4-BE49-F238E27FC236}">
                    <a16:creationId xmlns:a16="http://schemas.microsoft.com/office/drawing/2014/main" id="{1184CEB5-2DA8-E547-AA67-734C4BC8C2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46105" y="4190660"/>
                <a:ext cx="25267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BF6CD61-AC49-6B43-A059-9FC24C62C31B}"/>
                  </a:ext>
                </a:extLst>
              </p14:cNvPr>
              <p14:cNvContentPartPr/>
              <p14:nvPr/>
            </p14:nvContentPartPr>
            <p14:xfrm>
              <a:off x="8746680" y="5280020"/>
              <a:ext cx="90360" cy="116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BF6CD61-AC49-6B43-A059-9FC24C62C3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31560" y="5264900"/>
                <a:ext cx="120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E101E4C-3534-854B-9F57-50A1A20FA3C3}"/>
                  </a:ext>
                </a:extLst>
              </p14:cNvPr>
              <p14:cNvContentPartPr/>
              <p14:nvPr/>
            </p14:nvContentPartPr>
            <p14:xfrm>
              <a:off x="8746680" y="5163740"/>
              <a:ext cx="21600" cy="21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E101E4C-3534-854B-9F57-50A1A20FA3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31560" y="5148620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BA11637D-F94F-B041-9C77-ED4AA914A5E3}"/>
                  </a:ext>
                </a:extLst>
              </p14:cNvPr>
              <p14:cNvContentPartPr/>
              <p14:nvPr/>
            </p14:nvContentPartPr>
            <p14:xfrm>
              <a:off x="7466160" y="5132060"/>
              <a:ext cx="990000" cy="439560"/>
            </p14:xfrm>
          </p:contentPart>
        </mc:Choice>
        <mc:Fallback xmlns=""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BA11637D-F94F-B041-9C77-ED4AA914A5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51040" y="5116940"/>
                <a:ext cx="10202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101">
                <a:extLst>
                  <a:ext uri="{FF2B5EF4-FFF2-40B4-BE49-F238E27FC236}">
                    <a16:creationId xmlns:a16="http://schemas.microsoft.com/office/drawing/2014/main" id="{576E23DF-E163-6048-A310-015DE25022EE}"/>
                  </a:ext>
                </a:extLst>
              </p14:cNvPr>
              <p14:cNvContentPartPr/>
              <p14:nvPr/>
            </p14:nvContentPartPr>
            <p14:xfrm>
              <a:off x="6751920" y="5200820"/>
              <a:ext cx="402480" cy="280080"/>
            </p14:xfrm>
          </p:contentPart>
        </mc:Choice>
        <mc:Fallback xmlns="">
          <p:pic>
            <p:nvPicPr>
              <p:cNvPr id="100" name="Ink 101">
                <a:extLst>
                  <a:ext uri="{FF2B5EF4-FFF2-40B4-BE49-F238E27FC236}">
                    <a16:creationId xmlns:a16="http://schemas.microsoft.com/office/drawing/2014/main" id="{576E23DF-E163-6048-A310-015DE25022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36440" y="5185700"/>
                <a:ext cx="433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2" name="Ink 114">
                <a:extLst>
                  <a:ext uri="{FF2B5EF4-FFF2-40B4-BE49-F238E27FC236}">
                    <a16:creationId xmlns:a16="http://schemas.microsoft.com/office/drawing/2014/main" id="{4D33F820-13D9-B74F-AE5D-DDB7AD0560AC}"/>
                  </a:ext>
                </a:extLst>
              </p14:cNvPr>
              <p14:cNvContentPartPr/>
              <p14:nvPr/>
            </p14:nvContentPartPr>
            <p14:xfrm>
              <a:off x="9858000" y="5010380"/>
              <a:ext cx="571680" cy="471240"/>
            </p14:xfrm>
          </p:contentPart>
        </mc:Choice>
        <mc:Fallback xmlns="">
          <p:pic>
            <p:nvPicPr>
              <p:cNvPr id="112" name="Ink 114">
                <a:extLst>
                  <a:ext uri="{FF2B5EF4-FFF2-40B4-BE49-F238E27FC236}">
                    <a16:creationId xmlns:a16="http://schemas.microsoft.com/office/drawing/2014/main" id="{4D33F820-13D9-B74F-AE5D-DDB7AD0560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42890" y="4994900"/>
                <a:ext cx="601901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3" name="Ink 115">
                <a:extLst>
                  <a:ext uri="{FF2B5EF4-FFF2-40B4-BE49-F238E27FC236}">
                    <a16:creationId xmlns:a16="http://schemas.microsoft.com/office/drawing/2014/main" id="{1CCF6930-4F43-5D43-872F-C31C367812F2}"/>
                  </a:ext>
                </a:extLst>
              </p14:cNvPr>
              <p14:cNvContentPartPr/>
              <p14:nvPr/>
            </p14:nvContentPartPr>
            <p14:xfrm>
              <a:off x="9514200" y="5253740"/>
              <a:ext cx="42480" cy="249120"/>
            </p14:xfrm>
          </p:contentPart>
        </mc:Choice>
        <mc:Fallback xmlns="">
          <p:pic>
            <p:nvPicPr>
              <p:cNvPr id="113" name="Ink 115">
                <a:extLst>
                  <a:ext uri="{FF2B5EF4-FFF2-40B4-BE49-F238E27FC236}">
                    <a16:creationId xmlns:a16="http://schemas.microsoft.com/office/drawing/2014/main" id="{1CCF6930-4F43-5D43-872F-C31C367812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8850" y="5238620"/>
                <a:ext cx="72466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4" name="Ink 116">
                <a:extLst>
                  <a:ext uri="{FF2B5EF4-FFF2-40B4-BE49-F238E27FC236}">
                    <a16:creationId xmlns:a16="http://schemas.microsoft.com/office/drawing/2014/main" id="{5FA39FE1-6F8A-0B4B-915F-8E61A9070AA2}"/>
                  </a:ext>
                </a:extLst>
              </p14:cNvPr>
              <p14:cNvContentPartPr/>
              <p14:nvPr/>
            </p14:nvContentPartPr>
            <p14:xfrm>
              <a:off x="9005880" y="5216660"/>
              <a:ext cx="323280" cy="169560"/>
            </p14:xfrm>
          </p:contentPart>
        </mc:Choice>
        <mc:Fallback xmlns="">
          <p:pic>
            <p:nvPicPr>
              <p:cNvPr id="114" name="Ink 116">
                <a:extLst>
                  <a:ext uri="{FF2B5EF4-FFF2-40B4-BE49-F238E27FC236}">
                    <a16:creationId xmlns:a16="http://schemas.microsoft.com/office/drawing/2014/main" id="{5FA39FE1-6F8A-0B4B-915F-8E61A9070A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90760" y="5201540"/>
                <a:ext cx="3535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E1E1ECA5-0C83-BA49-BC5D-107EB438AB34}"/>
                  </a:ext>
                </a:extLst>
              </p14:cNvPr>
              <p14:cNvContentPartPr/>
              <p14:nvPr/>
            </p14:nvContentPartPr>
            <p14:xfrm>
              <a:off x="7503240" y="5698340"/>
              <a:ext cx="1428480" cy="33336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E1E1ECA5-0C83-BA49-BC5D-107EB438AB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88120" y="5682877"/>
                <a:ext cx="1459080" cy="3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FEBE11C-B178-AB45-A2EE-87A8BA17E1FF}"/>
                  </a:ext>
                </a:extLst>
              </p14:cNvPr>
              <p14:cNvContentPartPr/>
              <p14:nvPr/>
            </p14:nvContentPartPr>
            <p14:xfrm>
              <a:off x="5005560" y="4655420"/>
              <a:ext cx="7058160" cy="53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FEBE11C-B178-AB45-A2EE-87A8BA17E1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90440" y="4640300"/>
                <a:ext cx="7088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164A009-5AD1-D04F-8275-45BC1B774177}"/>
                  </a:ext>
                </a:extLst>
              </p14:cNvPr>
              <p14:cNvContentPartPr/>
              <p14:nvPr/>
            </p14:nvContentPartPr>
            <p14:xfrm>
              <a:off x="642840" y="5351840"/>
              <a:ext cx="2931840" cy="196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164A009-5AD1-D04F-8275-45BC1B7741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720" y="5336360"/>
                <a:ext cx="2962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37A9CC23-1DF1-8E43-B86B-CD19BB05D9D5}"/>
                  </a:ext>
                </a:extLst>
              </p14:cNvPr>
              <p14:cNvContentPartPr/>
              <p14:nvPr/>
            </p14:nvContentPartPr>
            <p14:xfrm>
              <a:off x="373200" y="5817320"/>
              <a:ext cx="1672560" cy="29088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37A9CC23-1DF1-8E43-B86B-CD19BB05D9D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7720" y="5802200"/>
                <a:ext cx="1703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515CFDA0-BCFB-2C4F-BCFD-101835E6F91B}"/>
                  </a:ext>
                </a:extLst>
              </p14:cNvPr>
              <p14:cNvContentPartPr/>
              <p14:nvPr/>
            </p14:nvContentPartPr>
            <p14:xfrm>
              <a:off x="627000" y="6214400"/>
              <a:ext cx="1111680" cy="37008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515CFDA0-BCFB-2C4F-BCFD-101835E6F9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1880" y="6198920"/>
                <a:ext cx="11422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680940E8-7E96-E14A-BD37-5C4993CA99AB}"/>
                  </a:ext>
                </a:extLst>
              </p14:cNvPr>
              <p14:cNvContentPartPr/>
              <p14:nvPr/>
            </p14:nvContentPartPr>
            <p14:xfrm>
              <a:off x="2055840" y="6288200"/>
              <a:ext cx="302040" cy="174960"/>
            </p14:xfrm>
          </p:contentPart>
        </mc:Choice>
        <mc:Fallback xmlns=""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680940E8-7E96-E14A-BD37-5C4993CA99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40720" y="6273080"/>
                <a:ext cx="3326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0" name="Ink 181">
                <a:extLst>
                  <a:ext uri="{FF2B5EF4-FFF2-40B4-BE49-F238E27FC236}">
                    <a16:creationId xmlns:a16="http://schemas.microsoft.com/office/drawing/2014/main" id="{686A3FA5-7695-9C46-A042-440C7DA1B0AF}"/>
                  </a:ext>
                </a:extLst>
              </p14:cNvPr>
              <p14:cNvContentPartPr/>
              <p14:nvPr/>
            </p14:nvContentPartPr>
            <p14:xfrm>
              <a:off x="9826320" y="5449580"/>
              <a:ext cx="2254680" cy="402480"/>
            </p14:xfrm>
          </p:contentPart>
        </mc:Choice>
        <mc:Fallback xmlns="">
          <p:pic>
            <p:nvPicPr>
              <p:cNvPr id="180" name="Ink 181">
                <a:extLst>
                  <a:ext uri="{FF2B5EF4-FFF2-40B4-BE49-F238E27FC236}">
                    <a16:creationId xmlns:a16="http://schemas.microsoft.com/office/drawing/2014/main" id="{686A3FA5-7695-9C46-A042-440C7DA1B0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10840" y="5434100"/>
                <a:ext cx="22852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1" name="Ink 182">
                <a:extLst>
                  <a:ext uri="{FF2B5EF4-FFF2-40B4-BE49-F238E27FC236}">
                    <a16:creationId xmlns:a16="http://schemas.microsoft.com/office/drawing/2014/main" id="{7C068A3D-5F58-654E-AC74-2492851BB2CA}"/>
                  </a:ext>
                </a:extLst>
              </p14:cNvPr>
              <p14:cNvContentPartPr/>
              <p14:nvPr/>
            </p14:nvContentPartPr>
            <p14:xfrm>
              <a:off x="9942600" y="3962420"/>
              <a:ext cx="1613520" cy="444960"/>
            </p14:xfrm>
          </p:contentPart>
        </mc:Choice>
        <mc:Fallback xmlns="">
          <p:pic>
            <p:nvPicPr>
              <p:cNvPr id="181" name="Ink 182">
                <a:extLst>
                  <a:ext uri="{FF2B5EF4-FFF2-40B4-BE49-F238E27FC236}">
                    <a16:creationId xmlns:a16="http://schemas.microsoft.com/office/drawing/2014/main" id="{7C068A3D-5F58-654E-AC74-2492851BB2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27483" y="3947300"/>
                <a:ext cx="1643753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7AA47550-1BDC-5247-B051-AFA3ABB92E2D}"/>
                  </a:ext>
                </a:extLst>
              </p14:cNvPr>
              <p14:cNvContentPartPr/>
              <p14:nvPr/>
            </p14:nvContentPartPr>
            <p14:xfrm>
              <a:off x="3563880" y="3901760"/>
              <a:ext cx="1529640" cy="82044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7AA47550-1BDC-5247-B051-AFA3ABB92E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48760" y="3886640"/>
                <a:ext cx="156024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40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A512C-30C1-F14C-A5AB-F1AC88A1F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6247334" cy="5177117"/>
          </a:xfrm>
        </p:spPr>
        <p:txBody>
          <a:bodyPr/>
          <a:lstStyle/>
          <a:p>
            <a:r>
              <a:rPr lang="en-GB" b="0" dirty="0"/>
              <a:t>To draw a function or better understand what it describes we need to run some data through it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AA7FF-A82B-8843-815B-F7AE7768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Generating Data from Functions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1142E8-4DB3-C349-92D0-528C162FE4C2}"/>
                  </a:ext>
                </a:extLst>
              </p14:cNvPr>
              <p14:cNvContentPartPr/>
              <p14:nvPr/>
            </p14:nvContentPartPr>
            <p14:xfrm>
              <a:off x="1661413" y="2394754"/>
              <a:ext cx="402480" cy="61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1142E8-4DB3-C349-92D0-528C162FE4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5947" y="2379274"/>
                <a:ext cx="433053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BF3A0F-74D4-294F-9C68-9D0392FBF92D}"/>
                  </a:ext>
                </a:extLst>
              </p14:cNvPr>
              <p14:cNvContentPartPr/>
              <p14:nvPr/>
            </p14:nvContentPartPr>
            <p14:xfrm>
              <a:off x="1783093" y="2648554"/>
              <a:ext cx="243720" cy="6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BF3A0F-74D4-294F-9C68-9D0392FBF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7613" y="2633074"/>
                <a:ext cx="2743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7D39EA-EE46-7246-B1E2-8993C9F13AC8}"/>
                  </a:ext>
                </a:extLst>
              </p14:cNvPr>
              <p14:cNvContentPartPr/>
              <p14:nvPr/>
            </p14:nvContentPartPr>
            <p14:xfrm>
              <a:off x="1820173" y="2717314"/>
              <a:ext cx="206640" cy="5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7D39EA-EE46-7246-B1E2-8993C9F13A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4720" y="2701834"/>
                <a:ext cx="237187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75D6CB-20C8-1F48-BE6F-6C0D75406E70}"/>
                  </a:ext>
                </a:extLst>
              </p14:cNvPr>
              <p14:cNvContentPartPr/>
              <p14:nvPr/>
            </p14:nvContentPartPr>
            <p14:xfrm>
              <a:off x="2206093" y="2383954"/>
              <a:ext cx="164520" cy="767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75D6CB-20C8-1F48-BE6F-6C0D75406E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0613" y="2368474"/>
                <a:ext cx="19512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11B9E9-3526-084C-A2C5-B993ABA578C9}"/>
                  </a:ext>
                </a:extLst>
              </p14:cNvPr>
              <p14:cNvContentPartPr/>
              <p14:nvPr/>
            </p14:nvContentPartPr>
            <p14:xfrm>
              <a:off x="2476453" y="2516434"/>
              <a:ext cx="286200" cy="43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11B9E9-3526-084C-A2C5-B993ABA578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0973" y="2500954"/>
                <a:ext cx="3168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FE0EE8-3D26-A547-B30D-FA6E0F86A347}"/>
                  </a:ext>
                </a:extLst>
              </p14:cNvPr>
              <p14:cNvContentPartPr/>
              <p14:nvPr/>
            </p14:nvContentPartPr>
            <p14:xfrm>
              <a:off x="2645653" y="2278114"/>
              <a:ext cx="303840" cy="110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FE0EE8-3D26-A547-B30D-FA6E0F86A3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0173" y="2262634"/>
                <a:ext cx="33444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7BE403-45CC-2F43-9ABA-A5C21CC03700}"/>
                  </a:ext>
                </a:extLst>
              </p14:cNvPr>
              <p14:cNvContentPartPr/>
              <p14:nvPr/>
            </p14:nvContentPartPr>
            <p14:xfrm>
              <a:off x="3106093" y="2701474"/>
              <a:ext cx="174960" cy="32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7BE403-45CC-2F43-9ABA-A5C21CC037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0613" y="2685994"/>
                <a:ext cx="2055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5482BE-DAAD-154F-9C02-53B128DBB139}"/>
                  </a:ext>
                </a:extLst>
              </p14:cNvPr>
              <p14:cNvContentPartPr/>
              <p14:nvPr/>
            </p14:nvContentPartPr>
            <p14:xfrm>
              <a:off x="3121933" y="2728114"/>
              <a:ext cx="159120" cy="42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5482BE-DAAD-154F-9C02-53B128DBB1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6453" y="2712634"/>
                <a:ext cx="189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2DF5149C-59AF-3E45-A4EB-B5C3A85B0734}"/>
                  </a:ext>
                </a:extLst>
              </p14:cNvPr>
              <p14:cNvContentPartPr/>
              <p14:nvPr/>
            </p14:nvContentPartPr>
            <p14:xfrm>
              <a:off x="5831653" y="4061554"/>
              <a:ext cx="259200" cy="95760"/>
            </p14:xfrm>
          </p:contentPart>
        </mc:Choice>
        <mc:Fallback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2DF5149C-59AF-3E45-A4EB-B5C3A85B07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6173" y="4046074"/>
                <a:ext cx="289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62">
                <a:extLst>
                  <a:ext uri="{FF2B5EF4-FFF2-40B4-BE49-F238E27FC236}">
                    <a16:creationId xmlns:a16="http://schemas.microsoft.com/office/drawing/2014/main" id="{B4BB44E6-8D36-974E-BD0A-B5E9847A4D43}"/>
                  </a:ext>
                </a:extLst>
              </p14:cNvPr>
              <p14:cNvContentPartPr/>
              <p14:nvPr/>
            </p14:nvContentPartPr>
            <p14:xfrm>
              <a:off x="3375733" y="3929074"/>
              <a:ext cx="1968120" cy="370800"/>
            </p14:xfrm>
          </p:contentPart>
        </mc:Choice>
        <mc:Fallback>
          <p:pic>
            <p:nvPicPr>
              <p:cNvPr id="60" name="Ink 62">
                <a:extLst>
                  <a:ext uri="{FF2B5EF4-FFF2-40B4-BE49-F238E27FC236}">
                    <a16:creationId xmlns:a16="http://schemas.microsoft.com/office/drawing/2014/main" id="{B4BB44E6-8D36-974E-BD0A-B5E9847A4D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60253" y="3913594"/>
                <a:ext cx="19987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3">
                <a:extLst>
                  <a:ext uri="{FF2B5EF4-FFF2-40B4-BE49-F238E27FC236}">
                    <a16:creationId xmlns:a16="http://schemas.microsoft.com/office/drawing/2014/main" id="{E8AD949E-F73F-974C-A6AF-1802FA47743A}"/>
                  </a:ext>
                </a:extLst>
              </p14:cNvPr>
              <p14:cNvContentPartPr/>
              <p14:nvPr/>
            </p14:nvContentPartPr>
            <p14:xfrm>
              <a:off x="1518493" y="3680314"/>
              <a:ext cx="1455480" cy="767520"/>
            </p14:xfrm>
          </p:contentPart>
        </mc:Choice>
        <mc:Fallback>
          <p:pic>
            <p:nvPicPr>
              <p:cNvPr id="61" name="Ink 63">
                <a:extLst>
                  <a:ext uri="{FF2B5EF4-FFF2-40B4-BE49-F238E27FC236}">
                    <a16:creationId xmlns:a16="http://schemas.microsoft.com/office/drawing/2014/main" id="{E8AD949E-F73F-974C-A6AF-1802FA4774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3013" y="3664834"/>
                <a:ext cx="14860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8B32003-D7D5-FB4C-ABB1-FFB626F6923D}"/>
                  </a:ext>
                </a:extLst>
              </p14:cNvPr>
              <p14:cNvContentPartPr/>
              <p14:nvPr/>
            </p14:nvContentPartPr>
            <p14:xfrm>
              <a:off x="1407253" y="4759954"/>
              <a:ext cx="333720" cy="360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8B32003-D7D5-FB4C-ABB1-FFB626F692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1773" y="4744474"/>
                <a:ext cx="3643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92B6CBA-FE0A-DF4A-8DEB-2D63AB977765}"/>
                  </a:ext>
                </a:extLst>
              </p14:cNvPr>
              <p14:cNvContentPartPr/>
              <p14:nvPr/>
            </p14:nvContentPartPr>
            <p14:xfrm>
              <a:off x="1465573" y="4834114"/>
              <a:ext cx="270360" cy="84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92B6CBA-FE0A-DF4A-8DEB-2D63AB9777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0072" y="4818634"/>
                <a:ext cx="301001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ABBFF91-A0C8-6647-9654-FD3B462927EB}"/>
                  </a:ext>
                </a:extLst>
              </p14:cNvPr>
              <p14:cNvContentPartPr/>
              <p14:nvPr/>
            </p14:nvContentPartPr>
            <p14:xfrm>
              <a:off x="1502653" y="4913314"/>
              <a:ext cx="190800" cy="42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BBFF91-A0C8-6647-9654-FD3B462927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87173" y="4897703"/>
                <a:ext cx="221400" cy="7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79CE39D-E603-D046-9EE4-46CBB7692356}"/>
                  </a:ext>
                </a:extLst>
              </p14:cNvPr>
              <p14:cNvContentPartPr/>
              <p14:nvPr/>
            </p14:nvContentPartPr>
            <p14:xfrm>
              <a:off x="1910173" y="4696594"/>
              <a:ext cx="122040" cy="476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79CE39D-E603-D046-9EE4-46CBB76923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693" y="4681114"/>
                <a:ext cx="152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8B075F0-B609-7444-97CA-0AA3EE71F806}"/>
                  </a:ext>
                </a:extLst>
              </p14:cNvPr>
              <p14:cNvContentPartPr/>
              <p14:nvPr/>
            </p14:nvContentPartPr>
            <p14:xfrm>
              <a:off x="2502733" y="4685794"/>
              <a:ext cx="159120" cy="603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8B075F0-B609-7444-97CA-0AA3EE71F8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87253" y="4670305"/>
                <a:ext cx="189720" cy="634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87503D6-9863-294F-99D8-9484979D7222}"/>
                  </a:ext>
                </a:extLst>
              </p14:cNvPr>
              <p14:cNvContentPartPr/>
              <p14:nvPr/>
            </p14:nvContentPartPr>
            <p14:xfrm>
              <a:off x="3000253" y="4966234"/>
              <a:ext cx="127440" cy="5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87503D6-9863-294F-99D8-9484979D72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4773" y="4949722"/>
                <a:ext cx="158040" cy="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880DCC-42FD-5641-A67B-7EAC9E642BCB}"/>
                  </a:ext>
                </a:extLst>
              </p14:cNvPr>
              <p14:cNvContentPartPr/>
              <p14:nvPr/>
            </p14:nvContentPartPr>
            <p14:xfrm>
              <a:off x="3021493" y="4987474"/>
              <a:ext cx="127440" cy="42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880DCC-42FD-5641-A67B-7EAC9E642B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06013" y="4971863"/>
                <a:ext cx="158040" cy="7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A4C5983-931D-2B44-ACE2-6AD86E49F9DC}"/>
                  </a:ext>
                </a:extLst>
              </p14:cNvPr>
              <p14:cNvContentPartPr/>
              <p14:nvPr/>
            </p14:nvContentPartPr>
            <p14:xfrm>
              <a:off x="3423613" y="4812874"/>
              <a:ext cx="323280" cy="312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A4C5983-931D-2B44-ACE2-6AD86E49F9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08133" y="4797412"/>
                <a:ext cx="353880" cy="343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1DF3210-76C5-EB47-BEC6-BEF06A611764}"/>
                  </a:ext>
                </a:extLst>
              </p14:cNvPr>
              <p14:cNvContentPartPr/>
              <p14:nvPr/>
            </p14:nvContentPartPr>
            <p14:xfrm>
              <a:off x="3772813" y="4982074"/>
              <a:ext cx="90360" cy="97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1DF3210-76C5-EB47-BEC6-BEF06A6117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57333" y="4966594"/>
                <a:ext cx="120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F574153-B544-9746-B6FA-CE29427C36C9}"/>
                  </a:ext>
                </a:extLst>
              </p14:cNvPr>
              <p14:cNvContentPartPr/>
              <p14:nvPr/>
            </p14:nvContentPartPr>
            <p14:xfrm>
              <a:off x="3836173" y="4955794"/>
              <a:ext cx="10800" cy="132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F574153-B544-9746-B6FA-CE29427C36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20693" y="4940356"/>
                <a:ext cx="41400" cy="162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EFFB5AD-21ED-9243-8971-15ACDD50E5BB}"/>
                  </a:ext>
                </a:extLst>
              </p14:cNvPr>
              <p14:cNvContentPartPr/>
              <p14:nvPr/>
            </p14:nvContentPartPr>
            <p14:xfrm>
              <a:off x="3741133" y="4971634"/>
              <a:ext cx="180360" cy="42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EFFB5AD-21ED-9243-8971-15ACDD50E5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25653" y="4956154"/>
                <a:ext cx="210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1C3981C-65FA-1546-806E-D17E34822855}"/>
                  </a:ext>
                </a:extLst>
              </p14:cNvPr>
              <p14:cNvContentPartPr/>
              <p14:nvPr/>
            </p14:nvContentPartPr>
            <p14:xfrm>
              <a:off x="4815373" y="4844554"/>
              <a:ext cx="21600" cy="201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1C3981C-65FA-1546-806E-D17E348228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99893" y="4829046"/>
                <a:ext cx="52200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F2350DE-631E-CC42-9AB7-5C6179952559}"/>
                  </a:ext>
                </a:extLst>
              </p14:cNvPr>
              <p14:cNvContentPartPr/>
              <p14:nvPr/>
            </p14:nvContentPartPr>
            <p14:xfrm>
              <a:off x="4735813" y="4934554"/>
              <a:ext cx="180360" cy="10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F2350DE-631E-CC42-9AB7-5C61799525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20302" y="4919074"/>
                <a:ext cx="211021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9E07C9D-CC08-BA43-926F-01C6A47FBA7F}"/>
                  </a:ext>
                </a:extLst>
              </p14:cNvPr>
              <p14:cNvContentPartPr/>
              <p14:nvPr/>
            </p14:nvContentPartPr>
            <p14:xfrm>
              <a:off x="5063773" y="4834114"/>
              <a:ext cx="169200" cy="243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9E07C9D-CC08-BA43-926F-01C6A47FBA7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48293" y="4818634"/>
                <a:ext cx="199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DAC2F89-4295-0343-B086-FEF6FF9836FE}"/>
                  </a:ext>
                </a:extLst>
              </p14:cNvPr>
              <p14:cNvContentPartPr/>
              <p14:nvPr/>
            </p14:nvContentPartPr>
            <p14:xfrm>
              <a:off x="5106253" y="5040394"/>
              <a:ext cx="180360" cy="16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DAC2F89-4295-0343-B086-FEF6FF9836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90742" y="5024914"/>
                <a:ext cx="211021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8E0EFB-6E7D-CA45-9F85-A45E41CFE017}"/>
                  </a:ext>
                </a:extLst>
              </p14:cNvPr>
              <p14:cNvContentPartPr/>
              <p14:nvPr/>
            </p14:nvContentPartPr>
            <p14:xfrm>
              <a:off x="5296693" y="4849954"/>
              <a:ext cx="259560" cy="259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8E0EFB-6E7D-CA45-9F85-A45E41CFE0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81213" y="4834495"/>
                <a:ext cx="290160" cy="290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B4A8ADD-4C8F-B54B-A479-63FF4376EC2D}"/>
                  </a:ext>
                </a:extLst>
              </p14:cNvPr>
              <p14:cNvContentPartPr/>
              <p14:nvPr/>
            </p14:nvContentPartPr>
            <p14:xfrm>
              <a:off x="5926333" y="4897474"/>
              <a:ext cx="148680" cy="10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B4A8ADD-4C8F-B54B-A479-63FF4376EC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10853" y="4881994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DAC0B69-558E-6040-A154-C939C8344CEE}"/>
                  </a:ext>
                </a:extLst>
              </p14:cNvPr>
              <p14:cNvContentPartPr/>
              <p14:nvPr/>
            </p14:nvContentPartPr>
            <p14:xfrm>
              <a:off x="5958373" y="4924114"/>
              <a:ext cx="143280" cy="32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DAC0B69-558E-6040-A154-C939C8344C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42893" y="4908634"/>
                <a:ext cx="173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9" name="Ink 120">
                <a:extLst>
                  <a:ext uri="{FF2B5EF4-FFF2-40B4-BE49-F238E27FC236}">
                    <a16:creationId xmlns:a16="http://schemas.microsoft.com/office/drawing/2014/main" id="{61ABDFAE-3ECC-5A49-AFB2-D71F6D158CD0}"/>
                  </a:ext>
                </a:extLst>
              </p14:cNvPr>
              <p14:cNvContentPartPr/>
              <p14:nvPr/>
            </p14:nvContentPartPr>
            <p14:xfrm>
              <a:off x="2873893" y="5818354"/>
              <a:ext cx="248040" cy="42480"/>
            </p14:xfrm>
          </p:contentPart>
        </mc:Choice>
        <mc:Fallback>
          <p:pic>
            <p:nvPicPr>
              <p:cNvPr id="119" name="Ink 120">
                <a:extLst>
                  <a:ext uri="{FF2B5EF4-FFF2-40B4-BE49-F238E27FC236}">
                    <a16:creationId xmlns:a16="http://schemas.microsoft.com/office/drawing/2014/main" id="{61ABDFAE-3ECC-5A49-AFB2-D71F6D158C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58435" y="5803004"/>
                <a:ext cx="278596" cy="72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21">
                <a:extLst>
                  <a:ext uri="{FF2B5EF4-FFF2-40B4-BE49-F238E27FC236}">
                    <a16:creationId xmlns:a16="http://schemas.microsoft.com/office/drawing/2014/main" id="{138DFB88-572D-F243-830D-DF4329A911BA}"/>
                  </a:ext>
                </a:extLst>
              </p14:cNvPr>
              <p14:cNvContentPartPr/>
              <p14:nvPr/>
            </p14:nvContentPartPr>
            <p14:xfrm>
              <a:off x="1243453" y="5513974"/>
              <a:ext cx="1180800" cy="751680"/>
            </p14:xfrm>
          </p:contentPart>
        </mc:Choice>
        <mc:Fallback>
          <p:pic>
            <p:nvPicPr>
              <p:cNvPr id="120" name="Ink 121">
                <a:extLst>
                  <a:ext uri="{FF2B5EF4-FFF2-40B4-BE49-F238E27FC236}">
                    <a16:creationId xmlns:a16="http://schemas.microsoft.com/office/drawing/2014/main" id="{138DFB88-572D-F243-830D-DF4329A911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27973" y="5498501"/>
                <a:ext cx="1211400" cy="78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9" name="Ink 140">
                <a:extLst>
                  <a:ext uri="{FF2B5EF4-FFF2-40B4-BE49-F238E27FC236}">
                    <a16:creationId xmlns:a16="http://schemas.microsoft.com/office/drawing/2014/main" id="{65CFD832-2DF1-2846-A427-E983A87500A1}"/>
                  </a:ext>
                </a:extLst>
              </p14:cNvPr>
              <p14:cNvContentPartPr/>
              <p14:nvPr/>
            </p14:nvContentPartPr>
            <p14:xfrm>
              <a:off x="5735893" y="5860474"/>
              <a:ext cx="238320" cy="58680"/>
            </p14:xfrm>
          </p:contentPart>
        </mc:Choice>
        <mc:Fallback>
          <p:pic>
            <p:nvPicPr>
              <p:cNvPr id="139" name="Ink 140">
                <a:extLst>
                  <a:ext uri="{FF2B5EF4-FFF2-40B4-BE49-F238E27FC236}">
                    <a16:creationId xmlns:a16="http://schemas.microsoft.com/office/drawing/2014/main" id="{65CFD832-2DF1-2846-A427-E983A87500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20413" y="5844994"/>
                <a:ext cx="2689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0" name="Ink 141">
                <a:extLst>
                  <a:ext uri="{FF2B5EF4-FFF2-40B4-BE49-F238E27FC236}">
                    <a16:creationId xmlns:a16="http://schemas.microsoft.com/office/drawing/2014/main" id="{05E4C7FC-9369-B04D-8887-011FBA00522B}"/>
                  </a:ext>
                </a:extLst>
              </p14:cNvPr>
              <p14:cNvContentPartPr/>
              <p14:nvPr/>
            </p14:nvContentPartPr>
            <p14:xfrm>
              <a:off x="3386533" y="5781274"/>
              <a:ext cx="2043000" cy="312480"/>
            </p14:xfrm>
          </p:contentPart>
        </mc:Choice>
        <mc:Fallback>
          <p:pic>
            <p:nvPicPr>
              <p:cNvPr id="140" name="Ink 141">
                <a:extLst>
                  <a:ext uri="{FF2B5EF4-FFF2-40B4-BE49-F238E27FC236}">
                    <a16:creationId xmlns:a16="http://schemas.microsoft.com/office/drawing/2014/main" id="{05E4C7FC-9369-B04D-8887-011FBA0052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71053" y="5765812"/>
                <a:ext cx="2073600" cy="343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037C1FB-C01C-744E-AACE-8B3D3A107926}"/>
                  </a:ext>
                </a:extLst>
              </p14:cNvPr>
              <p14:cNvContentPartPr/>
              <p14:nvPr/>
            </p14:nvContentPartPr>
            <p14:xfrm>
              <a:off x="10678333" y="3452794"/>
              <a:ext cx="376200" cy="521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037C1FB-C01C-744E-AACE-8B3D3A1079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62838" y="3437314"/>
                <a:ext cx="406829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7698AB8-4C20-0146-AD07-DB103E5C1D55}"/>
                  </a:ext>
                </a:extLst>
              </p14:cNvPr>
              <p14:cNvContentPartPr/>
              <p14:nvPr/>
            </p14:nvContentPartPr>
            <p14:xfrm>
              <a:off x="10583293" y="3654034"/>
              <a:ext cx="280800" cy="478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7698AB8-4C20-0146-AD07-DB103E5C1D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67813" y="3638670"/>
                <a:ext cx="311400" cy="78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C6BE23C-7FE8-6D48-AC79-3FCF3E38D448}"/>
                  </a:ext>
                </a:extLst>
              </p14:cNvPr>
              <p14:cNvContentPartPr/>
              <p14:nvPr/>
            </p14:nvContentPartPr>
            <p14:xfrm>
              <a:off x="10575013" y="3691114"/>
              <a:ext cx="384480" cy="47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C6BE23C-7FE8-6D48-AC79-3FCF3E38D44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59533" y="3675634"/>
                <a:ext cx="415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B2DB4E0-A2DA-DA48-8098-FFE90541DF34}"/>
                  </a:ext>
                </a:extLst>
              </p14:cNvPr>
              <p14:cNvContentPartPr/>
              <p14:nvPr/>
            </p14:nvContentPartPr>
            <p14:xfrm>
              <a:off x="10218107" y="2988386"/>
              <a:ext cx="32400" cy="2863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B2DB4E0-A2DA-DA48-8098-FFE90541DF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02627" y="2972906"/>
                <a:ext cx="63000" cy="28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4CA7D23-D648-BC4C-A74F-0121929AE494}"/>
                  </a:ext>
                </a:extLst>
              </p14:cNvPr>
              <p14:cNvContentPartPr/>
              <p14:nvPr/>
            </p14:nvContentPartPr>
            <p14:xfrm>
              <a:off x="9339493" y="3463954"/>
              <a:ext cx="327960" cy="481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4CA7D23-D648-BC4C-A74F-0121929AE4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24013" y="3448474"/>
                <a:ext cx="358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A462B46-DBB5-5D4C-87C0-38667FD20A6B}"/>
                  </a:ext>
                </a:extLst>
              </p14:cNvPr>
              <p14:cNvContentPartPr/>
              <p14:nvPr/>
            </p14:nvContentPartPr>
            <p14:xfrm>
              <a:off x="2196013" y="3982714"/>
              <a:ext cx="121320" cy="195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A462B46-DBB5-5D4C-87C0-38667FD20A6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80579" y="3967262"/>
                <a:ext cx="151829" cy="226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E2F5A8E-DDD0-684A-8E00-7EDFEDFE9221}"/>
                  </a:ext>
                </a:extLst>
              </p14:cNvPr>
              <p14:cNvContentPartPr/>
              <p14:nvPr/>
            </p14:nvContentPartPr>
            <p14:xfrm>
              <a:off x="4047853" y="4003954"/>
              <a:ext cx="180360" cy="253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E2F5A8E-DDD0-684A-8E00-7EDFEDFE92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32373" y="3988474"/>
                <a:ext cx="210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9DCE60B4-24E9-D440-89F1-14E71AEDEE03}"/>
                  </a:ext>
                </a:extLst>
              </p14:cNvPr>
              <p14:cNvContentPartPr/>
              <p14:nvPr/>
            </p14:nvContentPartPr>
            <p14:xfrm>
              <a:off x="3994933" y="4733314"/>
              <a:ext cx="540360" cy="56664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9DCE60B4-24E9-D440-89F1-14E71AEDEE0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79443" y="4717834"/>
                <a:ext cx="57098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3" name="Ink 175">
                <a:extLst>
                  <a:ext uri="{FF2B5EF4-FFF2-40B4-BE49-F238E27FC236}">
                    <a16:creationId xmlns:a16="http://schemas.microsoft.com/office/drawing/2014/main" id="{554CC774-29E2-B142-A1EE-5551AA056F2F}"/>
                  </a:ext>
                </a:extLst>
              </p14:cNvPr>
              <p14:cNvContentPartPr/>
              <p14:nvPr/>
            </p14:nvContentPartPr>
            <p14:xfrm>
              <a:off x="1957693" y="5638354"/>
              <a:ext cx="280800" cy="275400"/>
            </p14:xfrm>
          </p:contentPart>
        </mc:Choice>
        <mc:Fallback>
          <p:pic>
            <p:nvPicPr>
              <p:cNvPr id="173" name="Ink 175">
                <a:extLst>
                  <a:ext uri="{FF2B5EF4-FFF2-40B4-BE49-F238E27FC236}">
                    <a16:creationId xmlns:a16="http://schemas.microsoft.com/office/drawing/2014/main" id="{554CC774-29E2-B142-A1EE-5551AA056F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42213" y="5622874"/>
                <a:ext cx="3114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4" name="Ink 176">
                <a:extLst>
                  <a:ext uri="{FF2B5EF4-FFF2-40B4-BE49-F238E27FC236}">
                    <a16:creationId xmlns:a16="http://schemas.microsoft.com/office/drawing/2014/main" id="{76478AEA-6768-D64C-909B-DBA8D12D85CD}"/>
                  </a:ext>
                </a:extLst>
              </p14:cNvPr>
              <p14:cNvContentPartPr/>
              <p14:nvPr/>
            </p14:nvContentPartPr>
            <p14:xfrm>
              <a:off x="2084773" y="4770394"/>
              <a:ext cx="418320" cy="291240"/>
            </p14:xfrm>
          </p:contentPart>
        </mc:Choice>
        <mc:Fallback>
          <p:pic>
            <p:nvPicPr>
              <p:cNvPr id="174" name="Ink 176">
                <a:extLst>
                  <a:ext uri="{FF2B5EF4-FFF2-40B4-BE49-F238E27FC236}">
                    <a16:creationId xmlns:a16="http://schemas.microsoft.com/office/drawing/2014/main" id="{76478AEA-6768-D64C-909B-DBA8D12D85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69306" y="4754914"/>
                <a:ext cx="448894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5" name="Ink 177">
                <a:extLst>
                  <a:ext uri="{FF2B5EF4-FFF2-40B4-BE49-F238E27FC236}">
                    <a16:creationId xmlns:a16="http://schemas.microsoft.com/office/drawing/2014/main" id="{D5CB599F-076D-B349-A177-9FFFC36A39E2}"/>
                  </a:ext>
                </a:extLst>
              </p14:cNvPr>
              <p14:cNvContentPartPr/>
              <p14:nvPr/>
            </p14:nvContentPartPr>
            <p14:xfrm>
              <a:off x="4122013" y="5812954"/>
              <a:ext cx="275400" cy="280800"/>
            </p14:xfrm>
          </p:contentPart>
        </mc:Choice>
        <mc:Fallback>
          <p:pic>
            <p:nvPicPr>
              <p:cNvPr id="175" name="Ink 177">
                <a:extLst>
                  <a:ext uri="{FF2B5EF4-FFF2-40B4-BE49-F238E27FC236}">
                    <a16:creationId xmlns:a16="http://schemas.microsoft.com/office/drawing/2014/main" id="{D5CB599F-076D-B349-A177-9FFFC36A39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06533" y="5797474"/>
                <a:ext cx="3060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EAF689D-EFF7-0444-B3D7-235E2460B6C9}"/>
                  </a:ext>
                </a:extLst>
              </p14:cNvPr>
              <p14:cNvContentPartPr/>
              <p14:nvPr/>
            </p14:nvContentPartPr>
            <p14:xfrm>
              <a:off x="9085693" y="4431994"/>
              <a:ext cx="169560" cy="37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EAF689D-EFF7-0444-B3D7-235E2460B6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0246" y="4416514"/>
                <a:ext cx="200095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C4177EF-011E-EC4A-8987-28B25A529B08}"/>
                  </a:ext>
                </a:extLst>
              </p14:cNvPr>
              <p14:cNvContentPartPr/>
              <p14:nvPr/>
            </p14:nvContentPartPr>
            <p14:xfrm>
              <a:off x="9350293" y="4278274"/>
              <a:ext cx="47880" cy="270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C4177EF-011E-EC4A-8987-28B25A529B0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34929" y="4262794"/>
                <a:ext cx="78252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48B85D9-B5D2-1243-A0B0-2FB9D1BAA9C3}"/>
                  </a:ext>
                </a:extLst>
              </p14:cNvPr>
              <p14:cNvContentPartPr/>
              <p14:nvPr/>
            </p14:nvContentPartPr>
            <p14:xfrm>
              <a:off x="9461173" y="4326514"/>
              <a:ext cx="164520" cy="259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48B85D9-B5D2-1243-A0B0-2FB9D1BAA9C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45693" y="4311012"/>
                <a:ext cx="195120" cy="289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C02A4B9-AA96-4D47-BDA9-FB814DBF4C98}"/>
                  </a:ext>
                </a:extLst>
              </p14:cNvPr>
              <p14:cNvContentPartPr/>
              <p14:nvPr/>
            </p14:nvContentPartPr>
            <p14:xfrm>
              <a:off x="9387373" y="5029954"/>
              <a:ext cx="206640" cy="2491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C02A4B9-AA96-4D47-BDA9-FB814DBF4C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71893" y="5014474"/>
                <a:ext cx="237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054E33C0-962E-8E48-AF50-2F2EEF56AFD7}"/>
                  </a:ext>
                </a:extLst>
              </p14:cNvPr>
              <p14:cNvContentPartPr/>
              <p14:nvPr/>
            </p14:nvContentPartPr>
            <p14:xfrm>
              <a:off x="9270733" y="5570314"/>
              <a:ext cx="259920" cy="26964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054E33C0-962E-8E48-AF50-2F2EEF56AFD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55232" y="5554834"/>
                <a:ext cx="290562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49461802-4787-7248-8E25-CF351D484850}"/>
                  </a:ext>
                </a:extLst>
              </p14:cNvPr>
              <p14:cNvContentPartPr/>
              <p14:nvPr/>
            </p14:nvContentPartPr>
            <p14:xfrm>
              <a:off x="6439693" y="4034914"/>
              <a:ext cx="302040" cy="301320"/>
            </p14:xfrm>
          </p:contentPart>
        </mc:Choice>
        <mc:Fallback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49461802-4787-7248-8E25-CF351D4848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24213" y="4019434"/>
                <a:ext cx="332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B8A98B89-F688-5C4B-82DC-F8951E4149BF}"/>
                  </a:ext>
                </a:extLst>
              </p14:cNvPr>
              <p14:cNvContentPartPr/>
              <p14:nvPr/>
            </p14:nvContentPartPr>
            <p14:xfrm>
              <a:off x="6429253" y="4802434"/>
              <a:ext cx="693720" cy="286200"/>
            </p14:xfrm>
          </p:contentPart>
        </mc:Choice>
        <mc:Fallback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B8A98B89-F688-5C4B-82DC-F8951E4149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13773" y="4786954"/>
                <a:ext cx="7243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438D2D94-FCAB-A34F-9DD8-C7F1DF992E01}"/>
                  </a:ext>
                </a:extLst>
              </p14:cNvPr>
              <p14:cNvContentPartPr/>
              <p14:nvPr/>
            </p14:nvContentPartPr>
            <p14:xfrm>
              <a:off x="6455533" y="5685874"/>
              <a:ext cx="477000" cy="333720"/>
            </p14:xfrm>
          </p:contentPart>
        </mc:Choice>
        <mc:Fallback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438D2D94-FCAB-A34F-9DD8-C7F1DF992E0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40041" y="5670394"/>
                <a:ext cx="507623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2" name="Ink 232">
                <a:extLst>
                  <a:ext uri="{FF2B5EF4-FFF2-40B4-BE49-F238E27FC236}">
                    <a16:creationId xmlns:a16="http://schemas.microsoft.com/office/drawing/2014/main" id="{3BE18601-A9B6-4A4F-A7CF-5784257BE04C}"/>
                  </a:ext>
                </a:extLst>
              </p14:cNvPr>
              <p14:cNvContentPartPr/>
              <p14:nvPr/>
            </p14:nvContentPartPr>
            <p14:xfrm>
              <a:off x="10511293" y="4304914"/>
              <a:ext cx="728640" cy="206640"/>
            </p14:xfrm>
          </p:contentPart>
        </mc:Choice>
        <mc:Fallback>
          <p:pic>
            <p:nvPicPr>
              <p:cNvPr id="232" name="Ink 232">
                <a:extLst>
                  <a:ext uri="{FF2B5EF4-FFF2-40B4-BE49-F238E27FC236}">
                    <a16:creationId xmlns:a16="http://schemas.microsoft.com/office/drawing/2014/main" id="{3BE18601-A9B6-4A4F-A7CF-5784257BE0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95805" y="4289461"/>
                <a:ext cx="759255" cy="23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36" name="Ink 236">
                <a:extLst>
                  <a:ext uri="{FF2B5EF4-FFF2-40B4-BE49-F238E27FC236}">
                    <a16:creationId xmlns:a16="http://schemas.microsoft.com/office/drawing/2014/main" id="{F54B5F4E-BE8B-6D42-8D29-8BA87C82C603}"/>
                  </a:ext>
                </a:extLst>
              </p14:cNvPr>
              <p14:cNvContentPartPr/>
              <p14:nvPr/>
            </p14:nvContentPartPr>
            <p14:xfrm>
              <a:off x="10625413" y="4977034"/>
              <a:ext cx="259920" cy="217440"/>
            </p14:xfrm>
          </p:contentPart>
        </mc:Choice>
        <mc:Fallback>
          <p:pic>
            <p:nvPicPr>
              <p:cNvPr id="236" name="Ink 236">
                <a:extLst>
                  <a:ext uri="{FF2B5EF4-FFF2-40B4-BE49-F238E27FC236}">
                    <a16:creationId xmlns:a16="http://schemas.microsoft.com/office/drawing/2014/main" id="{F54B5F4E-BE8B-6D42-8D29-8BA87C82C60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09912" y="4961554"/>
                <a:ext cx="290562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1" name="Ink 241">
                <a:extLst>
                  <a:ext uri="{FF2B5EF4-FFF2-40B4-BE49-F238E27FC236}">
                    <a16:creationId xmlns:a16="http://schemas.microsoft.com/office/drawing/2014/main" id="{F831BCCB-2EBC-6E4B-97F1-C681DC5FEAFB}"/>
                  </a:ext>
                </a:extLst>
              </p14:cNvPr>
              <p14:cNvContentPartPr/>
              <p14:nvPr/>
            </p14:nvContentPartPr>
            <p14:xfrm>
              <a:off x="10535413" y="5675434"/>
              <a:ext cx="392040" cy="249120"/>
            </p14:xfrm>
          </p:contentPart>
        </mc:Choice>
        <mc:Fallback>
          <p:pic>
            <p:nvPicPr>
              <p:cNvPr id="241" name="Ink 241">
                <a:extLst>
                  <a:ext uri="{FF2B5EF4-FFF2-40B4-BE49-F238E27FC236}">
                    <a16:creationId xmlns:a16="http://schemas.microsoft.com/office/drawing/2014/main" id="{F831BCCB-2EBC-6E4B-97F1-C681DC5FEAF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19933" y="5659954"/>
                <a:ext cx="422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4936E1C-6C85-A943-8F90-1B90889C59E6}"/>
                  </a:ext>
                </a:extLst>
              </p14:cNvPr>
              <p14:cNvContentPartPr/>
              <p14:nvPr/>
            </p14:nvContentPartPr>
            <p14:xfrm>
              <a:off x="3574093" y="2643154"/>
              <a:ext cx="405360" cy="4500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4936E1C-6C85-A943-8F90-1B90889C59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58627" y="2627674"/>
                <a:ext cx="435933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BCB8B26-88CD-C341-8876-B0C0A986AC31}"/>
                  </a:ext>
                </a:extLst>
              </p14:cNvPr>
              <p14:cNvContentPartPr/>
              <p14:nvPr/>
            </p14:nvContentPartPr>
            <p14:xfrm>
              <a:off x="4148653" y="2728114"/>
              <a:ext cx="249120" cy="4132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BCB8B26-88CD-C341-8876-B0C0A986AC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33173" y="2712634"/>
                <a:ext cx="27972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1" name="Ink 262">
                <a:extLst>
                  <a:ext uri="{FF2B5EF4-FFF2-40B4-BE49-F238E27FC236}">
                    <a16:creationId xmlns:a16="http://schemas.microsoft.com/office/drawing/2014/main" id="{A7D07E27-453F-6B47-9C14-A0A8A46F009A}"/>
                  </a:ext>
                </a:extLst>
              </p14:cNvPr>
              <p14:cNvContentPartPr/>
              <p14:nvPr/>
            </p14:nvContentPartPr>
            <p14:xfrm>
              <a:off x="5016253" y="2755114"/>
              <a:ext cx="407880" cy="449640"/>
            </p14:xfrm>
          </p:contentPart>
        </mc:Choice>
        <mc:Fallback>
          <p:pic>
            <p:nvPicPr>
              <p:cNvPr id="261" name="Ink 262">
                <a:extLst>
                  <a:ext uri="{FF2B5EF4-FFF2-40B4-BE49-F238E27FC236}">
                    <a16:creationId xmlns:a16="http://schemas.microsoft.com/office/drawing/2014/main" id="{A7D07E27-453F-6B47-9C14-A0A8A46F009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00773" y="2739634"/>
                <a:ext cx="4384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62" name="Ink 263">
                <a:extLst>
                  <a:ext uri="{FF2B5EF4-FFF2-40B4-BE49-F238E27FC236}">
                    <a16:creationId xmlns:a16="http://schemas.microsoft.com/office/drawing/2014/main" id="{D57B9BE0-0091-A84D-86C0-5789508C694E}"/>
                  </a:ext>
                </a:extLst>
              </p14:cNvPr>
              <p14:cNvContentPartPr/>
              <p14:nvPr/>
            </p14:nvContentPartPr>
            <p14:xfrm>
              <a:off x="4624573" y="2907754"/>
              <a:ext cx="132480" cy="111600"/>
            </p14:xfrm>
          </p:contentPart>
        </mc:Choice>
        <mc:Fallback>
          <p:pic>
            <p:nvPicPr>
              <p:cNvPr id="262" name="Ink 263">
                <a:extLst>
                  <a:ext uri="{FF2B5EF4-FFF2-40B4-BE49-F238E27FC236}">
                    <a16:creationId xmlns:a16="http://schemas.microsoft.com/office/drawing/2014/main" id="{D57B9BE0-0091-A84D-86C0-5789508C69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09093" y="2892224"/>
                <a:ext cx="163080" cy="142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892A256-9216-7D49-AFB5-E36A7A366D14}"/>
                  </a:ext>
                </a:extLst>
              </p14:cNvPr>
              <p14:cNvContentPartPr/>
              <p14:nvPr/>
            </p14:nvContentPartPr>
            <p14:xfrm>
              <a:off x="7228093" y="2368114"/>
              <a:ext cx="212040" cy="3225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892A256-9216-7D49-AFB5-E36A7A366D1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12613" y="2352634"/>
                <a:ext cx="2426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08EAD52-A3D4-EB4F-93AC-B28562C3DCB8}"/>
                  </a:ext>
                </a:extLst>
              </p14:cNvPr>
              <p14:cNvContentPartPr/>
              <p14:nvPr/>
            </p14:nvContentPartPr>
            <p14:xfrm>
              <a:off x="7699693" y="2415634"/>
              <a:ext cx="206280" cy="254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08EAD52-A3D4-EB4F-93AC-B28562C3DCB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84186" y="2400132"/>
                <a:ext cx="236933" cy="2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C722890-873A-E046-B8BD-8B6D6A55FC85}"/>
                  </a:ext>
                </a:extLst>
              </p14:cNvPr>
              <p14:cNvContentPartPr/>
              <p14:nvPr/>
            </p14:nvContentPartPr>
            <p14:xfrm>
              <a:off x="7646413" y="2516434"/>
              <a:ext cx="222480" cy="478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C722890-873A-E046-B8BD-8B6D6A55FC8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30933" y="2500954"/>
                <a:ext cx="2530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DEFCCBA-7E09-5D4A-8EF3-6A7F59E82D4C}"/>
                  </a:ext>
                </a:extLst>
              </p14:cNvPr>
              <p14:cNvContentPartPr/>
              <p14:nvPr/>
            </p14:nvContentPartPr>
            <p14:xfrm>
              <a:off x="8122693" y="2357674"/>
              <a:ext cx="185400" cy="4132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DEFCCBA-7E09-5D4A-8EF3-6A7F59E82D4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107243" y="2342194"/>
                <a:ext cx="215941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D484E58-4BCD-F845-8FE4-CCD44DC7C796}"/>
                  </a:ext>
                </a:extLst>
              </p14:cNvPr>
              <p14:cNvContentPartPr/>
              <p14:nvPr/>
            </p14:nvContentPartPr>
            <p14:xfrm>
              <a:off x="8334373" y="2574394"/>
              <a:ext cx="116640" cy="266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D484E58-4BCD-F845-8FE4-CCD44DC7C79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18893" y="2558914"/>
                <a:ext cx="14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1EE1696-F89E-4546-B21A-370C2F79B849}"/>
                  </a:ext>
                </a:extLst>
              </p14:cNvPr>
              <p14:cNvContentPartPr/>
              <p14:nvPr/>
            </p14:nvContentPartPr>
            <p14:xfrm>
              <a:off x="8551093" y="2463514"/>
              <a:ext cx="127440" cy="2437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1EE1696-F89E-4546-B21A-370C2F79B84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35569" y="2448034"/>
                <a:ext cx="158127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240623A-041F-5A4E-AE00-ED1B76399478}"/>
                  </a:ext>
                </a:extLst>
              </p14:cNvPr>
              <p14:cNvContentPartPr/>
              <p14:nvPr/>
            </p14:nvContentPartPr>
            <p14:xfrm>
              <a:off x="8635693" y="2489794"/>
              <a:ext cx="161640" cy="1803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240623A-041F-5A4E-AE00-ED1B763994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20178" y="2474283"/>
                <a:ext cx="192308" cy="211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77C6362-461A-C549-A5DC-FD43E3370874}"/>
                  </a:ext>
                </a:extLst>
              </p14:cNvPr>
              <p14:cNvContentPartPr/>
              <p14:nvPr/>
            </p14:nvContentPartPr>
            <p14:xfrm>
              <a:off x="8895253" y="2627314"/>
              <a:ext cx="47880" cy="1274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77C6362-461A-C549-A5DC-FD43E337087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79773" y="2611834"/>
                <a:ext cx="784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8BD5FDA-C9B7-1847-A9D5-D70594F316DD}"/>
                  </a:ext>
                </a:extLst>
              </p14:cNvPr>
              <p14:cNvContentPartPr/>
              <p14:nvPr/>
            </p14:nvContentPartPr>
            <p14:xfrm>
              <a:off x="9143653" y="2421754"/>
              <a:ext cx="74520" cy="206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8BD5FDA-C9B7-1847-A9D5-D70594F316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28173" y="2406274"/>
                <a:ext cx="105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7759AC7-79E6-1944-AA39-D9CA9997C157}"/>
                  </a:ext>
                </a:extLst>
              </p14:cNvPr>
              <p14:cNvContentPartPr/>
              <p14:nvPr/>
            </p14:nvContentPartPr>
            <p14:xfrm>
              <a:off x="9249493" y="2458114"/>
              <a:ext cx="127440" cy="1742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7759AC7-79E6-1944-AA39-D9CA9997C15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234013" y="2442666"/>
                <a:ext cx="158040" cy="204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5B96325-B32D-E74D-AE7F-5845753BDD56}"/>
                  </a:ext>
                </a:extLst>
              </p14:cNvPr>
              <p14:cNvContentPartPr/>
              <p14:nvPr/>
            </p14:nvContentPartPr>
            <p14:xfrm>
              <a:off x="9323653" y="2331754"/>
              <a:ext cx="243720" cy="3700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5B96325-B32D-E74D-AE7F-5845753BDD5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08173" y="2316289"/>
                <a:ext cx="274320" cy="400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15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486989-A1F6-F145-A801-CC1300978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8" y="1075765"/>
            <a:ext cx="11369719" cy="5177117"/>
          </a:xfrm>
        </p:spPr>
        <p:txBody>
          <a:bodyPr/>
          <a:lstStyle/>
          <a:p>
            <a:r>
              <a:rPr lang="en-GB" b="0" dirty="0"/>
              <a:t>An axis line represents the range of values each variable may take</a:t>
            </a:r>
          </a:p>
          <a:p>
            <a:r>
              <a:rPr lang="en-GB" b="0" dirty="0"/>
              <a:t>A dot represents an observation at a particular pair of variable values</a:t>
            </a:r>
          </a:p>
          <a:p>
            <a:r>
              <a:rPr lang="en-GB" b="0" dirty="0"/>
              <a:t>A line connecting the dots represents the relationship between the variables for all possible values they may take</a:t>
            </a:r>
          </a:p>
          <a:p>
            <a:pPr lvl="1"/>
            <a:r>
              <a:rPr lang="en-GB" dirty="0"/>
              <a:t>eg., the line says 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2A5F-4772-7043-85C7-8107274A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Plotting Data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DAF0CA-7784-6545-9CEA-0BBABE237E70}"/>
                  </a:ext>
                </a:extLst>
              </p14:cNvPr>
              <p14:cNvContentPartPr/>
              <p14:nvPr/>
            </p14:nvContentPartPr>
            <p14:xfrm>
              <a:off x="10537693" y="2711712"/>
              <a:ext cx="32400" cy="2863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DAF0CA-7784-6545-9CEA-0BBABE237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2213" y="2696232"/>
                <a:ext cx="63000" cy="28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E8D370-13FF-9242-9A2E-151DCFF18797}"/>
                  </a:ext>
                </a:extLst>
              </p14:cNvPr>
              <p14:cNvContentPartPr/>
              <p14:nvPr/>
            </p14:nvContentPartPr>
            <p14:xfrm>
              <a:off x="9633013" y="2870832"/>
              <a:ext cx="327960" cy="481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E8D370-13FF-9242-9A2E-151DCFF187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7533" y="2855352"/>
                <a:ext cx="358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B5B03C8-7883-3745-9A6D-4274FE657E7E}"/>
                  </a:ext>
                </a:extLst>
              </p14:cNvPr>
              <p14:cNvContentPartPr/>
              <p14:nvPr/>
            </p14:nvContentPartPr>
            <p14:xfrm>
              <a:off x="9680893" y="4436832"/>
              <a:ext cx="206640" cy="249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B5B03C8-7883-3745-9A6D-4274FE657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5413" y="4421352"/>
                <a:ext cx="237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37ADB9-3AF3-8340-869F-B8AF8255B473}"/>
                  </a:ext>
                </a:extLst>
              </p14:cNvPr>
              <p14:cNvContentPartPr/>
              <p14:nvPr/>
            </p14:nvContentPartPr>
            <p14:xfrm>
              <a:off x="9564253" y="4977192"/>
              <a:ext cx="259920" cy="26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37ADB9-3AF3-8340-869F-B8AF8255B4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8752" y="4961712"/>
                <a:ext cx="290562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F53D4A-EE3E-6046-BD9A-18AA9F3F1BF2}"/>
                  </a:ext>
                </a:extLst>
              </p14:cNvPr>
              <p14:cNvContentPartPr/>
              <p14:nvPr/>
            </p14:nvContentPartPr>
            <p14:xfrm>
              <a:off x="10804813" y="3711792"/>
              <a:ext cx="728640" cy="206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F53D4A-EE3E-6046-BD9A-18AA9F3F1B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89325" y="3696339"/>
                <a:ext cx="759255" cy="23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6C1E36-937A-424C-ACC9-D06D87D9C092}"/>
                  </a:ext>
                </a:extLst>
              </p14:cNvPr>
              <p14:cNvContentPartPr/>
              <p14:nvPr/>
            </p14:nvContentPartPr>
            <p14:xfrm>
              <a:off x="10918933" y="4383912"/>
              <a:ext cx="259920" cy="21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6C1E36-937A-424C-ACC9-D06D87D9C0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03432" y="4368432"/>
                <a:ext cx="290562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CF97A2-C5E5-5744-9466-D6DBB5EB8118}"/>
                  </a:ext>
                </a:extLst>
              </p14:cNvPr>
              <p14:cNvContentPartPr/>
              <p14:nvPr/>
            </p14:nvContentPartPr>
            <p14:xfrm>
              <a:off x="10828933" y="5082312"/>
              <a:ext cx="392040" cy="249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CF97A2-C5E5-5744-9466-D6DBB5EB81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13453" y="5066832"/>
                <a:ext cx="422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50CB1FAA-2F0C-1F42-B776-FB8B16A06E1E}"/>
                  </a:ext>
                </a:extLst>
              </p14:cNvPr>
              <p14:cNvContentPartPr/>
              <p14:nvPr/>
            </p14:nvContentPartPr>
            <p14:xfrm>
              <a:off x="9379213" y="3685152"/>
              <a:ext cx="540000" cy="30744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50CB1FAA-2F0C-1F42-B776-FB8B16A06E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63733" y="3669654"/>
                <a:ext cx="57060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928DEFA1-5A50-6F40-B94F-37085B7CF606}"/>
                  </a:ext>
                </a:extLst>
              </p14:cNvPr>
              <p14:cNvContentPartPr/>
              <p14:nvPr/>
            </p14:nvContentPartPr>
            <p14:xfrm>
              <a:off x="10868533" y="2859672"/>
              <a:ext cx="479520" cy="52128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928DEFA1-5A50-6F40-B94F-37085B7CF6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53041" y="2844192"/>
                <a:ext cx="510143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168694-8291-9143-B3C5-3B91CB6B489A}"/>
                  </a:ext>
                </a:extLst>
              </p14:cNvPr>
              <p14:cNvContentPartPr/>
              <p14:nvPr/>
            </p14:nvContentPartPr>
            <p14:xfrm>
              <a:off x="2063670" y="5127360"/>
              <a:ext cx="4350240" cy="3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168694-8291-9143-B3C5-3B91CB6B48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8190" y="5111880"/>
                <a:ext cx="4380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B8ABAA4-8EFB-EB47-8D9E-ECBBE4B59490}"/>
                  </a:ext>
                </a:extLst>
              </p14:cNvPr>
              <p14:cNvContentPartPr/>
              <p14:nvPr/>
            </p14:nvContentPartPr>
            <p14:xfrm>
              <a:off x="4085080" y="2853083"/>
              <a:ext cx="142560" cy="3558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B8ABAA4-8EFB-EB47-8D9E-ECBBE4B594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9600" y="2837963"/>
                <a:ext cx="173160" cy="35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FF6991A8-F198-E940-A1CD-77DC46F71CF1}"/>
                  </a:ext>
                </a:extLst>
              </p14:cNvPr>
              <p14:cNvContentPartPr/>
              <p14:nvPr/>
            </p14:nvContentPartPr>
            <p14:xfrm>
              <a:off x="1915360" y="5354880"/>
              <a:ext cx="455760" cy="1274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FF6991A8-F198-E940-A1CD-77DC46F71C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96985" y="5336520"/>
                <a:ext cx="492509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272AB0-01A3-3545-8004-6ED68FCAC8EE}"/>
                  </a:ext>
                </a:extLst>
              </p14:cNvPr>
              <p14:cNvContentPartPr/>
              <p14:nvPr/>
            </p14:nvContentPartPr>
            <p14:xfrm>
              <a:off x="4180120" y="5339040"/>
              <a:ext cx="100800" cy="106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272AB0-01A3-3545-8004-6ED68FCAC8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61760" y="5320680"/>
                <a:ext cx="1375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A0793B0A-3221-224E-80F6-9F35DC34C57E}"/>
                  </a:ext>
                </a:extLst>
              </p14:cNvPr>
              <p14:cNvContentPartPr/>
              <p14:nvPr/>
            </p14:nvContentPartPr>
            <p14:xfrm>
              <a:off x="6323200" y="5317800"/>
              <a:ext cx="217440" cy="11700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A0793B0A-3221-224E-80F6-9F35DC34C5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04840" y="5299383"/>
                <a:ext cx="254160" cy="153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FBC4DF6D-2F0A-574F-AA03-EA085833493D}"/>
                  </a:ext>
                </a:extLst>
              </p14:cNvPr>
              <p14:cNvContentPartPr/>
              <p14:nvPr/>
            </p14:nvContentPartPr>
            <p14:xfrm>
              <a:off x="4360120" y="6249120"/>
              <a:ext cx="455400" cy="22284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FBC4DF6D-2F0A-574F-AA03-EA08583349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1760" y="6231091"/>
                <a:ext cx="492120" cy="259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31A4028F-4269-A54D-BB87-1555C1FAC7E7}"/>
                  </a:ext>
                </a:extLst>
              </p14:cNvPr>
              <p14:cNvContentPartPr/>
              <p14:nvPr/>
            </p14:nvContentPartPr>
            <p14:xfrm>
              <a:off x="4270120" y="2703840"/>
              <a:ext cx="296640" cy="1962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31A4028F-4269-A54D-BB87-1555C1FAC7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1760" y="2685480"/>
                <a:ext cx="333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F673DE9-2070-6844-9910-51187E211B99}"/>
                  </a:ext>
                </a:extLst>
              </p14:cNvPr>
              <p14:cNvContentPartPr/>
              <p14:nvPr/>
            </p14:nvContentPartPr>
            <p14:xfrm>
              <a:off x="4111360" y="4619400"/>
              <a:ext cx="127440" cy="37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F673DE9-2070-6844-9910-51187E211B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3000" y="4601040"/>
                <a:ext cx="164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8B60F5C-E2AC-B446-8CA1-BD2F642526C7}"/>
                  </a:ext>
                </a:extLst>
              </p14:cNvPr>
              <p14:cNvContentPartPr/>
              <p14:nvPr/>
            </p14:nvContentPartPr>
            <p14:xfrm>
              <a:off x="4058440" y="4138080"/>
              <a:ext cx="116640" cy="32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8B60F5C-E2AC-B446-8CA1-BD2F642526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40080" y="4119720"/>
                <a:ext cx="1533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8722DF2-6D4A-9643-9222-0B1033ED8B1E}"/>
                  </a:ext>
                </a:extLst>
              </p14:cNvPr>
              <p14:cNvContentPartPr/>
              <p14:nvPr/>
            </p14:nvContentPartPr>
            <p14:xfrm>
              <a:off x="4042600" y="3645600"/>
              <a:ext cx="148680" cy="47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8722DF2-6D4A-9643-9222-0B1033ED8B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4240" y="3627600"/>
                <a:ext cx="185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5C205E9-9A16-7E49-BE24-5474010A96CB}"/>
                  </a:ext>
                </a:extLst>
              </p14:cNvPr>
              <p14:cNvContentPartPr/>
              <p14:nvPr/>
            </p14:nvContentPartPr>
            <p14:xfrm>
              <a:off x="4032160" y="3270120"/>
              <a:ext cx="95760" cy="21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5C205E9-9A16-7E49-BE24-5474010A96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13800" y="3251760"/>
                <a:ext cx="132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5A2C676-EA69-F842-AE87-6A13EE0B7BFB}"/>
                  </a:ext>
                </a:extLst>
              </p14:cNvPr>
              <p14:cNvContentPartPr/>
              <p14:nvPr/>
            </p14:nvContentPartPr>
            <p14:xfrm>
              <a:off x="4013800" y="2830920"/>
              <a:ext cx="135000" cy="37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5A2C676-EA69-F842-AE87-6A13EE0B7B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95440" y="2812560"/>
                <a:ext cx="171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CAA1B39-E2E3-A14F-BBBC-C7A8544776DE}"/>
                  </a:ext>
                </a:extLst>
              </p14:cNvPr>
              <p14:cNvContentPartPr/>
              <p14:nvPr/>
            </p14:nvContentPartPr>
            <p14:xfrm>
              <a:off x="4175080" y="5545320"/>
              <a:ext cx="79560" cy="16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CAA1B39-E2E3-A14F-BBBC-C7A8544776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6720" y="5527320"/>
                <a:ext cx="116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3479F97-0FE3-FB41-8E74-EF893F403A4E}"/>
                  </a:ext>
                </a:extLst>
              </p14:cNvPr>
              <p14:cNvContentPartPr/>
              <p14:nvPr/>
            </p14:nvContentPartPr>
            <p14:xfrm>
              <a:off x="4171840" y="5910720"/>
              <a:ext cx="114480" cy="26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3479F97-0FE3-FB41-8E74-EF893F403A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53840" y="5892360"/>
                <a:ext cx="151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162602D-40BA-4D4C-A806-6269895E1F50}"/>
                  </a:ext>
                </a:extLst>
              </p14:cNvPr>
              <p14:cNvContentPartPr/>
              <p14:nvPr/>
            </p14:nvContentPartPr>
            <p14:xfrm>
              <a:off x="4164280" y="6344520"/>
              <a:ext cx="153720" cy="37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62602D-40BA-4D4C-A806-6269895E1F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45920" y="6326160"/>
                <a:ext cx="190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0D030320-C042-C54F-865E-8EE101E0E858}"/>
                  </a:ext>
                </a:extLst>
              </p14:cNvPr>
              <p14:cNvContentPartPr/>
              <p14:nvPr/>
            </p14:nvContentPartPr>
            <p14:xfrm>
              <a:off x="4074280" y="4582320"/>
              <a:ext cx="169920" cy="13788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0D030320-C042-C54F-865E-8EE101E0E8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5881" y="4563960"/>
                <a:ext cx="206718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3D5416EA-833E-B646-BECF-69F9C91C9C82}"/>
                  </a:ext>
                </a:extLst>
              </p14:cNvPr>
              <p14:cNvContentPartPr/>
              <p14:nvPr/>
            </p14:nvContentPartPr>
            <p14:xfrm>
              <a:off x="1820320" y="6265680"/>
              <a:ext cx="180360" cy="13752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3D5416EA-833E-B646-BECF-69F9C91C9C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4840" y="6247320"/>
                <a:ext cx="2106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4852565-A646-BB45-9CD2-173D8C3A7222}"/>
                  </a:ext>
                </a:extLst>
              </p14:cNvPr>
              <p14:cNvContentPartPr/>
              <p14:nvPr/>
            </p14:nvContentPartPr>
            <p14:xfrm>
              <a:off x="1375720" y="2306760"/>
              <a:ext cx="5621760" cy="4461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4852565-A646-BB45-9CD2-173D8C3A722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60240" y="2291640"/>
                <a:ext cx="5652360" cy="44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08F4536E-6229-C440-B04E-F2AEAAE657E2}"/>
                  </a:ext>
                </a:extLst>
              </p14:cNvPr>
              <p14:cNvContentPartPr/>
              <p14:nvPr/>
            </p14:nvContentPartPr>
            <p14:xfrm>
              <a:off x="6159400" y="2830920"/>
              <a:ext cx="227880" cy="23076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08F4536E-6229-C440-B04E-F2AEAAE657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43920" y="2815440"/>
                <a:ext cx="258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DB2C30E2-8DF6-1A45-ACD4-C491056DB19B}"/>
                  </a:ext>
                </a:extLst>
              </p14:cNvPr>
              <p14:cNvContentPartPr/>
              <p14:nvPr/>
            </p14:nvContentPartPr>
            <p14:xfrm>
              <a:off x="1010533" y="4047920"/>
              <a:ext cx="423720" cy="312480"/>
            </p14:xfrm>
          </p:contentPart>
        </mc:Choice>
        <mc:Fallback xmlns=""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DB2C30E2-8DF6-1A45-ACD4-C491056DB1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5413" y="4032800"/>
                <a:ext cx="454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E58DF61-2EF3-2B48-B257-3E9ADE8CCF71}"/>
                  </a:ext>
                </a:extLst>
              </p14:cNvPr>
              <p14:cNvContentPartPr/>
              <p14:nvPr/>
            </p14:nvContentPartPr>
            <p14:xfrm>
              <a:off x="2037253" y="4085000"/>
              <a:ext cx="608760" cy="1742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E58DF61-2EF3-2B48-B257-3E9ADE8CCF7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21773" y="4069880"/>
                <a:ext cx="639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9C71387-D132-4A41-AB9D-FE7432FAFD46}"/>
                  </a:ext>
                </a:extLst>
              </p14:cNvPr>
              <p14:cNvContentPartPr/>
              <p14:nvPr/>
            </p14:nvContentPartPr>
            <p14:xfrm>
              <a:off x="1306813" y="4254200"/>
              <a:ext cx="12744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9C71387-D132-4A41-AB9D-FE7432FAFD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91693" y="4239080"/>
                <a:ext cx="157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66F1D4B5-FB1B-B048-AFDF-1385548DD444}"/>
                  </a:ext>
                </a:extLst>
              </p14:cNvPr>
              <p14:cNvContentPartPr/>
              <p14:nvPr/>
            </p14:nvContentPartPr>
            <p14:xfrm>
              <a:off x="1058053" y="4492520"/>
              <a:ext cx="762480" cy="2332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66F1D4B5-FB1B-B048-AFDF-1385548DD44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2933" y="4477040"/>
                <a:ext cx="792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D7536E4D-1390-5948-9152-247CF7C34542}"/>
                  </a:ext>
                </a:extLst>
              </p14:cNvPr>
              <p14:cNvContentPartPr/>
              <p14:nvPr/>
            </p14:nvContentPartPr>
            <p14:xfrm>
              <a:off x="1545133" y="4100840"/>
              <a:ext cx="312480" cy="15912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D7536E4D-1390-5948-9152-247CF7C345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29653" y="4085720"/>
                <a:ext cx="343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9ADE3FA-B64F-7E47-8ACB-040B864463A3}"/>
                  </a:ext>
                </a:extLst>
              </p14:cNvPr>
              <p14:cNvContentPartPr/>
              <p14:nvPr/>
            </p14:nvContentPartPr>
            <p14:xfrm>
              <a:off x="5275453" y="4259600"/>
              <a:ext cx="5760" cy="42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9ADE3FA-B64F-7E47-8ACB-040B864463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60333" y="4244480"/>
                <a:ext cx="36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7E31D4-4F4D-9A45-B1F8-0EDEA2BA0BE6}"/>
                  </a:ext>
                </a:extLst>
              </p14:cNvPr>
              <p14:cNvContentPartPr/>
              <p14:nvPr/>
            </p14:nvContentPartPr>
            <p14:xfrm>
              <a:off x="5280853" y="4016240"/>
              <a:ext cx="360" cy="37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7E31D4-4F4D-9A45-B1F8-0EDEA2BA0B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5733" y="4001120"/>
                <a:ext cx="30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8" name="Ink 149">
                <a:extLst>
                  <a:ext uri="{FF2B5EF4-FFF2-40B4-BE49-F238E27FC236}">
                    <a16:creationId xmlns:a16="http://schemas.microsoft.com/office/drawing/2014/main" id="{23CF7F8D-0867-5B40-A49F-8B7D77E60834}"/>
                  </a:ext>
                </a:extLst>
              </p14:cNvPr>
              <p14:cNvContentPartPr/>
              <p14:nvPr/>
            </p14:nvContentPartPr>
            <p14:xfrm>
              <a:off x="5275453" y="4428800"/>
              <a:ext cx="11160" cy="159480"/>
            </p14:xfrm>
          </p:contentPart>
        </mc:Choice>
        <mc:Fallback xmlns="">
          <p:pic>
            <p:nvPicPr>
              <p:cNvPr id="148" name="Ink 149">
                <a:extLst>
                  <a:ext uri="{FF2B5EF4-FFF2-40B4-BE49-F238E27FC236}">
                    <a16:creationId xmlns:a16="http://schemas.microsoft.com/office/drawing/2014/main" id="{23CF7F8D-0867-5B40-A49F-8B7D77E608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59829" y="4413646"/>
                <a:ext cx="42780" cy="190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CD3E94B-9FE5-9649-B67A-7A9164F820FA}"/>
                  </a:ext>
                </a:extLst>
              </p14:cNvPr>
              <p14:cNvContentPartPr/>
              <p14:nvPr/>
            </p14:nvContentPartPr>
            <p14:xfrm>
              <a:off x="5249173" y="3852080"/>
              <a:ext cx="5760" cy="10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CD3E94B-9FE5-9649-B67A-7A9164F820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3693" y="3836600"/>
                <a:ext cx="36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EAFD919-088F-344B-B6C5-786363BAD001}"/>
                  </a:ext>
                </a:extLst>
              </p14:cNvPr>
              <p14:cNvContentPartPr/>
              <p14:nvPr/>
            </p14:nvContentPartPr>
            <p14:xfrm>
              <a:off x="5111653" y="3725000"/>
              <a:ext cx="57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EAFD919-088F-344B-B6C5-786363BAD0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96173" y="3709520"/>
                <a:ext cx="36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58E466-6376-C94C-89F2-47D7D3114721}"/>
                  </a:ext>
                </a:extLst>
              </p14:cNvPr>
              <p14:cNvContentPartPr/>
              <p14:nvPr/>
            </p14:nvContentPartPr>
            <p14:xfrm>
              <a:off x="4989973" y="3735800"/>
              <a:ext cx="10800" cy="57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58E466-6376-C94C-89F2-47D7D31147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74992" y="3720320"/>
                <a:ext cx="40413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77CF2F8F-F715-0E42-BBA7-58AA2899B920}"/>
                  </a:ext>
                </a:extLst>
              </p14:cNvPr>
              <p14:cNvContentPartPr/>
              <p14:nvPr/>
            </p14:nvContentPartPr>
            <p14:xfrm>
              <a:off x="4206613" y="3598280"/>
              <a:ext cx="661680" cy="164160"/>
            </p14:xfrm>
          </p:contentPart>
        </mc:Choice>
        <mc:Fallback xmlns=""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77CF2F8F-F715-0E42-BBA7-58AA2899B9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91493" y="3582834"/>
                <a:ext cx="692280" cy="194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id="{79DE94C8-5B81-CE4C-A880-8D9E6977A516}"/>
                  </a:ext>
                </a:extLst>
              </p14:cNvPr>
              <p14:cNvContentPartPr/>
              <p14:nvPr/>
            </p14:nvContentPartPr>
            <p14:xfrm>
              <a:off x="5275453" y="5307200"/>
              <a:ext cx="148680" cy="190800"/>
            </p14:xfrm>
          </p:contentPart>
        </mc:Choice>
        <mc:Fallback xmlns=""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79DE94C8-5B81-CE4C-A880-8D9E6977A5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0333" y="5292080"/>
                <a:ext cx="178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6" name="Ink 187">
                <a:extLst>
                  <a:ext uri="{FF2B5EF4-FFF2-40B4-BE49-F238E27FC236}">
                    <a16:creationId xmlns:a16="http://schemas.microsoft.com/office/drawing/2014/main" id="{BB24D7A3-3C27-F74B-B5D7-9E3B5AD72799}"/>
                  </a:ext>
                </a:extLst>
              </p14:cNvPr>
              <p14:cNvContentPartPr/>
              <p14:nvPr/>
            </p14:nvContentPartPr>
            <p14:xfrm>
              <a:off x="5190853" y="4778360"/>
              <a:ext cx="196200" cy="417960"/>
            </p14:xfrm>
          </p:contentPart>
        </mc:Choice>
        <mc:Fallback xmlns="">
          <p:pic>
            <p:nvPicPr>
              <p:cNvPr id="186" name="Ink 187">
                <a:extLst>
                  <a:ext uri="{FF2B5EF4-FFF2-40B4-BE49-F238E27FC236}">
                    <a16:creationId xmlns:a16="http://schemas.microsoft.com/office/drawing/2014/main" id="{BB24D7A3-3C27-F74B-B5D7-9E3B5AD727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75733" y="4762893"/>
                <a:ext cx="226800" cy="448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16C660E3-CB5E-8F47-B783-A0F1EE106729}"/>
                  </a:ext>
                </a:extLst>
              </p14:cNvPr>
              <p14:cNvContentPartPr/>
              <p14:nvPr/>
            </p14:nvContentPartPr>
            <p14:xfrm>
              <a:off x="3619453" y="3545360"/>
              <a:ext cx="275400" cy="14292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16C660E3-CB5E-8F47-B783-A0F1EE1067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03973" y="3529919"/>
                <a:ext cx="306000" cy="1734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11C74-9E32-864D-8EC1-0CCEE664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Interpreting Plots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350E59C-0876-C944-99FA-979EEA1FCD52}"/>
                  </a:ext>
                </a:extLst>
              </p14:cNvPr>
              <p14:cNvContentPartPr/>
              <p14:nvPr/>
            </p14:nvContentPartPr>
            <p14:xfrm>
              <a:off x="3840580" y="5365472"/>
              <a:ext cx="19691" cy="125693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350E59C-0876-C944-99FA-979EEA1FC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5185" y="5349985"/>
                <a:ext cx="49765" cy="156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B0EC757E-3F35-9540-A379-93F23E005383}"/>
                  </a:ext>
                </a:extLst>
              </p14:cNvPr>
              <p14:cNvContentPartPr/>
              <p14:nvPr/>
            </p14:nvContentPartPr>
            <p14:xfrm>
              <a:off x="709933" y="1800440"/>
              <a:ext cx="10827360" cy="446292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B0EC757E-3F35-9540-A379-93F23E0053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813" y="1785319"/>
                <a:ext cx="10857600" cy="4493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EF1AEFD-E8BE-B949-9403-02F819002CE2}"/>
                  </a:ext>
                </a:extLst>
              </p14:cNvPr>
              <p14:cNvContentPartPr/>
              <p14:nvPr/>
            </p14:nvContentPartPr>
            <p14:xfrm>
              <a:off x="9446186" y="4539095"/>
              <a:ext cx="15348" cy="5457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EF1AEFD-E8BE-B949-9403-02F819002C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0838" y="4523452"/>
                <a:ext cx="45330" cy="36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59C9B3E-65D2-8E42-AE1D-7EE386C3E294}"/>
                  </a:ext>
                </a:extLst>
              </p14:cNvPr>
              <p14:cNvContentPartPr/>
              <p14:nvPr/>
            </p14:nvContentPartPr>
            <p14:xfrm>
              <a:off x="7932218" y="5872642"/>
              <a:ext cx="35470" cy="706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59C9B3E-65D2-8E42-AE1D-7EE386C3E2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6812" y="5857153"/>
                <a:ext cx="65566" cy="101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653696D-04EE-DF43-97A3-D07E68528C20}"/>
                  </a:ext>
                </a:extLst>
              </p14:cNvPr>
              <p14:cNvContentPartPr/>
              <p14:nvPr/>
            </p14:nvContentPartPr>
            <p14:xfrm>
              <a:off x="7546137" y="4122660"/>
              <a:ext cx="2532375" cy="2131287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653696D-04EE-DF43-97A3-D07E68528C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0656" y="4107179"/>
                <a:ext cx="2562977" cy="2161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E6EA67D-9AEC-6F45-B674-6F0BF32ACCAD}"/>
                  </a:ext>
                </a:extLst>
              </p14:cNvPr>
              <p14:cNvContentPartPr/>
              <p14:nvPr/>
            </p14:nvContentPartPr>
            <p14:xfrm>
              <a:off x="7571035" y="2777517"/>
              <a:ext cx="2256798" cy="3716878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E6EA67D-9AEC-6F45-B674-6F0BF32ACC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5555" y="2762038"/>
                <a:ext cx="2287397" cy="3747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96A9B42-6257-A14B-87DE-7AA94DD3C63C}"/>
                  </a:ext>
                </a:extLst>
              </p14:cNvPr>
              <p14:cNvContentPartPr/>
              <p14:nvPr/>
            </p14:nvContentPartPr>
            <p14:xfrm>
              <a:off x="6788983" y="2002286"/>
              <a:ext cx="2797038" cy="4452205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96A9B42-6257-A14B-87DE-7AA94DD3C6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3502" y="1986804"/>
                <a:ext cx="2827280" cy="4482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933FB0DA-6BE2-A248-B2E2-882306141677}"/>
                  </a:ext>
                </a:extLst>
              </p14:cNvPr>
              <p14:cNvContentPartPr/>
              <p14:nvPr/>
            </p14:nvContentPartPr>
            <p14:xfrm>
              <a:off x="980159" y="4316608"/>
              <a:ext cx="275343" cy="205113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933FB0DA-6BE2-A248-B2E2-8823061416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682" y="4301135"/>
                <a:ext cx="305937" cy="23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AEDCF455-ABE8-6743-98B1-2CD43CBC9768}"/>
                  </a:ext>
                </a:extLst>
              </p14:cNvPr>
              <p14:cNvContentPartPr/>
              <p14:nvPr/>
            </p14:nvContentPartPr>
            <p14:xfrm>
              <a:off x="8132421" y="3491357"/>
              <a:ext cx="331511" cy="421210"/>
            </p14:xfrm>
          </p:contentPart>
        </mc:Choice>
        <mc:Fallback xmlns=""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AEDCF455-ABE8-6743-98B1-2CD43CBC97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16926" y="3475890"/>
                <a:ext cx="362140" cy="45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F6906-DC0D-9F43-A33F-6612C37DBC0A}"/>
                  </a:ext>
                </a:extLst>
              </p14:cNvPr>
              <p14:cNvContentPartPr/>
              <p14:nvPr/>
            </p14:nvContentPartPr>
            <p14:xfrm>
              <a:off x="1550320" y="990527"/>
              <a:ext cx="482040" cy="48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F6906-DC0D-9F43-A33F-6612C37DBC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4840" y="975058"/>
                <a:ext cx="512640" cy="517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CD3C44-5EB7-3F41-AA18-64CAE17260C0}"/>
                  </a:ext>
                </a:extLst>
              </p14:cNvPr>
              <p14:cNvContentPartPr/>
              <p14:nvPr/>
            </p14:nvContentPartPr>
            <p14:xfrm>
              <a:off x="2111200" y="895127"/>
              <a:ext cx="79560" cy="43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CD3C44-5EB7-3F41-AA18-64CAE17260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95790" y="879647"/>
                <a:ext cx="110022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20DCFD-D049-6143-82E9-247851FA6CC7}"/>
                  </a:ext>
                </a:extLst>
              </p14:cNvPr>
              <p14:cNvContentPartPr/>
              <p14:nvPr/>
            </p14:nvContentPartPr>
            <p14:xfrm>
              <a:off x="2228200" y="1048487"/>
              <a:ext cx="78480" cy="21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20DCFD-D049-6143-82E9-247851FA6C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791" y="1033007"/>
                <a:ext cx="1089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E22C57-99BB-5A40-B4D0-351F9F7C02E8}"/>
                  </a:ext>
                </a:extLst>
              </p14:cNvPr>
              <p14:cNvContentPartPr/>
              <p14:nvPr/>
            </p14:nvContentPartPr>
            <p14:xfrm>
              <a:off x="2307040" y="1033367"/>
              <a:ext cx="116640" cy="23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E22C57-99BB-5A40-B4D0-351F9F7C02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608" y="1017911"/>
                <a:ext cx="147146" cy="26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327B008E-CAD2-B541-8C2D-B56C44A9EAAE}"/>
                  </a:ext>
                </a:extLst>
              </p14:cNvPr>
              <p14:cNvContentPartPr/>
              <p14:nvPr/>
            </p14:nvContentPartPr>
            <p14:xfrm>
              <a:off x="2471200" y="1122647"/>
              <a:ext cx="26640" cy="20160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327B008E-CAD2-B541-8C2D-B56C44A9EA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5720" y="1107527"/>
                <a:ext cx="57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44E0382-0925-A24D-AFD7-6AA5607AC927}"/>
                  </a:ext>
                </a:extLst>
              </p14:cNvPr>
              <p14:cNvContentPartPr/>
              <p14:nvPr/>
            </p14:nvContentPartPr>
            <p14:xfrm>
              <a:off x="3211720" y="953447"/>
              <a:ext cx="169200" cy="482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44E0382-0925-A24D-AFD7-6AA5607AC9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96600" y="937967"/>
                <a:ext cx="199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31">
                <a:extLst>
                  <a:ext uri="{FF2B5EF4-FFF2-40B4-BE49-F238E27FC236}">
                    <a16:creationId xmlns:a16="http://schemas.microsoft.com/office/drawing/2014/main" id="{8D9208B1-6557-DA49-98F5-2523DCDA87FA}"/>
                  </a:ext>
                </a:extLst>
              </p14:cNvPr>
              <p14:cNvContentPartPr/>
              <p14:nvPr/>
            </p14:nvContentPartPr>
            <p14:xfrm>
              <a:off x="5085160" y="1096367"/>
              <a:ext cx="159120" cy="111600"/>
            </p14:xfrm>
          </p:contentPart>
        </mc:Choice>
        <mc:Fallback xmlns="">
          <p:pic>
            <p:nvPicPr>
              <p:cNvPr id="29" name="Ink 31">
                <a:extLst>
                  <a:ext uri="{FF2B5EF4-FFF2-40B4-BE49-F238E27FC236}">
                    <a16:creationId xmlns:a16="http://schemas.microsoft.com/office/drawing/2014/main" id="{8D9208B1-6557-DA49-98F5-2523DCDA87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0040" y="1080887"/>
                <a:ext cx="189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32">
                <a:extLst>
                  <a:ext uri="{FF2B5EF4-FFF2-40B4-BE49-F238E27FC236}">
                    <a16:creationId xmlns:a16="http://schemas.microsoft.com/office/drawing/2014/main" id="{9F058952-4C7B-324E-B1FD-CAD4B989878E}"/>
                  </a:ext>
                </a:extLst>
              </p14:cNvPr>
              <p14:cNvContentPartPr/>
              <p14:nvPr/>
            </p14:nvContentPartPr>
            <p14:xfrm>
              <a:off x="4418440" y="1080887"/>
              <a:ext cx="312480" cy="180000"/>
            </p14:xfrm>
          </p:contentPart>
        </mc:Choice>
        <mc:Fallback xmlns="">
          <p:pic>
            <p:nvPicPr>
              <p:cNvPr id="30" name="Ink 32">
                <a:extLst>
                  <a:ext uri="{FF2B5EF4-FFF2-40B4-BE49-F238E27FC236}">
                    <a16:creationId xmlns:a16="http://schemas.microsoft.com/office/drawing/2014/main" id="{9F058952-4C7B-324E-B1FD-CAD4B98987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2960" y="1065737"/>
                <a:ext cx="343080" cy="210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3">
                <a:extLst>
                  <a:ext uri="{FF2B5EF4-FFF2-40B4-BE49-F238E27FC236}">
                    <a16:creationId xmlns:a16="http://schemas.microsoft.com/office/drawing/2014/main" id="{38516AA2-B6A5-4842-9FDB-859E248F934D}"/>
                  </a:ext>
                </a:extLst>
              </p14:cNvPr>
              <p14:cNvContentPartPr/>
              <p14:nvPr/>
            </p14:nvContentPartPr>
            <p14:xfrm>
              <a:off x="3645880" y="1117247"/>
              <a:ext cx="227880" cy="79560"/>
            </p14:xfrm>
          </p:contentPart>
        </mc:Choice>
        <mc:Fallback xmlns="">
          <p:pic>
            <p:nvPicPr>
              <p:cNvPr id="31" name="Ink 33">
                <a:extLst>
                  <a:ext uri="{FF2B5EF4-FFF2-40B4-BE49-F238E27FC236}">
                    <a16:creationId xmlns:a16="http://schemas.microsoft.com/office/drawing/2014/main" id="{38516AA2-B6A5-4842-9FDB-859E248F93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30400" y="1102127"/>
                <a:ext cx="2584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3E193760-C33E-2441-BECB-42A463F5C3EE}"/>
                  </a:ext>
                </a:extLst>
              </p14:cNvPr>
              <p14:cNvContentPartPr/>
              <p14:nvPr/>
            </p14:nvContentPartPr>
            <p14:xfrm>
              <a:off x="2693320" y="197087"/>
              <a:ext cx="2990160" cy="11376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3E193760-C33E-2441-BECB-42A463F5C3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78200" y="181967"/>
                <a:ext cx="302076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085FF59-035D-344F-9564-BF3B474A75CE}"/>
                  </a:ext>
                </a:extLst>
              </p14:cNvPr>
              <p14:cNvContentPartPr/>
              <p14:nvPr/>
            </p14:nvContentPartPr>
            <p14:xfrm>
              <a:off x="364840" y="1429727"/>
              <a:ext cx="1328760" cy="6562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085FF59-035D-344F-9564-BF3B474A75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9716" y="1414255"/>
                <a:ext cx="1359368" cy="686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6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A18B44-35D6-6543-871F-62F0C19591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8" y="1075765"/>
            <a:ext cx="11755201" cy="5177117"/>
          </a:xfrm>
        </p:spPr>
        <p:txBody>
          <a:bodyPr/>
          <a:lstStyle/>
          <a:p>
            <a:r>
              <a:rPr lang="en-GB" b="0" dirty="0"/>
              <a:t>Guess a line (ie., guess a value for the slope, a, and the intercept, b)</a:t>
            </a:r>
          </a:p>
          <a:p>
            <a:r>
              <a:rPr lang="en-GB" b="0" dirty="0"/>
              <a:t>Calculate the error for each point (distance from observation </a:t>
            </a:r>
            <a:r>
              <a:rPr lang="en-GB" b="0" dirty="0" err="1"/>
              <a:t>yi</a:t>
            </a:r>
            <a:r>
              <a:rPr lang="en-GB" b="0" dirty="0"/>
              <a:t> to the prediction using the line y^i)</a:t>
            </a:r>
          </a:p>
          <a:p>
            <a:r>
              <a:rPr lang="en-GB" b="0" dirty="0"/>
              <a:t>Move the line around until the total error is </a:t>
            </a:r>
            <a:r>
              <a:rPr lang="en-GB" b="0" dirty="0" err="1"/>
              <a:t>minimized</a:t>
            </a:r>
            <a:endParaRPr lang="en-GB" b="0" dirty="0"/>
          </a:p>
          <a:p>
            <a:r>
              <a:rPr lang="en-GB" b="0" dirty="0"/>
              <a:t>The TOTAL error considers the distance from EVERY point which has the effect of dragging the line to a place where each point is “balanced” with respect to the others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D9BED6-7697-7A40-B781-1C146EB1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2120"/>
            <a:ext cx="12192000" cy="585880"/>
          </a:xfrm>
        </p:spPr>
        <p:txBody>
          <a:bodyPr>
            <a:normAutofit/>
          </a:bodyPr>
          <a:lstStyle/>
          <a:p>
            <a:r>
              <a:rPr lang="en-GB" dirty="0"/>
              <a:t>Finding Functions from Data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CE2625-78F5-8640-982E-0E27D6DC6071}"/>
                  </a:ext>
                </a:extLst>
              </p14:cNvPr>
              <p14:cNvContentPartPr/>
              <p14:nvPr/>
            </p14:nvContentPartPr>
            <p14:xfrm>
              <a:off x="1187529" y="5874457"/>
              <a:ext cx="22466" cy="910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CE2625-78F5-8640-982E-0E27D6DC6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2195" y="5858791"/>
                <a:ext cx="52777" cy="40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7E9DCA-D02F-AE44-B195-0AE5A2250C35}"/>
                  </a:ext>
                </a:extLst>
              </p14:cNvPr>
              <p14:cNvContentPartPr/>
              <p14:nvPr/>
            </p14:nvContentPartPr>
            <p14:xfrm>
              <a:off x="1459549" y="6012895"/>
              <a:ext cx="22466" cy="1366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7E9DCA-D02F-AE44-B195-0AE5A2250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215" y="5997832"/>
                <a:ext cx="52777" cy="43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489821-3225-3B49-8CC7-E5B487A6A30D}"/>
                  </a:ext>
                </a:extLst>
              </p14:cNvPr>
              <p14:cNvContentPartPr/>
              <p14:nvPr/>
            </p14:nvContentPartPr>
            <p14:xfrm>
              <a:off x="1932548" y="5419370"/>
              <a:ext cx="304" cy="485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489821-3225-3B49-8CC7-E5B487A6A3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476" y="5404452"/>
                <a:ext cx="26144" cy="34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959B27-BF45-EA44-A7C7-96E9E616F46D}"/>
                  </a:ext>
                </a:extLst>
              </p14:cNvPr>
              <p14:cNvContentPartPr/>
              <p14:nvPr/>
            </p14:nvContentPartPr>
            <p14:xfrm>
              <a:off x="2289574" y="5637957"/>
              <a:ext cx="27020" cy="1821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959B27-BF45-EA44-A7C7-96E9E616F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4083" y="5622291"/>
                <a:ext cx="57643" cy="4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BEBA0E-00A1-A840-8AC1-D3F786DAFA9B}"/>
                  </a:ext>
                </a:extLst>
              </p14:cNvPr>
              <p14:cNvContentPartPr/>
              <p14:nvPr/>
            </p14:nvContentPartPr>
            <p14:xfrm>
              <a:off x="2740410" y="5004357"/>
              <a:ext cx="22466" cy="1821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BEBA0E-00A1-A840-8AC1-D3F786DAFA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5076" y="4988998"/>
                <a:ext cx="52777" cy="4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CD57DEDB-EA2B-C347-AE49-CC1F713CBBA7}"/>
                  </a:ext>
                </a:extLst>
              </p14:cNvPr>
              <p14:cNvContentPartPr/>
              <p14:nvPr/>
            </p14:nvContentPartPr>
            <p14:xfrm>
              <a:off x="911259" y="3965157"/>
              <a:ext cx="2656443" cy="2490074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CD57DEDB-EA2B-C347-AE49-CC1F713CBB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781" y="3949677"/>
                <a:ext cx="2687039" cy="252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F1E7FE-33CA-E746-A04F-82C5361BCF80}"/>
                  </a:ext>
                </a:extLst>
              </p14:cNvPr>
              <p14:cNvContentPartPr/>
              <p14:nvPr/>
            </p14:nvContentPartPr>
            <p14:xfrm>
              <a:off x="402133" y="3522821"/>
              <a:ext cx="2515879" cy="2427838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F1E7FE-33CA-E746-A04F-82C5361BCF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654" y="3507341"/>
                <a:ext cx="2546477" cy="245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EA04284-C335-714F-8D04-BEEF0F939638}"/>
                  </a:ext>
                </a:extLst>
              </p14:cNvPr>
              <p14:cNvContentPartPr/>
              <p14:nvPr/>
            </p14:nvContentPartPr>
            <p14:xfrm>
              <a:off x="1981730" y="4825844"/>
              <a:ext cx="205533" cy="196729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EA04284-C335-714F-8D04-BEEF0F9396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6252" y="4810379"/>
                <a:ext cx="236129" cy="227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B2A2259C-EAB8-BA4E-BBA6-DE323BF84F3A}"/>
                  </a:ext>
                </a:extLst>
              </p14:cNvPr>
              <p14:cNvContentPartPr/>
              <p14:nvPr/>
            </p14:nvContentPartPr>
            <p14:xfrm>
              <a:off x="1718514" y="4527412"/>
              <a:ext cx="339418" cy="415012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B2A2259C-EAB8-BA4E-BBA6-DE323BF84F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3037" y="4511935"/>
                <a:ext cx="370012" cy="445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63DA76-9DB4-2F4B-9A1C-AEE16C5263BF}"/>
                  </a:ext>
                </a:extLst>
              </p14:cNvPr>
              <p14:cNvContentPartPr/>
              <p14:nvPr/>
            </p14:nvContentPartPr>
            <p14:xfrm>
              <a:off x="879382" y="4526805"/>
              <a:ext cx="170012" cy="31574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63DA76-9DB4-2F4B-9A1C-AEE16C526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3894" y="4511199"/>
                <a:ext cx="200629" cy="62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081ED2-A3D4-3344-9AC5-4E73117B473E}"/>
                  </a:ext>
                </a:extLst>
              </p14:cNvPr>
              <p14:cNvContentPartPr/>
              <p14:nvPr/>
            </p14:nvContentPartPr>
            <p14:xfrm>
              <a:off x="933118" y="5031074"/>
              <a:ext cx="170012" cy="1821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081ED2-A3D4-3344-9AC5-4E73117B47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7630" y="5015408"/>
                <a:ext cx="200629" cy="4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218308E5-2386-F846-B30E-65851ABD6395}"/>
                  </a:ext>
                </a:extLst>
              </p14:cNvPr>
              <p14:cNvContentPartPr/>
              <p14:nvPr/>
            </p14:nvContentPartPr>
            <p14:xfrm>
              <a:off x="794679" y="4647331"/>
              <a:ext cx="40378" cy="353079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218308E5-2386-F846-B30E-65851ABD63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9177" y="4631855"/>
                <a:ext cx="71022" cy="383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1376C32-1214-5C44-A879-DA9F4D18FF65}"/>
                  </a:ext>
                </a:extLst>
              </p14:cNvPr>
              <p14:cNvContentPartPr/>
              <p14:nvPr/>
            </p14:nvContentPartPr>
            <p14:xfrm>
              <a:off x="2053074" y="4928459"/>
              <a:ext cx="13662" cy="31574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1376C32-1214-5C44-A879-DA9F4D18FF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7614" y="4913031"/>
                <a:ext cx="44222" cy="62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9536BA9-3BC3-5B46-9848-E117D4AE02D9}"/>
                  </a:ext>
                </a:extLst>
              </p14:cNvPr>
              <p14:cNvContentPartPr/>
              <p14:nvPr/>
            </p14:nvContentPartPr>
            <p14:xfrm>
              <a:off x="2204871" y="4247802"/>
              <a:ext cx="651815" cy="868581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9536BA9-3BC3-5B46-9848-E117D4AE02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89394" y="4232324"/>
                <a:ext cx="682408" cy="899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EAE4A34-BA3F-E24D-8C1A-2B675830341F}"/>
                  </a:ext>
                </a:extLst>
              </p14:cNvPr>
              <p14:cNvContentPartPr/>
              <p14:nvPr/>
            </p14:nvContentPartPr>
            <p14:xfrm>
              <a:off x="2497839" y="3921439"/>
              <a:ext cx="466016" cy="698872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EAE4A34-BA3F-E24D-8C1A-2B67583034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2353" y="3905964"/>
                <a:ext cx="496628" cy="72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D3DBA8-9BCE-7946-955E-DFF1D2E8C878}"/>
                  </a:ext>
                </a:extLst>
              </p14:cNvPr>
              <p14:cNvContentPartPr/>
              <p14:nvPr/>
            </p14:nvContentPartPr>
            <p14:xfrm>
              <a:off x="2731606" y="3665510"/>
              <a:ext cx="556487" cy="79329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D3DBA8-9BCE-7946-955E-DFF1D2E8C8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16128" y="3650026"/>
                <a:ext cx="587083" cy="823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E281309C-B0AC-7841-A248-5F53E8DA1605}"/>
                  </a:ext>
                </a:extLst>
              </p14:cNvPr>
              <p14:cNvContentPartPr/>
              <p14:nvPr/>
            </p14:nvContentPartPr>
            <p14:xfrm>
              <a:off x="821396" y="4772412"/>
              <a:ext cx="1082007" cy="1106902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E281309C-B0AC-7841-A248-5F53E8DA16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5918" y="4756933"/>
                <a:ext cx="1112603" cy="113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5B278A-D08D-FD4D-8E01-C0D2B1E0F836}"/>
                  </a:ext>
                </a:extLst>
              </p14:cNvPr>
              <p14:cNvContentPartPr/>
              <p14:nvPr/>
            </p14:nvContentPartPr>
            <p14:xfrm>
              <a:off x="1040287" y="5287307"/>
              <a:ext cx="505180" cy="674281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5B278A-D08D-FD4D-8E01-C0D2B1E0F8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4804" y="5271827"/>
                <a:ext cx="535786" cy="704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6B76CA8-8B81-DA4D-9626-EE854BD19237}"/>
                  </a:ext>
                </a:extLst>
              </p14:cNvPr>
              <p14:cNvContentPartPr/>
              <p14:nvPr/>
            </p14:nvContentPartPr>
            <p14:xfrm>
              <a:off x="4241334" y="5258836"/>
              <a:ext cx="585025" cy="143296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6B76CA8-8B81-DA4D-9626-EE854BD192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25853" y="5243354"/>
                <a:ext cx="615626" cy="17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85DC656D-A751-B04D-A7B0-57B7C60E2802}"/>
                  </a:ext>
                </a:extLst>
              </p14:cNvPr>
              <p14:cNvContentPartPr/>
              <p14:nvPr/>
            </p14:nvContentPartPr>
            <p14:xfrm>
              <a:off x="5160615" y="4053874"/>
              <a:ext cx="3739968" cy="2253878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85DC656D-A751-B04D-A7B0-57B7C60E28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45135" y="4038395"/>
                <a:ext cx="3770567" cy="2284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39D5BDC-6979-B545-B61A-5DA470B81912}"/>
                  </a:ext>
                </a:extLst>
              </p14:cNvPr>
              <p14:cNvContentPartPr/>
              <p14:nvPr/>
            </p14:nvContentPartPr>
            <p14:xfrm>
              <a:off x="4982102" y="3821928"/>
              <a:ext cx="3356226" cy="2468215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39D5BDC-6979-B545-B61A-5DA470B819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66622" y="3806448"/>
                <a:ext cx="3386826" cy="249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1EDDA57-D0C5-EA46-AC27-6DEAD2F643BD}"/>
                  </a:ext>
                </a:extLst>
              </p14:cNvPr>
              <p14:cNvContentPartPr/>
              <p14:nvPr/>
            </p14:nvContentPartPr>
            <p14:xfrm>
              <a:off x="7052913" y="4259103"/>
              <a:ext cx="94114" cy="241357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1EDDA57-D0C5-EA46-AC27-6DEAD2F64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37467" y="4243613"/>
                <a:ext cx="124647" cy="27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ED2E5F7D-551B-9B43-98E9-A8FD1B58E7F4}"/>
                  </a:ext>
                </a:extLst>
              </p14:cNvPr>
              <p14:cNvContentPartPr/>
              <p14:nvPr/>
            </p14:nvContentPartPr>
            <p14:xfrm>
              <a:off x="5626934" y="4888452"/>
              <a:ext cx="989108" cy="749876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ED2E5F7D-551B-9B43-98E9-A8FD1B58E7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1457" y="4872980"/>
                <a:ext cx="1019703" cy="780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CA0C830-11EF-3A41-9787-7CF1E7937F3F}"/>
                  </a:ext>
                </a:extLst>
              </p14:cNvPr>
              <p14:cNvContentPartPr/>
              <p14:nvPr/>
            </p14:nvContentPartPr>
            <p14:xfrm>
              <a:off x="6936940" y="4848378"/>
              <a:ext cx="53736" cy="85006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CA0C830-11EF-3A41-9787-7CF1E7937F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21536" y="4832955"/>
                <a:ext cx="84186" cy="115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BC61ABA-A68A-CF40-9490-7968E7E54105}"/>
                  </a:ext>
                </a:extLst>
              </p14:cNvPr>
              <p14:cNvContentPartPr/>
              <p14:nvPr/>
            </p14:nvContentPartPr>
            <p14:xfrm>
              <a:off x="7066271" y="4687777"/>
              <a:ext cx="44932" cy="76202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BC61ABA-A68A-CF40-9490-7968E7E541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0814" y="4672321"/>
                <a:ext cx="75486" cy="106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1347489-3ABF-F241-88AB-7FB01924ABA9}"/>
                  </a:ext>
                </a:extLst>
              </p14:cNvPr>
              <p14:cNvContentPartPr/>
              <p14:nvPr/>
            </p14:nvContentPartPr>
            <p14:xfrm>
              <a:off x="5218601" y="5745193"/>
              <a:ext cx="107472" cy="9108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1347489-3ABF-F241-88AB-7FB01924AB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03093" y="5729527"/>
                <a:ext cx="138127" cy="40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5397C8A-98F3-E94E-B1E7-0CFE5ED0BC52}"/>
                  </a:ext>
                </a:extLst>
              </p14:cNvPr>
              <p14:cNvContentPartPr/>
              <p14:nvPr/>
            </p14:nvContentPartPr>
            <p14:xfrm>
              <a:off x="5223155" y="5803180"/>
              <a:ext cx="80756" cy="4857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5397C8A-98F3-E94E-B1E7-0CFE5ED0BC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07653" y="5787115"/>
                <a:ext cx="111400" cy="36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C40F0D-93B9-9C4A-AB5E-0EDB562E4E1B}"/>
                  </a:ext>
                </a:extLst>
              </p14:cNvPr>
              <p14:cNvContentPartPr/>
              <p14:nvPr/>
            </p14:nvContentPartPr>
            <p14:xfrm>
              <a:off x="566984" y="4777270"/>
              <a:ext cx="107472" cy="102311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C40F0D-93B9-9C4A-AB5E-0EDB562E4E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476" y="4761834"/>
                <a:ext cx="138127" cy="132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E403C29-36B7-524D-9DD6-D6BD1F983382}"/>
                  </a:ext>
                </a:extLst>
              </p14:cNvPr>
              <p14:cNvContentPartPr/>
              <p14:nvPr/>
            </p14:nvContentPartPr>
            <p14:xfrm>
              <a:off x="5013372" y="5736693"/>
              <a:ext cx="89560" cy="93507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E403C29-36B7-524D-9DD6-D6BD1F9833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7906" y="5721228"/>
                <a:ext cx="120133" cy="124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95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62332D-A5D8-4E4A-B024-2A4A8CFA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Regression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20BB27-D204-274B-B90D-286CD9704FD1}"/>
                  </a:ext>
                </a:extLst>
              </p14:cNvPr>
              <p14:cNvContentPartPr/>
              <p14:nvPr/>
            </p14:nvContentPartPr>
            <p14:xfrm>
              <a:off x="5545453" y="169280"/>
              <a:ext cx="3423960" cy="202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20BB27-D204-274B-B90D-286CD9704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0333" y="153800"/>
                <a:ext cx="3454560" cy="20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B792911F-FDA7-E049-9A4E-2235B75218BE}"/>
                  </a:ext>
                </a:extLst>
              </p14:cNvPr>
              <p14:cNvContentPartPr/>
              <p14:nvPr/>
            </p14:nvContentPartPr>
            <p14:xfrm>
              <a:off x="6196333" y="1328120"/>
              <a:ext cx="465480" cy="6296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B792911F-FDA7-E049-9A4E-2235B75218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1213" y="1312649"/>
                <a:ext cx="496080" cy="66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91FFEFA0-EAA2-5B44-B8EA-BF13B81B2664}"/>
                  </a:ext>
                </a:extLst>
              </p14:cNvPr>
              <p14:cNvContentPartPr/>
              <p14:nvPr/>
            </p14:nvContentPartPr>
            <p14:xfrm>
              <a:off x="1968493" y="2005280"/>
              <a:ext cx="1534680" cy="37620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91FFEFA0-EAA2-5B44-B8EA-BF13B81B2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3017" y="1990160"/>
                <a:ext cx="1564913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5746EB1-A7A0-064E-904E-C800C454A133}"/>
                  </a:ext>
                </a:extLst>
              </p14:cNvPr>
              <p14:cNvContentPartPr/>
              <p14:nvPr/>
            </p14:nvContentPartPr>
            <p14:xfrm>
              <a:off x="3952813" y="2074040"/>
              <a:ext cx="32040" cy="275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5746EB1-A7A0-064E-904E-C800C454A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7333" y="2058920"/>
                <a:ext cx="626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4C8329-E7C2-B746-9E21-B57C663E1054}"/>
                  </a:ext>
                </a:extLst>
              </p14:cNvPr>
              <p14:cNvContentPartPr/>
              <p14:nvPr/>
            </p14:nvContentPartPr>
            <p14:xfrm>
              <a:off x="3926893" y="2010680"/>
              <a:ext cx="158040" cy="174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4C8329-E7C2-B746-9E21-B57C663E10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1413" y="1995560"/>
                <a:ext cx="188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9DF2BDB-928C-9D4A-A685-7C6F1B0552FE}"/>
                  </a:ext>
                </a:extLst>
              </p14:cNvPr>
              <p14:cNvContentPartPr/>
              <p14:nvPr/>
            </p14:nvContentPartPr>
            <p14:xfrm>
              <a:off x="4079533" y="2153960"/>
              <a:ext cx="217440" cy="174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9DF2BDB-928C-9D4A-A685-7C6F1B0552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4413" y="2138840"/>
                <a:ext cx="247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5550EC8-684F-5341-8BE1-97FA321D4D6B}"/>
                  </a:ext>
                </a:extLst>
              </p14:cNvPr>
              <p14:cNvContentPartPr/>
              <p14:nvPr/>
            </p14:nvContentPartPr>
            <p14:xfrm>
              <a:off x="4344133" y="1980080"/>
              <a:ext cx="174960" cy="353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5550EC8-684F-5341-8BE1-97FA321D4D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9013" y="1964960"/>
                <a:ext cx="2055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0963447-DD5D-A745-AB9B-6EDFBCC5045D}"/>
                  </a:ext>
                </a:extLst>
              </p14:cNvPr>
              <p14:cNvContentPartPr/>
              <p14:nvPr/>
            </p14:nvContentPartPr>
            <p14:xfrm>
              <a:off x="4524133" y="2177000"/>
              <a:ext cx="79560" cy="140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0963447-DD5D-A745-AB9B-6EDFBCC504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9013" y="2161880"/>
                <a:ext cx="110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D27F85-0AD8-5E46-A1A4-4FA20AFE3739}"/>
                  </a:ext>
                </a:extLst>
              </p14:cNvPr>
              <p14:cNvContentPartPr/>
              <p14:nvPr/>
            </p14:nvContentPartPr>
            <p14:xfrm>
              <a:off x="4608733" y="2180600"/>
              <a:ext cx="143280" cy="142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D27F85-0AD8-5E46-A1A4-4FA20AFE37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3613" y="2165480"/>
                <a:ext cx="173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87C696-3263-AA41-ADDE-C5EBFE198301}"/>
                  </a:ext>
                </a:extLst>
              </p14:cNvPr>
              <p14:cNvContentPartPr/>
              <p14:nvPr/>
            </p14:nvContentPartPr>
            <p14:xfrm>
              <a:off x="4746613" y="2007080"/>
              <a:ext cx="169560" cy="326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87C696-3263-AA41-ADDE-C5EBFE1983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31133" y="1991960"/>
                <a:ext cx="2001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4D9C4C-42C7-AC4D-8E8D-27BB76C8F246}"/>
                  </a:ext>
                </a:extLst>
              </p14:cNvPr>
              <p14:cNvContentPartPr/>
              <p14:nvPr/>
            </p14:nvContentPartPr>
            <p14:xfrm>
              <a:off x="4910413" y="2128400"/>
              <a:ext cx="227880" cy="23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4D9C4C-42C7-AC4D-8E8D-27BB76C8F2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5293" y="2112920"/>
                <a:ext cx="2584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80AFEF-616A-4847-A052-7C3F909C1FF9}"/>
                  </a:ext>
                </a:extLst>
              </p14:cNvPr>
              <p14:cNvContentPartPr/>
              <p14:nvPr/>
            </p14:nvContentPartPr>
            <p14:xfrm>
              <a:off x="4957933" y="1963160"/>
              <a:ext cx="37440" cy="26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80AFEF-616A-4847-A052-7C3F909C1F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42813" y="1947680"/>
                <a:ext cx="680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07A3E81-BCCC-C145-89B1-CCA92896F098}"/>
                  </a:ext>
                </a:extLst>
              </p14:cNvPr>
              <p14:cNvContentPartPr/>
              <p14:nvPr/>
            </p14:nvContentPartPr>
            <p14:xfrm>
              <a:off x="4328293" y="1952360"/>
              <a:ext cx="16200" cy="10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07A3E81-BCCC-C145-89B1-CCA92896F0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13173" y="1937240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384D2F-2E49-DA49-B331-E9D9AAFD50C6}"/>
                  </a:ext>
                </a:extLst>
              </p14:cNvPr>
              <p14:cNvContentPartPr/>
              <p14:nvPr/>
            </p14:nvContentPartPr>
            <p14:xfrm>
              <a:off x="3534493" y="2365280"/>
              <a:ext cx="63720" cy="6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384D2F-2E49-DA49-B331-E9D9AAFD50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9373" y="2349800"/>
                <a:ext cx="943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1842A5C-0AAB-C649-B57A-393496320D2C}"/>
                  </a:ext>
                </a:extLst>
              </p14:cNvPr>
              <p14:cNvContentPartPr/>
              <p14:nvPr/>
            </p14:nvContentPartPr>
            <p14:xfrm>
              <a:off x="3550693" y="2211560"/>
              <a:ext cx="10800" cy="10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1842A5C-0AAB-C649-B57A-393496320D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35213" y="2196440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5AC8FF79-5A5E-A347-9B44-80972C8E1203}"/>
                  </a:ext>
                </a:extLst>
              </p14:cNvPr>
              <p14:cNvContentPartPr/>
              <p14:nvPr/>
            </p14:nvContentPartPr>
            <p14:xfrm>
              <a:off x="5227933" y="2285720"/>
              <a:ext cx="79560" cy="19620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5AC8FF79-5A5E-A347-9B44-80972C8E12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12813" y="2270600"/>
                <a:ext cx="110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81">
                <a:extLst>
                  <a:ext uri="{FF2B5EF4-FFF2-40B4-BE49-F238E27FC236}">
                    <a16:creationId xmlns:a16="http://schemas.microsoft.com/office/drawing/2014/main" id="{5842A0BC-B7FC-9243-8191-7BF82720CE98}"/>
                  </a:ext>
                </a:extLst>
              </p14:cNvPr>
              <p14:cNvContentPartPr/>
              <p14:nvPr/>
            </p14:nvContentPartPr>
            <p14:xfrm>
              <a:off x="1248493" y="3148280"/>
              <a:ext cx="111600" cy="58680"/>
            </p14:xfrm>
          </p:contentPart>
        </mc:Choice>
        <mc:Fallback xmlns="">
          <p:pic>
            <p:nvPicPr>
              <p:cNvPr id="80" name="Ink 81">
                <a:extLst>
                  <a:ext uri="{FF2B5EF4-FFF2-40B4-BE49-F238E27FC236}">
                    <a16:creationId xmlns:a16="http://schemas.microsoft.com/office/drawing/2014/main" id="{5842A0BC-B7FC-9243-8191-7BF82720CE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3373" y="3133160"/>
                <a:ext cx="1418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3C0D9EBE-5D02-924D-B84B-5B43508B6511}"/>
                  </a:ext>
                </a:extLst>
              </p14:cNvPr>
              <p14:cNvContentPartPr/>
              <p14:nvPr/>
            </p14:nvContentPartPr>
            <p14:xfrm>
              <a:off x="608773" y="3100760"/>
              <a:ext cx="349200" cy="21708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3C0D9EBE-5D02-924D-B84B-5B43508B65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3653" y="3085665"/>
                <a:ext cx="379440" cy="247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FFA568ED-0BC6-CD41-B126-577766D075C0}"/>
                  </a:ext>
                </a:extLst>
              </p14:cNvPr>
              <p14:cNvContentPartPr/>
              <p14:nvPr/>
            </p14:nvContentPartPr>
            <p14:xfrm>
              <a:off x="2016013" y="3164120"/>
              <a:ext cx="74520" cy="16956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FFA568ED-0BC6-CD41-B126-577766D075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00533" y="3149000"/>
                <a:ext cx="105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A86DBC2-62F3-F748-80B2-DA4600F87CFD}"/>
                  </a:ext>
                </a:extLst>
              </p14:cNvPr>
              <p14:cNvContentPartPr/>
              <p14:nvPr/>
            </p14:nvContentPartPr>
            <p14:xfrm>
              <a:off x="2280613" y="3127040"/>
              <a:ext cx="159120" cy="37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A86DBC2-62F3-F748-80B2-DA4600F87C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65133" y="3111920"/>
                <a:ext cx="189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24696F9-1FB4-EF4E-9BA9-020FA774A759}"/>
                  </a:ext>
                </a:extLst>
              </p14:cNvPr>
              <p14:cNvContentPartPr/>
              <p14:nvPr/>
            </p14:nvContentPartPr>
            <p14:xfrm>
              <a:off x="3719893" y="2269880"/>
              <a:ext cx="84960" cy="10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24696F9-1FB4-EF4E-9BA9-020FA774A7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04773" y="2254760"/>
                <a:ext cx="115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69650715-546C-8246-91C8-E76B4A6A05B4}"/>
                  </a:ext>
                </a:extLst>
              </p14:cNvPr>
              <p14:cNvContentPartPr/>
              <p14:nvPr/>
            </p14:nvContentPartPr>
            <p14:xfrm>
              <a:off x="9630733" y="1238480"/>
              <a:ext cx="280440" cy="1742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69650715-546C-8246-91C8-E76B4A6A05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15273" y="1223360"/>
                <a:ext cx="311001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F779FF0-933C-A64B-8A7F-41531C0DAA86}"/>
                  </a:ext>
                </a:extLst>
              </p14:cNvPr>
              <p14:cNvContentPartPr/>
              <p14:nvPr/>
            </p14:nvContentPartPr>
            <p14:xfrm>
              <a:off x="10138693" y="912320"/>
              <a:ext cx="63720" cy="2389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F779FF0-933C-A64B-8A7F-41531C0DAA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23213" y="897200"/>
                <a:ext cx="93960" cy="24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8B41097-D2B4-DA4C-92DD-85683942B9CA}"/>
                  </a:ext>
                </a:extLst>
              </p14:cNvPr>
              <p14:cNvContentPartPr/>
              <p14:nvPr/>
            </p14:nvContentPartPr>
            <p14:xfrm>
              <a:off x="10387453" y="1201040"/>
              <a:ext cx="174960" cy="360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8B41097-D2B4-DA4C-92DD-85683942B9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71973" y="1185920"/>
                <a:ext cx="205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ED75C56-14DC-E14A-8682-9362A66A2082}"/>
                  </a:ext>
                </a:extLst>
              </p14:cNvPr>
              <p14:cNvContentPartPr/>
              <p14:nvPr/>
            </p14:nvContentPartPr>
            <p14:xfrm>
              <a:off x="10868773" y="790640"/>
              <a:ext cx="42840" cy="2426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ED75C56-14DC-E14A-8682-9362A66A20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53653" y="775520"/>
                <a:ext cx="73440" cy="24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ACD2D675-55A7-104F-9010-750F86E4D1C6}"/>
                  </a:ext>
                </a:extLst>
              </p14:cNvPr>
              <p14:cNvContentPartPr/>
              <p14:nvPr/>
            </p14:nvContentPartPr>
            <p14:xfrm>
              <a:off x="11085853" y="1084760"/>
              <a:ext cx="222480" cy="47664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ACD2D675-55A7-104F-9010-750F86E4D1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70733" y="1069280"/>
                <a:ext cx="2530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2672DF6A-5479-7744-932F-81D18E661415}"/>
                  </a:ext>
                </a:extLst>
              </p14:cNvPr>
              <p14:cNvContentPartPr/>
              <p14:nvPr/>
            </p14:nvContentPartPr>
            <p14:xfrm>
              <a:off x="5545453" y="444320"/>
              <a:ext cx="2783160" cy="234468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2672DF6A-5479-7744-932F-81D18E6614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0331" y="429200"/>
                <a:ext cx="2813764" cy="23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61963B8-56A7-5640-ADB9-75CEC4C9551A}"/>
                  </a:ext>
                </a:extLst>
              </p14:cNvPr>
              <p14:cNvContentPartPr/>
              <p14:nvPr/>
            </p14:nvContentPartPr>
            <p14:xfrm>
              <a:off x="9741613" y="1645640"/>
              <a:ext cx="42840" cy="206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61963B8-56A7-5640-ADB9-75CEC4C955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26493" y="1630160"/>
                <a:ext cx="73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AC3D6CE-6CF6-EF40-B29D-4BEE43384E3E}"/>
                  </a:ext>
                </a:extLst>
              </p14:cNvPr>
              <p14:cNvContentPartPr/>
              <p14:nvPr/>
            </p14:nvContentPartPr>
            <p14:xfrm>
              <a:off x="10413733" y="1709000"/>
              <a:ext cx="233280" cy="164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AC3D6CE-6CF6-EF40-B29D-4BEE43384E3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98613" y="1693880"/>
                <a:ext cx="2635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C56EFD3-378C-194C-AF41-03FFC4C9B9F8}"/>
                  </a:ext>
                </a:extLst>
              </p14:cNvPr>
              <p14:cNvContentPartPr/>
              <p14:nvPr/>
            </p14:nvContentPartPr>
            <p14:xfrm>
              <a:off x="11122933" y="1730240"/>
              <a:ext cx="148680" cy="148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C56EFD3-378C-194C-AF41-03FFC4C9B9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07813" y="1715120"/>
                <a:ext cx="1789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390EA0-1050-6B4F-B5D4-459D607C14D1}"/>
                  </a:ext>
                </a:extLst>
              </p14:cNvPr>
              <p14:cNvContentPartPr/>
              <p14:nvPr/>
            </p14:nvContentPartPr>
            <p14:xfrm>
              <a:off x="10403293" y="2005280"/>
              <a:ext cx="1074600" cy="32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390EA0-1050-6B4F-B5D4-459D607C14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87813" y="1989800"/>
                <a:ext cx="1105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E669942-F0A5-4E4F-AF27-0366C8CC369F}"/>
                  </a:ext>
                </a:extLst>
              </p14:cNvPr>
              <p14:cNvContentPartPr/>
              <p14:nvPr/>
            </p14:nvContentPartPr>
            <p14:xfrm>
              <a:off x="2688133" y="2889080"/>
              <a:ext cx="169560" cy="745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E669942-F0A5-4E4F-AF27-0366C8CC369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72653" y="2873960"/>
                <a:ext cx="200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1703F7CF-0D14-6840-B83A-30FA0B2EC41E}"/>
                  </a:ext>
                </a:extLst>
              </p14:cNvPr>
              <p14:cNvContentPartPr/>
              <p14:nvPr/>
            </p14:nvContentPartPr>
            <p14:xfrm>
              <a:off x="2582293" y="3096080"/>
              <a:ext cx="423720" cy="34380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1703F7CF-0D14-6840-B83A-30FA0B2EC4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66813" y="3080960"/>
                <a:ext cx="4543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DC83A988-A9F6-8748-9132-F7065F6CFC2D}"/>
                  </a:ext>
                </a:extLst>
              </p14:cNvPr>
              <p14:cNvContentPartPr/>
              <p14:nvPr/>
            </p14:nvContentPartPr>
            <p14:xfrm>
              <a:off x="544693" y="2164040"/>
              <a:ext cx="1042920" cy="30744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DC83A988-A9F6-8748-9132-F7065F6CFC2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573" y="2148920"/>
                <a:ext cx="10731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B4323434-A41C-4847-9E47-15122218D47A}"/>
                  </a:ext>
                </a:extLst>
              </p14:cNvPr>
              <p14:cNvContentPartPr/>
              <p14:nvPr/>
            </p14:nvContentPartPr>
            <p14:xfrm>
              <a:off x="147613" y="5008008"/>
              <a:ext cx="709560" cy="30492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B4323434-A41C-4847-9E47-15122218D47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2493" y="4992888"/>
                <a:ext cx="739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7D95E89-5545-8F48-BA21-55B4623BC0FA}"/>
                  </a:ext>
                </a:extLst>
              </p14:cNvPr>
              <p14:cNvContentPartPr/>
              <p14:nvPr/>
            </p14:nvContentPartPr>
            <p14:xfrm>
              <a:off x="1090453" y="5085768"/>
              <a:ext cx="687600" cy="253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7D95E89-5545-8F48-BA21-55B4623BC0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4973" y="5070648"/>
                <a:ext cx="718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5" name="Ink 176">
                <a:extLst>
                  <a:ext uri="{FF2B5EF4-FFF2-40B4-BE49-F238E27FC236}">
                    <a16:creationId xmlns:a16="http://schemas.microsoft.com/office/drawing/2014/main" id="{FFA9D2F6-2488-104F-A5CE-A12FFB1F692D}"/>
                  </a:ext>
                </a:extLst>
              </p14:cNvPr>
              <p14:cNvContentPartPr/>
              <p14:nvPr/>
            </p14:nvContentPartPr>
            <p14:xfrm>
              <a:off x="2439013" y="5047968"/>
              <a:ext cx="243720" cy="291600"/>
            </p14:xfrm>
          </p:contentPart>
        </mc:Choice>
        <mc:Fallback xmlns="">
          <p:pic>
            <p:nvPicPr>
              <p:cNvPr id="175" name="Ink 176">
                <a:extLst>
                  <a:ext uri="{FF2B5EF4-FFF2-40B4-BE49-F238E27FC236}">
                    <a16:creationId xmlns:a16="http://schemas.microsoft.com/office/drawing/2014/main" id="{FFA9D2F6-2488-104F-A5CE-A12FFB1F692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23893" y="5032829"/>
                <a:ext cx="274320" cy="32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6" name="Ink 177">
                <a:extLst>
                  <a:ext uri="{FF2B5EF4-FFF2-40B4-BE49-F238E27FC236}">
                    <a16:creationId xmlns:a16="http://schemas.microsoft.com/office/drawing/2014/main" id="{DFDC8D04-F7A0-3D4F-8CB9-3F9BDCE46863}"/>
                  </a:ext>
                </a:extLst>
              </p14:cNvPr>
              <p14:cNvContentPartPr/>
              <p14:nvPr/>
            </p14:nvContentPartPr>
            <p14:xfrm>
              <a:off x="1968133" y="5175048"/>
              <a:ext cx="42480" cy="85320"/>
            </p14:xfrm>
          </p:contentPart>
        </mc:Choice>
        <mc:Fallback xmlns="">
          <p:pic>
            <p:nvPicPr>
              <p:cNvPr id="176" name="Ink 177">
                <a:extLst>
                  <a:ext uri="{FF2B5EF4-FFF2-40B4-BE49-F238E27FC236}">
                    <a16:creationId xmlns:a16="http://schemas.microsoft.com/office/drawing/2014/main" id="{DFDC8D04-F7A0-3D4F-8CB9-3F9BDCE468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53140" y="5159864"/>
                <a:ext cx="72466" cy="116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E39BD1E5-1E5A-2A4E-A5D6-695381201E45}"/>
                  </a:ext>
                </a:extLst>
              </p14:cNvPr>
              <p14:cNvContentPartPr/>
              <p14:nvPr/>
            </p14:nvContentPartPr>
            <p14:xfrm>
              <a:off x="2872813" y="5170008"/>
              <a:ext cx="143280" cy="6372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E39BD1E5-1E5A-2A4E-A5D6-695381201E4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57693" y="5154528"/>
                <a:ext cx="173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3" name="Ink 193">
                <a:extLst>
                  <a:ext uri="{FF2B5EF4-FFF2-40B4-BE49-F238E27FC236}">
                    <a16:creationId xmlns:a16="http://schemas.microsoft.com/office/drawing/2014/main" id="{FF2C48DF-5301-7940-8EFF-3FED28D4B10B}"/>
                  </a:ext>
                </a:extLst>
              </p14:cNvPr>
              <p14:cNvContentPartPr/>
              <p14:nvPr/>
            </p14:nvContentPartPr>
            <p14:xfrm>
              <a:off x="3217693" y="4910448"/>
              <a:ext cx="952200" cy="439560"/>
            </p14:xfrm>
          </p:contentPart>
        </mc:Choice>
        <mc:Fallback xmlns="">
          <p:pic>
            <p:nvPicPr>
              <p:cNvPr id="193" name="Ink 193">
                <a:extLst>
                  <a:ext uri="{FF2B5EF4-FFF2-40B4-BE49-F238E27FC236}">
                    <a16:creationId xmlns:a16="http://schemas.microsoft.com/office/drawing/2014/main" id="{FF2C48DF-5301-7940-8EFF-3FED28D4B1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02213" y="4895328"/>
                <a:ext cx="9828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A96658F-E6AA-AC41-A8A9-AE5468B7C85B}"/>
                  </a:ext>
                </a:extLst>
              </p14:cNvPr>
              <p14:cNvContentPartPr/>
              <p14:nvPr/>
            </p14:nvContentPartPr>
            <p14:xfrm>
              <a:off x="3344053" y="4630008"/>
              <a:ext cx="9576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A96658F-E6AA-AC41-A8A9-AE5468B7C8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28573" y="4614888"/>
                <a:ext cx="126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2741552E-1B84-6549-A970-9B3620515A34}"/>
                  </a:ext>
                </a:extLst>
              </p14:cNvPr>
              <p14:cNvContentPartPr/>
              <p14:nvPr/>
            </p14:nvContentPartPr>
            <p14:xfrm>
              <a:off x="3460333" y="5450448"/>
              <a:ext cx="79560" cy="16956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2741552E-1B84-6549-A970-9B3620515A3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45213" y="5434968"/>
                <a:ext cx="110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4454A1E-7F97-F84A-8A14-95FC3D15C6D2}"/>
                  </a:ext>
                </a:extLst>
              </p14:cNvPr>
              <p14:cNvContentPartPr/>
              <p14:nvPr/>
            </p14:nvContentPartPr>
            <p14:xfrm>
              <a:off x="1656013" y="3090320"/>
              <a:ext cx="302040" cy="3495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4454A1E-7F97-F84A-8A14-95FC3D15C6D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40893" y="3074840"/>
                <a:ext cx="3326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E9976FA2-64A0-7449-8A50-9D8E61E5C39B}"/>
                  </a:ext>
                </a:extLst>
              </p14:cNvPr>
              <p14:cNvContentPartPr/>
              <p14:nvPr/>
            </p14:nvContentPartPr>
            <p14:xfrm>
              <a:off x="4597933" y="4852488"/>
              <a:ext cx="656640" cy="47664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E9976FA2-64A0-7449-8A50-9D8E61E5C3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82813" y="4837008"/>
                <a:ext cx="6868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EB6F69E7-7999-1344-B69B-E4E8D430D6C2}"/>
                  </a:ext>
                </a:extLst>
              </p14:cNvPr>
              <p14:cNvContentPartPr/>
              <p14:nvPr/>
            </p14:nvContentPartPr>
            <p14:xfrm>
              <a:off x="5534653" y="5027088"/>
              <a:ext cx="518760" cy="37080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EB6F69E7-7999-1344-B69B-E4E8D430D6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19543" y="5011608"/>
                <a:ext cx="548979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011FE1D-ECEA-7848-800A-4B64FE0425F4}"/>
                  </a:ext>
                </a:extLst>
              </p14:cNvPr>
              <p14:cNvContentPartPr/>
              <p14:nvPr/>
            </p14:nvContentPartPr>
            <p14:xfrm>
              <a:off x="6255373" y="5085048"/>
              <a:ext cx="126360" cy="478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011FE1D-ECEA-7848-800A-4B64FE0425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40253" y="5069928"/>
                <a:ext cx="156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F6157E9-90C2-F048-8A50-15B02F62CAD1}"/>
                  </a:ext>
                </a:extLst>
              </p14:cNvPr>
              <p14:cNvContentPartPr/>
              <p14:nvPr/>
            </p14:nvContentPartPr>
            <p14:xfrm>
              <a:off x="6587653" y="4778328"/>
              <a:ext cx="238320" cy="90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F6157E9-90C2-F048-8A50-15B02F62CAD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72533" y="4762848"/>
                <a:ext cx="268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E4E63B52-186F-134B-BB6E-622CD9ED42EF}"/>
                  </a:ext>
                </a:extLst>
              </p14:cNvPr>
              <p14:cNvContentPartPr/>
              <p14:nvPr/>
            </p14:nvContentPartPr>
            <p14:xfrm>
              <a:off x="6540133" y="5016288"/>
              <a:ext cx="513360" cy="349560"/>
            </p14:xfrm>
          </p:contentPart>
        </mc:Choice>
        <mc:Fallback xmlns=""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E4E63B52-186F-134B-BB6E-622CD9ED42E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25024" y="5001168"/>
                <a:ext cx="543939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05C279F-1337-C14A-88ED-0CD5DFB506F0}"/>
                  </a:ext>
                </a:extLst>
              </p14:cNvPr>
              <p14:cNvContentPartPr/>
              <p14:nvPr/>
            </p14:nvContentPartPr>
            <p14:xfrm>
              <a:off x="5508733" y="4833048"/>
              <a:ext cx="163800" cy="718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05C279F-1337-C14A-88ED-0CD5DFB506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93613" y="4817568"/>
                <a:ext cx="19440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4BEC5131-723E-A94C-8856-96A7B71648CB}"/>
                  </a:ext>
                </a:extLst>
              </p14:cNvPr>
              <p14:cNvContentPartPr/>
              <p14:nvPr/>
            </p14:nvContentPartPr>
            <p14:xfrm>
              <a:off x="8487373" y="5185848"/>
              <a:ext cx="794160" cy="323280"/>
            </p14:xfrm>
          </p:contentPart>
        </mc:Choice>
        <mc:Fallback xmlns=""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4BEC5131-723E-A94C-8856-96A7B71648C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72253" y="5170368"/>
                <a:ext cx="8247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B6E6430-88DC-AE4D-B31E-DF907FE3F86F}"/>
                  </a:ext>
                </a:extLst>
              </p14:cNvPr>
              <p14:cNvContentPartPr/>
              <p14:nvPr/>
            </p14:nvContentPartPr>
            <p14:xfrm>
              <a:off x="9487453" y="5265048"/>
              <a:ext cx="190800" cy="201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B6E6430-88DC-AE4D-B31E-DF907FE3F86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72333" y="5249928"/>
                <a:ext cx="221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C43FDE1F-A351-4F46-A157-3FC19399C3E0}"/>
                  </a:ext>
                </a:extLst>
              </p14:cNvPr>
              <p14:cNvContentPartPr/>
              <p14:nvPr/>
            </p14:nvContentPartPr>
            <p14:xfrm>
              <a:off x="9736213" y="5254608"/>
              <a:ext cx="397440" cy="227880"/>
            </p14:xfrm>
          </p:contentPart>
        </mc:Choice>
        <mc:Fallback xmlns=""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C43FDE1F-A351-4F46-A157-3FC19399C3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21079" y="5239128"/>
                <a:ext cx="428068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8" name="Ink 258">
                <a:extLst>
                  <a:ext uri="{FF2B5EF4-FFF2-40B4-BE49-F238E27FC236}">
                    <a16:creationId xmlns:a16="http://schemas.microsoft.com/office/drawing/2014/main" id="{90063D41-9F19-7642-BBEB-9CA6C5D413EC}"/>
                  </a:ext>
                </a:extLst>
              </p14:cNvPr>
              <p14:cNvContentPartPr/>
              <p14:nvPr/>
            </p14:nvContentPartPr>
            <p14:xfrm>
              <a:off x="10318333" y="5243808"/>
              <a:ext cx="174960" cy="116640"/>
            </p14:xfrm>
          </p:contentPart>
        </mc:Choice>
        <mc:Fallback xmlns="">
          <p:pic>
            <p:nvPicPr>
              <p:cNvPr id="258" name="Ink 258">
                <a:extLst>
                  <a:ext uri="{FF2B5EF4-FFF2-40B4-BE49-F238E27FC236}">
                    <a16:creationId xmlns:a16="http://schemas.microsoft.com/office/drawing/2014/main" id="{90063D41-9F19-7642-BBEB-9CA6C5D413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03213" y="5228688"/>
                <a:ext cx="20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2" name="Ink 262">
                <a:extLst>
                  <a:ext uri="{FF2B5EF4-FFF2-40B4-BE49-F238E27FC236}">
                    <a16:creationId xmlns:a16="http://schemas.microsoft.com/office/drawing/2014/main" id="{9315BDF8-F05F-6E43-AB52-5D739EC476DD}"/>
                  </a:ext>
                </a:extLst>
              </p14:cNvPr>
              <p14:cNvContentPartPr/>
              <p14:nvPr/>
            </p14:nvContentPartPr>
            <p14:xfrm>
              <a:off x="10657093" y="5145888"/>
              <a:ext cx="190800" cy="326160"/>
            </p14:xfrm>
          </p:contentPart>
        </mc:Choice>
        <mc:Fallback xmlns="">
          <p:pic>
            <p:nvPicPr>
              <p:cNvPr id="262" name="Ink 262">
                <a:extLst>
                  <a:ext uri="{FF2B5EF4-FFF2-40B4-BE49-F238E27FC236}">
                    <a16:creationId xmlns:a16="http://schemas.microsoft.com/office/drawing/2014/main" id="{9315BDF8-F05F-6E43-AB52-5D739EC476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41613" y="5130408"/>
                <a:ext cx="2214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9" name="Ink 289">
                <a:extLst>
                  <a:ext uri="{FF2B5EF4-FFF2-40B4-BE49-F238E27FC236}">
                    <a16:creationId xmlns:a16="http://schemas.microsoft.com/office/drawing/2014/main" id="{401D134D-7DF6-9F4B-B1DC-25B0ABBFFD13}"/>
                  </a:ext>
                </a:extLst>
              </p14:cNvPr>
              <p14:cNvContentPartPr/>
              <p14:nvPr/>
            </p14:nvContentPartPr>
            <p14:xfrm>
              <a:off x="491773" y="5317968"/>
              <a:ext cx="2090520" cy="1429200"/>
            </p14:xfrm>
          </p:contentPart>
        </mc:Choice>
        <mc:Fallback xmlns="">
          <p:pic>
            <p:nvPicPr>
              <p:cNvPr id="289" name="Ink 289">
                <a:extLst>
                  <a:ext uri="{FF2B5EF4-FFF2-40B4-BE49-F238E27FC236}">
                    <a16:creationId xmlns:a16="http://schemas.microsoft.com/office/drawing/2014/main" id="{401D134D-7DF6-9F4B-B1DC-25B0ABBFFD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6653" y="5302848"/>
                <a:ext cx="2121120" cy="14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C53D432A-7220-6344-BF51-E7A4B7A63239}"/>
                  </a:ext>
                </a:extLst>
              </p14:cNvPr>
              <p14:cNvContentPartPr/>
              <p14:nvPr/>
            </p14:nvContentPartPr>
            <p14:xfrm>
              <a:off x="2894053" y="6260088"/>
              <a:ext cx="286200" cy="402120"/>
            </p14:xfrm>
          </p:contentPart>
        </mc:Choice>
        <mc:Fallback xmlns=""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C53D432A-7220-6344-BF51-E7A4B7A6323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78933" y="6244622"/>
                <a:ext cx="316440" cy="432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8" name="Ink 310">
                <a:extLst>
                  <a:ext uri="{FF2B5EF4-FFF2-40B4-BE49-F238E27FC236}">
                    <a16:creationId xmlns:a16="http://schemas.microsoft.com/office/drawing/2014/main" id="{2CED23CE-3DB0-244B-99EA-38B26724C315}"/>
                  </a:ext>
                </a:extLst>
              </p14:cNvPr>
              <p14:cNvContentPartPr/>
              <p14:nvPr/>
            </p14:nvContentPartPr>
            <p14:xfrm>
              <a:off x="4677493" y="6144168"/>
              <a:ext cx="1275840" cy="634680"/>
            </p14:xfrm>
          </p:contentPart>
        </mc:Choice>
        <mc:Fallback xmlns="">
          <p:pic>
            <p:nvPicPr>
              <p:cNvPr id="308" name="Ink 310">
                <a:extLst>
                  <a:ext uri="{FF2B5EF4-FFF2-40B4-BE49-F238E27FC236}">
                    <a16:creationId xmlns:a16="http://schemas.microsoft.com/office/drawing/2014/main" id="{2CED23CE-3DB0-244B-99EA-38B26724C31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62009" y="6128688"/>
                <a:ext cx="1306449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9" name="Ink 311">
                <a:extLst>
                  <a:ext uri="{FF2B5EF4-FFF2-40B4-BE49-F238E27FC236}">
                    <a16:creationId xmlns:a16="http://schemas.microsoft.com/office/drawing/2014/main" id="{B06C49E9-F149-2C44-B3E1-267283316981}"/>
                  </a:ext>
                </a:extLst>
              </p14:cNvPr>
              <p14:cNvContentPartPr/>
              <p14:nvPr/>
            </p14:nvContentPartPr>
            <p14:xfrm>
              <a:off x="3476173" y="6215088"/>
              <a:ext cx="963000" cy="457920"/>
            </p14:xfrm>
          </p:contentPart>
        </mc:Choice>
        <mc:Fallback xmlns="">
          <p:pic>
            <p:nvPicPr>
              <p:cNvPr id="309" name="Ink 311">
                <a:extLst>
                  <a:ext uri="{FF2B5EF4-FFF2-40B4-BE49-F238E27FC236}">
                    <a16:creationId xmlns:a16="http://schemas.microsoft.com/office/drawing/2014/main" id="{B06C49E9-F149-2C44-B3E1-26728331698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61053" y="6199968"/>
                <a:ext cx="9932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9" name="Ink 319">
                <a:extLst>
                  <a:ext uri="{FF2B5EF4-FFF2-40B4-BE49-F238E27FC236}">
                    <a16:creationId xmlns:a16="http://schemas.microsoft.com/office/drawing/2014/main" id="{FEA45F66-5FF6-714A-A53D-DD4DF5DD50BE}"/>
                  </a:ext>
                </a:extLst>
              </p14:cNvPr>
              <p14:cNvContentPartPr/>
              <p14:nvPr/>
            </p14:nvContentPartPr>
            <p14:xfrm>
              <a:off x="6318013" y="6085128"/>
              <a:ext cx="888480" cy="630000"/>
            </p14:xfrm>
          </p:contentPart>
        </mc:Choice>
        <mc:Fallback xmlns="">
          <p:pic>
            <p:nvPicPr>
              <p:cNvPr id="319" name="Ink 319">
                <a:extLst>
                  <a:ext uri="{FF2B5EF4-FFF2-40B4-BE49-F238E27FC236}">
                    <a16:creationId xmlns:a16="http://schemas.microsoft.com/office/drawing/2014/main" id="{FEA45F66-5FF6-714A-A53D-DD4DF5DD50B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02539" y="6070008"/>
                <a:ext cx="919068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536AB0C-9CB5-2B4B-8EB7-DE8E6C008BAD}"/>
                  </a:ext>
                </a:extLst>
              </p14:cNvPr>
              <p14:cNvContentPartPr/>
              <p14:nvPr/>
            </p14:nvContentPartPr>
            <p14:xfrm>
              <a:off x="8291893" y="359720"/>
              <a:ext cx="116640" cy="1008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536AB0C-9CB5-2B4B-8EB7-DE8E6C008B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76773" y="344240"/>
                <a:ext cx="147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5" name="Ink 325">
                <a:extLst>
                  <a:ext uri="{FF2B5EF4-FFF2-40B4-BE49-F238E27FC236}">
                    <a16:creationId xmlns:a16="http://schemas.microsoft.com/office/drawing/2014/main" id="{49CBD3AF-55D6-2943-8F9D-42EB22F9B005}"/>
                  </a:ext>
                </a:extLst>
              </p14:cNvPr>
              <p14:cNvContentPartPr/>
              <p14:nvPr/>
            </p14:nvContentPartPr>
            <p14:xfrm>
              <a:off x="5783773" y="2005280"/>
              <a:ext cx="253800" cy="137880"/>
            </p14:xfrm>
          </p:contentPart>
        </mc:Choice>
        <mc:Fallback xmlns="">
          <p:pic>
            <p:nvPicPr>
              <p:cNvPr id="325" name="Ink 325">
                <a:extLst>
                  <a:ext uri="{FF2B5EF4-FFF2-40B4-BE49-F238E27FC236}">
                    <a16:creationId xmlns:a16="http://schemas.microsoft.com/office/drawing/2014/main" id="{49CBD3AF-55D6-2943-8F9D-42EB22F9B00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68293" y="1990160"/>
                <a:ext cx="284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52" name="Ink 352">
                <a:extLst>
                  <a:ext uri="{FF2B5EF4-FFF2-40B4-BE49-F238E27FC236}">
                    <a16:creationId xmlns:a16="http://schemas.microsoft.com/office/drawing/2014/main" id="{61E2DDD1-CC75-9F4E-AD40-8854BA8CB42A}"/>
                  </a:ext>
                </a:extLst>
              </p14:cNvPr>
              <p14:cNvContentPartPr/>
              <p14:nvPr/>
            </p14:nvContentPartPr>
            <p14:xfrm>
              <a:off x="4449973" y="1047680"/>
              <a:ext cx="169560" cy="677520"/>
            </p14:xfrm>
          </p:contentPart>
        </mc:Choice>
        <mc:Fallback xmlns="">
          <p:pic>
            <p:nvPicPr>
              <p:cNvPr id="352" name="Ink 352">
                <a:extLst>
                  <a:ext uri="{FF2B5EF4-FFF2-40B4-BE49-F238E27FC236}">
                    <a16:creationId xmlns:a16="http://schemas.microsoft.com/office/drawing/2014/main" id="{61E2DDD1-CC75-9F4E-AD40-8854BA8CB42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34853" y="1032200"/>
                <a:ext cx="20016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66" name="Ink 366">
                <a:extLst>
                  <a:ext uri="{FF2B5EF4-FFF2-40B4-BE49-F238E27FC236}">
                    <a16:creationId xmlns:a16="http://schemas.microsoft.com/office/drawing/2014/main" id="{CE49A554-3D78-E944-B3E0-FEC6540590BE}"/>
                  </a:ext>
                </a:extLst>
              </p14:cNvPr>
              <p14:cNvContentPartPr/>
              <p14:nvPr/>
            </p14:nvContentPartPr>
            <p14:xfrm>
              <a:off x="3661573" y="497240"/>
              <a:ext cx="1392120" cy="502920"/>
            </p14:xfrm>
          </p:contentPart>
        </mc:Choice>
        <mc:Fallback xmlns="">
          <p:pic>
            <p:nvPicPr>
              <p:cNvPr id="366" name="Ink 366">
                <a:extLst>
                  <a:ext uri="{FF2B5EF4-FFF2-40B4-BE49-F238E27FC236}">
                    <a16:creationId xmlns:a16="http://schemas.microsoft.com/office/drawing/2014/main" id="{CE49A554-3D78-E944-B3E0-FEC6540590B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46453" y="482120"/>
                <a:ext cx="14227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84" name="Ink 384">
                <a:extLst>
                  <a:ext uri="{FF2B5EF4-FFF2-40B4-BE49-F238E27FC236}">
                    <a16:creationId xmlns:a16="http://schemas.microsoft.com/office/drawing/2014/main" id="{26B065EF-AA23-BD43-99B4-8735EA4DC168}"/>
                  </a:ext>
                </a:extLst>
              </p14:cNvPr>
              <p14:cNvContentPartPr/>
              <p14:nvPr/>
            </p14:nvContentPartPr>
            <p14:xfrm>
              <a:off x="9641173" y="2751920"/>
              <a:ext cx="222480" cy="190440"/>
            </p14:xfrm>
          </p:contentPart>
        </mc:Choice>
        <mc:Fallback xmlns="">
          <p:pic>
            <p:nvPicPr>
              <p:cNvPr id="384" name="Ink 384">
                <a:extLst>
                  <a:ext uri="{FF2B5EF4-FFF2-40B4-BE49-F238E27FC236}">
                    <a16:creationId xmlns:a16="http://schemas.microsoft.com/office/drawing/2014/main" id="{26B065EF-AA23-BD43-99B4-8735EA4DC16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26053" y="2736800"/>
                <a:ext cx="253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88" name="Ink 388">
                <a:extLst>
                  <a:ext uri="{FF2B5EF4-FFF2-40B4-BE49-F238E27FC236}">
                    <a16:creationId xmlns:a16="http://schemas.microsoft.com/office/drawing/2014/main" id="{3C3F11BA-2129-E047-A394-9F57DB60FCC6}"/>
                  </a:ext>
                </a:extLst>
              </p14:cNvPr>
              <p14:cNvContentPartPr/>
              <p14:nvPr/>
            </p14:nvContentPartPr>
            <p14:xfrm>
              <a:off x="10347853" y="2799080"/>
              <a:ext cx="119160" cy="180360"/>
            </p14:xfrm>
          </p:contentPart>
        </mc:Choice>
        <mc:Fallback xmlns="">
          <p:pic>
            <p:nvPicPr>
              <p:cNvPr id="388" name="Ink 388">
                <a:extLst>
                  <a:ext uri="{FF2B5EF4-FFF2-40B4-BE49-F238E27FC236}">
                    <a16:creationId xmlns:a16="http://schemas.microsoft.com/office/drawing/2014/main" id="{3C3F11BA-2129-E047-A394-9F57DB60F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32733" y="2783960"/>
                <a:ext cx="149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9251A222-456A-CC44-9B05-5A0F653BB25D}"/>
                  </a:ext>
                </a:extLst>
              </p14:cNvPr>
              <p14:cNvContentPartPr/>
              <p14:nvPr/>
            </p14:nvContentPartPr>
            <p14:xfrm>
              <a:off x="11091253" y="2852000"/>
              <a:ext cx="254520" cy="15912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9251A222-456A-CC44-9B05-5A0F653BB25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75773" y="2836880"/>
                <a:ext cx="284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10" name="Ink 411">
                <a:extLst>
                  <a:ext uri="{FF2B5EF4-FFF2-40B4-BE49-F238E27FC236}">
                    <a16:creationId xmlns:a16="http://schemas.microsoft.com/office/drawing/2014/main" id="{C423C27C-C88A-984A-9E2F-7209E1E6AD42}"/>
                  </a:ext>
                </a:extLst>
              </p14:cNvPr>
              <p14:cNvContentPartPr/>
              <p14:nvPr/>
            </p14:nvContentPartPr>
            <p14:xfrm>
              <a:off x="8847373" y="2296520"/>
              <a:ext cx="180360" cy="10800"/>
            </p14:xfrm>
          </p:contentPart>
        </mc:Choice>
        <mc:Fallback xmlns="">
          <p:pic>
            <p:nvPicPr>
              <p:cNvPr id="410" name="Ink 411">
                <a:extLst>
                  <a:ext uri="{FF2B5EF4-FFF2-40B4-BE49-F238E27FC236}">
                    <a16:creationId xmlns:a16="http://schemas.microsoft.com/office/drawing/2014/main" id="{C423C27C-C88A-984A-9E2F-7209E1E6AD4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32253" y="2281040"/>
                <a:ext cx="210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11" name="Ink 412">
                <a:extLst>
                  <a:ext uri="{FF2B5EF4-FFF2-40B4-BE49-F238E27FC236}">
                    <a16:creationId xmlns:a16="http://schemas.microsoft.com/office/drawing/2014/main" id="{7AAD06D0-FB8C-024B-8824-AA850CE6E2CD}"/>
                  </a:ext>
                </a:extLst>
              </p14:cNvPr>
              <p14:cNvContentPartPr/>
              <p14:nvPr/>
            </p14:nvContentPartPr>
            <p14:xfrm>
              <a:off x="9662413" y="2269880"/>
              <a:ext cx="212040" cy="16560"/>
            </p14:xfrm>
          </p:contentPart>
        </mc:Choice>
        <mc:Fallback xmlns="">
          <p:pic>
            <p:nvPicPr>
              <p:cNvPr id="411" name="Ink 412">
                <a:extLst>
                  <a:ext uri="{FF2B5EF4-FFF2-40B4-BE49-F238E27FC236}">
                    <a16:creationId xmlns:a16="http://schemas.microsoft.com/office/drawing/2014/main" id="{7AAD06D0-FB8C-024B-8824-AA850CE6E2C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47293" y="2254424"/>
                <a:ext cx="242640" cy="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16" name="Ink 416">
                <a:extLst>
                  <a:ext uri="{FF2B5EF4-FFF2-40B4-BE49-F238E27FC236}">
                    <a16:creationId xmlns:a16="http://schemas.microsoft.com/office/drawing/2014/main" id="{5DA3CEF0-1839-8F49-8B62-A30CB27D05F0}"/>
                  </a:ext>
                </a:extLst>
              </p14:cNvPr>
              <p14:cNvContentPartPr/>
              <p14:nvPr/>
            </p14:nvContentPartPr>
            <p14:xfrm>
              <a:off x="10355773" y="2344040"/>
              <a:ext cx="127080" cy="16200"/>
            </p14:xfrm>
          </p:contentPart>
        </mc:Choice>
        <mc:Fallback xmlns="">
          <p:pic>
            <p:nvPicPr>
              <p:cNvPr id="416" name="Ink 416">
                <a:extLst>
                  <a:ext uri="{FF2B5EF4-FFF2-40B4-BE49-F238E27FC236}">
                    <a16:creationId xmlns:a16="http://schemas.microsoft.com/office/drawing/2014/main" id="{5DA3CEF0-1839-8F49-8B62-A30CB27D05F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40337" y="2328920"/>
                <a:ext cx="157235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33" name="Ink 433">
                <a:extLst>
                  <a:ext uri="{FF2B5EF4-FFF2-40B4-BE49-F238E27FC236}">
                    <a16:creationId xmlns:a16="http://schemas.microsoft.com/office/drawing/2014/main" id="{95E6193C-99C9-474D-953F-F53C2FF9B516}"/>
                  </a:ext>
                </a:extLst>
              </p14:cNvPr>
              <p14:cNvContentPartPr/>
              <p14:nvPr/>
            </p14:nvContentPartPr>
            <p14:xfrm>
              <a:off x="7088773" y="724760"/>
              <a:ext cx="4569120" cy="5112000"/>
            </p14:xfrm>
          </p:contentPart>
        </mc:Choice>
        <mc:Fallback xmlns="">
          <p:pic>
            <p:nvPicPr>
              <p:cNvPr id="433" name="Ink 433">
                <a:extLst>
                  <a:ext uri="{FF2B5EF4-FFF2-40B4-BE49-F238E27FC236}">
                    <a16:creationId xmlns:a16="http://schemas.microsoft.com/office/drawing/2014/main" id="{95E6193C-99C9-474D-953F-F53C2FF9B51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73293" y="709280"/>
                <a:ext cx="4599720" cy="51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43B3F8F7-383B-2B45-9A6F-D200F08FE8A4}"/>
                  </a:ext>
                </a:extLst>
              </p14:cNvPr>
              <p14:cNvContentPartPr/>
              <p14:nvPr/>
            </p14:nvContentPartPr>
            <p14:xfrm>
              <a:off x="9392053" y="963080"/>
              <a:ext cx="88200" cy="342468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43B3F8F7-383B-2B45-9A6F-D200F08FE8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76573" y="947600"/>
                <a:ext cx="118800" cy="34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CAA3F9B0-BE43-4E43-B25D-D0787073A666}"/>
                  </a:ext>
                </a:extLst>
              </p14:cNvPr>
              <p14:cNvContentPartPr/>
              <p14:nvPr/>
            </p14:nvContentPartPr>
            <p14:xfrm>
              <a:off x="8355253" y="3158720"/>
              <a:ext cx="3897360" cy="4284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CAA3F9B0-BE43-4E43-B25D-D0787073A66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340133" y="3143600"/>
                <a:ext cx="3927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91" name="Ink 491">
                <a:extLst>
                  <a:ext uri="{FF2B5EF4-FFF2-40B4-BE49-F238E27FC236}">
                    <a16:creationId xmlns:a16="http://schemas.microsoft.com/office/drawing/2014/main" id="{20E2ED66-81AC-3C40-A186-99FC8BE21B66}"/>
                  </a:ext>
                </a:extLst>
              </p14:cNvPr>
              <p14:cNvContentPartPr/>
              <p14:nvPr/>
            </p14:nvContentPartPr>
            <p14:xfrm>
              <a:off x="7508533" y="3169520"/>
              <a:ext cx="4906440" cy="794160"/>
            </p14:xfrm>
          </p:contentPart>
        </mc:Choice>
        <mc:Fallback xmlns="">
          <p:pic>
            <p:nvPicPr>
              <p:cNvPr id="491" name="Ink 491">
                <a:extLst>
                  <a:ext uri="{FF2B5EF4-FFF2-40B4-BE49-F238E27FC236}">
                    <a16:creationId xmlns:a16="http://schemas.microsoft.com/office/drawing/2014/main" id="{20E2ED66-81AC-3C40-A186-99FC8BE21B6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93412" y="3154400"/>
                <a:ext cx="4936682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96" name="Ink 496">
                <a:extLst>
                  <a:ext uri="{FF2B5EF4-FFF2-40B4-BE49-F238E27FC236}">
                    <a16:creationId xmlns:a16="http://schemas.microsoft.com/office/drawing/2014/main" id="{3D4A0E48-4A71-5840-84E6-18088F283D80}"/>
                  </a:ext>
                </a:extLst>
              </p14:cNvPr>
              <p14:cNvContentPartPr/>
              <p14:nvPr/>
            </p14:nvContentPartPr>
            <p14:xfrm>
              <a:off x="4111573" y="4153760"/>
              <a:ext cx="1095480" cy="566640"/>
            </p14:xfrm>
          </p:contentPart>
        </mc:Choice>
        <mc:Fallback xmlns="">
          <p:pic>
            <p:nvPicPr>
              <p:cNvPr id="496" name="Ink 496">
                <a:extLst>
                  <a:ext uri="{FF2B5EF4-FFF2-40B4-BE49-F238E27FC236}">
                    <a16:creationId xmlns:a16="http://schemas.microsoft.com/office/drawing/2014/main" id="{3D4A0E48-4A71-5840-84E6-18088F283D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96098" y="4138640"/>
                <a:ext cx="112571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61" name="Ink 561">
                <a:extLst>
                  <a:ext uri="{FF2B5EF4-FFF2-40B4-BE49-F238E27FC236}">
                    <a16:creationId xmlns:a16="http://schemas.microsoft.com/office/drawing/2014/main" id="{1A9E8901-9C07-8949-97EC-F671C6A9A801}"/>
                  </a:ext>
                </a:extLst>
              </p14:cNvPr>
              <p14:cNvContentPartPr/>
              <p14:nvPr/>
            </p14:nvContentPartPr>
            <p14:xfrm>
              <a:off x="4095733" y="3285800"/>
              <a:ext cx="3201840" cy="709560"/>
            </p14:xfrm>
          </p:contentPart>
        </mc:Choice>
        <mc:Fallback xmlns="">
          <p:pic>
            <p:nvPicPr>
              <p:cNvPr id="561" name="Ink 561">
                <a:extLst>
                  <a:ext uri="{FF2B5EF4-FFF2-40B4-BE49-F238E27FC236}">
                    <a16:creationId xmlns:a16="http://schemas.microsoft.com/office/drawing/2014/main" id="{1A9E8901-9C07-8949-97EC-F671C6A9A80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80253" y="3270680"/>
                <a:ext cx="3232440" cy="7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54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8F7F36-B8ED-A44C-AD25-CBE1493F9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4918574" cy="5177117"/>
          </a:xfrm>
        </p:spPr>
        <p:txBody>
          <a:bodyPr/>
          <a:lstStyle/>
          <a:p>
            <a:r>
              <a:rPr lang="en-GB" b="0" dirty="0"/>
              <a:t>In machine learning we are typically trying to infer the relationship between some “input” variables to an output.</a:t>
            </a:r>
          </a:p>
          <a:p>
            <a:r>
              <a:rPr lang="en-GB" b="0" dirty="0"/>
              <a:t>The convention is to call the known or observed features X</a:t>
            </a:r>
          </a:p>
          <a:p>
            <a:r>
              <a:rPr lang="en-GB" b="0" dirty="0"/>
              <a:t>And the target variable Y</a:t>
            </a:r>
          </a:p>
          <a:p>
            <a:r>
              <a:rPr lang="en-GB" b="0" dirty="0"/>
              <a:t>Formulae relate some Xs to some Ys</a:t>
            </a:r>
          </a:p>
          <a:p>
            <a:r>
              <a:rPr lang="en-GB" b="0" dirty="0"/>
              <a:t>To distinguish the column a subscript is used</a:t>
            </a:r>
          </a:p>
          <a:p>
            <a:r>
              <a:rPr lang="en-GB" b="0" dirty="0"/>
              <a:t>Since we rarely talk about specific observations (we are relating variables)</a:t>
            </a:r>
          </a:p>
          <a:p>
            <a:pPr lvl="1"/>
            <a:r>
              <a:rPr lang="en-GB" dirty="0"/>
              <a:t>A row index is not usually needed</a:t>
            </a:r>
          </a:p>
          <a:p>
            <a:pPr lvl="1"/>
            <a:r>
              <a:rPr lang="en-GB" dirty="0"/>
              <a:t>When present it is sometimes given as a superscript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0C2D0-E0D1-C94B-B55F-5D5B06AE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Notation in Machine Learning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B465D5E1-4AF3-E44A-9B7A-D855B317E3F8}"/>
                  </a:ext>
                </a:extLst>
              </p14:cNvPr>
              <p14:cNvContentPartPr/>
              <p14:nvPr/>
            </p14:nvContentPartPr>
            <p14:xfrm>
              <a:off x="6376333" y="2428567"/>
              <a:ext cx="397080" cy="50868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B465D5E1-4AF3-E44A-9B7A-D855B317E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853" y="2413436"/>
                <a:ext cx="427680" cy="539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54B98DC2-5E0C-F142-8834-A03D2E4946F3}"/>
                  </a:ext>
                </a:extLst>
              </p14:cNvPr>
              <p14:cNvContentPartPr/>
              <p14:nvPr/>
            </p14:nvContentPartPr>
            <p14:xfrm>
              <a:off x="8133133" y="2418847"/>
              <a:ext cx="523440" cy="462960"/>
            </p14:xfrm>
          </p:contentPart>
        </mc:Choice>
        <mc:Fallback xmlns=""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54B98DC2-5E0C-F142-8834-A03D2E494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7664" y="2403367"/>
                <a:ext cx="554019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31">
                <a:extLst>
                  <a:ext uri="{FF2B5EF4-FFF2-40B4-BE49-F238E27FC236}">
                    <a16:creationId xmlns:a16="http://schemas.microsoft.com/office/drawing/2014/main" id="{B1116D55-641D-3240-B657-814FEAC09E54}"/>
                  </a:ext>
                </a:extLst>
              </p14:cNvPr>
              <p14:cNvContentPartPr/>
              <p14:nvPr/>
            </p14:nvContentPartPr>
            <p14:xfrm>
              <a:off x="7286413" y="2396887"/>
              <a:ext cx="550800" cy="534960"/>
            </p14:xfrm>
          </p:contentPart>
        </mc:Choice>
        <mc:Fallback xmlns="">
          <p:pic>
            <p:nvPicPr>
              <p:cNvPr id="30" name="Ink 31">
                <a:extLst>
                  <a:ext uri="{FF2B5EF4-FFF2-40B4-BE49-F238E27FC236}">
                    <a16:creationId xmlns:a16="http://schemas.microsoft.com/office/drawing/2014/main" id="{B1116D55-641D-3240-B657-814FEAC09E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0923" y="2381397"/>
                <a:ext cx="581420" cy="56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F1228B4D-DF55-5542-8991-BEC72A4A6E31}"/>
                  </a:ext>
                </a:extLst>
              </p14:cNvPr>
              <p14:cNvContentPartPr/>
              <p14:nvPr/>
            </p14:nvContentPartPr>
            <p14:xfrm>
              <a:off x="9299533" y="2312287"/>
              <a:ext cx="389520" cy="5641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F1228B4D-DF55-5542-8991-BEC72A4A6E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4413" y="2297167"/>
                <a:ext cx="4201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45D082-47A1-6E42-BCF4-E35B78B50A1B}"/>
                  </a:ext>
                </a:extLst>
              </p14:cNvPr>
              <p14:cNvContentPartPr/>
              <p14:nvPr/>
            </p14:nvContentPartPr>
            <p14:xfrm>
              <a:off x="7134853" y="1859047"/>
              <a:ext cx="68760" cy="2474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45D082-47A1-6E42-BCF4-E35B78B50A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9373" y="1843567"/>
                <a:ext cx="99360" cy="25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51D8A5-8904-E644-ADAF-FF93FA5F27DF}"/>
                  </a:ext>
                </a:extLst>
              </p14:cNvPr>
              <p14:cNvContentPartPr/>
              <p14:nvPr/>
            </p14:nvContentPartPr>
            <p14:xfrm>
              <a:off x="7963933" y="2185207"/>
              <a:ext cx="48600" cy="2268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51D8A5-8904-E644-ADAF-FF93FA5F27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8453" y="2169727"/>
                <a:ext cx="79200" cy="22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527939B-DE6B-1544-8FE6-BFC4DB48E950}"/>
                  </a:ext>
                </a:extLst>
              </p14:cNvPr>
              <p14:cNvContentPartPr/>
              <p14:nvPr/>
            </p14:nvContentPartPr>
            <p14:xfrm>
              <a:off x="9039253" y="1830607"/>
              <a:ext cx="19800" cy="2128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527939B-DE6B-1544-8FE6-BFC4DB48E9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3773" y="1815124"/>
                <a:ext cx="50400" cy="215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F3C954-A713-9A43-B20B-D5C1EE064FBD}"/>
                  </a:ext>
                </a:extLst>
              </p14:cNvPr>
              <p14:cNvContentPartPr/>
              <p14:nvPr/>
            </p14:nvContentPartPr>
            <p14:xfrm>
              <a:off x="10054813" y="1465567"/>
              <a:ext cx="89640" cy="2015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F3C954-A713-9A43-B20B-D5C1EE064F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39271" y="1450087"/>
                <a:ext cx="120363" cy="20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F491A10-036C-754B-8CCC-063659DFCF84}"/>
                  </a:ext>
                </a:extLst>
              </p14:cNvPr>
              <p14:cNvContentPartPr/>
              <p14:nvPr/>
            </p14:nvContentPartPr>
            <p14:xfrm>
              <a:off x="5894653" y="3079447"/>
              <a:ext cx="4815720" cy="127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F491A10-036C-754B-8CCC-063659DFCF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9533" y="3064327"/>
                <a:ext cx="48463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461A8EC-24E9-204F-A08C-DD6C7C4760FB}"/>
                  </a:ext>
                </a:extLst>
              </p14:cNvPr>
              <p14:cNvContentPartPr/>
              <p14:nvPr/>
            </p14:nvContentPartPr>
            <p14:xfrm>
              <a:off x="6426733" y="3439447"/>
              <a:ext cx="225000" cy="233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461A8EC-24E9-204F-A08C-DD6C7C476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11613" y="3424327"/>
                <a:ext cx="255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437F15-52F0-D047-B35E-A044F4B48E50}"/>
                  </a:ext>
                </a:extLst>
              </p14:cNvPr>
              <p14:cNvContentPartPr/>
              <p14:nvPr/>
            </p14:nvContentPartPr>
            <p14:xfrm>
              <a:off x="6476773" y="3884407"/>
              <a:ext cx="143280" cy="263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437F15-52F0-D047-B35E-A044F4B48E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1653" y="3869287"/>
                <a:ext cx="1738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C37116A-7479-584D-BAD1-526CB4B5C08A}"/>
                  </a:ext>
                </a:extLst>
              </p14:cNvPr>
              <p14:cNvContentPartPr/>
              <p14:nvPr/>
            </p14:nvContentPartPr>
            <p14:xfrm>
              <a:off x="7461013" y="3328207"/>
              <a:ext cx="201600" cy="22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C37116A-7479-584D-BAD1-526CB4B5C0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5505" y="3312727"/>
                <a:ext cx="232255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DE38A378-67CC-0F43-8AE0-65472DE41CAE}"/>
                  </a:ext>
                </a:extLst>
              </p14:cNvPr>
              <p14:cNvContentPartPr/>
              <p14:nvPr/>
            </p14:nvContentPartPr>
            <p14:xfrm>
              <a:off x="7487653" y="3831127"/>
              <a:ext cx="206640" cy="24336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DE38A378-67CC-0F43-8AE0-65472DE41C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72173" y="3815670"/>
                <a:ext cx="237240" cy="273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D0630A9B-2616-2D44-B4E7-3C62A248D2AF}"/>
                  </a:ext>
                </a:extLst>
              </p14:cNvPr>
              <p14:cNvContentPartPr/>
              <p14:nvPr/>
            </p14:nvContentPartPr>
            <p14:xfrm>
              <a:off x="8207293" y="3306967"/>
              <a:ext cx="613800" cy="20664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D0630A9B-2616-2D44-B4E7-3C62A248D2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1822" y="3291847"/>
                <a:ext cx="644382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25DA1EBB-F3EA-404F-8CAC-10A8203D7CC8}"/>
                  </a:ext>
                </a:extLst>
              </p14:cNvPr>
              <p14:cNvContentPartPr/>
              <p14:nvPr/>
            </p14:nvContentPartPr>
            <p14:xfrm>
              <a:off x="8175613" y="3817447"/>
              <a:ext cx="720000" cy="27324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25DA1EBB-F3EA-404F-8CAC-10A8203D7C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60133" y="3802327"/>
                <a:ext cx="750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2D1E01E6-CCCE-9745-8EB5-560AB6771D96}"/>
                  </a:ext>
                </a:extLst>
              </p14:cNvPr>
              <p14:cNvContentPartPr/>
              <p14:nvPr/>
            </p14:nvContentPartPr>
            <p14:xfrm>
              <a:off x="9297373" y="3259447"/>
              <a:ext cx="363600" cy="17496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2D1E01E6-CCCE-9745-8EB5-560AB6771D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81893" y="3244327"/>
                <a:ext cx="394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15080044-0515-D94B-BAA5-32FDE99AD31E}"/>
                  </a:ext>
                </a:extLst>
              </p14:cNvPr>
              <p14:cNvContentPartPr/>
              <p14:nvPr/>
            </p14:nvContentPartPr>
            <p14:xfrm>
              <a:off x="9334453" y="3730327"/>
              <a:ext cx="439560" cy="20160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15080044-0515-D94B-BAA5-32FDE99AD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18973" y="3715207"/>
                <a:ext cx="470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BCB17549-BB93-EF4A-B720-0DF1B346D060}"/>
                  </a:ext>
                </a:extLst>
              </p14:cNvPr>
              <p14:cNvContentPartPr/>
              <p14:nvPr/>
            </p14:nvContentPartPr>
            <p14:xfrm>
              <a:off x="5990053" y="862207"/>
              <a:ext cx="3238920" cy="135000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BCB17549-BB93-EF4A-B720-0DF1B346D0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74573" y="847083"/>
                <a:ext cx="3269520" cy="138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30A6955A-BC6E-CD4F-875A-F57C34470171}"/>
                  </a:ext>
                </a:extLst>
              </p14:cNvPr>
              <p14:cNvContentPartPr/>
              <p14:nvPr/>
            </p14:nvContentPartPr>
            <p14:xfrm>
              <a:off x="9503653" y="415087"/>
              <a:ext cx="1535040" cy="1204560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30A6955A-BC6E-CD4F-875A-F57C344701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88533" y="399607"/>
                <a:ext cx="1565280" cy="12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A0167FA9-1439-8846-ABE4-D8A73DF4433F}"/>
                  </a:ext>
                </a:extLst>
              </p14:cNvPr>
              <p14:cNvContentPartPr/>
              <p14:nvPr/>
            </p14:nvContentPartPr>
            <p14:xfrm>
              <a:off x="6106333" y="5067883"/>
              <a:ext cx="529560" cy="103788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A0167FA9-1439-8846-ABE4-D8A73DF443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0853" y="5052398"/>
                <a:ext cx="560160" cy="1068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E98F49C-3F16-0541-9906-258566FCAB72}"/>
                  </a:ext>
                </a:extLst>
              </p14:cNvPr>
              <p14:cNvContentPartPr/>
              <p14:nvPr/>
            </p14:nvContentPartPr>
            <p14:xfrm>
              <a:off x="8106493" y="5126203"/>
              <a:ext cx="21600" cy="106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E98F49C-3F16-0541-9906-258566FCAB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91013" y="5110723"/>
                <a:ext cx="522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6" name="Ink 177">
                <a:extLst>
                  <a:ext uri="{FF2B5EF4-FFF2-40B4-BE49-F238E27FC236}">
                    <a16:creationId xmlns:a16="http://schemas.microsoft.com/office/drawing/2014/main" id="{3D0A8EEC-9573-7C4E-A17E-96865CDCCB16}"/>
                  </a:ext>
                </a:extLst>
              </p14:cNvPr>
              <p14:cNvContentPartPr/>
              <p14:nvPr/>
            </p14:nvContentPartPr>
            <p14:xfrm>
              <a:off x="6857653" y="4877443"/>
              <a:ext cx="3032640" cy="307440"/>
            </p14:xfrm>
          </p:contentPart>
        </mc:Choice>
        <mc:Fallback>
          <p:pic>
            <p:nvPicPr>
              <p:cNvPr id="176" name="Ink 177">
                <a:extLst>
                  <a:ext uri="{FF2B5EF4-FFF2-40B4-BE49-F238E27FC236}">
                    <a16:creationId xmlns:a16="http://schemas.microsoft.com/office/drawing/2014/main" id="{3D0A8EEC-9573-7C4E-A17E-96865CDCCB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42173" y="4861945"/>
                <a:ext cx="306324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7" name="Ink 178">
                <a:extLst>
                  <a:ext uri="{FF2B5EF4-FFF2-40B4-BE49-F238E27FC236}">
                    <a16:creationId xmlns:a16="http://schemas.microsoft.com/office/drawing/2014/main" id="{58CCD30C-2B45-6E48-BDF4-5BCD16663FEC}"/>
                  </a:ext>
                </a:extLst>
              </p14:cNvPr>
              <p14:cNvContentPartPr/>
              <p14:nvPr/>
            </p14:nvContentPartPr>
            <p14:xfrm>
              <a:off x="6746773" y="5742883"/>
              <a:ext cx="2916000" cy="389160"/>
            </p14:xfrm>
          </p:contentPart>
        </mc:Choice>
        <mc:Fallback>
          <p:pic>
            <p:nvPicPr>
              <p:cNvPr id="177" name="Ink 178">
                <a:extLst>
                  <a:ext uri="{FF2B5EF4-FFF2-40B4-BE49-F238E27FC236}">
                    <a16:creationId xmlns:a16="http://schemas.microsoft.com/office/drawing/2014/main" id="{58CCD30C-2B45-6E48-BDF4-5BCD16663F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31293" y="5727389"/>
                <a:ext cx="2946600" cy="419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5AE0A08D-19B3-FE45-A709-CC8AA097A80A}"/>
                  </a:ext>
                </a:extLst>
              </p14:cNvPr>
              <p14:cNvContentPartPr/>
              <p14:nvPr/>
            </p14:nvContentPartPr>
            <p14:xfrm>
              <a:off x="10342093" y="2285720"/>
              <a:ext cx="299520" cy="70956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5AE0A08D-19B3-FE45-A709-CC8AA097A8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26973" y="2270600"/>
                <a:ext cx="33012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1" name="Ink 192">
                <a:extLst>
                  <a:ext uri="{FF2B5EF4-FFF2-40B4-BE49-F238E27FC236}">
                    <a16:creationId xmlns:a16="http://schemas.microsoft.com/office/drawing/2014/main" id="{FC5BCB87-9588-2046-A373-BB6BD6F40FD5}"/>
                  </a:ext>
                </a:extLst>
              </p14:cNvPr>
              <p14:cNvContentPartPr/>
              <p14:nvPr/>
            </p14:nvContentPartPr>
            <p14:xfrm>
              <a:off x="10239133" y="3878720"/>
              <a:ext cx="291600" cy="249120"/>
            </p14:xfrm>
          </p:contentPart>
        </mc:Choice>
        <mc:Fallback xmlns="">
          <p:pic>
            <p:nvPicPr>
              <p:cNvPr id="191" name="Ink 192">
                <a:extLst>
                  <a:ext uri="{FF2B5EF4-FFF2-40B4-BE49-F238E27FC236}">
                    <a16:creationId xmlns:a16="http://schemas.microsoft.com/office/drawing/2014/main" id="{FC5BCB87-9588-2046-A373-BB6BD6F40F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23994" y="3863240"/>
                <a:ext cx="322238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2" name="Ink 193">
                <a:extLst>
                  <a:ext uri="{FF2B5EF4-FFF2-40B4-BE49-F238E27FC236}">
                    <a16:creationId xmlns:a16="http://schemas.microsoft.com/office/drawing/2014/main" id="{A89DA70D-666D-1848-8CE8-A03E1427ED4F}"/>
                  </a:ext>
                </a:extLst>
              </p14:cNvPr>
              <p14:cNvContentPartPr/>
              <p14:nvPr/>
            </p14:nvContentPartPr>
            <p14:xfrm>
              <a:off x="10297453" y="3291200"/>
              <a:ext cx="344520" cy="174240"/>
            </p14:xfrm>
          </p:contentPart>
        </mc:Choice>
        <mc:Fallback xmlns="">
          <p:pic>
            <p:nvPicPr>
              <p:cNvPr id="192" name="Ink 193">
                <a:extLst>
                  <a:ext uri="{FF2B5EF4-FFF2-40B4-BE49-F238E27FC236}">
                    <a16:creationId xmlns:a16="http://schemas.microsoft.com/office/drawing/2014/main" id="{A89DA70D-666D-1848-8CE8-A03E1427ED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2317" y="3276080"/>
                <a:ext cx="375152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AD9FF38B-E343-6248-A097-735C685CCFDB}"/>
                  </a:ext>
                </a:extLst>
              </p14:cNvPr>
              <p14:cNvContentPartPr/>
              <p14:nvPr/>
            </p14:nvContentPartPr>
            <p14:xfrm>
              <a:off x="10683733" y="2243600"/>
              <a:ext cx="1365840" cy="81000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AD9FF38B-E343-6248-A097-735C685CCF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68609" y="2228120"/>
                <a:ext cx="1396448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80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65BB-2931-1D4B-9F14-B73D8F69C0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11147842" cy="5177117"/>
          </a:xfrm>
        </p:spPr>
        <p:txBody>
          <a:bodyPr/>
          <a:lstStyle/>
          <a:p>
            <a:r>
              <a:rPr lang="en-GB" b="0" dirty="0"/>
              <a:t>Greek letters provide a different alphabet which is useful for conveying information</a:t>
            </a:r>
          </a:p>
          <a:p>
            <a:r>
              <a:rPr lang="en-GB" b="0" dirty="0"/>
              <a:t>Eg., constants (terms which only ever have one value, not a range) may be written in greek</a:t>
            </a: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5FE4C-6320-A546-A2E5-72DAB8C9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Notation in Machine Learning: Greek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36FDBE80-35CE-E340-9BA7-6D31C97359AE}"/>
                  </a:ext>
                </a:extLst>
              </p14:cNvPr>
              <p14:cNvContentPartPr/>
              <p14:nvPr/>
            </p14:nvContentPartPr>
            <p14:xfrm>
              <a:off x="1915573" y="3503168"/>
              <a:ext cx="783360" cy="788760"/>
            </p14:xfrm>
          </p:contentPart>
        </mc:Choice>
        <mc:Fallback xmlns=""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36FDBE80-35CE-E340-9BA7-6D31C9735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093" y="3487688"/>
                <a:ext cx="81396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27B6AD27-81EA-3D46-B398-9AC2973FA58A}"/>
                  </a:ext>
                </a:extLst>
              </p14:cNvPr>
              <p14:cNvContentPartPr/>
              <p14:nvPr/>
            </p14:nvContentPartPr>
            <p14:xfrm>
              <a:off x="3328213" y="3720248"/>
              <a:ext cx="1037520" cy="112716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27B6AD27-81EA-3D46-B398-9AC2973FA5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2733" y="3704773"/>
                <a:ext cx="1068120" cy="115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128EC5-EDE7-6844-AE32-2DC354D52DBE}"/>
                  </a:ext>
                </a:extLst>
              </p14:cNvPr>
              <p14:cNvContentPartPr/>
              <p14:nvPr/>
            </p14:nvContentPartPr>
            <p14:xfrm>
              <a:off x="5317573" y="4006448"/>
              <a:ext cx="360360" cy="92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128EC5-EDE7-6844-AE32-2DC354D52D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093" y="3990962"/>
                <a:ext cx="390960" cy="956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0BDEDA62-98EC-4B47-B7C2-754C2F9BDD76}"/>
                  </a:ext>
                </a:extLst>
              </p14:cNvPr>
              <p14:cNvContentPartPr/>
              <p14:nvPr/>
            </p14:nvContentPartPr>
            <p14:xfrm>
              <a:off x="4836253" y="4011128"/>
              <a:ext cx="127440" cy="903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0BDEDA62-98EC-4B47-B7C2-754C2F9BDD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0773" y="3995648"/>
                <a:ext cx="158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DA67D0-BD85-DC49-8D9E-7A2D838ED38B}"/>
                  </a:ext>
                </a:extLst>
              </p14:cNvPr>
              <p14:cNvContentPartPr/>
              <p14:nvPr/>
            </p14:nvContentPartPr>
            <p14:xfrm>
              <a:off x="5540053" y="4810328"/>
              <a:ext cx="53280" cy="9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DA67D0-BD85-DC49-8D9E-7A2D838ED3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4573" y="4794848"/>
                <a:ext cx="83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7665EC01-27F3-3B48-A625-6319516BF65B}"/>
                  </a:ext>
                </a:extLst>
              </p14:cNvPr>
              <p14:cNvContentPartPr/>
              <p14:nvPr/>
            </p14:nvContentPartPr>
            <p14:xfrm>
              <a:off x="7461013" y="3185648"/>
              <a:ext cx="1460880" cy="64080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7665EC01-27F3-3B48-A625-6319516BF6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5533" y="3170159"/>
                <a:ext cx="1491480" cy="67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8F62602B-0904-A446-B3FD-A9152DF1E23E}"/>
                  </a:ext>
                </a:extLst>
              </p14:cNvPr>
              <p14:cNvContentPartPr/>
              <p14:nvPr/>
            </p14:nvContentPartPr>
            <p14:xfrm>
              <a:off x="8143573" y="4053608"/>
              <a:ext cx="889200" cy="481680"/>
            </p14:xfrm>
          </p:contentPart>
        </mc:Choice>
        <mc:Fallback xmlns=""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8F62602B-0904-A446-B3FD-A9152DF1E2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8093" y="4038140"/>
                <a:ext cx="919800" cy="51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6F0B5DD9-D12C-E048-8C06-DC7869EE285B}"/>
                  </a:ext>
                </a:extLst>
              </p14:cNvPr>
              <p14:cNvContentPartPr/>
              <p14:nvPr/>
            </p14:nvContentPartPr>
            <p14:xfrm>
              <a:off x="7408093" y="4085288"/>
              <a:ext cx="439560" cy="51876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6F0B5DD9-D12C-E048-8C06-DC7869EE2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2613" y="4069819"/>
                <a:ext cx="470160" cy="549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9AAACCBB-AC74-134F-933E-EA0E656DECCD}"/>
                  </a:ext>
                </a:extLst>
              </p14:cNvPr>
              <p14:cNvContentPartPr/>
              <p14:nvPr/>
            </p14:nvContentPartPr>
            <p14:xfrm>
              <a:off x="3328213" y="2466008"/>
              <a:ext cx="1069200" cy="118044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9AAACCBB-AC74-134F-933E-EA0E656DEC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2733" y="2450523"/>
                <a:ext cx="1099800" cy="1211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EA57A589-4518-894B-906E-A9FA587E3BAD}"/>
                  </a:ext>
                </a:extLst>
              </p14:cNvPr>
              <p14:cNvContentPartPr/>
              <p14:nvPr/>
            </p14:nvContentPartPr>
            <p14:xfrm>
              <a:off x="1513093" y="5636168"/>
              <a:ext cx="662040" cy="50220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EA57A589-4518-894B-906E-A9FA587E3B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7605" y="5620677"/>
                <a:ext cx="692657" cy="53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75DB1AD-1466-C340-81BF-35487AC78927}"/>
                  </a:ext>
                </a:extLst>
              </p14:cNvPr>
              <p14:cNvContentPartPr/>
              <p14:nvPr/>
            </p14:nvContentPartPr>
            <p14:xfrm>
              <a:off x="1952293" y="3180248"/>
              <a:ext cx="270360" cy="132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75DB1AD-1466-C340-81BF-35487AC789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36813" y="3164768"/>
                <a:ext cx="300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6F1FB56-8132-5241-9C62-7A121CC39D70}"/>
                  </a:ext>
                </a:extLst>
              </p14:cNvPr>
              <p14:cNvContentPartPr/>
              <p14:nvPr/>
            </p14:nvContentPartPr>
            <p14:xfrm>
              <a:off x="1640173" y="5339528"/>
              <a:ext cx="217440" cy="122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6F1FB56-8132-5241-9C62-7A121CC39D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4667" y="5324048"/>
                <a:ext cx="248091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4ADA5315-CD72-B14E-B258-DD88A941BA6E}"/>
                  </a:ext>
                </a:extLst>
              </p14:cNvPr>
              <p14:cNvContentPartPr/>
              <p14:nvPr/>
            </p14:nvContentPartPr>
            <p14:xfrm>
              <a:off x="2402293" y="5688728"/>
              <a:ext cx="148680" cy="7956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4ADA5315-CD72-B14E-B258-DD88A941BA6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6813" y="5673318"/>
                <a:ext cx="179280" cy="110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9" name="Ink 120">
                <a:extLst>
                  <a:ext uri="{FF2B5EF4-FFF2-40B4-BE49-F238E27FC236}">
                    <a16:creationId xmlns:a16="http://schemas.microsoft.com/office/drawing/2014/main" id="{B2595650-4FD7-364A-A24C-95A4D658F4A6}"/>
                  </a:ext>
                </a:extLst>
              </p14:cNvPr>
              <p14:cNvContentPartPr/>
              <p14:nvPr/>
            </p14:nvContentPartPr>
            <p14:xfrm>
              <a:off x="3855305" y="5506469"/>
              <a:ext cx="946800" cy="676080"/>
            </p14:xfrm>
          </p:contentPart>
        </mc:Choice>
        <mc:Fallback xmlns="">
          <p:pic>
            <p:nvPicPr>
              <p:cNvPr id="119" name="Ink 120">
                <a:extLst>
                  <a:ext uri="{FF2B5EF4-FFF2-40B4-BE49-F238E27FC236}">
                    <a16:creationId xmlns:a16="http://schemas.microsoft.com/office/drawing/2014/main" id="{B2595650-4FD7-364A-A24C-95A4D658F4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39819" y="5490997"/>
                <a:ext cx="977412" cy="70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21">
                <a:extLst>
                  <a:ext uri="{FF2B5EF4-FFF2-40B4-BE49-F238E27FC236}">
                    <a16:creationId xmlns:a16="http://schemas.microsoft.com/office/drawing/2014/main" id="{CDD1DC36-6BC4-4843-A815-C95F5B48A25C}"/>
                  </a:ext>
                </a:extLst>
              </p14:cNvPr>
              <p14:cNvContentPartPr/>
              <p14:nvPr/>
            </p14:nvContentPartPr>
            <p14:xfrm>
              <a:off x="2898785" y="5651909"/>
              <a:ext cx="738360" cy="270720"/>
            </p14:xfrm>
          </p:contentPart>
        </mc:Choice>
        <mc:Fallback xmlns="">
          <p:pic>
            <p:nvPicPr>
              <p:cNvPr id="120" name="Ink 121">
                <a:extLst>
                  <a:ext uri="{FF2B5EF4-FFF2-40B4-BE49-F238E27FC236}">
                    <a16:creationId xmlns:a16="http://schemas.microsoft.com/office/drawing/2014/main" id="{CDD1DC36-6BC4-4843-A815-C95F5B48A2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3305" y="5636429"/>
                <a:ext cx="7689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47D5578-8618-1F45-B938-FB324CF6B77E}"/>
                  </a:ext>
                </a:extLst>
              </p14:cNvPr>
              <p14:cNvContentPartPr/>
              <p14:nvPr/>
            </p14:nvContentPartPr>
            <p14:xfrm>
              <a:off x="5050865" y="5771429"/>
              <a:ext cx="135360" cy="26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47D5578-8618-1F45-B938-FB324CF6B7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35385" y="5755949"/>
                <a:ext cx="165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21A1CEE0-8607-9647-BEF2-B0ABB5278E7D}"/>
                  </a:ext>
                </a:extLst>
              </p14:cNvPr>
              <p14:cNvContentPartPr/>
              <p14:nvPr/>
            </p14:nvContentPartPr>
            <p14:xfrm>
              <a:off x="5425265" y="5594669"/>
              <a:ext cx="260280" cy="30708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21A1CEE0-8607-9647-BEF2-B0ABB5278E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9785" y="5579189"/>
                <a:ext cx="2908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6" name="Ink 137">
                <a:extLst>
                  <a:ext uri="{FF2B5EF4-FFF2-40B4-BE49-F238E27FC236}">
                    <a16:creationId xmlns:a16="http://schemas.microsoft.com/office/drawing/2014/main" id="{53421768-FDE4-CA4D-BCB0-9CE8BA04D0D4}"/>
                  </a:ext>
                </a:extLst>
              </p14:cNvPr>
              <p14:cNvContentPartPr/>
              <p14:nvPr/>
            </p14:nvContentPartPr>
            <p14:xfrm>
              <a:off x="3902105" y="4373189"/>
              <a:ext cx="572040" cy="1045080"/>
            </p14:xfrm>
          </p:contentPart>
        </mc:Choice>
        <mc:Fallback xmlns="">
          <p:pic>
            <p:nvPicPr>
              <p:cNvPr id="136" name="Ink 137">
                <a:extLst>
                  <a:ext uri="{FF2B5EF4-FFF2-40B4-BE49-F238E27FC236}">
                    <a16:creationId xmlns:a16="http://schemas.microsoft.com/office/drawing/2014/main" id="{53421768-FDE4-CA4D-BCB0-9CE8BA04D0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86625" y="4357714"/>
                <a:ext cx="602640" cy="1075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7" name="Ink 138">
                <a:extLst>
                  <a:ext uri="{FF2B5EF4-FFF2-40B4-BE49-F238E27FC236}">
                    <a16:creationId xmlns:a16="http://schemas.microsoft.com/office/drawing/2014/main" id="{B86F9E61-1EB6-4A44-B63C-F15358074387}"/>
                  </a:ext>
                </a:extLst>
              </p14:cNvPr>
              <p14:cNvContentPartPr/>
              <p14:nvPr/>
            </p14:nvContentPartPr>
            <p14:xfrm>
              <a:off x="1689905" y="4419989"/>
              <a:ext cx="486720" cy="754200"/>
            </p14:xfrm>
          </p:contentPart>
        </mc:Choice>
        <mc:Fallback xmlns="">
          <p:pic>
            <p:nvPicPr>
              <p:cNvPr id="137" name="Ink 138">
                <a:extLst>
                  <a:ext uri="{FF2B5EF4-FFF2-40B4-BE49-F238E27FC236}">
                    <a16:creationId xmlns:a16="http://schemas.microsoft.com/office/drawing/2014/main" id="{B86F9E61-1EB6-4A44-B63C-F153580743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4425" y="4404509"/>
                <a:ext cx="51732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F64F3F94-4BC1-FC43-B409-24F0727C23FB}"/>
                  </a:ext>
                </a:extLst>
              </p14:cNvPr>
              <p14:cNvContentPartPr/>
              <p14:nvPr/>
            </p14:nvContentPartPr>
            <p14:xfrm>
              <a:off x="3215945" y="4856669"/>
              <a:ext cx="447480" cy="67608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F64F3F94-4BC1-FC43-B409-24F0727C23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00465" y="4841197"/>
                <a:ext cx="478080" cy="70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66B4D96E-0222-9346-B173-B786E8E0CBF9}"/>
                  </a:ext>
                </a:extLst>
              </p14:cNvPr>
              <p14:cNvContentPartPr/>
              <p14:nvPr/>
            </p14:nvContentPartPr>
            <p14:xfrm>
              <a:off x="6683105" y="4872869"/>
              <a:ext cx="3426480" cy="110160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66B4D96E-0222-9346-B173-B786E8E0CB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67623" y="4857394"/>
                <a:ext cx="3457083" cy="1132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7E8C0DD5-23BA-BA40-834D-9ECE2639AAC1}"/>
                  </a:ext>
                </a:extLst>
              </p14:cNvPr>
              <p14:cNvContentPartPr/>
              <p14:nvPr/>
            </p14:nvContentPartPr>
            <p14:xfrm>
              <a:off x="5331665" y="5017949"/>
              <a:ext cx="296640" cy="52020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7E8C0DD5-23BA-BA40-834D-9ECE2639AA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16185" y="5002469"/>
                <a:ext cx="32724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63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E4A64E-2A66-5A44-B25A-E4806090A0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Mathematics communications relationships between variables</a:t>
            </a:r>
          </a:p>
          <a:p>
            <a:r>
              <a:rPr lang="en-GB" dirty="0"/>
              <a:t>Variables may take on any value in a given set</a:t>
            </a:r>
          </a:p>
          <a:p>
            <a:r>
              <a:rPr lang="en-GB" dirty="0"/>
              <a:t>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344E9-93B3-B64C-A4EE-1024C2A6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AA6F3-8D87-7E40-A8DB-1BAE5D7C62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By the end of this session you will understand…</a:t>
            </a:r>
          </a:p>
          <a:p>
            <a:pPr lvl="1"/>
            <a:r>
              <a:rPr lang="en-US" dirty="0"/>
              <a:t>The Mathematical Formalization of Data and its Relationships</a:t>
            </a:r>
          </a:p>
          <a:p>
            <a:pPr lvl="1"/>
            <a:r>
              <a:rPr lang="en-US" dirty="0"/>
              <a:t>The Role of Mathematics in Data Science</a:t>
            </a:r>
          </a:p>
          <a:p>
            <a:endParaRPr lang="en-US" dirty="0"/>
          </a:p>
          <a:p>
            <a:r>
              <a:rPr lang="en-US" dirty="0"/>
              <a:t>By the end of this session you will have…</a:t>
            </a:r>
          </a:p>
          <a:p>
            <a:pPr lvl="1"/>
            <a:r>
              <a:rPr lang="en-US" dirty="0"/>
              <a:t>Drawn the graph of several functions by hand</a:t>
            </a:r>
          </a:p>
          <a:p>
            <a:pPr lvl="2"/>
            <a:r>
              <a:rPr lang="en-US" dirty="0"/>
              <a:t>From Data Points</a:t>
            </a:r>
          </a:p>
          <a:p>
            <a:pPr lvl="2"/>
            <a:r>
              <a:rPr lang="en-US" dirty="0"/>
              <a:t>From Formulae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0EC01C-E1F6-F346-8253-6A426C0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5917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A02EB-B248-2840-B209-F30D2BCD77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language </a:t>
            </a:r>
            <a:r>
              <a:rPr lang="en-US" i="1" dirty="0"/>
              <a:t>about</a:t>
            </a:r>
            <a:r>
              <a:rPr lang="en-US" dirty="0"/>
              <a:t> order</a:t>
            </a:r>
          </a:p>
          <a:p>
            <a:pPr lvl="1"/>
            <a:r>
              <a:rPr lang="en-US" dirty="0"/>
              <a:t>Informal</a:t>
            </a:r>
          </a:p>
          <a:p>
            <a:pPr lvl="1"/>
            <a:r>
              <a:rPr lang="en-US" dirty="0"/>
              <a:t>Contextual</a:t>
            </a:r>
          </a:p>
          <a:p>
            <a:pPr lvl="1"/>
            <a:r>
              <a:rPr lang="en-US" dirty="0"/>
              <a:t>Concise</a:t>
            </a:r>
          </a:p>
          <a:p>
            <a:pPr lvl="1"/>
            <a:r>
              <a:rPr lang="en-US" dirty="0"/>
              <a:t>Arbitrary</a:t>
            </a:r>
          </a:p>
          <a:p>
            <a:pPr lvl="1"/>
            <a:r>
              <a:rPr lang="en-US" dirty="0"/>
              <a:t>Communicative</a:t>
            </a:r>
          </a:p>
          <a:p>
            <a:r>
              <a:rPr lang="en-US" dirty="0"/>
              <a:t>Order</a:t>
            </a:r>
          </a:p>
          <a:p>
            <a:pPr lvl="1"/>
            <a:r>
              <a:rPr lang="en-US" dirty="0"/>
              <a:t>Objective: statements about order may be true or false independent of any </a:t>
            </a:r>
            <a:r>
              <a:rPr lang="en-US" i="1" dirty="0"/>
              <a:t>person</a:t>
            </a:r>
            <a:endParaRPr lang="en-US" dirty="0"/>
          </a:p>
          <a:p>
            <a:pPr lvl="1"/>
            <a:r>
              <a:rPr lang="en-US" dirty="0"/>
              <a:t>Relative:  statements are relative to / expressed with a measurement system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9A816-3818-AA4B-BE44-20C7543B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Mathematics?</a:t>
            </a:r>
          </a:p>
        </p:txBody>
      </p:sp>
    </p:spTree>
    <p:extLst>
      <p:ext uri="{BB962C8B-B14F-4D97-AF65-F5344CB8AC3E}">
        <p14:creationId xmlns:p14="http://schemas.microsoft.com/office/powerpoint/2010/main" val="26456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3131A-0D25-FE45-9D41-9E8AE049C4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numCol="2"/>
          <a:lstStyle/>
          <a:p>
            <a:r>
              <a:rPr lang="en-GB" dirty="0"/>
              <a:t>Analyse Data</a:t>
            </a:r>
          </a:p>
          <a:p>
            <a:pPr lvl="1"/>
            <a:r>
              <a:rPr lang="en-GB" dirty="0"/>
              <a:t>Find Relationships</a:t>
            </a:r>
          </a:p>
          <a:p>
            <a:pPr lvl="1"/>
            <a:r>
              <a:rPr lang="en-GB" dirty="0"/>
              <a:t>Find Best Estimates</a:t>
            </a:r>
          </a:p>
          <a:p>
            <a:r>
              <a:rPr lang="en-GB" dirty="0"/>
              <a:t>Description</a:t>
            </a:r>
          </a:p>
          <a:p>
            <a:pPr lvl="1"/>
            <a:r>
              <a:rPr lang="en-GB" dirty="0"/>
              <a:t>How is the data distributed?</a:t>
            </a:r>
          </a:p>
          <a:p>
            <a:pPr lvl="2"/>
            <a:r>
              <a:rPr lang="en-GB" dirty="0"/>
              <a:t>What is the mean profit?</a:t>
            </a:r>
          </a:p>
          <a:p>
            <a:pPr lvl="1"/>
            <a:r>
              <a:rPr lang="en-GB" dirty="0"/>
              <a:t>What is its shape?</a:t>
            </a:r>
          </a:p>
          <a:p>
            <a:pPr lvl="2"/>
            <a:r>
              <a:rPr lang="en-GB" dirty="0"/>
              <a:t>How disperse are profits?</a:t>
            </a:r>
          </a:p>
          <a:p>
            <a:pPr lvl="1"/>
            <a:r>
              <a:rPr lang="en-GB" dirty="0"/>
              <a:t>Where do observations cluster?</a:t>
            </a:r>
          </a:p>
          <a:p>
            <a:pPr lvl="2"/>
            <a:r>
              <a:rPr lang="en-GB" dirty="0"/>
              <a:t>Do we profit from all age groups?</a:t>
            </a:r>
          </a:p>
          <a:p>
            <a:r>
              <a:rPr lang="en-GB" dirty="0"/>
              <a:t>Inference</a:t>
            </a:r>
          </a:p>
          <a:p>
            <a:pPr lvl="1"/>
            <a:r>
              <a:rPr lang="en-GB" dirty="0"/>
              <a:t>Prediction</a:t>
            </a:r>
          </a:p>
          <a:p>
            <a:pPr lvl="2"/>
            <a:r>
              <a:rPr lang="en-GB" dirty="0"/>
              <a:t>What value should I expect?</a:t>
            </a:r>
          </a:p>
          <a:p>
            <a:pPr lvl="2"/>
            <a:r>
              <a:rPr lang="en-GB" dirty="0"/>
              <a:t>When will I make the most profit?</a:t>
            </a:r>
          </a:p>
          <a:p>
            <a:pPr lvl="1"/>
            <a:r>
              <a:rPr lang="en-GB" dirty="0"/>
              <a:t>Causal Analysis</a:t>
            </a:r>
          </a:p>
          <a:p>
            <a:pPr lvl="2"/>
            <a:r>
              <a:rPr lang="en-GB" dirty="0"/>
              <a:t>Does changing X necessarily change Y?</a:t>
            </a:r>
          </a:p>
          <a:p>
            <a:pPr lvl="2"/>
            <a:r>
              <a:rPr lang="en-GB" dirty="0"/>
              <a:t>Do people who eat organic food live longer because they eat the food?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AD82AB-6B24-4246-92FD-12EE5F0C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Mathematics? </a:t>
            </a:r>
          </a:p>
        </p:txBody>
      </p:sp>
    </p:spTree>
    <p:extLst>
      <p:ext uri="{BB962C8B-B14F-4D97-AF65-F5344CB8AC3E}">
        <p14:creationId xmlns:p14="http://schemas.microsoft.com/office/powerpoint/2010/main" val="27460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F9981-F6A7-F64C-99C1-26B723D78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pPr lvl="1"/>
            <a:r>
              <a:rPr lang="en-US" b="1" dirty="0"/>
              <a:t>Variables:			To describe Data</a:t>
            </a:r>
          </a:p>
          <a:p>
            <a:pPr lvl="1"/>
            <a:r>
              <a:rPr lang="en-US" b="1" dirty="0"/>
              <a:t>Functions:			To describe Relationships</a:t>
            </a:r>
          </a:p>
          <a:p>
            <a:pPr lvl="1"/>
            <a:r>
              <a:rPr lang="en-US" dirty="0"/>
              <a:t>Descriptive Statistics:		To describe the structure of Data</a:t>
            </a:r>
          </a:p>
          <a:p>
            <a:r>
              <a:rPr lang="en-US" dirty="0"/>
              <a:t>Data Science</a:t>
            </a:r>
          </a:p>
          <a:p>
            <a:pPr lvl="1"/>
            <a:r>
              <a:rPr lang="en-US" dirty="0"/>
              <a:t>Inferential Statistics:		To Predict and Conclude</a:t>
            </a:r>
          </a:p>
          <a:p>
            <a:pPr lvl="1"/>
            <a:r>
              <a:rPr lang="en-US" dirty="0"/>
              <a:t>Probability:			To Simulate and Interpret Data</a:t>
            </a:r>
          </a:p>
          <a:p>
            <a:pPr lvl="1"/>
            <a:r>
              <a:rPr lang="en-US" dirty="0"/>
              <a:t>Linear Algebra: 		To Describe, Process and Interpret Data</a:t>
            </a:r>
          </a:p>
          <a:p>
            <a:r>
              <a:rPr lang="en-US" dirty="0"/>
              <a:t>Machine Learning &amp; Artificial Intelligence</a:t>
            </a:r>
          </a:p>
          <a:p>
            <a:pPr lvl="1"/>
            <a:r>
              <a:rPr lang="en-US" dirty="0"/>
              <a:t>Calculus:			To Find Unknown Relationships using Changes in Known Relationships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84B5F-5956-5A4D-9CC3-BBECF89C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Mathematics do I need to know?</a:t>
            </a:r>
          </a:p>
        </p:txBody>
      </p:sp>
    </p:spTree>
    <p:extLst>
      <p:ext uri="{BB962C8B-B14F-4D97-AF65-F5344CB8AC3E}">
        <p14:creationId xmlns:p14="http://schemas.microsoft.com/office/powerpoint/2010/main" val="406027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AFF47-672B-0145-B542-E97A0A14D1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Tabular aka. Data Frame</a:t>
            </a:r>
          </a:p>
          <a:p>
            <a:pPr lvl="1"/>
            <a:r>
              <a:rPr lang="en-US" dirty="0"/>
              <a:t>Rows and Columns</a:t>
            </a: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Association between Columns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dirty="0"/>
              <a:t>Variables, Features, Covariates</a:t>
            </a:r>
          </a:p>
          <a:p>
            <a:r>
              <a:rPr lang="en-US" dirty="0"/>
              <a:t>Rows</a:t>
            </a:r>
          </a:p>
          <a:p>
            <a:pPr lvl="1"/>
            <a:r>
              <a:rPr lang="en-US" dirty="0"/>
              <a:t>Observations, Examples,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227344-A7FB-D04D-A088-58CE2014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6633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156209-BD6E-244E-A6C2-F71D0101C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r>
              <a:rPr lang="en-US" dirty="0"/>
              <a:t>Audio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27052-0F3C-9A41-89E0-A84074D1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Structuring Unstructured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264D1-59CE-F743-90B0-F8EE7D592619}"/>
                  </a:ext>
                </a:extLst>
              </p14:cNvPr>
              <p14:cNvContentPartPr/>
              <p14:nvPr/>
            </p14:nvContentPartPr>
            <p14:xfrm>
              <a:off x="5170080" y="758308"/>
              <a:ext cx="925920" cy="110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264D1-59CE-F743-90B0-F8EE7D592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4594" y="742823"/>
                <a:ext cx="956532" cy="1132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3E53DF-5699-004A-BD2A-D81E2ABB00DE}"/>
                  </a:ext>
                </a:extLst>
              </p14:cNvPr>
              <p14:cNvContentPartPr/>
              <p14:nvPr/>
            </p14:nvContentPartPr>
            <p14:xfrm>
              <a:off x="6171367" y="2798324"/>
              <a:ext cx="1085040" cy="12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3E53DF-5699-004A-BD2A-D81E2ABB00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5887" y="2782800"/>
                <a:ext cx="1115640" cy="15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50C7F7-EC6C-164E-A26B-0BDA91D38744}"/>
                  </a:ext>
                </a:extLst>
              </p14:cNvPr>
              <p14:cNvContentPartPr/>
              <p14:nvPr/>
            </p14:nvContentPartPr>
            <p14:xfrm>
              <a:off x="7123927" y="2687084"/>
              <a:ext cx="122040" cy="111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50C7F7-EC6C-164E-A26B-0BDA91D387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8447" y="2671604"/>
                <a:ext cx="152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8FA98E57-90F5-F44A-BCDB-2CE979BE5091}"/>
                  </a:ext>
                </a:extLst>
              </p14:cNvPr>
              <p14:cNvContentPartPr/>
              <p14:nvPr/>
            </p14:nvContentPartPr>
            <p14:xfrm>
              <a:off x="7860720" y="1320124"/>
              <a:ext cx="3701880" cy="304632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8FA98E57-90F5-F44A-BCDB-2CE979BE50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5240" y="1305006"/>
                <a:ext cx="3732480" cy="3076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DC900CB7-4C8D-964B-8E6D-CF95C0F2BD45}"/>
                  </a:ext>
                </a:extLst>
              </p14:cNvPr>
              <p14:cNvContentPartPr/>
              <p14:nvPr/>
            </p14:nvContentPartPr>
            <p14:xfrm>
              <a:off x="5625120" y="660028"/>
              <a:ext cx="344160" cy="2624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DC900CB7-4C8D-964B-8E6D-CF95C0F2BD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9640" y="644548"/>
                <a:ext cx="3747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3E1659A5-96E1-DF46-9C44-DC8BB90B30C4}"/>
                  </a:ext>
                </a:extLst>
              </p14:cNvPr>
              <p14:cNvContentPartPr/>
              <p14:nvPr/>
            </p14:nvContentPartPr>
            <p14:xfrm>
              <a:off x="5080080" y="2292988"/>
              <a:ext cx="947520" cy="33372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3E1659A5-96E1-DF46-9C44-DC8BB90B30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4600" y="2277508"/>
                <a:ext cx="9781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1384ED23-6A21-7249-86D1-0C0939826AAA}"/>
                  </a:ext>
                </a:extLst>
              </p14:cNvPr>
              <p14:cNvContentPartPr/>
              <p14:nvPr/>
            </p14:nvContentPartPr>
            <p14:xfrm>
              <a:off x="9032920" y="479327"/>
              <a:ext cx="2519280" cy="85536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1384ED23-6A21-7249-86D1-0C0939826A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17800" y="464207"/>
                <a:ext cx="254952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D051771-7532-6141-A107-8BC0BF034EB7}"/>
                  </a:ext>
                </a:extLst>
              </p14:cNvPr>
              <p14:cNvContentPartPr/>
              <p14:nvPr/>
            </p14:nvContentPartPr>
            <p14:xfrm>
              <a:off x="544840" y="4860671"/>
              <a:ext cx="3614400" cy="95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D051771-7532-6141-A107-8BC0BF034E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360" y="4845191"/>
                <a:ext cx="3645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8B2C879-57F2-8D4E-B3F0-26C2DB639F74}"/>
                  </a:ext>
                </a:extLst>
              </p14:cNvPr>
              <p14:cNvContentPartPr/>
              <p14:nvPr/>
            </p14:nvContentPartPr>
            <p14:xfrm>
              <a:off x="990013" y="4049431"/>
              <a:ext cx="179640" cy="1871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8B2C879-57F2-8D4E-B3F0-26C2DB639F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4533" y="4033951"/>
                <a:ext cx="210240" cy="19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225D73CA-4E9A-1743-B874-3C716224E729}"/>
                  </a:ext>
                </a:extLst>
              </p14:cNvPr>
              <p14:cNvContentPartPr/>
              <p14:nvPr/>
            </p14:nvContentPartPr>
            <p14:xfrm>
              <a:off x="1031773" y="4208191"/>
              <a:ext cx="757080" cy="73584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225D73CA-4E9A-1743-B874-3C716224E7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6293" y="4192711"/>
                <a:ext cx="78768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B26EAF5-C884-0243-B55F-030681F83063}"/>
                  </a:ext>
                </a:extLst>
              </p14:cNvPr>
              <p14:cNvContentPartPr/>
              <p14:nvPr/>
            </p14:nvContentPartPr>
            <p14:xfrm>
              <a:off x="1767253" y="4100191"/>
              <a:ext cx="3799800" cy="1293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B26EAF5-C884-0243-B55F-030681F830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51773" y="4084715"/>
                <a:ext cx="3830400" cy="1323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3AE57AE9-4362-414E-BCCB-69557A6E3905}"/>
                  </a:ext>
                </a:extLst>
              </p14:cNvPr>
              <p14:cNvContentPartPr/>
              <p14:nvPr/>
            </p14:nvContentPartPr>
            <p14:xfrm>
              <a:off x="301333" y="3636871"/>
              <a:ext cx="1048320" cy="58752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3AE57AE9-4362-414E-BCCB-69557A6E39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5848" y="3621400"/>
                <a:ext cx="1078931" cy="61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8B37862D-71FB-4E44-9325-84965A60F51C}"/>
                  </a:ext>
                </a:extLst>
              </p14:cNvPr>
              <p14:cNvContentPartPr/>
              <p14:nvPr/>
            </p14:nvContentPartPr>
            <p14:xfrm>
              <a:off x="4053253" y="4753231"/>
              <a:ext cx="95400" cy="21204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8B37862D-71FB-4E44-9325-84965A60F5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7831" y="4737751"/>
                <a:ext cx="125885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8D690AD-856C-B346-BF7A-3F4FFFC48E51}"/>
                  </a:ext>
                </a:extLst>
              </p14:cNvPr>
              <p14:cNvContentPartPr/>
              <p14:nvPr/>
            </p14:nvContentPartPr>
            <p14:xfrm>
              <a:off x="3666973" y="5345791"/>
              <a:ext cx="841680" cy="29700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8D690AD-856C-B346-BF7A-3F4FFFC48E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1500" y="5330292"/>
                <a:ext cx="872267" cy="327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8B42DD1F-487B-F24E-A80C-419076DA1074}"/>
                  </a:ext>
                </a:extLst>
              </p14:cNvPr>
              <p14:cNvContentPartPr/>
              <p14:nvPr/>
            </p14:nvContentPartPr>
            <p14:xfrm>
              <a:off x="3695487" y="5972432"/>
              <a:ext cx="1709640" cy="25452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8B42DD1F-487B-F24E-A80C-419076DA1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0007" y="5956952"/>
                <a:ext cx="17402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9299A8BA-9B14-E84D-9C0C-1B57DC4FA980}"/>
                  </a:ext>
                </a:extLst>
              </p14:cNvPr>
              <p14:cNvContentPartPr/>
              <p14:nvPr/>
            </p14:nvContentPartPr>
            <p14:xfrm>
              <a:off x="6572584" y="4753247"/>
              <a:ext cx="1725480" cy="199584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9299A8BA-9B14-E84D-9C0C-1B57DC4FA9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57104" y="4737767"/>
                <a:ext cx="175608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6E3653D2-B74A-554C-A97F-1115EE67A9FC}"/>
                  </a:ext>
                </a:extLst>
              </p14:cNvPr>
              <p14:cNvContentPartPr/>
              <p14:nvPr/>
            </p14:nvContentPartPr>
            <p14:xfrm>
              <a:off x="2084560" y="3298991"/>
              <a:ext cx="937080" cy="31788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6E3653D2-B74A-554C-A97F-1115EE67A9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69080" y="3283511"/>
                <a:ext cx="967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D535B8D3-1A48-2744-B0D9-1DB308C47F24}"/>
                  </a:ext>
                </a:extLst>
              </p14:cNvPr>
              <p14:cNvContentPartPr/>
              <p14:nvPr/>
            </p14:nvContentPartPr>
            <p14:xfrm>
              <a:off x="8689384" y="5456687"/>
              <a:ext cx="831240" cy="312480"/>
            </p14:xfrm>
          </p:contentPart>
        </mc:Choice>
        <mc:Fallback xmlns=""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D535B8D3-1A48-2744-B0D9-1DB308C47F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3897" y="5441207"/>
                <a:ext cx="861853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9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1879F-A670-B540-BFE4-D5FFC2E6EB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8" y="1075765"/>
            <a:ext cx="3722441" cy="5177117"/>
          </a:xfrm>
        </p:spPr>
        <p:txBody>
          <a:bodyPr/>
          <a:lstStyle/>
          <a:p>
            <a:r>
              <a:rPr lang="en-US" b="0" dirty="0"/>
              <a:t>A variable may take any value in a </a:t>
            </a:r>
            <a:r>
              <a:rPr lang="en-GB" b="0" dirty="0"/>
              <a:t>set/domain</a:t>
            </a:r>
            <a:endParaRPr lang="en-US" b="0" dirty="0"/>
          </a:p>
          <a:p>
            <a:r>
              <a:rPr lang="en-US" b="0" dirty="0"/>
              <a:t>A variable with an index is  a particular observation</a:t>
            </a:r>
          </a:p>
          <a:p>
            <a:r>
              <a:rPr lang="en-US" b="0" dirty="0"/>
              <a:t>A variable without an index means “any value in the domain”</a:t>
            </a:r>
            <a:endParaRPr lang="en-GB" b="0" dirty="0"/>
          </a:p>
          <a:p>
            <a:r>
              <a:rPr lang="en-GB" b="0" dirty="0"/>
              <a:t>A continuous variable lies on a number line with a value at any location, eg. 1.1, 1.0001, 1.11</a:t>
            </a:r>
          </a:p>
          <a:p>
            <a:r>
              <a:rPr lang="en-GB" b="0" dirty="0"/>
              <a:t>A discrete variable has only one of a fixed number of values, eg. 1, 2, 3</a:t>
            </a: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2CB74-D947-874A-BADB-16B4FB4E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57BA81CF-F3BB-5A4C-9A35-AA2C223C2D38}"/>
                  </a:ext>
                </a:extLst>
              </p14:cNvPr>
              <p14:cNvContentPartPr/>
              <p14:nvPr/>
            </p14:nvContentPartPr>
            <p14:xfrm>
              <a:off x="5345001" y="450007"/>
              <a:ext cx="339480" cy="35496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57BA81CF-F3BB-5A4C-9A35-AA2C223C2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9521" y="434527"/>
                <a:ext cx="3700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112BEB74-7525-3644-8265-83BC7BD5ECD5}"/>
                  </a:ext>
                </a:extLst>
              </p14:cNvPr>
              <p14:cNvContentPartPr/>
              <p14:nvPr/>
            </p14:nvContentPartPr>
            <p14:xfrm>
              <a:off x="6443001" y="392047"/>
              <a:ext cx="518400" cy="66132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112BEB74-7525-3644-8265-83BC7BD5EC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7521" y="376567"/>
                <a:ext cx="549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905B4C-CFB0-3648-9490-B6BC56EE9E4B}"/>
                  </a:ext>
                </a:extLst>
              </p14:cNvPr>
              <p14:cNvContentPartPr/>
              <p14:nvPr/>
            </p14:nvContentPartPr>
            <p14:xfrm>
              <a:off x="5485401" y="1069207"/>
              <a:ext cx="179640" cy="20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905B4C-CFB0-3648-9490-B6BC56EE9E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9952" y="1053699"/>
                <a:ext cx="210179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1C4E78-1EA7-4E49-9D09-F590849EB2D0}"/>
                  </a:ext>
                </a:extLst>
              </p14:cNvPr>
              <p14:cNvContentPartPr/>
              <p14:nvPr/>
            </p14:nvContentPartPr>
            <p14:xfrm>
              <a:off x="5508801" y="1683007"/>
              <a:ext cx="209520" cy="212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1C4E78-1EA7-4E49-9D09-F590849EB2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3321" y="1667527"/>
                <a:ext cx="240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609C01BC-6129-A145-B47B-E1B18119F741}"/>
                  </a:ext>
                </a:extLst>
              </p14:cNvPr>
              <p14:cNvContentPartPr/>
              <p14:nvPr/>
            </p14:nvContentPartPr>
            <p14:xfrm>
              <a:off x="6464241" y="1175047"/>
              <a:ext cx="312480" cy="72000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609C01BC-6129-A145-B47B-E1B18119F7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8761" y="1159567"/>
                <a:ext cx="3430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23934F-7951-0A42-A95C-2BDE6A0C939C}"/>
                  </a:ext>
                </a:extLst>
              </p14:cNvPr>
              <p14:cNvContentPartPr/>
              <p14:nvPr/>
            </p14:nvContentPartPr>
            <p14:xfrm>
              <a:off x="5506641" y="2355847"/>
              <a:ext cx="169560" cy="264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23934F-7951-0A42-A95C-2BDE6A0C93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1194" y="2340388"/>
                <a:ext cx="200095" cy="29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4C7105E2-32B6-DE41-ABEE-FCF2BB447D7C}"/>
                  </a:ext>
                </a:extLst>
              </p14:cNvPr>
              <p14:cNvContentPartPr/>
              <p14:nvPr/>
            </p14:nvContentPartPr>
            <p14:xfrm>
              <a:off x="6485481" y="2312647"/>
              <a:ext cx="460800" cy="26496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4C7105E2-32B6-DE41-ABEE-FCF2BB447D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9989" y="2297167"/>
                <a:ext cx="491424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A701D3C8-C58F-2A43-A254-8001D6B7994A}"/>
                  </a:ext>
                </a:extLst>
              </p14:cNvPr>
              <p14:cNvContentPartPr/>
              <p14:nvPr/>
            </p14:nvContentPartPr>
            <p14:xfrm>
              <a:off x="9007507" y="861447"/>
              <a:ext cx="1603080" cy="115344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A701D3C8-C58F-2A43-A254-8001D6B799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2027" y="845962"/>
                <a:ext cx="1633680" cy="1184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9ADC3D-E25C-F14D-8B3F-157328DAC5BB}"/>
                  </a:ext>
                </a:extLst>
              </p14:cNvPr>
              <p14:cNvContentPartPr/>
              <p14:nvPr/>
            </p14:nvContentPartPr>
            <p14:xfrm>
              <a:off x="6099201" y="227887"/>
              <a:ext cx="32400" cy="3105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9ADC3D-E25C-F14D-8B3F-157328DAC5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3721" y="212407"/>
                <a:ext cx="63000" cy="31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207191B-DCCE-0041-BBDB-36D7D91A53C0}"/>
                  </a:ext>
                </a:extLst>
              </p14:cNvPr>
              <p14:cNvContentPartPr/>
              <p14:nvPr/>
            </p14:nvContentPartPr>
            <p14:xfrm>
              <a:off x="4889680" y="4723727"/>
              <a:ext cx="280800" cy="201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207191B-DCCE-0041-BBDB-36D7D91A53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4560" y="4708607"/>
                <a:ext cx="311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0BED70E-0656-6542-B1A8-3C37E5FA2BFF}"/>
                  </a:ext>
                </a:extLst>
              </p14:cNvPr>
              <p14:cNvContentPartPr/>
              <p14:nvPr/>
            </p14:nvContentPartPr>
            <p14:xfrm>
              <a:off x="5604640" y="4459127"/>
              <a:ext cx="90000" cy="2026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0BED70E-0656-6542-B1A8-3C37E5FA2B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9520" y="4444007"/>
                <a:ext cx="120240" cy="20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464CD9E1-09DC-0046-9C89-370FE31FC56C}"/>
                  </a:ext>
                </a:extLst>
              </p14:cNvPr>
              <p14:cNvContentPartPr/>
              <p14:nvPr/>
            </p14:nvContentPartPr>
            <p14:xfrm>
              <a:off x="6006040" y="4612487"/>
              <a:ext cx="212040" cy="30744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464CD9E1-09DC-0046-9C89-370FE31FC5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90920" y="4597367"/>
                <a:ext cx="242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BFE8893D-528D-4A47-8B7C-49C522135CDB}"/>
                  </a:ext>
                </a:extLst>
              </p14:cNvPr>
              <p14:cNvContentPartPr/>
              <p14:nvPr/>
            </p14:nvContentPartPr>
            <p14:xfrm>
              <a:off x="4990120" y="5258687"/>
              <a:ext cx="196200" cy="138096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BFE8893D-528D-4A47-8B7C-49C522135C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75000" y="5243567"/>
                <a:ext cx="226800" cy="14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998BEE53-92DC-5943-BA2C-87E14782769D}"/>
                  </a:ext>
                </a:extLst>
              </p14:cNvPr>
              <p14:cNvContentPartPr/>
              <p14:nvPr/>
            </p14:nvContentPartPr>
            <p14:xfrm>
              <a:off x="5911000" y="5179487"/>
              <a:ext cx="280800" cy="22212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998BEE53-92DC-5943-BA2C-87E1478276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5520" y="5164007"/>
                <a:ext cx="311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100E5E-FF00-F14D-ACE4-D2E5961FE820}"/>
                  </a:ext>
                </a:extLst>
              </p14:cNvPr>
              <p14:cNvContentPartPr/>
              <p14:nvPr/>
            </p14:nvContentPartPr>
            <p14:xfrm>
              <a:off x="7306147" y="4782207"/>
              <a:ext cx="275400" cy="280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100E5E-FF00-F14D-ACE4-D2E5961FE8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0667" y="4766727"/>
                <a:ext cx="3060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3BF02C2-A357-0D4E-9B46-764B1671976B}"/>
                  </a:ext>
                </a:extLst>
              </p14:cNvPr>
              <p14:cNvContentPartPr/>
              <p14:nvPr/>
            </p14:nvContentPartPr>
            <p14:xfrm>
              <a:off x="7888267" y="4777167"/>
              <a:ext cx="196200" cy="259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3BF02C2-A357-0D4E-9B46-764B167197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72787" y="4761687"/>
                <a:ext cx="226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FB759A-544F-1140-BC58-477667533E1F}"/>
                  </a:ext>
                </a:extLst>
              </p14:cNvPr>
              <p14:cNvContentPartPr/>
              <p14:nvPr/>
            </p14:nvContentPartPr>
            <p14:xfrm>
              <a:off x="7835347" y="4872207"/>
              <a:ext cx="254520" cy="53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FB759A-544F-1140-BC58-477667533E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19867" y="4856727"/>
                <a:ext cx="285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ECBE5F5-7DC3-8447-87EF-0FE707367AD9}"/>
                  </a:ext>
                </a:extLst>
              </p14:cNvPr>
              <p14:cNvContentPartPr/>
              <p14:nvPr/>
            </p14:nvContentPartPr>
            <p14:xfrm>
              <a:off x="7328107" y="5449647"/>
              <a:ext cx="210960" cy="29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ECBE5F5-7DC3-8447-87EF-0FE707367A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12627" y="5434167"/>
                <a:ext cx="2415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194364F7-5047-014B-ADB3-79125116910F}"/>
                  </a:ext>
                </a:extLst>
              </p14:cNvPr>
              <p14:cNvContentPartPr/>
              <p14:nvPr/>
            </p14:nvContentPartPr>
            <p14:xfrm>
              <a:off x="8390827" y="4660527"/>
              <a:ext cx="1233360" cy="43956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194364F7-5047-014B-ADB3-7912511691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75347" y="4645047"/>
                <a:ext cx="12639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CDAD9FC5-DC7A-9A4E-ADCF-6954597884FA}"/>
                  </a:ext>
                </a:extLst>
              </p14:cNvPr>
              <p14:cNvContentPartPr/>
              <p14:nvPr/>
            </p14:nvContentPartPr>
            <p14:xfrm>
              <a:off x="5847280" y="6078407"/>
              <a:ext cx="651600" cy="57708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CDAD9FC5-DC7A-9A4E-ADCF-6954597884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32152" y="6063287"/>
                <a:ext cx="682217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2D62F3B9-D31B-FB46-9132-5809DA98690B}"/>
                  </a:ext>
                </a:extLst>
              </p14:cNvPr>
              <p14:cNvContentPartPr/>
              <p14:nvPr/>
            </p14:nvContentPartPr>
            <p14:xfrm>
              <a:off x="5932240" y="5580887"/>
              <a:ext cx="518760" cy="222840"/>
            </p14:xfrm>
          </p:contentPart>
        </mc:Choice>
        <mc:Fallback xmlns=""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2D62F3B9-D31B-FB46-9132-5809DA9869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6771" y="5565743"/>
                <a:ext cx="548979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4D223092-6E16-A944-9EA1-9E67806C88FA}"/>
                  </a:ext>
                </a:extLst>
              </p14:cNvPr>
              <p14:cNvContentPartPr/>
              <p14:nvPr/>
            </p14:nvContentPartPr>
            <p14:xfrm>
              <a:off x="7792867" y="5549727"/>
              <a:ext cx="233640" cy="254520"/>
            </p14:xfrm>
          </p:contentPart>
        </mc:Choice>
        <mc:Fallback xmlns=""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4D223092-6E16-A944-9EA1-9E67806C88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77363" y="5534247"/>
                <a:ext cx="264287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4F509F60-0936-CB49-BE66-F0E23F594E0A}"/>
                  </a:ext>
                </a:extLst>
              </p14:cNvPr>
              <p14:cNvContentPartPr/>
              <p14:nvPr/>
            </p14:nvContentPartPr>
            <p14:xfrm>
              <a:off x="8290387" y="5491407"/>
              <a:ext cx="593280" cy="4132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4F509F60-0936-CB49-BE66-F0E23F594E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74898" y="5475914"/>
                <a:ext cx="623899" cy="443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E7221F12-036B-A544-A8D7-5C848F375F92}"/>
                  </a:ext>
                </a:extLst>
              </p14:cNvPr>
              <p14:cNvContentPartPr/>
              <p14:nvPr/>
            </p14:nvContentPartPr>
            <p14:xfrm>
              <a:off x="9089587" y="5501847"/>
              <a:ext cx="429120" cy="45000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E7221F12-036B-A544-A8D7-5C848F375F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74107" y="5486367"/>
                <a:ext cx="459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ACB384-0FD7-DC4B-8597-8F6C55B568B9}"/>
                  </a:ext>
                </a:extLst>
              </p14:cNvPr>
              <p14:cNvContentPartPr/>
              <p14:nvPr/>
            </p14:nvContentPartPr>
            <p14:xfrm>
              <a:off x="10102120" y="1979447"/>
              <a:ext cx="72828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ACB384-0FD7-DC4B-8597-8F6C55B568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86640" y="1964327"/>
                <a:ext cx="758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E594C493-7E78-D446-B303-1BE23DB95E33}"/>
                  </a:ext>
                </a:extLst>
              </p14:cNvPr>
              <p14:cNvContentPartPr/>
              <p14:nvPr/>
            </p14:nvContentPartPr>
            <p14:xfrm>
              <a:off x="8218240" y="3270767"/>
              <a:ext cx="3381840" cy="19620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E594C493-7E78-D446-B303-1BE23DB95E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02760" y="3255287"/>
                <a:ext cx="3412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E54171-ABF0-6747-8839-77B7692AC4DF}"/>
                  </a:ext>
                </a:extLst>
              </p14:cNvPr>
              <p14:cNvContentPartPr/>
              <p14:nvPr/>
            </p14:nvContentPartPr>
            <p14:xfrm>
              <a:off x="8419120" y="3318287"/>
              <a:ext cx="53280" cy="429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E54171-ABF0-6747-8839-77B7692AC4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04000" y="3303167"/>
                <a:ext cx="838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CCA050-E2C5-194A-8E40-D4566D948435}"/>
                  </a:ext>
                </a:extLst>
              </p14:cNvPr>
              <p14:cNvContentPartPr/>
              <p14:nvPr/>
            </p14:nvContentPartPr>
            <p14:xfrm>
              <a:off x="8355760" y="3826247"/>
              <a:ext cx="201600" cy="180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CCA050-E2C5-194A-8E40-D4566D9484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40640" y="3811127"/>
                <a:ext cx="231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AE9C16CD-57B2-B444-80B1-A9DB253AE550}"/>
                  </a:ext>
                </a:extLst>
              </p14:cNvPr>
              <p14:cNvContentPartPr/>
              <p14:nvPr/>
            </p14:nvContentPartPr>
            <p14:xfrm>
              <a:off x="10181320" y="3186167"/>
              <a:ext cx="291240" cy="8154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AE9C16CD-57B2-B444-80B1-A9DB253AE5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66200" y="3170687"/>
                <a:ext cx="32184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96DA7C80-A0E2-8D46-A8B5-889EAFB54111}"/>
                  </a:ext>
                </a:extLst>
              </p14:cNvPr>
              <p14:cNvContentPartPr/>
              <p14:nvPr/>
            </p14:nvContentPartPr>
            <p14:xfrm>
              <a:off x="11403880" y="3514127"/>
              <a:ext cx="677520" cy="849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96DA7C80-A0E2-8D46-A8B5-889EAFB541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88400" y="3499007"/>
                <a:ext cx="708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1434521-3DB2-F542-A1BE-9B63CE60934C}"/>
                  </a:ext>
                </a:extLst>
              </p14:cNvPr>
              <p14:cNvContentPartPr/>
              <p14:nvPr/>
            </p14:nvContentPartPr>
            <p14:xfrm>
              <a:off x="8159920" y="3699527"/>
              <a:ext cx="26640" cy="21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1434521-3DB2-F542-A1BE-9B63CE6093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4440" y="3684047"/>
                <a:ext cx="57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97A8AB7-E3A4-304C-B4CC-85202E4E983E}"/>
                  </a:ext>
                </a:extLst>
              </p14:cNvPr>
              <p14:cNvContentPartPr/>
              <p14:nvPr/>
            </p14:nvContentPartPr>
            <p14:xfrm>
              <a:off x="8043640" y="3731207"/>
              <a:ext cx="16200" cy="21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97A8AB7-E3A4-304C-B4CC-85202E4E98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28160" y="3715727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7E0FFCD-74D8-2F49-9B34-FC3871EBF12E}"/>
                  </a:ext>
                </a:extLst>
              </p14:cNvPr>
              <p14:cNvContentPartPr/>
              <p14:nvPr/>
            </p14:nvContentPartPr>
            <p14:xfrm>
              <a:off x="7927000" y="3731207"/>
              <a:ext cx="5760" cy="5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7E0FFCD-74D8-2F49-9B34-FC3871EBF12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11520" y="3715727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3C74D5-3B4C-B24C-8DD5-CC4BA36B2587}"/>
                  </a:ext>
                </a:extLst>
              </p14:cNvPr>
              <p14:cNvContentPartPr/>
              <p14:nvPr/>
            </p14:nvContentPartPr>
            <p14:xfrm>
              <a:off x="7551520" y="3837047"/>
              <a:ext cx="116640" cy="2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3C74D5-3B4C-B24C-8DD5-CC4BA36B258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36088" y="3821567"/>
                <a:ext cx="147146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AA576FA-2E19-AF4F-AEA0-FF5448E2FA01}"/>
                  </a:ext>
                </a:extLst>
              </p14:cNvPr>
              <p14:cNvContentPartPr/>
              <p14:nvPr/>
            </p14:nvContentPartPr>
            <p14:xfrm>
              <a:off x="7699480" y="3831647"/>
              <a:ext cx="174960" cy="1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AA576FA-2E19-AF4F-AEA0-FF5448E2FA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84360" y="3816527"/>
                <a:ext cx="2055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0616EA05-7B92-214B-8DB8-6F2318650EAF}"/>
                  </a:ext>
                </a:extLst>
              </p14:cNvPr>
              <p14:cNvContentPartPr/>
              <p14:nvPr/>
            </p14:nvContentPartPr>
            <p14:xfrm>
              <a:off x="8260573" y="2646367"/>
              <a:ext cx="624960" cy="365040"/>
            </p14:xfrm>
          </p:contentPart>
        </mc:Choice>
        <mc:Fallback xmlns=""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0616EA05-7B92-214B-8DB8-6F2318650E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45093" y="2630887"/>
                <a:ext cx="6555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F041A9E1-2E02-5C4C-AEB8-C06061563FBC}"/>
                  </a:ext>
                </a:extLst>
              </p14:cNvPr>
              <p14:cNvContentPartPr/>
              <p14:nvPr/>
            </p14:nvContentPartPr>
            <p14:xfrm>
              <a:off x="9228760" y="2096087"/>
              <a:ext cx="1196280" cy="9316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F041A9E1-2E02-5C4C-AEB8-C06061563F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13640" y="2080607"/>
                <a:ext cx="122688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9">
                <a:extLst>
                  <a:ext uri="{FF2B5EF4-FFF2-40B4-BE49-F238E27FC236}">
                    <a16:creationId xmlns:a16="http://schemas.microsoft.com/office/drawing/2014/main" id="{15F6961C-2382-5F43-97DF-753B6823F5FE}"/>
                  </a:ext>
                </a:extLst>
              </p14:cNvPr>
              <p14:cNvContentPartPr/>
              <p14:nvPr/>
            </p14:nvContentPartPr>
            <p14:xfrm>
              <a:off x="10181320" y="132647"/>
              <a:ext cx="508320" cy="323280"/>
            </p14:xfrm>
          </p:contentPart>
        </mc:Choice>
        <mc:Fallback xmlns="">
          <p:pic>
            <p:nvPicPr>
              <p:cNvPr id="117" name="Ink 119">
                <a:extLst>
                  <a:ext uri="{FF2B5EF4-FFF2-40B4-BE49-F238E27FC236}">
                    <a16:creationId xmlns:a16="http://schemas.microsoft.com/office/drawing/2014/main" id="{15F6961C-2382-5F43-97DF-753B6823F5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66200" y="117527"/>
                <a:ext cx="538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20">
                <a:extLst>
                  <a:ext uri="{FF2B5EF4-FFF2-40B4-BE49-F238E27FC236}">
                    <a16:creationId xmlns:a16="http://schemas.microsoft.com/office/drawing/2014/main" id="{C5CC7E03-0E7C-0244-89E2-AB356DD224F5}"/>
                  </a:ext>
                </a:extLst>
              </p14:cNvPr>
              <p14:cNvContentPartPr/>
              <p14:nvPr/>
            </p14:nvContentPartPr>
            <p14:xfrm>
              <a:off x="9837520" y="487247"/>
              <a:ext cx="143280" cy="381240"/>
            </p14:xfrm>
          </p:contentPart>
        </mc:Choice>
        <mc:Fallback xmlns="">
          <p:pic>
            <p:nvPicPr>
              <p:cNvPr id="119" name="Ink 120">
                <a:extLst>
                  <a:ext uri="{FF2B5EF4-FFF2-40B4-BE49-F238E27FC236}">
                    <a16:creationId xmlns:a16="http://schemas.microsoft.com/office/drawing/2014/main" id="{C5CC7E03-0E7C-0244-89E2-AB356DD224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22040" y="472127"/>
                <a:ext cx="1738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403DFA0F-FE65-0748-9EF9-841A0B77F27D}"/>
                  </a:ext>
                </a:extLst>
              </p14:cNvPr>
              <p14:cNvContentPartPr/>
              <p14:nvPr/>
            </p14:nvContentPartPr>
            <p14:xfrm>
              <a:off x="8263600" y="5900567"/>
              <a:ext cx="2122560" cy="73584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403DFA0F-FE65-0748-9EF9-841A0B77F27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48477" y="5885087"/>
                <a:ext cx="2153165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F54EB6E-5D04-F74F-A702-6FC04656C6F5}"/>
                  </a:ext>
                </a:extLst>
              </p14:cNvPr>
              <p14:cNvContentPartPr/>
              <p14:nvPr/>
            </p14:nvContentPartPr>
            <p14:xfrm>
              <a:off x="10015360" y="4868447"/>
              <a:ext cx="37440" cy="47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F54EB6E-5D04-F74F-A702-6FC04656C6F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99880" y="4853327"/>
                <a:ext cx="68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2FD81A8-1D59-094F-B777-D1CF469DCA4F}"/>
                  </a:ext>
                </a:extLst>
              </p14:cNvPr>
              <p14:cNvContentPartPr/>
              <p14:nvPr/>
            </p14:nvContentPartPr>
            <p14:xfrm>
              <a:off x="9999160" y="5043047"/>
              <a:ext cx="95760" cy="116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2FD81A8-1D59-094F-B777-D1CF469DCA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84040" y="5027927"/>
                <a:ext cx="1260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3E36C27-F773-A54D-908D-EB67C7E58EB3}"/>
                  </a:ext>
                </a:extLst>
              </p14:cNvPr>
              <p14:cNvContentPartPr/>
              <p14:nvPr/>
            </p14:nvContentPartPr>
            <p14:xfrm>
              <a:off x="10555000" y="4873847"/>
              <a:ext cx="26640" cy="47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3E36C27-F773-A54D-908D-EB67C7E58E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39520" y="4858727"/>
                <a:ext cx="57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C7CD0E75-F813-0F49-A928-2C5175200A30}"/>
                  </a:ext>
                </a:extLst>
              </p14:cNvPr>
              <p14:cNvContentPartPr/>
              <p14:nvPr/>
            </p14:nvContentPartPr>
            <p14:xfrm>
              <a:off x="10544200" y="5048447"/>
              <a:ext cx="180360" cy="1486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C7CD0E75-F813-0F49-A928-2C5175200A3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29080" y="5033327"/>
                <a:ext cx="210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5E13F02D-63A3-3A49-B53E-BB05749150CF}"/>
                  </a:ext>
                </a:extLst>
              </p14:cNvPr>
              <p14:cNvContentPartPr/>
              <p14:nvPr/>
            </p14:nvContentPartPr>
            <p14:xfrm>
              <a:off x="4670214" y="1679247"/>
              <a:ext cx="465840" cy="22788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5E13F02D-63A3-3A49-B53E-BB05749150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54746" y="1664127"/>
                <a:ext cx="496057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46DE1B06-DA07-CA4A-9560-E0DA8B997B16}"/>
                  </a:ext>
                </a:extLst>
              </p14:cNvPr>
              <p14:cNvContentPartPr/>
              <p14:nvPr/>
            </p14:nvContentPartPr>
            <p14:xfrm>
              <a:off x="4697214" y="1023327"/>
              <a:ext cx="205920" cy="19620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46DE1B06-DA07-CA4A-9560-E0DA8B997B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82120" y="1007847"/>
                <a:ext cx="236107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555ABCF-B28A-1045-AFDB-3F6C4CA8C8BE}"/>
                  </a:ext>
                </a:extLst>
              </p14:cNvPr>
              <p14:cNvContentPartPr/>
              <p14:nvPr/>
            </p14:nvContentPartPr>
            <p14:xfrm>
              <a:off x="4971894" y="1202967"/>
              <a:ext cx="63720" cy="89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555ABCF-B28A-1045-AFDB-3F6C4CA8C8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56414" y="1187847"/>
                <a:ext cx="943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FFB459AB-77B0-E94B-A86F-775F81453BAD}"/>
                  </a:ext>
                </a:extLst>
              </p14:cNvPr>
              <p14:cNvContentPartPr/>
              <p14:nvPr/>
            </p14:nvContentPartPr>
            <p14:xfrm>
              <a:off x="4823574" y="2409687"/>
              <a:ext cx="302040" cy="18540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FFB459AB-77B0-E94B-A86F-775F81453BA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08454" y="2394207"/>
                <a:ext cx="33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867463F-D184-7148-B98D-762E22C38B1D}"/>
                  </a:ext>
                </a:extLst>
              </p14:cNvPr>
              <p14:cNvContentPartPr/>
              <p14:nvPr/>
            </p14:nvContentPartPr>
            <p14:xfrm>
              <a:off x="8222920" y="2731487"/>
              <a:ext cx="42840" cy="368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867463F-D184-7148-B98D-762E22C38B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204560" y="2713127"/>
                <a:ext cx="792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3BC78811-929C-3343-9178-BE42A3F9A4D1}"/>
                  </a:ext>
                </a:extLst>
              </p14:cNvPr>
              <p14:cNvContentPartPr/>
              <p14:nvPr/>
            </p14:nvContentPartPr>
            <p14:xfrm>
              <a:off x="9217960" y="3279767"/>
              <a:ext cx="132480" cy="69336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3BC78811-929C-3343-9178-BE42A3F9A4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02480" y="3264295"/>
                <a:ext cx="163080" cy="723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493EFDD-1150-6742-9A80-C88D621053DD}"/>
                  </a:ext>
                </a:extLst>
              </p14:cNvPr>
              <p14:cNvContentPartPr/>
              <p14:nvPr/>
            </p14:nvContentPartPr>
            <p14:xfrm>
              <a:off x="9255040" y="3343127"/>
              <a:ext cx="74520" cy="63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493EFDD-1150-6742-9A80-C88D621053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39560" y="3328007"/>
                <a:ext cx="1051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CE3A07E5-2FA7-5744-AC2E-16AF41A4BF3A}"/>
                  </a:ext>
                </a:extLst>
              </p14:cNvPr>
              <p14:cNvContentPartPr/>
              <p14:nvPr/>
            </p14:nvContentPartPr>
            <p14:xfrm>
              <a:off x="9445480" y="3528167"/>
              <a:ext cx="291240" cy="15408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CE3A07E5-2FA7-5744-AC2E-16AF41A4BF3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30360" y="3513012"/>
                <a:ext cx="321840" cy="184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E34BDAAE-32F7-AC4D-BE65-284CF5F6C3F5}"/>
                  </a:ext>
                </a:extLst>
              </p14:cNvPr>
              <p14:cNvContentPartPr/>
              <p14:nvPr/>
            </p14:nvContentPartPr>
            <p14:xfrm>
              <a:off x="8387080" y="3401447"/>
              <a:ext cx="375480" cy="22752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E34BDAAE-32F7-AC4D-BE65-284CF5F6C3F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71960" y="3385991"/>
                <a:ext cx="406080" cy="258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B1CEA106-3E1D-FF45-A69A-58F777CD1611}"/>
                  </a:ext>
                </a:extLst>
              </p14:cNvPr>
              <p14:cNvContentPartPr/>
              <p14:nvPr/>
            </p14:nvContentPartPr>
            <p14:xfrm>
              <a:off x="10239280" y="3321887"/>
              <a:ext cx="471240" cy="34452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B1CEA106-3E1D-FF45-A69A-58F777CD161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23800" y="3306751"/>
                <a:ext cx="501840" cy="3751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95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91813-26AE-254A-B0AF-F25F3E339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8" y="1075765"/>
            <a:ext cx="3366671" cy="5177117"/>
          </a:xfrm>
        </p:spPr>
        <p:txBody>
          <a:bodyPr/>
          <a:lstStyle/>
          <a:p>
            <a:r>
              <a:rPr lang="en-GB" b="0" dirty="0"/>
              <a:t>A (random) variable can take any value in its allowed domain</a:t>
            </a:r>
          </a:p>
          <a:p>
            <a:r>
              <a:rPr lang="en-GB" b="0" dirty="0"/>
              <a:t>However we may not observe particular values, or observe some more than others</a:t>
            </a:r>
          </a:p>
          <a:p>
            <a:r>
              <a:rPr lang="en-GB" b="0" dirty="0"/>
              <a:t>The frequency of observations for a given variable is its distribution</a:t>
            </a:r>
          </a:p>
          <a:p>
            <a:pPr lvl="1"/>
            <a:r>
              <a:rPr lang="en-GB" dirty="0"/>
              <a:t>You can also interpret the distribution as how probable it to observe a particular value (hence a probability distribution)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6E5E42-D5A4-5540-A517-178A4BCF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Observations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1DFB0117-E097-F44C-801E-A2434D0BC816}"/>
                  </a:ext>
                </a:extLst>
              </p14:cNvPr>
              <p14:cNvContentPartPr/>
              <p14:nvPr/>
            </p14:nvContentPartPr>
            <p14:xfrm>
              <a:off x="5032510" y="2346540"/>
              <a:ext cx="502560" cy="35964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1DFB0117-E097-F44C-801E-A2434D0BC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7030" y="2331060"/>
                <a:ext cx="5331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FAE35E-B634-7A44-BC66-81F433D992CC}"/>
                  </a:ext>
                </a:extLst>
              </p14:cNvPr>
              <p14:cNvContentPartPr/>
              <p14:nvPr/>
            </p14:nvContentPartPr>
            <p14:xfrm>
              <a:off x="5222230" y="2981220"/>
              <a:ext cx="302040" cy="259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FAE35E-B634-7A44-BC66-81F433D992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6750" y="2965740"/>
                <a:ext cx="332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C8471A-D55E-A748-956F-26479E3D90D8}"/>
                  </a:ext>
                </a:extLst>
              </p14:cNvPr>
              <p14:cNvContentPartPr/>
              <p14:nvPr/>
            </p14:nvContentPartPr>
            <p14:xfrm>
              <a:off x="5264710" y="3415380"/>
              <a:ext cx="286200" cy="249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C8471A-D55E-A748-956F-26479E3D90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9230" y="3399900"/>
                <a:ext cx="316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083F93-3312-194E-951E-7AE13EFC5F94}"/>
                  </a:ext>
                </a:extLst>
              </p14:cNvPr>
              <p14:cNvContentPartPr/>
              <p14:nvPr/>
            </p14:nvContentPartPr>
            <p14:xfrm>
              <a:off x="5285950" y="3875820"/>
              <a:ext cx="222480" cy="275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083F93-3312-194E-951E-7AE13EFC5F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0495" y="3860340"/>
                <a:ext cx="253031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CE365C6-E9A0-994A-8464-2C4EE4FF004B}"/>
                  </a:ext>
                </a:extLst>
              </p14:cNvPr>
              <p14:cNvContentPartPr/>
              <p14:nvPr/>
            </p14:nvContentPartPr>
            <p14:xfrm>
              <a:off x="5324230" y="4261087"/>
              <a:ext cx="186840" cy="252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CE365C6-E9A0-994A-8464-2C4EE4FF00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8750" y="4245607"/>
                <a:ext cx="2174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404096-7B91-7342-9249-7444C77EE149}"/>
                  </a:ext>
                </a:extLst>
              </p14:cNvPr>
              <p14:cNvContentPartPr/>
              <p14:nvPr/>
            </p14:nvContentPartPr>
            <p14:xfrm>
              <a:off x="5283550" y="4744207"/>
              <a:ext cx="277200" cy="19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404096-7B91-7342-9249-7444C77EE1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8070" y="4728727"/>
                <a:ext cx="307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DD654F-1F9B-3D44-B702-4586C7A1AAD8}"/>
                  </a:ext>
                </a:extLst>
              </p14:cNvPr>
              <p14:cNvContentPartPr/>
              <p14:nvPr/>
            </p14:nvContentPartPr>
            <p14:xfrm>
              <a:off x="6385750" y="3850567"/>
              <a:ext cx="5203800" cy="263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DD654F-1F9B-3D44-B702-4586C7A1AA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70270" y="3835066"/>
                <a:ext cx="5234400" cy="294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2AB1EEA-306B-1346-AA3E-27549F3BD952}"/>
                  </a:ext>
                </a:extLst>
              </p14:cNvPr>
              <p14:cNvContentPartPr/>
              <p14:nvPr/>
            </p14:nvContentPartPr>
            <p14:xfrm>
              <a:off x="10035790" y="4122727"/>
              <a:ext cx="198000" cy="150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2AB1EEA-306B-1346-AA3E-27549F3BD9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20310" y="4107284"/>
                <a:ext cx="228600" cy="181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2E1997-F7F6-634A-8AEF-EF8A729A0938}"/>
                  </a:ext>
                </a:extLst>
              </p14:cNvPr>
              <p14:cNvContentPartPr/>
              <p14:nvPr/>
            </p14:nvContentPartPr>
            <p14:xfrm>
              <a:off x="10979710" y="4048207"/>
              <a:ext cx="142920" cy="159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2E1997-F7F6-634A-8AEF-EF8A729A09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64230" y="4032762"/>
                <a:ext cx="173520" cy="19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EA4A6A-EB00-3A43-8382-B765044966AC}"/>
                  </a:ext>
                </a:extLst>
              </p14:cNvPr>
              <p14:cNvContentPartPr/>
              <p14:nvPr/>
            </p14:nvContentPartPr>
            <p14:xfrm>
              <a:off x="11023630" y="3998887"/>
              <a:ext cx="208800" cy="66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EA4A6A-EB00-3A43-8382-B765044966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08150" y="3983407"/>
                <a:ext cx="239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C51BB7-5351-C944-99EC-CA47F3BD9586}"/>
                  </a:ext>
                </a:extLst>
              </p14:cNvPr>
              <p14:cNvContentPartPr/>
              <p14:nvPr/>
            </p14:nvContentPartPr>
            <p14:xfrm>
              <a:off x="9947950" y="3444487"/>
              <a:ext cx="214560" cy="2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C51BB7-5351-C944-99EC-CA47F3BD95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2470" y="3429205"/>
                <a:ext cx="245160" cy="57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316E9B93-CCC9-1240-B543-C882B00E6C50}"/>
                  </a:ext>
                </a:extLst>
              </p14:cNvPr>
              <p14:cNvContentPartPr/>
              <p14:nvPr/>
            </p14:nvContentPartPr>
            <p14:xfrm>
              <a:off x="9936790" y="3466447"/>
              <a:ext cx="280440" cy="549360"/>
            </p14:xfrm>
          </p:contentPart>
        </mc:Choice>
        <mc:Fallback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316E9B93-CCC9-1240-B543-C882B00E6C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1290" y="3450967"/>
                <a:ext cx="311079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3">
                <a:extLst>
                  <a:ext uri="{FF2B5EF4-FFF2-40B4-BE49-F238E27FC236}">
                    <a16:creationId xmlns:a16="http://schemas.microsoft.com/office/drawing/2014/main" id="{BAA0321C-0709-4542-AE08-A92DA9F0826C}"/>
                  </a:ext>
                </a:extLst>
              </p14:cNvPr>
              <p14:cNvContentPartPr/>
              <p14:nvPr/>
            </p14:nvContentPartPr>
            <p14:xfrm>
              <a:off x="6550270" y="3021847"/>
              <a:ext cx="2750400" cy="1383480"/>
            </p14:xfrm>
          </p:contentPart>
        </mc:Choice>
        <mc:Fallback>
          <p:pic>
            <p:nvPicPr>
              <p:cNvPr id="62" name="Ink 63">
                <a:extLst>
                  <a:ext uri="{FF2B5EF4-FFF2-40B4-BE49-F238E27FC236}">
                    <a16:creationId xmlns:a16="http://schemas.microsoft.com/office/drawing/2014/main" id="{BAA0321C-0709-4542-AE08-A92DA9F082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4790" y="3006371"/>
                <a:ext cx="2781000" cy="141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3418693-BF34-CB4E-B403-78126A60C96D}"/>
                  </a:ext>
                </a:extLst>
              </p14:cNvPr>
              <p14:cNvContentPartPr/>
              <p14:nvPr/>
            </p14:nvContentPartPr>
            <p14:xfrm>
              <a:off x="4538590" y="2678820"/>
              <a:ext cx="1573920" cy="160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3418693-BF34-CB4E-B403-78126A60C9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3114" y="2663340"/>
                <a:ext cx="1604513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85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9AF43D8-D513-E544-9C48-898D6E92738A}" vid="{4FCB730A-E1D0-4745-8C73-5BD72621F5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slide-template</Template>
  <TotalTime>10</TotalTime>
  <Words>787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Krana Fat B</vt:lpstr>
      <vt:lpstr>Montserrat</vt:lpstr>
      <vt:lpstr>Office Theme</vt:lpstr>
      <vt:lpstr>INTRODUCTION</vt:lpstr>
      <vt:lpstr>Objectives</vt:lpstr>
      <vt:lpstr>What is Mathematics?</vt:lpstr>
      <vt:lpstr>Why learn Mathematics? </vt:lpstr>
      <vt:lpstr>What Mathematics do I need to know?</vt:lpstr>
      <vt:lpstr>Data</vt:lpstr>
      <vt:lpstr>Structuring Unstructured Data</vt:lpstr>
      <vt:lpstr>Variables</vt:lpstr>
      <vt:lpstr>Observations</vt:lpstr>
      <vt:lpstr>Relationships between Variables</vt:lpstr>
      <vt:lpstr>Functions vs. Algorithms</vt:lpstr>
      <vt:lpstr>Generating Data from Functions</vt:lpstr>
      <vt:lpstr>Plotting Data</vt:lpstr>
      <vt:lpstr>Interpreting Plots </vt:lpstr>
      <vt:lpstr>Finding Functions from Data</vt:lpstr>
      <vt:lpstr>Linear Regression</vt:lpstr>
      <vt:lpstr>Notation in Machine Learning</vt:lpstr>
      <vt:lpstr>Notation in Machine Learning: Greek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Burgess</dc:creator>
  <cp:keywords/>
  <dc:description/>
  <cp:lastModifiedBy>Michael Burgess</cp:lastModifiedBy>
  <cp:revision>13</cp:revision>
  <cp:lastPrinted>2019-07-03T09:46:41Z</cp:lastPrinted>
  <dcterms:created xsi:type="dcterms:W3CDTF">2019-09-16T09:30:46Z</dcterms:created>
  <dcterms:modified xsi:type="dcterms:W3CDTF">2019-09-16T09:49:40Z</dcterms:modified>
  <cp:category/>
</cp:coreProperties>
</file>