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13716000"/>
          </a:xfrm>
          <a:prstGeom prst="roundRect">
            <a:avLst/>
          </a:prstGeom>
          <a:solidFill>
            <a:srgbClr val="C80000"/>
          </a:solidFill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3258800" y="457200"/>
            <a:ext cx="914400" cy="13716000"/>
          </a:xfrm>
          <a:prstGeom prst="roundRect">
            <a:avLst/>
          </a:prstGeom>
          <a:solidFill>
            <a:srgbClr val="C80000"/>
          </a:solidFill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60000"/>
                </a:solidFill>
                <a:latin typeface="Microsoft YaHei"/>
              </a:defRPr>
            </a:pPr>
            <a:r>
              <a:t>五四运动：青年觉醒的时代号角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  <a:latin typeface="Microsoft YaHei"/>
              </a:defRPr>
            </a:pPr>
            <a:r>
              <a:t>从爱国运动到青年节，探寻中国青年的精神传承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182880" cy="7315200"/>
          </a:xfrm>
          <a:prstGeom prst="roundRect">
            <a:avLst/>
          </a:prstGeom>
          <a:solidFill>
            <a:srgbClr val="C80000"/>
          </a:solidFill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