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71" r:id="rId6"/>
    <p:sldId id="258" r:id="rId7"/>
    <p:sldId id="263" r:id="rId8"/>
    <p:sldId id="264" r:id="rId9"/>
    <p:sldId id="272" r:id="rId10"/>
    <p:sldId id="259" r:id="rId11"/>
    <p:sldId id="270" r:id="rId12"/>
    <p:sldId id="260" r:id="rId13"/>
    <p:sldId id="265" r:id="rId14"/>
    <p:sldId id="266" r:id="rId15"/>
    <p:sldId id="267" r:id="rId16"/>
    <p:sldId id="268" r:id="rId17"/>
    <p:sldId id="26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03608F-2EC6-434F-A25B-D00FBFDF1009}">
          <p14:sldIdLst>
            <p14:sldId id="256"/>
            <p14:sldId id="269"/>
            <p14:sldId id="257"/>
            <p14:sldId id="262"/>
            <p14:sldId id="271"/>
            <p14:sldId id="258"/>
            <p14:sldId id="263"/>
            <p14:sldId id="264"/>
            <p14:sldId id="272"/>
            <p14:sldId id="259"/>
            <p14:sldId id="270"/>
            <p14:sldId id="260"/>
            <p14:sldId id="265"/>
            <p14:sldId id="266"/>
            <p14:sldId id="267"/>
            <p14:sldId id="26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4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5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53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6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1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8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6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59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2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16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B1F0-8BB5-4EAE-8A92-5B638F8C114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9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Generalized</a:t>
            </a:r>
            <a:r>
              <a:rPr lang="fr-FR" dirty="0" smtClean="0"/>
              <a:t>-ICP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Nicolas Paumier, Alexandre This</a:t>
            </a:r>
          </a:p>
          <a:p>
            <a:r>
              <a:rPr lang="fr-FR" dirty="0" smtClean="0"/>
              <a:t>MVA 2014-15 Nuages de points et modélisation 3D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8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: ICP – solution analytique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Algorithme présenté en cours. L’étape de minimisation de l’algorithme est résolue analytiquement :</a:t>
                </a:r>
              </a:p>
              <a:p>
                <a:pPr lvl="1"/>
                <a:r>
                  <a:rPr lang="fr-FR" dirty="0" smtClean="0"/>
                  <a:t>On détermine les barycentres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On calcule la matrice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On décompose en valeur singulière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1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: GICP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Version Point-to-point </a:t>
                </a:r>
              </a:p>
              <a:p>
                <a:r>
                  <a:rPr lang="fr-FR" dirty="0" smtClean="0"/>
                  <a:t>Version Plane-to-plane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de la forme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fr-FR" dirty="0" smtClean="0"/>
                  <a:t> pour le vecteur dans la direction de la normale</a:t>
                </a:r>
              </a:p>
              <a:p>
                <a:pPr lvl="1"/>
                <a:r>
                  <a:rPr lang="fr-FR" dirty="0" smtClean="0"/>
                  <a:t>Calcul des normales ? Présenté en cours :</a:t>
                </a:r>
              </a:p>
              <a:p>
                <a:pPr lvl="2"/>
                <a:r>
                  <a:rPr lang="fr-FR" dirty="0" smtClean="0"/>
                  <a:t>Matrice de covariance des voisins</a:t>
                </a:r>
              </a:p>
              <a:p>
                <a:pPr lvl="2"/>
                <a:r>
                  <a:rPr lang="fr-FR" dirty="0" smtClean="0"/>
                  <a:t>Décomposition en valeur propre/vecteurs propres</a:t>
                </a:r>
              </a:p>
              <a:p>
                <a:pPr lvl="2"/>
                <a:r>
                  <a:rPr lang="fr-FR" dirty="0" smtClean="0"/>
                  <a:t>Normale : vecteur propre associé à la plus petite valeur propre</a:t>
                </a:r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3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l’algorithme : </a:t>
            </a:r>
            <a:r>
              <a:rPr lang="fr-FR" dirty="0" err="1" smtClean="0"/>
              <a:t>Nicholaus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47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l’algorithme : </a:t>
            </a:r>
            <a:r>
              <a:rPr lang="fr-FR" dirty="0" err="1" smtClean="0"/>
              <a:t>Niklas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7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l’algorithme : </a:t>
            </a:r>
            <a:r>
              <a:rPr lang="fr-FR" dirty="0" err="1" smtClean="0"/>
              <a:t>Nikuls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04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l’algorithme : </a:t>
            </a:r>
            <a:r>
              <a:rPr lang="fr-FR" dirty="0" err="1" smtClean="0"/>
              <a:t>Nicalos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5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l’algorithme : Nicolas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44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</a:t>
            </a:r>
            <a:r>
              <a:rPr lang="fr-FR" dirty="0" err="1" smtClean="0"/>
              <a:t>Nikkos</a:t>
            </a:r>
            <a:r>
              <a:rPr lang="fr-FR" dirty="0" smtClean="0"/>
              <a:t> </a:t>
            </a:r>
            <a:r>
              <a:rPr lang="fr-FR" dirty="0" err="1" smtClean="0"/>
              <a:t>Aliagas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: Nike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4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Nuages de points 3D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690688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Recalage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22" y="1690688"/>
            <a:ext cx="5591955" cy="3639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53" y="1690417"/>
            <a:ext cx="5443520" cy="36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ICP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46" y="1690688"/>
            <a:ext cx="5591955" cy="3639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4635" y="3179081"/>
            <a:ext cx="17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plane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4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modèle probabiliste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28967" r="5836" b="19657"/>
          <a:stretch/>
        </p:blipFill>
        <p:spPr>
          <a:xfrm>
            <a:off x="7293685" y="2293258"/>
            <a:ext cx="4060115" cy="252508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67662" y="3124011"/>
            <a:ext cx="957431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183803" y="2519170"/>
            <a:ext cx="0" cy="187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11681" y="4183641"/>
            <a:ext cx="1850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52917" y="2947992"/>
            <a:ext cx="1549102" cy="136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3201" y="2947992"/>
            <a:ext cx="84267" cy="95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2917" y="4183641"/>
            <a:ext cx="1809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83803" y="2519170"/>
            <a:ext cx="0" cy="187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52917" y="2947992"/>
            <a:ext cx="1549102" cy="136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55347" y="5420911"/>
                <a:ext cx="744242" cy="733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47" y="5420911"/>
                <a:ext cx="744242" cy="7334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61830" y="5649115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30" y="5649115"/>
                <a:ext cx="132382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47" t="-4444" r="-6452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4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2583" y="2178422"/>
                <a:ext cx="1653273" cy="277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2178422"/>
                <a:ext cx="1653273" cy="277705"/>
              </a:xfrm>
              <a:prstGeom prst="rect">
                <a:avLst/>
              </a:prstGeom>
              <a:blipFill rotWithShape="0">
                <a:blip r:embed="rId2"/>
                <a:stretch>
                  <a:fillRect t="-2174" r="-4779" b="-34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72583" y="2643201"/>
                <a:ext cx="1683345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2643201"/>
                <a:ext cx="1683345" cy="300660"/>
              </a:xfrm>
              <a:prstGeom prst="rect">
                <a:avLst/>
              </a:prstGeom>
              <a:blipFill rotWithShape="0">
                <a:blip r:embed="rId3"/>
                <a:stretch>
                  <a:fillRect t="-18367" r="-3623" b="-30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2583" y="3218235"/>
                <a:ext cx="6274859" cy="2602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On définit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, avec T transformation rigide. On a :</a:t>
                </a:r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+(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  <a:p>
                <a:r>
                  <a:rPr lang="fr-FR" dirty="0" smtClean="0"/>
                  <a:t>=&gt; 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+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𝑻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3218235"/>
                <a:ext cx="6274859" cy="2602828"/>
              </a:xfrm>
              <a:prstGeom prst="rect">
                <a:avLst/>
              </a:prstGeom>
              <a:blipFill rotWithShape="0">
                <a:blip r:embed="rId4"/>
                <a:stretch>
                  <a:fillRect l="-777" t="-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Utilisation du </a:t>
            </a:r>
            <a:r>
              <a:rPr lang="fr-FR" dirty="0" err="1" smtClean="0"/>
              <a:t>framework</a:t>
            </a:r>
            <a:r>
              <a:rPr lang="fr-FR" dirty="0" smtClean="0"/>
              <a:t> GICP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𝐼𝑑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 smtClean="0"/>
                  <a:t>  : version Point-to-point</a:t>
                </a:r>
              </a:p>
              <a:p>
                <a:r>
                  <a:rPr lang="fr-FR" dirty="0" smtClean="0"/>
                  <a:t>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: version Point-to-plane</a:t>
                </a:r>
              </a:p>
              <a:p>
                <a:r>
                  <a:rPr lang="fr-FR" dirty="0" smtClean="0"/>
                  <a:t>… extension Plane-to-plane ?</a:t>
                </a:r>
                <a:endParaRPr lang="fr-FR" dirty="0"/>
              </a:p>
              <a:p>
                <a:pPr lvl="1"/>
                <a:r>
                  <a:rPr lang="fr-FR" dirty="0" smtClean="0"/>
                  <a:t>Deux points proches ont de grandes chances de faire partie du même plan</a:t>
                </a:r>
              </a:p>
              <a:p>
                <a:pPr lvl="1"/>
                <a:r>
                  <a:rPr lang="fr-FR" dirty="0" smtClean="0"/>
                  <a:t>L’erreur d’</a:t>
                </a:r>
                <a:r>
                  <a:rPr lang="fr-FR" dirty="0" err="1" smtClean="0"/>
                  <a:t>aquisition</a:t>
                </a:r>
                <a:r>
                  <a:rPr lang="fr-FR" dirty="0" smtClean="0"/>
                  <a:t> est plus importante sur les tangentes du plan que sur la normale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de la forme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dirty="0" smtClean="0"/>
                  <a:t> petit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28967" r="5836" b="19657"/>
          <a:stretch/>
        </p:blipFill>
        <p:spPr>
          <a:xfrm>
            <a:off x="8433995" y="4729039"/>
            <a:ext cx="2328135" cy="14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Impact de la métrique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2" y="1855788"/>
            <a:ext cx="5666667" cy="34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55788"/>
            <a:ext cx="5668166" cy="3467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37312" y="5784740"/>
                <a:ext cx="3517373" cy="495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12" y="5784740"/>
                <a:ext cx="3517373" cy="495520"/>
              </a:xfrm>
              <a:prstGeom prst="rect">
                <a:avLst/>
              </a:prstGeom>
              <a:blipFill rotWithShape="0"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3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126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Generalized-ICP</vt:lpstr>
      <vt:lpstr>Plan : Nike</vt:lpstr>
      <vt:lpstr>Contexte : Nuages de points 3D</vt:lpstr>
      <vt:lpstr>Contexte : Recalage</vt:lpstr>
      <vt:lpstr>Contexte : ICP </vt:lpstr>
      <vt:lpstr>Proposition de l’article : modèle probabiliste</vt:lpstr>
      <vt:lpstr>Proposition de l’article : </vt:lpstr>
      <vt:lpstr>Proposition de l’article : Utilisation du framework GICP</vt:lpstr>
      <vt:lpstr>Proposition de l’article : Impact de la métrique</vt:lpstr>
      <vt:lpstr>Implémentation : ICP – solution analytique</vt:lpstr>
      <vt:lpstr>Implémentation : GICP </vt:lpstr>
      <vt:lpstr>Evaluation de l’algorithme : Nicholaus</vt:lpstr>
      <vt:lpstr>Evaluation de l’algorithme : Niklas</vt:lpstr>
      <vt:lpstr>Evaluation de l’algorithme : Nikuls</vt:lpstr>
      <vt:lpstr>Evaluation de l’algorithme : Nicalos</vt:lpstr>
      <vt:lpstr>Evaluation de l’algorithme : Nicolas</vt:lpstr>
      <vt:lpstr>Conclusion : Nikkos Aliagas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Generalized-ICP</dc:title>
  <dc:creator>athis</dc:creator>
  <cp:lastModifiedBy>athis</cp:lastModifiedBy>
  <cp:revision>14</cp:revision>
  <dcterms:created xsi:type="dcterms:W3CDTF">2015-03-20T09:28:30Z</dcterms:created>
  <dcterms:modified xsi:type="dcterms:W3CDTF">2015-03-22T19:27:22Z</dcterms:modified>
</cp:coreProperties>
</file>