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62" r:id="rId7"/>
    <p:sldId id="261" r:id="rId8"/>
    <p:sldId id="263" r:id="rId9"/>
    <p:sldId id="264" r:id="rId10"/>
    <p:sldId id="272" r:id="rId11"/>
    <p:sldId id="273" r:id="rId12"/>
    <p:sldId id="274" r:id="rId13"/>
    <p:sldId id="265" r:id="rId14"/>
    <p:sldId id="268" r:id="rId15"/>
    <p:sldId id="266" r:id="rId16"/>
    <p:sldId id="267" r:id="rId17"/>
    <p:sldId id="275" r:id="rId18"/>
    <p:sldId id="276" r:id="rId19"/>
    <p:sldId id="270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7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27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21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84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80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12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65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14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42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34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51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13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de préservation de fonctions - Nico	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landmark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66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de préservation de fonctions	 - Nico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segment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50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Skraba</a:t>
            </a:r>
            <a:r>
              <a:rPr lang="fr-FR" dirty="0" smtClean="0"/>
              <a:t> &amp; al - Nico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57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Operator</a:t>
            </a:r>
            <a:r>
              <a:rPr lang="fr-FR" dirty="0" smtClean="0"/>
              <a:t> </a:t>
            </a:r>
            <a:r>
              <a:rPr lang="fr-FR" dirty="0" err="1" smtClean="0"/>
              <a:t>commutativity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operators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 smtClean="0"/>
                  <a:t> defined on 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defined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fr-FR" b="0" dirty="0" smtClean="0"/>
                  <a:t> </a:t>
                </a:r>
                <a:r>
                  <a:rPr lang="fr-FR" b="0" dirty="0" err="1" smtClean="0"/>
                  <a:t>that</a:t>
                </a:r>
                <a:r>
                  <a:rPr lang="fr-FR" b="0" dirty="0" smtClean="0"/>
                  <a:t> </a:t>
                </a:r>
                <a:r>
                  <a:rPr lang="fr-FR" b="0" dirty="0" err="1" smtClean="0"/>
                  <a:t>we</a:t>
                </a:r>
                <a:r>
                  <a:rPr lang="fr-FR" b="0" dirty="0" smtClean="0"/>
                  <a:t> </a:t>
                </a:r>
                <a:r>
                  <a:rPr lang="fr-FR" b="0" dirty="0" err="1" smtClean="0"/>
                  <a:t>want</a:t>
                </a:r>
                <a:r>
                  <a:rPr lang="fr-FR" b="0" dirty="0" smtClean="0"/>
                  <a:t> to </a:t>
                </a:r>
                <a:r>
                  <a:rPr lang="fr-FR" b="0" dirty="0" err="1" smtClean="0"/>
                  <a:t>be</a:t>
                </a:r>
                <a:r>
                  <a:rPr lang="fr-FR" b="0" dirty="0" smtClean="0"/>
                  <a:t> </a:t>
                </a:r>
                <a:r>
                  <a:rPr lang="fr-FR" b="0" dirty="0" err="1" smtClean="0"/>
                  <a:t>preserved</a:t>
                </a:r>
                <a:r>
                  <a:rPr lang="fr-FR" b="0" dirty="0" smtClean="0"/>
                  <a:t> 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fr-FR" b="0" dirty="0" smtClean="0"/>
                  <a:t>C = C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fr-FR" b="0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Laplace-</a:t>
                </a:r>
                <a:r>
                  <a:rPr lang="en-US" dirty="0" err="1" smtClean="0"/>
                  <a:t>beltrami</a:t>
                </a:r>
                <a:r>
                  <a:rPr lang="en-US" dirty="0" smtClean="0"/>
                  <a:t> operator is preserved under isometry</a:t>
                </a:r>
                <a:endParaRPr lang="en-US" dirty="0"/>
              </a:p>
              <a:p>
                <a:pPr lvl="1"/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𝐿𝐵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Can be rewritten as linear constraints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59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Refinement</a:t>
            </a:r>
            <a:r>
              <a:rPr lang="fr-FR" dirty="0" smtClean="0"/>
              <a:t> </a:t>
            </a:r>
            <a:r>
              <a:rPr lang="fr-FR" dirty="0" smtClean="0"/>
              <a:t>and </a:t>
            </a:r>
            <a:r>
              <a:rPr lang="fr-FR" dirty="0" smtClean="0"/>
              <a:t>conversion </a:t>
            </a:r>
            <a:r>
              <a:rPr lang="fr-FR" dirty="0" smtClean="0"/>
              <a:t>to point to point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Refinement : </a:t>
                </a:r>
                <a:r>
                  <a:rPr lang="fr-FR" dirty="0" err="1" smtClean="0"/>
                  <a:t>Iterative</a:t>
                </a:r>
                <a:r>
                  <a:rPr lang="fr-FR" dirty="0" smtClean="0"/>
                  <a:t> closes point </a:t>
                </a:r>
                <a:r>
                  <a:rPr lang="fr-FR" dirty="0" err="1" smtClean="0"/>
                  <a:t>algorithm</a:t>
                </a:r>
                <a:r>
                  <a:rPr lang="fr-FR" dirty="0" smtClean="0"/>
                  <a:t> on the </a:t>
                </a:r>
                <a:r>
                  <a:rPr lang="fr-FR" dirty="0" err="1" smtClean="0"/>
                  <a:t>function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space</a:t>
                </a:r>
                <a:endParaRPr lang="fr-FR" dirty="0" smtClean="0"/>
              </a:p>
              <a:p>
                <a:pPr lvl="1"/>
                <a:r>
                  <a:rPr lang="fr-FR" dirty="0" err="1" smtClean="0"/>
                  <a:t>Find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correspondences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between</a:t>
                </a:r>
                <a:r>
                  <a:rPr lang="fr-FR" dirty="0" smtClean="0"/>
                  <a:t> points </a:t>
                </a:r>
                <a:r>
                  <a:rPr lang="fr-FR" dirty="0" err="1" smtClean="0"/>
                  <a:t>using</a:t>
                </a:r>
                <a:r>
                  <a:rPr lang="fr-FR" dirty="0" smtClean="0"/>
                  <a:t> a good approximation of C</a:t>
                </a:r>
              </a:p>
              <a:p>
                <a:pPr lvl="1"/>
                <a:r>
                  <a:rPr lang="fr-FR" dirty="0" err="1" smtClean="0"/>
                  <a:t>Find</a:t>
                </a:r>
                <a:r>
                  <a:rPr lang="fr-FR" dirty="0" smtClean="0"/>
                  <a:t> the best </a:t>
                </a:r>
                <a:r>
                  <a:rPr lang="fr-FR" dirty="0" err="1" smtClean="0"/>
                  <a:t>aligment</a:t>
                </a:r>
                <a:r>
                  <a:rPr lang="fr-FR" dirty="0" smtClean="0"/>
                  <a:t> for the </a:t>
                </a:r>
                <a:r>
                  <a:rPr lang="fr-FR" dirty="0" err="1" smtClean="0"/>
                  <a:t>corresponding</a:t>
                </a:r>
                <a:r>
                  <a:rPr lang="fr-FR" dirty="0" smtClean="0"/>
                  <a:t> points</a:t>
                </a:r>
              </a:p>
              <a:p>
                <a:pPr lvl="1"/>
                <a:r>
                  <a:rPr lang="fr-FR" dirty="0" smtClean="0"/>
                  <a:t>Update matrix C and </a:t>
                </a:r>
                <a:r>
                  <a:rPr lang="fr-FR" dirty="0" err="1" smtClean="0"/>
                  <a:t>iterate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until</a:t>
                </a:r>
                <a:r>
                  <a:rPr lang="fr-FR" dirty="0" smtClean="0"/>
                  <a:t> acceptable </a:t>
                </a:r>
                <a:r>
                  <a:rPr lang="fr-FR" dirty="0" err="1" smtClean="0"/>
                  <a:t>results</a:t>
                </a:r>
                <a:endParaRPr lang="fr-FR" dirty="0" smtClean="0"/>
              </a:p>
              <a:p>
                <a:r>
                  <a:rPr lang="fr-FR" dirty="0" smtClean="0"/>
                  <a:t>Conversion point to point :</a:t>
                </a:r>
              </a:p>
              <a:p>
                <a:pPr lvl="1"/>
                <a:r>
                  <a:rPr lang="fr-FR" dirty="0" err="1" smtClean="0"/>
                  <a:t>Build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indicator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function</a:t>
                </a:r>
                <a:r>
                  <a:rPr lang="fr-FR" dirty="0" smtClean="0"/>
                  <a:t> for </a:t>
                </a:r>
                <a:r>
                  <a:rPr lang="fr-FR" dirty="0" err="1" smtClean="0"/>
                  <a:t>each</a:t>
                </a:r>
                <a:r>
                  <a:rPr lang="fr-FR" dirty="0" smtClean="0"/>
                  <a:t> vertex, </a:t>
                </a:r>
                <a:r>
                  <a:rPr lang="fr-FR" dirty="0" err="1" smtClean="0"/>
                  <a:t>map</a:t>
                </a:r>
                <a:r>
                  <a:rPr lang="fr-FR" dirty="0" smtClean="0"/>
                  <a:t> the </a:t>
                </a:r>
                <a:r>
                  <a:rPr lang="fr-FR" dirty="0" err="1" smtClean="0"/>
                  <a:t>function</a:t>
                </a:r>
                <a:r>
                  <a:rPr lang="fr-FR" dirty="0" smtClean="0"/>
                  <a:t> and </a:t>
                </a:r>
                <a:r>
                  <a:rPr lang="fr-FR" dirty="0" err="1" smtClean="0"/>
                  <a:t>find</a:t>
                </a:r>
                <a:r>
                  <a:rPr lang="fr-FR" dirty="0" smtClean="0"/>
                  <a:t> the maximum </a:t>
                </a:r>
              </a:p>
              <a:p>
                <a:pPr lvl="1"/>
                <a:r>
                  <a:rPr lang="fr-FR" dirty="0" smtClean="0"/>
                  <a:t>Or use </a:t>
                </a:r>
                <a:r>
                  <a:rPr lang="fr-FR" dirty="0" err="1" smtClean="0"/>
                  <a:t>find</a:t>
                </a:r>
                <a:r>
                  <a:rPr lang="fr-FR" dirty="0" smtClean="0"/>
                  <a:t> the </a:t>
                </a:r>
                <a:r>
                  <a:rPr lang="fr-FR" dirty="0" err="1" smtClean="0"/>
                  <a:t>nearest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neighbour</a:t>
                </a:r>
                <a:r>
                  <a:rPr lang="fr-FR" dirty="0" smtClean="0"/>
                  <a:t> of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fr-FR" dirty="0" smtClean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dirty="0" smtClean="0"/>
                  <a:t> </a:t>
                </a:r>
                <a:r>
                  <a:rPr lang="fr-FR" dirty="0" err="1" smtClean="0"/>
                  <a:t>using</a:t>
                </a:r>
                <a:r>
                  <a:rPr lang="fr-FR" dirty="0" smtClean="0"/>
                  <a:t> an efficient </a:t>
                </a:r>
                <a:r>
                  <a:rPr lang="fr-FR" dirty="0" err="1" smtClean="0"/>
                  <a:t>search</a:t>
                </a:r>
                <a:r>
                  <a:rPr lang="fr-FR" dirty="0" smtClean="0"/>
                  <a:t> structure (</a:t>
                </a:r>
                <a:r>
                  <a:rPr lang="fr-FR" dirty="0" err="1" smtClean="0"/>
                  <a:t>kd-tree</a:t>
                </a:r>
                <a:r>
                  <a:rPr lang="fr-FR" smtClean="0"/>
                  <a:t>)</a:t>
                </a:r>
                <a:endParaRPr lang="fr-F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70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Recap</a:t>
            </a:r>
            <a:r>
              <a:rPr lang="fr-FR" dirty="0" smtClean="0"/>
              <a:t> sur l’</a:t>
            </a:r>
            <a:r>
              <a:rPr lang="fr-FR" dirty="0" err="1" smtClean="0"/>
              <a:t>algo</a:t>
            </a:r>
            <a:r>
              <a:rPr lang="fr-FR" dirty="0" smtClean="0"/>
              <a:t> – </a:t>
            </a:r>
            <a:r>
              <a:rPr lang="fr-FR" dirty="0" err="1" smtClean="0"/>
              <a:t>implementation</a:t>
            </a:r>
            <a:r>
              <a:rPr lang="fr-FR" dirty="0" smtClean="0"/>
              <a:t> - Nico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Creation</a:t>
            </a:r>
            <a:r>
              <a:rPr lang="fr-FR" dirty="0" smtClean="0"/>
              <a:t> du système linéaire </a:t>
            </a:r>
          </a:p>
          <a:p>
            <a:pPr lvl="1"/>
            <a:r>
              <a:rPr lang="fr-FR" dirty="0" smtClean="0"/>
              <a:t>Fonctions pour </a:t>
            </a:r>
            <a:r>
              <a:rPr lang="fr-FR" dirty="0" err="1" smtClean="0"/>
              <a:t>descriptor</a:t>
            </a:r>
            <a:r>
              <a:rPr lang="fr-FR" dirty="0" smtClean="0"/>
              <a:t> </a:t>
            </a:r>
            <a:r>
              <a:rPr lang="fr-FR" dirty="0" err="1" smtClean="0"/>
              <a:t>preservation</a:t>
            </a:r>
            <a:r>
              <a:rPr lang="fr-FR" dirty="0" smtClean="0"/>
              <a:t> HKS,WKS</a:t>
            </a:r>
          </a:p>
          <a:p>
            <a:pPr lvl="1"/>
            <a:r>
              <a:rPr lang="fr-FR" dirty="0" smtClean="0"/>
              <a:t>Segmentation </a:t>
            </a:r>
          </a:p>
          <a:p>
            <a:pPr lvl="1"/>
            <a:r>
              <a:rPr lang="fr-FR" dirty="0" err="1" smtClean="0"/>
              <a:t>Operator</a:t>
            </a:r>
            <a:r>
              <a:rPr lang="fr-FR" dirty="0" smtClean="0"/>
              <a:t> </a:t>
            </a:r>
            <a:r>
              <a:rPr lang="fr-FR" dirty="0" err="1" smtClean="0"/>
              <a:t>commutativity</a:t>
            </a:r>
            <a:r>
              <a:rPr lang="fr-FR" dirty="0" smtClean="0"/>
              <a:t> LB</a:t>
            </a:r>
          </a:p>
          <a:p>
            <a:r>
              <a:rPr lang="fr-FR" dirty="0" err="1" smtClean="0"/>
              <a:t>Solve</a:t>
            </a:r>
            <a:r>
              <a:rPr lang="fr-FR" dirty="0" smtClean="0"/>
              <a:t> </a:t>
            </a:r>
            <a:r>
              <a:rPr lang="fr-FR" dirty="0" err="1" smtClean="0"/>
              <a:t>linear</a:t>
            </a:r>
            <a:r>
              <a:rPr lang="fr-FR" dirty="0" smtClean="0"/>
              <a:t> system</a:t>
            </a:r>
            <a:r>
              <a:rPr lang="fr-FR" dirty="0"/>
              <a:t>	</a:t>
            </a:r>
            <a:r>
              <a:rPr lang="fr-FR" dirty="0" smtClean="0"/>
              <a:t>		</a:t>
            </a:r>
          </a:p>
          <a:p>
            <a:r>
              <a:rPr lang="fr-FR" dirty="0" smtClean="0"/>
              <a:t>(+</a:t>
            </a:r>
            <a:r>
              <a:rPr lang="fr-FR" dirty="0" err="1" smtClean="0"/>
              <a:t>Refinement</a:t>
            </a:r>
            <a:r>
              <a:rPr lang="fr-FR" dirty="0" smtClean="0"/>
              <a:t> (ICP))</a:t>
            </a:r>
          </a:p>
          <a:p>
            <a:r>
              <a:rPr lang="fr-FR" dirty="0" smtClean="0"/>
              <a:t>(+P2P correspondances)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881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Preliminary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– Computation of </a:t>
            </a:r>
            <a:r>
              <a:rPr lang="fr-FR" dirty="0" err="1" smtClean="0"/>
              <a:t>map</a:t>
            </a:r>
            <a:r>
              <a:rPr lang="fr-FR" dirty="0" smtClean="0"/>
              <a:t> C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861929" cy="21426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33309"/>
            <a:ext cx="2861929" cy="21426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00129" y="3235182"/>
            <a:ext cx="44403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computed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40 </a:t>
            </a:r>
            <a:r>
              <a:rPr lang="fr-FR" dirty="0" err="1" smtClean="0"/>
              <a:t>eigenfunctions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HKS </a:t>
            </a:r>
            <a:r>
              <a:rPr lang="fr-FR" dirty="0" err="1" smtClean="0"/>
              <a:t>preservation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WKS </a:t>
            </a:r>
            <a:r>
              <a:rPr lang="fr-FR" dirty="0" err="1" smtClean="0"/>
              <a:t>preservation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One segment </a:t>
            </a:r>
            <a:r>
              <a:rPr lang="fr-FR" dirty="0" err="1"/>
              <a:t>preservation</a:t>
            </a:r>
            <a:r>
              <a:rPr lang="fr-FR" dirty="0"/>
              <a:t> </a:t>
            </a:r>
            <a:r>
              <a:rPr lang="fr-FR" dirty="0" err="1" smtClean="0"/>
              <a:t>constraint</a:t>
            </a:r>
            <a:r>
              <a:rPr lang="fr-FR" dirty="0" smtClean="0"/>
              <a:t> (</a:t>
            </a:r>
            <a:r>
              <a:rPr lang="fr-FR" dirty="0" err="1" smtClean="0"/>
              <a:t>tail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LB </a:t>
            </a:r>
            <a:r>
              <a:rPr lang="fr-FR" dirty="0" err="1" smtClean="0"/>
              <a:t>operator</a:t>
            </a:r>
            <a:r>
              <a:rPr lang="fr-FR" dirty="0" smtClean="0"/>
              <a:t> </a:t>
            </a:r>
            <a:r>
              <a:rPr lang="fr-FR" dirty="0" err="1" smtClean="0"/>
              <a:t>commutativity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4" r="7144"/>
          <a:stretch/>
        </p:blipFill>
        <p:spPr>
          <a:xfrm>
            <a:off x="8140512" y="2036427"/>
            <a:ext cx="4038600" cy="359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Resultats</a:t>
            </a:r>
            <a:r>
              <a:rPr lang="fr-FR" dirty="0" smtClean="0"/>
              <a:t> préliminaires – Segment - Nico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08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Resultats</a:t>
            </a:r>
            <a:r>
              <a:rPr lang="fr-FR" dirty="0" smtClean="0"/>
              <a:t> préliminaires – Transfert de segment - Nico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30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More applications and </a:t>
            </a:r>
            <a:r>
              <a:rPr lang="fr-FR" smtClean="0"/>
              <a:t>properties</a:t>
            </a:r>
            <a:r>
              <a:rPr lang="fr-FR" dirty="0" smtClean="0"/>
              <a:t>	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Composition de </a:t>
                </a:r>
                <a:r>
                  <a:rPr lang="fr-FR" dirty="0" err="1" smtClean="0"/>
                  <a:t>mapping</a:t>
                </a:r>
                <a:r>
                  <a:rPr lang="fr-FR" dirty="0" smtClean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1→3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2→3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1→2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r>
                  <a:rPr lang="fr-FR" dirty="0" smtClean="0"/>
                  <a:t>Inversion de </a:t>
                </a:r>
                <a:r>
                  <a:rPr lang="fr-FR" dirty="0" err="1" smtClean="0"/>
                  <a:t>mapping</a:t>
                </a:r>
                <a:r>
                  <a:rPr lang="fr-FR" dirty="0" smtClean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2→1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1→2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1→2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fr-FR" dirty="0" smtClean="0"/>
              </a:p>
              <a:p>
                <a:r>
                  <a:rPr lang="fr-FR" dirty="0" smtClean="0"/>
                  <a:t>Segmentation </a:t>
                </a:r>
                <a:r>
                  <a:rPr lang="fr-FR" dirty="0" err="1" smtClean="0"/>
                  <a:t>transfer</a:t>
                </a:r>
                <a:r>
                  <a:rPr lang="fr-FR" dirty="0" smtClean="0"/>
                  <a:t> </a:t>
                </a:r>
              </a:p>
              <a:p>
                <a:r>
                  <a:rPr lang="fr-FR" dirty="0" smtClean="0"/>
                  <a:t>M </a:t>
                </a:r>
                <a:r>
                  <a:rPr lang="fr-FR" dirty="0" err="1" smtClean="0"/>
                  <a:t>being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maps</a:t>
                </a:r>
                <a:r>
                  <a:rPr lang="fr-FR" dirty="0"/>
                  <a:t> </a:t>
                </a:r>
                <a:r>
                  <a:rPr lang="fr-FR" dirty="0" err="1" smtClean="0"/>
                  <a:t>between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shapes</a:t>
                </a:r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3→1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1→2</m:t>
                        </m:r>
                      </m:sub>
                    </m:sSub>
                  </m:oMath>
                </a14:m>
                <a:r>
                  <a:rPr lang="fr-FR" dirty="0" err="1" smtClean="0"/>
                  <a:t>should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be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equal</a:t>
                </a:r>
                <a:r>
                  <a:rPr lang="fr-FR" dirty="0" smtClean="0"/>
                  <a:t> to the </a:t>
                </a:r>
                <a:r>
                  <a:rPr lang="fr-FR" dirty="0" err="1" smtClean="0"/>
                  <a:t>identity</a:t>
                </a:r>
                <a:endParaRPr lang="fr-FR" dirty="0" smtClean="0"/>
              </a:p>
              <a:p>
                <a:pPr lvl="1"/>
                <a:r>
                  <a:rPr lang="fr-FR" dirty="0" smtClean="0"/>
                  <a:t>ICSM use </a:t>
                </a:r>
                <a:r>
                  <a:rPr lang="fr-FR" dirty="0" err="1" smtClean="0"/>
                  <a:t>that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property</a:t>
                </a:r>
                <a:r>
                  <a:rPr lang="fr-FR" dirty="0" smtClean="0"/>
                  <a:t> to </a:t>
                </a:r>
                <a:r>
                  <a:rPr lang="fr-FR" dirty="0" err="1" smtClean="0"/>
                  <a:t>improve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pairwise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maps</a:t>
                </a:r>
                <a:r>
                  <a:rPr lang="fr-FR" dirty="0" smtClean="0"/>
                  <a:t>.</a:t>
                </a:r>
              </a:p>
              <a:p>
                <a:pPr lvl="1"/>
                <a:r>
                  <a:rPr lang="fr-FR" dirty="0" err="1" smtClean="0"/>
                  <a:t>Functional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maps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provide</a:t>
                </a:r>
                <a:r>
                  <a:rPr lang="fr-FR" dirty="0" smtClean="0"/>
                  <a:t> an efficient </a:t>
                </a:r>
                <a:r>
                  <a:rPr lang="fr-FR" dirty="0" err="1" smtClean="0"/>
                  <a:t>way</a:t>
                </a:r>
                <a:r>
                  <a:rPr lang="fr-FR" dirty="0" smtClean="0"/>
                  <a:t> to compose </a:t>
                </a:r>
                <a:r>
                  <a:rPr lang="fr-FR" dirty="0" err="1" smtClean="0"/>
                  <a:t>between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maps</a:t>
                </a:r>
                <a:r>
                  <a:rPr lang="fr-FR" dirty="0" smtClean="0"/>
                  <a:t> (</a:t>
                </a:r>
                <a:r>
                  <a:rPr lang="fr-FR" dirty="0" err="1" smtClean="0"/>
                  <a:t>low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complexity</a:t>
                </a:r>
                <a:r>
                  <a:rPr lang="fr-FR" dirty="0" smtClean="0"/>
                  <a:t>)</a:t>
                </a:r>
                <a:endParaRPr lang="fr-F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93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Topic &amp; </a:t>
            </a:r>
            <a:r>
              <a:rPr lang="fr-FR" dirty="0" err="1" smtClean="0"/>
              <a:t>context</a:t>
            </a:r>
            <a:r>
              <a:rPr lang="fr-FR" dirty="0" smtClean="0"/>
              <a:t> - Nico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697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Background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23" y="2181493"/>
            <a:ext cx="1016660" cy="2245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979" y="4917888"/>
            <a:ext cx="1164067" cy="1940112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295358"/>
              </p:ext>
            </p:extLst>
          </p:nvPr>
        </p:nvGraphicFramePr>
        <p:xfrm>
          <a:off x="2628448" y="1941504"/>
          <a:ext cx="3467552" cy="297638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33444"/>
                <a:gridCol w="433444"/>
                <a:gridCol w="433444"/>
                <a:gridCol w="433444"/>
                <a:gridCol w="433444"/>
                <a:gridCol w="433444"/>
                <a:gridCol w="433444"/>
                <a:gridCol w="433444"/>
              </a:tblGrid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69742" y="2565624"/>
            <a:ext cx="49807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Point to point </a:t>
            </a:r>
            <a:r>
              <a:rPr lang="en-US" dirty="0" smtClean="0"/>
              <a:t>correspondences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Optimization on all the possible permutation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=&gt; Find a set of landmark (specific points) and interpolate to find a dense set of correspondences </a:t>
            </a:r>
          </a:p>
        </p:txBody>
      </p:sp>
    </p:spTree>
    <p:extLst>
      <p:ext uri="{BB962C8B-B14F-4D97-AF65-F5344CB8AC3E}">
        <p14:creationId xmlns:p14="http://schemas.microsoft.com/office/powerpoint/2010/main" val="192174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Résumé et objectifs - Nico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24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713" y="1808418"/>
            <a:ext cx="3308297" cy="247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85" y="1808418"/>
            <a:ext cx="3308297" cy="2476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962" y="1806941"/>
            <a:ext cx="3309798" cy="24779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40" y="1808065"/>
            <a:ext cx="3308297" cy="247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endParaRPr lang="fr-FR" dirty="0"/>
          </a:p>
        </p:txBody>
      </p:sp>
      <p:sp>
        <p:nvSpPr>
          <p:cNvPr id="7" name="Right Arrow 6"/>
          <p:cNvSpPr/>
          <p:nvPr/>
        </p:nvSpPr>
        <p:spPr>
          <a:xfrm>
            <a:off x="5373893" y="2993794"/>
            <a:ext cx="968189" cy="30928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5619975" y="2502104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T</a:t>
            </a:r>
            <a:endParaRPr lang="fr-FR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038169" y="42368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7852216" y="423685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662650" y="5437557"/>
                <a:ext cx="1132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650" y="5437557"/>
                <a:ext cx="113287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6989" t="-2222" r="-4301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470862" y="5437556"/>
                <a:ext cx="11445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862" y="5437556"/>
                <a:ext cx="114454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743" r="-3209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459238" y="5717896"/>
                <a:ext cx="21549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38" y="5717896"/>
                <a:ext cx="215494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66" t="-4444" r="-850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/>
          <p:cNvSpPr/>
          <p:nvPr/>
        </p:nvSpPr>
        <p:spPr>
          <a:xfrm>
            <a:off x="5340422" y="5600006"/>
            <a:ext cx="968189" cy="30928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446690" y="5056216"/>
                <a:ext cx="7556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690" y="5056216"/>
                <a:ext cx="755655" cy="6463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51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Matrix </a:t>
            </a:r>
            <a:r>
              <a:rPr lang="en-US" dirty="0" smtClean="0"/>
              <a:t>of </a:t>
            </a:r>
            <a:r>
              <a:rPr lang="en-US" dirty="0"/>
              <a:t>change of basis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82" y="1690690"/>
            <a:ext cx="1299882" cy="9731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409" y="1690690"/>
            <a:ext cx="1299882" cy="973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95081" y="2679567"/>
                <a:ext cx="11132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081" y="2679567"/>
                <a:ext cx="111328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650" t="-4444" r="-5464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13705" y="2663864"/>
                <a:ext cx="15332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705" y="2663864"/>
                <a:ext cx="1533289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46306" y="3071307"/>
                <a:ext cx="2815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dirty="0" smtClean="0"/>
                  <a:t> basis for fonctions on M</a:t>
                </a:r>
                <a:endParaRPr lang="fr-F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306" y="3071307"/>
                <a:ext cx="281538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896" t="-28889" r="-4113" b="-5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77368" y="3071307"/>
                <a:ext cx="2805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dirty="0"/>
                  <a:t> basis for fonctions on </a:t>
                </a:r>
                <a:r>
                  <a:rPr lang="fr-FR" dirty="0" smtClean="0"/>
                  <a:t>N</a:t>
                </a:r>
                <a:endParaRPr lang="fr-F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368" y="3071307"/>
                <a:ext cx="280596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905" t="-28889" r="-2169" b="-5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20272" y="3664950"/>
                <a:ext cx="1462901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272" y="3664950"/>
                <a:ext cx="1462901" cy="67223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383971" y="4456680"/>
                <a:ext cx="1392753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971" y="4456680"/>
                <a:ext cx="1392753" cy="70352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40901" y="4452452"/>
                <a:ext cx="2214902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901" y="4452452"/>
                <a:ext cx="2214902" cy="67223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794792" y="4456680"/>
                <a:ext cx="1721369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𝑗𝑖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792" y="4456680"/>
                <a:ext cx="1721369" cy="70352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/>
          <p:cNvSpPr/>
          <p:nvPr/>
        </p:nvSpPr>
        <p:spPr>
          <a:xfrm>
            <a:off x="3334949" y="5767506"/>
            <a:ext cx="565374" cy="27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188172" y="5596345"/>
                <a:ext cx="1325491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172" y="5596345"/>
                <a:ext cx="1325491" cy="67223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801512" y="5722689"/>
                <a:ext cx="252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Matrix notation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512" y="5722689"/>
                <a:ext cx="2523896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2174"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40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Choice</a:t>
            </a:r>
            <a:r>
              <a:rPr lang="fr-FR" dirty="0" smtClean="0"/>
              <a:t> of basis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72021" cy="4351338"/>
          </a:xfrm>
        </p:spPr>
        <p:txBody>
          <a:bodyPr/>
          <a:lstStyle/>
          <a:p>
            <a:r>
              <a:rPr lang="fr-FR" dirty="0" smtClean="0"/>
              <a:t>Natural </a:t>
            </a:r>
            <a:r>
              <a:rPr lang="fr-FR" dirty="0" err="1" smtClean="0"/>
              <a:t>choice</a:t>
            </a:r>
            <a:r>
              <a:rPr lang="fr-FR" dirty="0" smtClean="0"/>
              <a:t> : set of </a:t>
            </a:r>
            <a:r>
              <a:rPr lang="fr-FR" dirty="0" err="1" smtClean="0"/>
              <a:t>indicator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on </a:t>
            </a:r>
            <a:r>
              <a:rPr lang="fr-FR" dirty="0" err="1" smtClean="0"/>
              <a:t>each</a:t>
            </a:r>
            <a:r>
              <a:rPr lang="fr-FR" dirty="0" smtClean="0"/>
              <a:t> vertex </a:t>
            </a:r>
          </a:p>
          <a:p>
            <a:pPr lvl="1"/>
            <a:r>
              <a:rPr lang="fr-FR" dirty="0" err="1" smtClean="0"/>
              <a:t>Huge</a:t>
            </a:r>
            <a:r>
              <a:rPr lang="fr-FR" dirty="0" smtClean="0"/>
              <a:t> w.r.t the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vertices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 Laplace-Beltrami </a:t>
            </a:r>
            <a:r>
              <a:rPr lang="fr-FR" dirty="0" err="1" smtClean="0"/>
              <a:t>eigenfunctions</a:t>
            </a:r>
            <a:endParaRPr lang="fr-FR" dirty="0" smtClean="0"/>
          </a:p>
          <a:p>
            <a:pPr lvl="1"/>
            <a:r>
              <a:rPr lang="fr-FR" dirty="0" smtClean="0"/>
              <a:t>Orthogonal basis for </a:t>
            </a:r>
            <a:r>
              <a:rPr lang="fr-FR" dirty="0" err="1" smtClean="0"/>
              <a:t>functions</a:t>
            </a:r>
            <a:endParaRPr lang="fr-FR" dirty="0" smtClean="0"/>
          </a:p>
          <a:p>
            <a:pPr lvl="1"/>
            <a:r>
              <a:rPr lang="fr-FR" dirty="0" err="1" smtClean="0"/>
              <a:t>Low</a:t>
            </a:r>
            <a:r>
              <a:rPr lang="fr-FR" dirty="0" smtClean="0"/>
              <a:t> </a:t>
            </a:r>
            <a:r>
              <a:rPr lang="fr-FR" dirty="0" err="1" smtClean="0"/>
              <a:t>frequency</a:t>
            </a:r>
            <a:r>
              <a:rPr lang="fr-FR" dirty="0" smtClean="0"/>
              <a:t> to High </a:t>
            </a:r>
            <a:r>
              <a:rPr lang="fr-FR" dirty="0" err="1" smtClean="0"/>
              <a:t>frequency</a:t>
            </a:r>
            <a:r>
              <a:rPr lang="fr-FR" dirty="0" smtClean="0"/>
              <a:t> </a:t>
            </a:r>
          </a:p>
          <a:p>
            <a:pPr lvl="1"/>
            <a:r>
              <a:rPr lang="fr-FR" dirty="0" err="1" smtClean="0"/>
              <a:t>Compactness</a:t>
            </a:r>
            <a:r>
              <a:rPr lang="fr-FR" dirty="0" smtClean="0"/>
              <a:t> (Natural </a:t>
            </a:r>
            <a:r>
              <a:rPr lang="fr-FR" dirty="0" err="1" smtClean="0"/>
              <a:t>functions</a:t>
            </a:r>
            <a:r>
              <a:rPr lang="fr-FR" dirty="0" smtClean="0"/>
              <a:t> are </a:t>
            </a:r>
            <a:r>
              <a:rPr lang="fr-FR" dirty="0" err="1" smtClean="0"/>
              <a:t>approximated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a </a:t>
            </a:r>
            <a:r>
              <a:rPr lang="fr-FR" dirty="0" err="1" smtClean="0"/>
              <a:t>small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basis </a:t>
            </a:r>
            <a:r>
              <a:rPr lang="fr-FR" dirty="0" err="1" smtClean="0"/>
              <a:t>elements</a:t>
            </a:r>
            <a:r>
              <a:rPr lang="fr-FR" dirty="0" smtClean="0"/>
              <a:t>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27437" y="5420730"/>
                <a:ext cx="268964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 </m:t>
                          </m:r>
                          <m:nary>
                            <m:naryPr>
                              <m:chr m:val="∑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437" y="5420730"/>
                <a:ext cx="2689647" cy="7562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22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obtenir C ? - Nico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 = b</a:t>
            </a:r>
          </a:p>
          <a:p>
            <a:r>
              <a:rPr lang="fr-FR" dirty="0" smtClean="0"/>
              <a:t>Contraintes linéaires = système linéaire permettant de trouver C</a:t>
            </a:r>
          </a:p>
        </p:txBody>
      </p:sp>
    </p:spTree>
    <p:extLst>
      <p:ext uri="{BB962C8B-B14F-4D97-AF65-F5344CB8AC3E}">
        <p14:creationId xmlns:p14="http://schemas.microsoft.com/office/powerpoint/2010/main" val="13121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de préservation de fonctions - Nico	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Descriptor</a:t>
            </a:r>
            <a:r>
              <a:rPr lang="fr-FR" dirty="0" smtClean="0"/>
              <a:t> invariants par iso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317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394</Words>
  <Application>Microsoft Office PowerPoint</Application>
  <PresentationFormat>Widescreen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PowerPoint Presentation</vt:lpstr>
      <vt:lpstr>Topic &amp; context - Nico </vt:lpstr>
      <vt:lpstr>Background</vt:lpstr>
      <vt:lpstr>Résumé et objectifs - Nico</vt:lpstr>
      <vt:lpstr>Functional representation</vt:lpstr>
      <vt:lpstr>Matrix of change of basis</vt:lpstr>
      <vt:lpstr>Choice of basis</vt:lpstr>
      <vt:lpstr>Comment obtenir C ? - Nico </vt:lpstr>
      <vt:lpstr>Contraintes de préservation de fonctions - Nico  </vt:lpstr>
      <vt:lpstr>Contraintes de préservation de fonctions - Nico  </vt:lpstr>
      <vt:lpstr>Contraintes de préservation de fonctions  - Nico </vt:lpstr>
      <vt:lpstr>Skraba &amp; al - Nico</vt:lpstr>
      <vt:lpstr>Operator commutativity constraints</vt:lpstr>
      <vt:lpstr>Refinement and conversion to point to point</vt:lpstr>
      <vt:lpstr>Recap sur l’algo – implementation - Nico </vt:lpstr>
      <vt:lpstr>Preliminary results – Computation of map C</vt:lpstr>
      <vt:lpstr>Resultats préliminaires – Segment - Nico</vt:lpstr>
      <vt:lpstr>Resultats préliminaires – Transfert de segment - Nico</vt:lpstr>
      <vt:lpstr>More applications and properties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athis</dc:creator>
  <cp:lastModifiedBy>athis</cp:lastModifiedBy>
  <cp:revision>28</cp:revision>
  <dcterms:created xsi:type="dcterms:W3CDTF">2014-12-14T20:25:35Z</dcterms:created>
  <dcterms:modified xsi:type="dcterms:W3CDTF">2014-12-16T08:44:04Z</dcterms:modified>
</cp:coreProperties>
</file>