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83" r:id="rId5"/>
    <p:sldId id="284" r:id="rId6"/>
    <p:sldId id="285" r:id="rId7"/>
    <p:sldId id="263" r:id="rId8"/>
    <p:sldId id="264" r:id="rId9"/>
    <p:sldId id="272" r:id="rId10"/>
    <p:sldId id="274" r:id="rId11"/>
    <p:sldId id="282" r:id="rId12"/>
    <p:sldId id="286" r:id="rId13"/>
    <p:sldId id="266" r:id="rId14"/>
    <p:sldId id="287" r:id="rId15"/>
    <p:sldId id="276" r:id="rId16"/>
    <p:sldId id="288" r:id="rId17"/>
    <p:sldId id="28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3.lmt.ens-cachan.fr/tacs/resources/Images/logo_ensc_ble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828" y="224419"/>
            <a:ext cx="1837803" cy="9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38600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&amp; al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</p:spPr>
            <p:txBody>
              <a:bodyPr/>
              <a:lstStyle/>
              <a:p>
                <a:r>
                  <a:rPr lang="en-US" dirty="0" smtClean="0"/>
                  <a:t>Use isometry invariant descriptors WKS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 WKS(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is a local maximum, create a new connected component C else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the c.c. with the highest WKS value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adjacent to other c.c., we merge then only 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-persistent</a:t>
                </a:r>
              </a:p>
              <a:p>
                <a:r>
                  <a:rPr lang="en-US" dirty="0" smtClean="0"/>
                  <a:t>Match segments between shapes</a:t>
                </a:r>
              </a:p>
              <a:p>
                <a:pPr lvl="1"/>
                <a:r>
                  <a:rPr lang="en-US" dirty="0" smtClean="0"/>
                  <a:t>Compute segment descriptors</a:t>
                </a:r>
              </a:p>
              <a:p>
                <a:pPr lvl="1"/>
                <a:r>
                  <a:rPr lang="en-US" dirty="0" smtClean="0"/>
                  <a:t>Find best match between descriptors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  <a:blipFill rotWithShape="0">
                <a:blip r:embed="rId2"/>
                <a:stretch>
                  <a:fillRect l="-13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649818" y="1690688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9541980" y="4458150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6539288" y="4458150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9116959" y="5229385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8966875" y="5229384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and conversion to point to point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Refinement :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closes point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space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points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 good approximation of C</a:t>
                </a:r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the best </a:t>
                </a:r>
                <a:r>
                  <a:rPr lang="fr-FR" dirty="0" err="1" smtClean="0"/>
                  <a:t>aligment</a:t>
                </a:r>
                <a:r>
                  <a:rPr lang="fr-FR" dirty="0" smtClean="0"/>
                  <a:t> for the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points</a:t>
                </a:r>
              </a:p>
              <a:p>
                <a:pPr lvl="1"/>
                <a:r>
                  <a:rPr lang="fr-FR" dirty="0" smtClean="0"/>
                  <a:t>Update matrix C and </a:t>
                </a:r>
                <a:r>
                  <a:rPr lang="fr-FR" dirty="0" err="1" smtClean="0"/>
                  <a:t>iterate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until</a:t>
                </a:r>
                <a:r>
                  <a:rPr lang="fr-FR" dirty="0" smtClean="0"/>
                  <a:t> acceptable </a:t>
                </a:r>
                <a:r>
                  <a:rPr lang="fr-FR" dirty="0" err="1" smtClean="0"/>
                  <a:t>results</a:t>
                </a:r>
                <a:endParaRPr lang="fr-FR" dirty="0" smtClean="0"/>
              </a:p>
              <a:p>
                <a:r>
                  <a:rPr lang="fr-FR" dirty="0" smtClean="0"/>
                  <a:t>Conversion point to point :</a:t>
                </a:r>
              </a:p>
              <a:p>
                <a:pPr lvl="1"/>
                <a:r>
                  <a:rPr lang="fr-FR" dirty="0" err="1" smtClean="0"/>
                  <a:t>Build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indicator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vertex,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maximum </a:t>
                </a:r>
              </a:p>
              <a:p>
                <a:pPr lvl="1"/>
                <a:r>
                  <a:rPr lang="fr-FR" dirty="0" smtClean="0"/>
                  <a:t>Or use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nearest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neighbour</a:t>
                </a:r>
                <a:r>
                  <a:rPr lang="fr-FR" dirty="0" smtClean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search</a:t>
                </a:r>
                <a:r>
                  <a:rPr lang="fr-FR" dirty="0" smtClean="0"/>
                  <a:t> structure (</a:t>
                </a:r>
                <a:r>
                  <a:rPr lang="fr-FR" dirty="0" err="1" smtClean="0"/>
                  <a:t>kd-tree</a:t>
                </a:r>
                <a:r>
                  <a:rPr lang="fr-FR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WKS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WKS</a:t>
                </a:r>
              </a:p>
              <a:p>
                <a:pPr lvl="1"/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</a:t>
                </a:r>
              </a:p>
              <a:p>
                <a:pPr lvl="1"/>
                <a:r>
                  <a:rPr lang="fr-FR" dirty="0" err="1"/>
                  <a:t>A</a:t>
                </a:r>
                <a:r>
                  <a:rPr lang="fr-FR" dirty="0" err="1" smtClean="0"/>
                  <a:t>dd</a:t>
                </a:r>
                <a:r>
                  <a:rPr lang="fr-FR" dirty="0" smtClean="0"/>
                  <a:t> 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/>
                  <a:t>LB </a:t>
                </a:r>
                <a:r>
                  <a:rPr lang="fr-FR" dirty="0" err="1" smtClean="0"/>
                  <a:t>operator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Computation of </a:t>
            </a:r>
            <a:r>
              <a:rPr lang="fr-FR" dirty="0" err="1" smtClean="0"/>
              <a:t>map</a:t>
            </a:r>
            <a:r>
              <a:rPr lang="fr-FR" dirty="0" smtClean="0"/>
              <a:t> C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1929" cy="214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3309"/>
            <a:ext cx="2861929" cy="214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0129" y="3235182"/>
            <a:ext cx="4440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40 </a:t>
            </a:r>
            <a:r>
              <a:rPr lang="fr-FR" dirty="0" err="1" smtClean="0"/>
              <a:t>eigenfunctions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segment </a:t>
            </a:r>
            <a:r>
              <a:rPr lang="fr-FR" dirty="0" err="1"/>
              <a:t>preservation</a:t>
            </a:r>
            <a:r>
              <a:rPr lang="fr-FR" dirty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</a:t>
            </a:r>
            <a:r>
              <a:rPr lang="fr-FR" dirty="0" err="1" smtClean="0"/>
              <a:t>tail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LB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r="7144"/>
          <a:stretch/>
        </p:blipFill>
        <p:spPr>
          <a:xfrm>
            <a:off x="8140512" y="2036427"/>
            <a:ext cx="4038600" cy="35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Segment Transfer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5879" r="19717" b="10833"/>
          <a:stretch/>
        </p:blipFill>
        <p:spPr>
          <a:xfrm>
            <a:off x="838200" y="1678330"/>
            <a:ext cx="1975386" cy="22264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7808" r="15931" b="11722"/>
          <a:stretch/>
        </p:blipFill>
        <p:spPr>
          <a:xfrm>
            <a:off x="3331054" y="1413642"/>
            <a:ext cx="2606070" cy="2471439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2907170" y="2666784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5804" r="12919" b="9233"/>
          <a:stretch/>
        </p:blipFill>
        <p:spPr>
          <a:xfrm>
            <a:off x="6571311" y="4011283"/>
            <a:ext cx="2530363" cy="22215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t="2626" r="15817" b="12030"/>
          <a:stretch/>
        </p:blipFill>
        <p:spPr>
          <a:xfrm>
            <a:off x="9539262" y="3919068"/>
            <a:ext cx="2347938" cy="23798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t="15790" r="13587" b="4581"/>
          <a:stretch/>
        </p:blipFill>
        <p:spPr>
          <a:xfrm>
            <a:off x="6454592" y="1690688"/>
            <a:ext cx="2557549" cy="2164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9737" r="8958" b="20446"/>
          <a:stretch/>
        </p:blipFill>
        <p:spPr>
          <a:xfrm>
            <a:off x="9318439" y="1954948"/>
            <a:ext cx="2873561" cy="161124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9148" r="11265" b="9699"/>
          <a:stretch/>
        </p:blipFill>
        <p:spPr>
          <a:xfrm>
            <a:off x="292983" y="4204461"/>
            <a:ext cx="2364316" cy="20224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6287" r="8909" b="8142"/>
          <a:stretch/>
        </p:blipFill>
        <p:spPr>
          <a:xfrm>
            <a:off x="3436429" y="4125018"/>
            <a:ext cx="2659571" cy="2252909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>
            <a:off x="2907170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>
            <a:off x="8889732" y="2665737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droite 14"/>
          <p:cNvSpPr/>
          <p:nvPr/>
        </p:nvSpPr>
        <p:spPr>
          <a:xfrm>
            <a:off x="8889732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applications and </a:t>
            </a:r>
            <a:r>
              <a:rPr lang="fr-FR" smtClean="0"/>
              <a:t>properties</a:t>
            </a:r>
            <a:r>
              <a:rPr lang="fr-FR" dirty="0" smtClean="0"/>
              <a:t>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Composition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Inversion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and 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LB </a:t>
            </a:r>
            <a:r>
              <a:rPr lang="fr-FR" dirty="0" err="1" smtClean="0"/>
              <a:t>operator</a:t>
            </a:r>
            <a:r>
              <a:rPr lang="fr-FR" dirty="0" smtClean="0"/>
              <a:t>, HKS and WKS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 :</a:t>
            </a:r>
          </a:p>
          <a:p>
            <a:pPr lvl="1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for </a:t>
            </a:r>
          </a:p>
          <a:p>
            <a:pPr lvl="2"/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Segment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  <a:p>
            <a:pPr lvl="2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the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segmentation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ICP</a:t>
            </a:r>
          </a:p>
          <a:p>
            <a:pPr lvl="1"/>
            <a:r>
              <a:rPr lang="fr-FR" dirty="0" err="1" smtClean="0"/>
              <a:t>Implementing</a:t>
            </a:r>
            <a:r>
              <a:rPr lang="fr-FR" dirty="0" smtClean="0"/>
              <a:t> the conversion to </a:t>
            </a:r>
            <a:r>
              <a:rPr lang="fr-FR" dirty="0" err="1" smtClean="0"/>
              <a:t>get</a:t>
            </a:r>
            <a:r>
              <a:rPr lang="fr-FR" dirty="0" smtClean="0"/>
              <a:t> the point to point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More qualitative and quantitative tests</a:t>
            </a:r>
          </a:p>
          <a:p>
            <a:pPr lvl="1"/>
            <a:endParaRPr lang="fr-FR" dirty="0"/>
          </a:p>
        </p:txBody>
      </p:sp>
      <p:sp>
        <p:nvSpPr>
          <p:cNvPr id="4" name="Right Arrow 3"/>
          <p:cNvSpPr/>
          <p:nvPr/>
        </p:nvSpPr>
        <p:spPr>
          <a:xfrm>
            <a:off x="838198" y="1877644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ight Arrow 4"/>
          <p:cNvSpPr/>
          <p:nvPr/>
        </p:nvSpPr>
        <p:spPr>
          <a:xfrm>
            <a:off x="838198" y="2339121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838197" y="4784995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3" y="1808418"/>
            <a:ext cx="3308297" cy="24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5" y="1808418"/>
            <a:ext cx="3308297" cy="24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62" y="1806941"/>
            <a:ext cx="3309798" cy="247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1808065"/>
            <a:ext cx="3308297" cy="24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 </a:t>
            </a:r>
            <a:r>
              <a:rPr lang="en-US" dirty="0" smtClean="0"/>
              <a:t>of </a:t>
            </a:r>
            <a:r>
              <a:rPr lang="en-US" dirty="0"/>
              <a:t>change of basis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basis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representation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Goal : </a:t>
                </a:r>
              </a:p>
              <a:p>
                <a:pPr marL="0" indent="0">
                  <a:buNone/>
                </a:pPr>
                <a:r>
                  <a:rPr lang="fr-FR" sz="2000" dirty="0" err="1" smtClean="0"/>
                  <a:t>Finding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enough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function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correspondences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that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we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optimize</a:t>
                </a:r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b="0" dirty="0" smtClean="0"/>
              </a:p>
              <a:p>
                <a:pPr marL="0" indent="0">
                  <a:buNone/>
                </a:pPr>
                <a:r>
                  <a:rPr lang="fr-FR" sz="2000" dirty="0" err="1" smtClean="0"/>
                  <a:t>with</a:t>
                </a:r>
                <a:r>
                  <a:rPr lang="fr-FR" sz="2000" dirty="0" smtClean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err="1" smtClean="0"/>
                  <a:t>is</a:t>
                </a:r>
                <a:r>
                  <a:rPr lang="fr-FR" sz="2000" dirty="0" smtClean="0"/>
                  <a:t> a </a:t>
                </a:r>
                <a:r>
                  <a:rPr lang="fr-FR" sz="2000" dirty="0" err="1" smtClean="0"/>
                  <a:t>linear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constraint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endParaRPr lang="fr-FR" dirty="0" smtClean="0"/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9656" r="8910" b="11261"/>
          <a:stretch/>
        </p:blipFill>
        <p:spPr>
          <a:xfrm>
            <a:off x="5200378" y="4660793"/>
            <a:ext cx="2013663" cy="15161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12" r="8024" b="11815"/>
          <a:stretch/>
        </p:blipFill>
        <p:spPr>
          <a:xfrm>
            <a:off x="8086575" y="4640949"/>
            <a:ext cx="2110459" cy="15360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10304" r="8910" b="13393"/>
          <a:stretch/>
        </p:blipFill>
        <p:spPr>
          <a:xfrm>
            <a:off x="5138274" y="3152809"/>
            <a:ext cx="2075766" cy="15079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8559" r="9724" b="12049"/>
          <a:stretch/>
        </p:blipFill>
        <p:spPr>
          <a:xfrm>
            <a:off x="8134554" y="3078532"/>
            <a:ext cx="2062480" cy="15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707</Words>
  <Application>Microsoft Office PowerPoint</Application>
  <PresentationFormat>Widescreen</PresentationFormat>
  <Paragraphs>201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Functional representation</vt:lpstr>
      <vt:lpstr>Matrix of change of basis</vt:lpstr>
      <vt:lpstr>Choice of basis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Contraintes operator commutativity - Alex</vt:lpstr>
      <vt:lpstr>Refinement and conversion to point to point</vt:lpstr>
      <vt:lpstr>Recap and implementation </vt:lpstr>
      <vt:lpstr>Preliminary results – Computation of map C</vt:lpstr>
      <vt:lpstr>Preliminary results – Segment Transfer</vt:lpstr>
      <vt:lpstr>More applications and properties </vt:lpstr>
      <vt:lpstr>Current and  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athis</cp:lastModifiedBy>
  <cp:revision>46</cp:revision>
  <dcterms:created xsi:type="dcterms:W3CDTF">2014-12-14T20:25:35Z</dcterms:created>
  <dcterms:modified xsi:type="dcterms:W3CDTF">2014-12-16T10:22:44Z</dcterms:modified>
</cp:coreProperties>
</file>