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60" r:id="rId5"/>
    <p:sldId id="279" r:id="rId6"/>
    <p:sldId id="280" r:id="rId7"/>
    <p:sldId id="281" r:id="rId8"/>
    <p:sldId id="263" r:id="rId9"/>
    <p:sldId id="264" r:id="rId10"/>
    <p:sldId id="272" r:id="rId11"/>
    <p:sldId id="274" r:id="rId12"/>
    <p:sldId id="282" r:id="rId13"/>
    <p:sldId id="268" r:id="rId14"/>
    <p:sldId id="266" r:id="rId15"/>
    <p:sldId id="267" r:id="rId16"/>
    <p:sldId id="276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8.jp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127560"/>
            <a:ext cx="2036064" cy="1101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8600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</a:t>
            </a:r>
            <a:r>
              <a:rPr lang="fr-FR" dirty="0" smtClean="0"/>
              <a:t>&amp; </a:t>
            </a:r>
            <a:r>
              <a:rPr lang="fr-FR" dirty="0" smtClean="0"/>
              <a:t>al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</p:spPr>
            <p:txBody>
              <a:bodyPr/>
              <a:lstStyle/>
              <a:p>
                <a:r>
                  <a:rPr lang="en-US" dirty="0" smtClean="0"/>
                  <a:t>Use isometry invariant descriptors WKS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 WKS(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is a local maximum, create a new connected component C else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the c.c. with the highest WKS value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adjacent to other c.c., we merge then only 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-persistent</a:t>
                </a:r>
              </a:p>
              <a:p>
                <a:r>
                  <a:rPr lang="en-US" dirty="0" smtClean="0"/>
                  <a:t>Match segments between shapes</a:t>
                </a:r>
              </a:p>
              <a:p>
                <a:pPr lvl="1"/>
                <a:r>
                  <a:rPr lang="en-US" dirty="0" smtClean="0"/>
                  <a:t>Compute segment descriptors</a:t>
                </a:r>
              </a:p>
              <a:p>
                <a:pPr lvl="1"/>
                <a:r>
                  <a:rPr lang="en-US" dirty="0" smtClean="0"/>
                  <a:t>Find best match between descriptors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  <a:blipFill rotWithShape="0">
                <a:blip r:embed="rId2"/>
                <a:stretch>
                  <a:fillRect l="-13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649818" y="1690688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9541980" y="4458150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6539288" y="4458150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9116959" y="5229385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8966875" y="5229384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+ conversion P2P - Alex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WKS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WKS</a:t>
                </a:r>
              </a:p>
              <a:p>
                <a:pPr lvl="1"/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</a:t>
                </a:r>
                <a:r>
                  <a:rPr lang="fr-FR" dirty="0" smtClean="0"/>
                  <a:t> </a:t>
                </a:r>
              </a:p>
              <a:p>
                <a:pPr lvl="1"/>
                <a:r>
                  <a:rPr lang="fr-FR" dirty="0" err="1"/>
                  <a:t>A</a:t>
                </a:r>
                <a:r>
                  <a:rPr lang="fr-FR" dirty="0" err="1" smtClean="0"/>
                  <a:t>dd</a:t>
                </a:r>
                <a:r>
                  <a:rPr lang="fr-FR" dirty="0" smtClean="0"/>
                  <a:t> 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/>
                  <a:t>o</a:t>
                </a:r>
                <a:r>
                  <a:rPr lang="fr-FR" dirty="0" err="1" smtClean="0"/>
                  <a:t>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</a:t>
                </a:r>
                <a:r>
                  <a:rPr lang="fr-FR" dirty="0" smtClean="0"/>
                  <a:t>LB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smtClean="0"/>
                  <a:t>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Descripteurs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Segment Transfer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- Alex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Inversion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Segmentation </a:t>
            </a:r>
            <a:r>
              <a:rPr lang="fr-FR" dirty="0" err="1" smtClean="0"/>
              <a:t>transfer</a:t>
            </a:r>
            <a:endParaRPr lang="fr-FR" dirty="0" smtClean="0"/>
          </a:p>
          <a:p>
            <a:r>
              <a:rPr lang="fr-FR" dirty="0" smtClean="0"/>
              <a:t>Use of ICSM (expliquer 1=&gt;2=&gt;3=&gt;1 = 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9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of the notion of </a:t>
            </a:r>
            <a:r>
              <a:rPr lang="fr-FR" dirty="0" err="1" smtClean="0"/>
              <a:t>map</a:t>
            </a:r>
            <a:r>
              <a:rPr lang="fr-FR" dirty="0" smtClean="0"/>
              <a:t> :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Compact </a:t>
            </a:r>
            <a:r>
              <a:rPr lang="fr-FR" dirty="0" err="1" smtClean="0"/>
              <a:t>representation</a:t>
            </a:r>
            <a:r>
              <a:rPr lang="fr-FR" dirty="0" smtClean="0"/>
              <a:t> : Laplace-Beltrami </a:t>
            </a:r>
            <a:r>
              <a:rPr lang="fr-FR" dirty="0" err="1" smtClean="0"/>
              <a:t>operator</a:t>
            </a:r>
            <a:endParaRPr lang="fr-FR" dirty="0" smtClean="0"/>
          </a:p>
          <a:p>
            <a:r>
              <a:rPr lang="fr-FR" dirty="0" smtClean="0"/>
              <a:t>Natural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/>
              <a:t> 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40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 de la représentation fonctionnelle - Alex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3" y="1690688"/>
            <a:ext cx="3894269" cy="2915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3894268" cy="29154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du changement de base - Alex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?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</a:t>
                </a:r>
                <a:r>
                  <a:rPr lang="fr-FR" dirty="0" smtClean="0"/>
                  <a:t>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representation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Goal : </a:t>
                </a:r>
              </a:p>
              <a:p>
                <a:pPr marL="0" indent="0">
                  <a:buNone/>
                </a:pPr>
                <a:r>
                  <a:rPr lang="fr-FR" sz="2000" dirty="0" err="1" smtClean="0"/>
                  <a:t>Finding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enough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function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correspondences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that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we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optimize</a:t>
                </a:r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b="0" dirty="0" smtClean="0"/>
              </a:p>
              <a:p>
                <a:pPr marL="0" indent="0">
                  <a:buNone/>
                </a:pPr>
                <a:r>
                  <a:rPr lang="fr-FR" sz="2000" dirty="0" err="1" smtClean="0"/>
                  <a:t>with</a:t>
                </a:r>
                <a:r>
                  <a:rPr lang="fr-FR" sz="2000" dirty="0" smtClean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err="1" smtClean="0"/>
                  <a:t>is</a:t>
                </a:r>
                <a:r>
                  <a:rPr lang="fr-FR" sz="2000" dirty="0" smtClean="0"/>
                  <a:t> a </a:t>
                </a:r>
                <a:r>
                  <a:rPr lang="fr-FR" sz="2000" dirty="0" err="1" smtClean="0"/>
                  <a:t>linear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constraint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</a:t>
                </a:r>
                <a:r>
                  <a:rPr lang="fr-FR" dirty="0" smtClean="0"/>
                  <a:t>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604</Words>
  <Application>Microsoft Office PowerPoint</Application>
  <PresentationFormat>Grand écran</PresentationFormat>
  <Paragraphs>176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Goals</vt:lpstr>
      <vt:lpstr>Théorie de la représentation fonctionnelle - Alex</vt:lpstr>
      <vt:lpstr>Matrice du changement de base - Alex </vt:lpstr>
      <vt:lpstr>Bases ? - Alex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Contraintes operator commutativity - Alex</vt:lpstr>
      <vt:lpstr>Refinement + conversion P2P - Alex </vt:lpstr>
      <vt:lpstr>Recap and implementation </vt:lpstr>
      <vt:lpstr>Resultats préliminaires – Descripteurs - Alex</vt:lpstr>
      <vt:lpstr>Preliminary results – Segment Transfer</vt:lpstr>
      <vt:lpstr>Application - Alex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Nicolas</cp:lastModifiedBy>
  <cp:revision>27</cp:revision>
  <dcterms:created xsi:type="dcterms:W3CDTF">2014-12-14T20:25:35Z</dcterms:created>
  <dcterms:modified xsi:type="dcterms:W3CDTF">2014-12-16T00:46:07Z</dcterms:modified>
</cp:coreProperties>
</file>