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2" r:id="rId7"/>
    <p:sldId id="261" r:id="rId8"/>
    <p:sldId id="263" r:id="rId9"/>
    <p:sldId id="264" r:id="rId10"/>
    <p:sldId id="272" r:id="rId11"/>
    <p:sldId id="273" r:id="rId12"/>
    <p:sldId id="274" r:id="rId13"/>
    <p:sldId id="265" r:id="rId14"/>
    <p:sldId id="268" r:id="rId15"/>
    <p:sldId id="266" r:id="rId16"/>
    <p:sldId id="267" r:id="rId17"/>
    <p:sldId id="275" r:id="rId18"/>
    <p:sldId id="276" r:id="rId19"/>
    <p:sldId id="27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442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 - Nico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	 - Nico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segment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Skraba</a:t>
            </a:r>
            <a:r>
              <a:rPr lang="fr-FR" dirty="0" smtClean="0"/>
              <a:t> &amp; al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+ conversion P2P - Alex 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Refinement :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closes point </a:t>
                </a:r>
                <a:r>
                  <a:rPr lang="fr-FR" dirty="0" err="1" smtClean="0"/>
                  <a:t>algorithm</a:t>
                </a:r>
                <a:r>
                  <a:rPr lang="fr-FR" dirty="0" smtClean="0"/>
                  <a:t> on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space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points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 good approximation of C</a:t>
                </a:r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the best </a:t>
                </a:r>
                <a:r>
                  <a:rPr lang="fr-FR" dirty="0" err="1" smtClean="0"/>
                  <a:t>aligment</a:t>
                </a:r>
                <a:r>
                  <a:rPr lang="fr-FR" dirty="0" smtClean="0"/>
                  <a:t> for the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points</a:t>
                </a:r>
              </a:p>
              <a:p>
                <a:pPr lvl="1"/>
                <a:r>
                  <a:rPr lang="fr-FR" dirty="0" smtClean="0"/>
                  <a:t>Update matrix C and </a:t>
                </a:r>
                <a:r>
                  <a:rPr lang="fr-FR" dirty="0" err="1" smtClean="0"/>
                  <a:t>iterate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until</a:t>
                </a:r>
                <a:r>
                  <a:rPr lang="fr-FR" dirty="0" smtClean="0"/>
                  <a:t> acceptable </a:t>
                </a:r>
                <a:r>
                  <a:rPr lang="fr-FR" dirty="0" err="1" smtClean="0"/>
                  <a:t>results</a:t>
                </a:r>
                <a:endParaRPr lang="fr-FR" dirty="0" smtClean="0"/>
              </a:p>
              <a:p>
                <a:r>
                  <a:rPr lang="fr-FR" dirty="0" smtClean="0"/>
                  <a:t>Conversion point to point :</a:t>
                </a:r>
              </a:p>
              <a:p>
                <a:pPr lvl="1"/>
                <a:r>
                  <a:rPr lang="fr-FR" dirty="0" err="1" smtClean="0"/>
                  <a:t>Build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indicator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vertex, </a:t>
                </a:r>
                <a:r>
                  <a:rPr lang="fr-FR" dirty="0" err="1" smtClean="0"/>
                  <a:t>map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maximum </a:t>
                </a:r>
              </a:p>
              <a:p>
                <a:pPr lvl="1"/>
                <a:r>
                  <a:rPr lang="fr-FR" dirty="0" smtClean="0"/>
                  <a:t>Or use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nearest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neighbour</a:t>
                </a:r>
                <a:r>
                  <a:rPr lang="fr-FR" dirty="0" smtClean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fr-FR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search</a:t>
                </a:r>
                <a:r>
                  <a:rPr lang="fr-FR" dirty="0" smtClean="0"/>
                  <a:t> structure (</a:t>
                </a:r>
                <a:r>
                  <a:rPr lang="fr-FR" dirty="0" err="1" smtClean="0"/>
                  <a:t>kd-tree</a:t>
                </a:r>
                <a:r>
                  <a:rPr lang="fr-FR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7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Recap</a:t>
            </a:r>
            <a:r>
              <a:rPr lang="fr-FR" dirty="0" smtClean="0"/>
              <a:t> sur l’</a:t>
            </a:r>
            <a:r>
              <a:rPr lang="fr-FR" dirty="0" err="1" smtClean="0"/>
              <a:t>algo</a:t>
            </a:r>
            <a:r>
              <a:rPr lang="fr-FR" dirty="0" smtClean="0"/>
              <a:t> – </a:t>
            </a:r>
            <a:r>
              <a:rPr lang="fr-FR" dirty="0" err="1" smtClean="0"/>
              <a:t>implementation</a:t>
            </a:r>
            <a:r>
              <a:rPr lang="fr-FR" dirty="0" smtClean="0"/>
              <a:t> - Nico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du système linéaire </a:t>
            </a:r>
          </a:p>
          <a:p>
            <a:pPr lvl="1"/>
            <a:r>
              <a:rPr lang="fr-FR" dirty="0" smtClean="0"/>
              <a:t>Fonctions pour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 HKS,WKS</a:t>
            </a:r>
          </a:p>
          <a:p>
            <a:pPr lvl="1"/>
            <a:r>
              <a:rPr lang="fr-FR" dirty="0" smtClean="0"/>
              <a:t>Segmentation </a:t>
            </a:r>
          </a:p>
          <a:p>
            <a:pPr lvl="1"/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LB</a:t>
            </a:r>
          </a:p>
          <a:p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system</a:t>
            </a:r>
            <a:r>
              <a:rPr lang="fr-FR" dirty="0"/>
              <a:t>	</a:t>
            </a:r>
            <a:r>
              <a:rPr lang="fr-FR" dirty="0" smtClean="0"/>
              <a:t>		</a:t>
            </a:r>
          </a:p>
          <a:p>
            <a:r>
              <a:rPr lang="fr-FR" dirty="0" smtClean="0"/>
              <a:t>(+</a:t>
            </a:r>
            <a:r>
              <a:rPr lang="fr-FR" dirty="0" err="1" smtClean="0"/>
              <a:t>Refinement</a:t>
            </a:r>
            <a:r>
              <a:rPr lang="fr-FR" dirty="0" smtClean="0"/>
              <a:t> (ICP))</a:t>
            </a:r>
          </a:p>
          <a:p>
            <a:r>
              <a:rPr lang="fr-FR" dirty="0" smtClean="0"/>
              <a:t>(+P2P correspondances)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Computation of </a:t>
            </a:r>
            <a:r>
              <a:rPr lang="fr-FR" dirty="0" err="1" smtClean="0"/>
              <a:t>map</a:t>
            </a:r>
            <a:r>
              <a:rPr lang="fr-FR" dirty="0" smtClean="0"/>
              <a:t> C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61929" cy="2142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3309"/>
            <a:ext cx="2861929" cy="214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0129" y="3235182"/>
            <a:ext cx="4440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40 </a:t>
            </a:r>
            <a:r>
              <a:rPr lang="fr-FR" dirty="0" err="1" smtClean="0"/>
              <a:t>eigenfunctions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One segment </a:t>
            </a:r>
            <a:r>
              <a:rPr lang="fr-FR" dirty="0" err="1"/>
              <a:t>preservation</a:t>
            </a:r>
            <a:r>
              <a:rPr lang="fr-FR" dirty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</a:t>
            </a:r>
            <a:r>
              <a:rPr lang="fr-FR" dirty="0" err="1" smtClean="0"/>
              <a:t>tail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LB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r="7144"/>
          <a:stretch/>
        </p:blipFill>
        <p:spPr>
          <a:xfrm>
            <a:off x="8140512" y="2036427"/>
            <a:ext cx="4038600" cy="35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Segment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Transfert de segment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- Alex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Composition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Inversion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dirty="0" smtClean="0"/>
              </a:p>
              <a:p>
                <a:r>
                  <a:rPr lang="fr-FR" dirty="0" smtClean="0"/>
                  <a:t>Segmentation </a:t>
                </a:r>
                <a:r>
                  <a:rPr lang="fr-FR" dirty="0" err="1" smtClean="0"/>
                  <a:t>transfer</a:t>
                </a:r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M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3→1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r>
                  <a:rPr lang="fr-FR" dirty="0" err="1" smtClean="0"/>
                  <a:t>should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 the </a:t>
                </a:r>
                <a:r>
                  <a:rPr lang="fr-FR" dirty="0" err="1" smtClean="0"/>
                  <a:t>identity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ICSM use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property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improve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pairwise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err="1" smtClean="0"/>
                  <a:t>Functional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provide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to compose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low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complexity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 &amp; </a:t>
            </a:r>
            <a:r>
              <a:rPr lang="fr-FR" dirty="0" err="1" smtClean="0"/>
              <a:t>context</a:t>
            </a:r>
            <a:r>
              <a:rPr lang="fr-FR" dirty="0" smtClean="0"/>
              <a:t> - Nico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95358"/>
              </p:ext>
            </p:extLst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19217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et objectifs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13" y="1808418"/>
            <a:ext cx="3308297" cy="24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85" y="1808418"/>
            <a:ext cx="3308297" cy="24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62" y="1806941"/>
            <a:ext cx="3309798" cy="2477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0" y="1808065"/>
            <a:ext cx="3308297" cy="24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 de la représentation fonctionnelle - Alex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1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du changement de base - Alex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?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2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obtenir C ? - Nico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 = b</a:t>
            </a:r>
          </a:p>
          <a:p>
            <a:r>
              <a:rPr lang="fr-FR" dirty="0" smtClean="0"/>
              <a:t>Contraintes linéaires = système linéaire permettant de trouver C</a:t>
            </a:r>
          </a:p>
        </p:txBody>
      </p:sp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préservation de fonctions - Nico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Descriptor</a:t>
            </a:r>
            <a:r>
              <a:rPr lang="fr-FR" dirty="0" smtClean="0"/>
              <a:t> invariants par iso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402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Topic &amp; context - Nico </vt:lpstr>
      <vt:lpstr>Background</vt:lpstr>
      <vt:lpstr>Résumé et objectifs - Nico</vt:lpstr>
      <vt:lpstr>Théorie de la représentation fonctionnelle - Alex</vt:lpstr>
      <vt:lpstr>Matrice du changement de base - Alex </vt:lpstr>
      <vt:lpstr>Bases ? - Alex</vt:lpstr>
      <vt:lpstr>Comment obtenir C ? - Nico </vt:lpstr>
      <vt:lpstr>Contraintes de préservation de fonctions - Nico  </vt:lpstr>
      <vt:lpstr>Contraintes de préservation de fonctions - Nico  </vt:lpstr>
      <vt:lpstr>Contraintes de préservation de fonctions  - Nico </vt:lpstr>
      <vt:lpstr>Skraba &amp; al - Nico</vt:lpstr>
      <vt:lpstr>Contraintes operator commutativity - Alex</vt:lpstr>
      <vt:lpstr>Refinement + conversion P2P - Alex </vt:lpstr>
      <vt:lpstr>Recap sur l’algo – implementation - Nico </vt:lpstr>
      <vt:lpstr>Preliminary results – Computation of map C</vt:lpstr>
      <vt:lpstr>Resultats préliminaires – Segment - Nico</vt:lpstr>
      <vt:lpstr>Resultats préliminaires – Transfert de segment - Nico</vt:lpstr>
      <vt:lpstr>Application - Alex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athis</cp:lastModifiedBy>
  <cp:revision>27</cp:revision>
  <dcterms:created xsi:type="dcterms:W3CDTF">2014-12-14T20:25:35Z</dcterms:created>
  <dcterms:modified xsi:type="dcterms:W3CDTF">2014-12-15T21:07:08Z</dcterms:modified>
</cp:coreProperties>
</file>