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1" r:id="rId6"/>
    <p:sldId id="262" r:id="rId7"/>
    <p:sldId id="261" r:id="rId8"/>
    <p:sldId id="263" r:id="rId9"/>
    <p:sldId id="264" r:id="rId10"/>
    <p:sldId id="272" r:id="rId11"/>
    <p:sldId id="273" r:id="rId12"/>
    <p:sldId id="274" r:id="rId13"/>
    <p:sldId id="265" r:id="rId14"/>
    <p:sldId id="268" r:id="rId15"/>
    <p:sldId id="266" r:id="rId16"/>
    <p:sldId id="267" r:id="rId17"/>
    <p:sldId id="275" r:id="rId18"/>
    <p:sldId id="276" r:id="rId19"/>
    <p:sldId id="270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14/12/2014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7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14/12/2014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27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14/12/2014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21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14/12/2014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84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14/12/2014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14/12/2014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80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14/12/2014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12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14/12/2014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65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14/12/2014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14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14/12/2014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42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14/12/2014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34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4CEBE-548D-46A9-BACA-D7CB1C03D42D}" type="datetimeFigureOut">
              <a:rPr lang="fr-FR" smtClean="0"/>
              <a:t>14/12/2014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751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336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Contraintes de préservation de fonctions - Nico		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landmark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6656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Contraintes de préservation de fonctions	 - Nico	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segment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505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Skraba</a:t>
            </a:r>
            <a:r>
              <a:rPr lang="fr-FR" dirty="0" smtClean="0"/>
              <a:t> &amp; al - Nico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4572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Contraintes </a:t>
            </a:r>
            <a:r>
              <a:rPr lang="fr-FR" dirty="0" err="1" smtClean="0"/>
              <a:t>operator</a:t>
            </a:r>
            <a:r>
              <a:rPr lang="fr-FR" dirty="0" smtClean="0"/>
              <a:t> </a:t>
            </a:r>
            <a:r>
              <a:rPr lang="fr-FR" dirty="0" err="1" smtClean="0"/>
              <a:t>commutativity</a:t>
            </a:r>
            <a:r>
              <a:rPr lang="fr-FR" dirty="0" smtClean="0"/>
              <a:t> - Alex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595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Refinement</a:t>
            </a:r>
            <a:r>
              <a:rPr lang="fr-FR" dirty="0" smtClean="0"/>
              <a:t> + conversion P2P - Alex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2705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Recap</a:t>
            </a:r>
            <a:r>
              <a:rPr lang="fr-FR" dirty="0" smtClean="0"/>
              <a:t> sur l’</a:t>
            </a:r>
            <a:r>
              <a:rPr lang="fr-FR" dirty="0" err="1" smtClean="0"/>
              <a:t>algo</a:t>
            </a:r>
            <a:r>
              <a:rPr lang="fr-FR" dirty="0" smtClean="0"/>
              <a:t> – </a:t>
            </a:r>
            <a:r>
              <a:rPr lang="fr-FR" dirty="0" err="1" smtClean="0"/>
              <a:t>implementation</a:t>
            </a:r>
            <a:r>
              <a:rPr lang="fr-FR" dirty="0" smtClean="0"/>
              <a:t> - Nico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Creation</a:t>
            </a:r>
            <a:r>
              <a:rPr lang="fr-FR" dirty="0" smtClean="0"/>
              <a:t> du système linéaire </a:t>
            </a:r>
          </a:p>
          <a:p>
            <a:pPr lvl="1"/>
            <a:r>
              <a:rPr lang="fr-FR" dirty="0" smtClean="0"/>
              <a:t>Fonctions pour </a:t>
            </a:r>
            <a:r>
              <a:rPr lang="fr-FR" dirty="0" err="1" smtClean="0"/>
              <a:t>descriptor</a:t>
            </a:r>
            <a:r>
              <a:rPr lang="fr-FR" dirty="0" smtClean="0"/>
              <a:t> </a:t>
            </a:r>
            <a:r>
              <a:rPr lang="fr-FR" dirty="0" err="1" smtClean="0"/>
              <a:t>preservation</a:t>
            </a:r>
            <a:r>
              <a:rPr lang="fr-FR" dirty="0" smtClean="0"/>
              <a:t> HKS,WKS</a:t>
            </a:r>
            <a:endParaRPr lang="fr-FR" dirty="0" smtClean="0"/>
          </a:p>
          <a:p>
            <a:pPr lvl="1"/>
            <a:r>
              <a:rPr lang="fr-FR" dirty="0" smtClean="0"/>
              <a:t>Segmentation </a:t>
            </a:r>
            <a:endParaRPr lang="fr-FR" dirty="0" smtClean="0"/>
          </a:p>
          <a:p>
            <a:pPr lvl="1"/>
            <a:r>
              <a:rPr lang="fr-FR" dirty="0" err="1" smtClean="0"/>
              <a:t>Operator</a:t>
            </a:r>
            <a:r>
              <a:rPr lang="fr-FR" dirty="0" smtClean="0"/>
              <a:t> </a:t>
            </a:r>
            <a:r>
              <a:rPr lang="fr-FR" dirty="0" err="1" smtClean="0"/>
              <a:t>commutativity</a:t>
            </a:r>
            <a:r>
              <a:rPr lang="fr-FR" dirty="0" smtClean="0"/>
              <a:t> LB</a:t>
            </a:r>
          </a:p>
          <a:p>
            <a:r>
              <a:rPr lang="fr-FR" dirty="0" err="1" smtClean="0"/>
              <a:t>Solve</a:t>
            </a:r>
            <a:r>
              <a:rPr lang="fr-FR" dirty="0" smtClean="0"/>
              <a:t> </a:t>
            </a:r>
            <a:r>
              <a:rPr lang="fr-FR" dirty="0" err="1" smtClean="0"/>
              <a:t>linear</a:t>
            </a:r>
            <a:r>
              <a:rPr lang="fr-FR" dirty="0" smtClean="0"/>
              <a:t> system</a:t>
            </a:r>
            <a:r>
              <a:rPr lang="fr-FR" dirty="0"/>
              <a:t>	</a:t>
            </a:r>
            <a:r>
              <a:rPr lang="fr-FR" dirty="0" smtClean="0"/>
              <a:t>		</a:t>
            </a:r>
          </a:p>
          <a:p>
            <a:r>
              <a:rPr lang="fr-FR" dirty="0" err="1" smtClean="0"/>
              <a:t>Refinement</a:t>
            </a:r>
            <a:r>
              <a:rPr lang="fr-FR" dirty="0" smtClean="0"/>
              <a:t> (ICP)</a:t>
            </a:r>
          </a:p>
          <a:p>
            <a:r>
              <a:rPr lang="fr-FR" dirty="0" smtClean="0"/>
              <a:t>(+P2P correspondances)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8810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Resultats</a:t>
            </a:r>
            <a:r>
              <a:rPr lang="fr-FR" dirty="0" smtClean="0"/>
              <a:t> préliminaires – Descripteurs - Alex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1282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Resultats</a:t>
            </a:r>
            <a:r>
              <a:rPr lang="fr-FR" dirty="0" smtClean="0"/>
              <a:t> préliminaires – Segment - Nico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8083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Resultats</a:t>
            </a:r>
            <a:r>
              <a:rPr lang="fr-FR" dirty="0" smtClean="0"/>
              <a:t> préliminaires – Transfert de segment - Nico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302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Application - Alex	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Composition de </a:t>
            </a:r>
            <a:r>
              <a:rPr lang="fr-FR" dirty="0" err="1" smtClean="0"/>
              <a:t>mapping</a:t>
            </a:r>
            <a:endParaRPr lang="fr-FR" dirty="0" smtClean="0"/>
          </a:p>
          <a:p>
            <a:r>
              <a:rPr lang="fr-FR" dirty="0" smtClean="0"/>
              <a:t>Inversion de </a:t>
            </a:r>
            <a:r>
              <a:rPr lang="fr-FR" dirty="0" err="1" smtClean="0"/>
              <a:t>mapping</a:t>
            </a:r>
            <a:endParaRPr lang="fr-FR" dirty="0" smtClean="0"/>
          </a:p>
          <a:p>
            <a:r>
              <a:rPr lang="fr-FR" dirty="0" smtClean="0"/>
              <a:t>Segmentation </a:t>
            </a:r>
            <a:r>
              <a:rPr lang="fr-FR" dirty="0" err="1" smtClean="0"/>
              <a:t>transfer</a:t>
            </a:r>
            <a:endParaRPr lang="fr-FR" dirty="0" smtClean="0"/>
          </a:p>
          <a:p>
            <a:r>
              <a:rPr lang="fr-FR" dirty="0" smtClean="0"/>
              <a:t>Use of ICSM (expliquer 1=&gt;2=&gt;3=&gt;1 = ID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3933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Topic &amp; </a:t>
            </a:r>
            <a:r>
              <a:rPr lang="fr-FR" dirty="0" err="1" smtClean="0"/>
              <a:t>context</a:t>
            </a:r>
            <a:r>
              <a:rPr lang="fr-FR" dirty="0" smtClean="0"/>
              <a:t> - Nico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6978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Background – Littérature - Alex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1748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Résumé et objectifs - Nico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243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Théorie de la représentation fonctionnelle - Alex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r>
              <a:rPr lang="fr-FR" dirty="0" err="1" smtClean="0"/>
              <a:t>Function</a:t>
            </a:r>
            <a:r>
              <a:rPr lang="fr-FR" dirty="0" smtClean="0"/>
              <a:t> =&gt; Point to point  ? </a:t>
            </a:r>
          </a:p>
          <a:p>
            <a:pPr lvl="1"/>
            <a:r>
              <a:rPr lang="fr-FR" dirty="0" smtClean="0"/>
              <a:t>Au lieu de permutation </a:t>
            </a:r>
            <a:r>
              <a:rPr lang="fr-FR" dirty="0" err="1" smtClean="0"/>
              <a:t>vertice</a:t>
            </a:r>
            <a:r>
              <a:rPr lang="fr-FR" dirty="0" smtClean="0"/>
              <a:t> à </a:t>
            </a:r>
            <a:r>
              <a:rPr lang="fr-FR" dirty="0" err="1" smtClean="0"/>
              <a:t>vertice</a:t>
            </a:r>
            <a:r>
              <a:rPr lang="fr-FR" dirty="0" smtClean="0"/>
              <a:t> faire du </a:t>
            </a:r>
            <a:r>
              <a:rPr lang="fr-FR" dirty="0" err="1" smtClean="0"/>
              <a:t>mapping</a:t>
            </a:r>
            <a:r>
              <a:rPr lang="fr-FR" dirty="0" smtClean="0"/>
              <a:t> de fonction à </a:t>
            </a:r>
            <a:r>
              <a:rPr lang="fr-FR" dirty="0" err="1" smtClean="0"/>
              <a:t>fonctin</a:t>
            </a:r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0515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Matrice du changement de base - Alex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Fonctions définies dans des bases =&gt; </a:t>
            </a:r>
            <a:r>
              <a:rPr lang="fr-FR" dirty="0" err="1" smtClean="0"/>
              <a:t>mapping</a:t>
            </a:r>
            <a:r>
              <a:rPr lang="fr-FR" dirty="0" smtClean="0"/>
              <a:t> de fonction = matrice de changement de base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2400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Bases ? - Alex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Naif</a:t>
            </a:r>
            <a:endParaRPr lang="fr-FR" dirty="0" smtClean="0"/>
          </a:p>
          <a:p>
            <a:r>
              <a:rPr lang="fr-FR" dirty="0" smtClean="0"/>
              <a:t>LB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6221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obtenir C ? - Nico	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 = b</a:t>
            </a:r>
          </a:p>
          <a:p>
            <a:r>
              <a:rPr lang="fr-FR" dirty="0" smtClean="0"/>
              <a:t>Contraintes linéaires = système linéaire permettant de trouver C</a:t>
            </a:r>
          </a:p>
        </p:txBody>
      </p:sp>
    </p:spTree>
    <p:extLst>
      <p:ext uri="{BB962C8B-B14F-4D97-AF65-F5344CB8AC3E}">
        <p14:creationId xmlns:p14="http://schemas.microsoft.com/office/powerpoint/2010/main" val="1312187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Contraintes de préservation de fonctions - Nico		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Descriptor</a:t>
            </a:r>
            <a:r>
              <a:rPr lang="fr-FR" dirty="0" smtClean="0"/>
              <a:t> invariants par iso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3176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197</Words>
  <Application>Microsoft Office PowerPoint</Application>
  <PresentationFormat>Widescreen</PresentationFormat>
  <Paragraphs>40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Topic &amp; context - Nico </vt:lpstr>
      <vt:lpstr>Background – Littérature - Alex</vt:lpstr>
      <vt:lpstr>Résumé et objectifs - Nico</vt:lpstr>
      <vt:lpstr>Théorie de la représentation fonctionnelle - Alex</vt:lpstr>
      <vt:lpstr>Matrice du changement de base - Alex </vt:lpstr>
      <vt:lpstr>Bases ? - Alex</vt:lpstr>
      <vt:lpstr>Comment obtenir C ? - Nico </vt:lpstr>
      <vt:lpstr>Contraintes de préservation de fonctions - Nico  </vt:lpstr>
      <vt:lpstr>Contraintes de préservation de fonctions - Nico  </vt:lpstr>
      <vt:lpstr>Contraintes de préservation de fonctions  - Nico </vt:lpstr>
      <vt:lpstr>Skraba &amp; al - Nico</vt:lpstr>
      <vt:lpstr>Contraintes operator commutativity - Alex</vt:lpstr>
      <vt:lpstr>Refinement + conversion P2P - Alex </vt:lpstr>
      <vt:lpstr>Recap sur l’algo – implementation - Nico </vt:lpstr>
      <vt:lpstr>Resultats préliminaires – Descripteurs - Alex</vt:lpstr>
      <vt:lpstr>Resultats préliminaires – Segment - Nico</vt:lpstr>
      <vt:lpstr>Resultats préliminaires – Transfert de segment - Nico</vt:lpstr>
      <vt:lpstr>Application - Alex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athis</dc:creator>
  <cp:lastModifiedBy>athis</cp:lastModifiedBy>
  <cp:revision>7</cp:revision>
  <dcterms:created xsi:type="dcterms:W3CDTF">2014-12-14T20:25:35Z</dcterms:created>
  <dcterms:modified xsi:type="dcterms:W3CDTF">2014-12-14T22:36:43Z</dcterms:modified>
</cp:coreProperties>
</file>