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2" r:id="rId14"/>
    <p:sldId id="265" r:id="rId15"/>
    <p:sldId id="266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9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7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7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1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5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FE8E-3271-4C7B-B96B-3CE13E71A26B}" type="datetimeFigureOut">
              <a:rPr lang="fr-FR" smtClean="0"/>
              <a:t>21/01/2015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47D1-181D-4393-BD2F-14A652693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5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Tonal Stabilisation of </a:t>
            </a:r>
            <a:r>
              <a:rPr lang="fr-FR" dirty="0" err="1" smtClean="0"/>
              <a:t>Video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800" i="1" dirty="0" err="1" smtClean="0"/>
              <a:t>Zeev</a:t>
            </a:r>
            <a:r>
              <a:rPr lang="fr-FR" sz="4800" i="1" dirty="0" smtClean="0"/>
              <a:t> </a:t>
            </a:r>
            <a:r>
              <a:rPr lang="fr-FR" sz="4800" i="1" dirty="0" err="1" smtClean="0"/>
              <a:t>Farbman</a:t>
            </a:r>
            <a:r>
              <a:rPr lang="fr-FR" sz="4800" i="1" dirty="0" smtClean="0"/>
              <a:t>, Dani </a:t>
            </a:r>
            <a:r>
              <a:rPr lang="fr-FR" sz="4800" i="1" dirty="0" err="1" smtClean="0"/>
              <a:t>Lischinski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MVA 2014 – Imagerie Numérique</a:t>
            </a:r>
          </a:p>
          <a:p>
            <a:r>
              <a:rPr lang="fr-FR" dirty="0" smtClean="0"/>
              <a:t>This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7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la méthode </a:t>
            </a:r>
            <a:r>
              <a:rPr lang="fr-FR" dirty="0" err="1" smtClean="0"/>
              <a:t>Nystrom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01294"/>
            <a:ext cx="1800000" cy="1800000"/>
          </a:xfrm>
        </p:spPr>
      </p:pic>
    </p:spTree>
    <p:extLst>
      <p:ext uri="{BB962C8B-B14F-4D97-AF65-F5344CB8AC3E}">
        <p14:creationId xmlns:p14="http://schemas.microsoft.com/office/powerpoint/2010/main" val="199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la méthode </a:t>
            </a:r>
            <a:r>
              <a:rPr lang="fr-FR" dirty="0" err="1" smtClean="0"/>
              <a:t>Nystrom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50" y="1432503"/>
            <a:ext cx="7973099" cy="5414328"/>
          </a:xfrm>
        </p:spPr>
      </p:pic>
    </p:spTree>
    <p:extLst>
      <p:ext uri="{BB962C8B-B14F-4D97-AF65-F5344CB8AC3E}">
        <p14:creationId xmlns:p14="http://schemas.microsoft.com/office/powerpoint/2010/main" val="38778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la méthode </a:t>
            </a:r>
            <a:r>
              <a:rPr lang="fr-FR" dirty="0" err="1" smtClean="0"/>
              <a:t>Nystrom</a:t>
            </a:r>
            <a:r>
              <a:rPr lang="fr-FR" dirty="0" smtClean="0"/>
              <a:t> - RMSE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2001294"/>
            <a:ext cx="5342857" cy="4000000"/>
          </a:xfrm>
        </p:spPr>
      </p:pic>
    </p:spTree>
    <p:extLst>
      <p:ext uri="{BB962C8B-B14F-4D97-AF65-F5344CB8AC3E}">
        <p14:creationId xmlns:p14="http://schemas.microsoft.com/office/powerpoint/2010/main" val="3259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Stabilisation de 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6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Stabilisation de 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2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Changements de luminosité naturels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5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Cohérence temporelle des séquences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Perte de cohérence temporelle entraine de mauvais résultats</a:t>
            </a:r>
          </a:p>
          <a:p>
            <a:r>
              <a:rPr lang="fr-FR" dirty="0">
                <a:solidFill>
                  <a:srgbClr val="C00000"/>
                </a:solidFill>
              </a:rPr>
              <a:t>Changements naturels d’illuminations « corrigés »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Peu d’</a:t>
            </a:r>
            <a:r>
              <a:rPr lang="fr-FR" dirty="0" err="1" smtClean="0">
                <a:solidFill>
                  <a:srgbClr val="00B050"/>
                </a:solidFill>
              </a:rPr>
              <a:t>intéraction</a:t>
            </a:r>
            <a:r>
              <a:rPr lang="fr-FR" dirty="0" smtClean="0">
                <a:solidFill>
                  <a:srgbClr val="00B050"/>
                </a:solidFill>
              </a:rPr>
              <a:t> utilisateur 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Aucune hypothèse a priori sur la caméra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Algorithme simple à mettre en œuvre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470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de l’algorithme ?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0331"/>
            <a:ext cx="10515600" cy="2531222"/>
          </a:xfrm>
        </p:spPr>
        <p:txBody>
          <a:bodyPr/>
          <a:lstStyle/>
          <a:p>
            <a:r>
              <a:rPr lang="fr-FR" dirty="0" smtClean="0"/>
              <a:t>Détection automatique de perte de cohérence temporelle</a:t>
            </a:r>
          </a:p>
          <a:p>
            <a:r>
              <a:rPr lang="fr-FR" dirty="0" smtClean="0"/>
              <a:t>Sélection automatique des images de références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d’images de références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7962" y="3056626"/>
            <a:ext cx="5667077" cy="350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/>
          <a:stretch/>
        </p:blipFill>
        <p:spPr>
          <a:xfrm>
            <a:off x="5957887" y="3063770"/>
            <a:ext cx="5601354" cy="35095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108038" y="2468570"/>
            <a:ext cx="1828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d’images de références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7962" y="3056626"/>
            <a:ext cx="5667077" cy="350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/>
          <a:stretch/>
        </p:blipFill>
        <p:spPr>
          <a:xfrm>
            <a:off x="5957887" y="3063770"/>
            <a:ext cx="5601354" cy="35095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108038" y="2468570"/>
            <a:ext cx="1828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Down Arrow 5"/>
          <p:cNvSpPr/>
          <p:nvPr/>
        </p:nvSpPr>
        <p:spPr>
          <a:xfrm>
            <a:off x="6314739" y="2468569"/>
            <a:ext cx="182880" cy="58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</a:t>
            </a:r>
            <a:r>
              <a:rPr lang="fr-FR" dirty="0" smtClean="0"/>
              <a:t>avec p</a:t>
            </a:r>
            <a:r>
              <a:rPr lang="fr-FR" dirty="0" smtClean="0"/>
              <a:t>réservation des bords 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389"/>
            <a:ext cx="4519108" cy="33967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80" y="2325389"/>
            <a:ext cx="4529020" cy="33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robust</a:t>
            </a:r>
            <a:r>
              <a:rPr lang="fr-FR" dirty="0" smtClean="0"/>
              <a:t> set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Pixels de deux images consécutives dont la différence de luminance est faible </a:t>
            </a:r>
            <a:r>
              <a:rPr lang="fr-FR" dirty="0" smtClean="0">
                <a:sym typeface="Wingdings" panose="05000000000000000000" pitchFamily="2" charset="2"/>
              </a:rPr>
              <a:t>  Pixels similaires ayant subi une modification de luminance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6275"/>
            <a:ext cx="3467196" cy="2598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02" y="3306275"/>
            <a:ext cx="3467196" cy="260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30" y="3306275"/>
            <a:ext cx="3410076" cy="26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de la carte d’ajustement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𝑝𝑜𝑢𝑟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&amp;0,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𝑠𝑖𝑛𝑜𝑛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Correction d’un décalage dans les intensités lumineuses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de la carte d’ajustement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1547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 smtClean="0"/>
                  <a:t> fonction de distance entre couleurs dans CIE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indicatrice sur les valeurs non nulles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15470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4389120"/>
            <a:ext cx="10726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Methode</a:t>
            </a:r>
            <a:r>
              <a:rPr lang="fr-FR" sz="2800" dirty="0" smtClean="0"/>
              <a:t> de </a:t>
            </a:r>
            <a:r>
              <a:rPr lang="fr-FR" sz="2800" dirty="0" err="1" smtClean="0"/>
              <a:t>Nyström</a:t>
            </a:r>
            <a:endParaRPr lang="fr-F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Estimation des vecteurs propres et valeurs propres de W pour permettre de réduire les calculs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37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Alignement tonal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66" y="2131155"/>
            <a:ext cx="6169475" cy="3539862"/>
          </a:xfrm>
        </p:spPr>
      </p:pic>
      <p:sp>
        <p:nvSpPr>
          <p:cNvPr id="6" name="Rectangle 5"/>
          <p:cNvSpPr/>
          <p:nvPr/>
        </p:nvSpPr>
        <p:spPr>
          <a:xfrm>
            <a:off x="3937299" y="1690688"/>
            <a:ext cx="925158" cy="455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15153" y="2562258"/>
            <a:ext cx="5142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Séquence initiale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Stabilisation sur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image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Stabilisation sur dernière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Fusion des stabilisations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75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134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Tonal Stabilisation of Video Zeev Farbman, Dani Lischinski</vt:lpstr>
      <vt:lpstr>Problématique</vt:lpstr>
      <vt:lpstr>Sélection d’images de références</vt:lpstr>
      <vt:lpstr>Sélection d’images de références</vt:lpstr>
      <vt:lpstr>Filtrage avec préservation des bords </vt:lpstr>
      <vt:lpstr>Création du « robust set »</vt:lpstr>
      <vt:lpstr>Initialisation de la carte d’ajustement</vt:lpstr>
      <vt:lpstr>Remplissage de la carte d’ajustement</vt:lpstr>
      <vt:lpstr>Alignement tonal</vt:lpstr>
      <vt:lpstr>Evaluation de la méthode Nystrom</vt:lpstr>
      <vt:lpstr>Evaluation de la méthode Nystrom </vt:lpstr>
      <vt:lpstr>Evaluation de la méthode Nystrom - RMSE</vt:lpstr>
      <vt:lpstr>Stabilisation de séquence</vt:lpstr>
      <vt:lpstr>Stabilisation de séquence</vt:lpstr>
      <vt:lpstr>Changements de luminosité naturels</vt:lpstr>
      <vt:lpstr>Cohérence temporelle des séquences</vt:lpstr>
      <vt:lpstr>Conclusion</vt:lpstr>
      <vt:lpstr>Amélioration de l’algorithme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Tonal Stabilisation of Video</dc:title>
  <dc:creator>athis</dc:creator>
  <cp:lastModifiedBy>athis</cp:lastModifiedBy>
  <cp:revision>13</cp:revision>
  <dcterms:created xsi:type="dcterms:W3CDTF">2015-01-21T08:29:20Z</dcterms:created>
  <dcterms:modified xsi:type="dcterms:W3CDTF">2015-01-21T10:11:32Z</dcterms:modified>
</cp:coreProperties>
</file>