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80" r:id="rId7"/>
    <p:sldId id="281" r:id="rId8"/>
    <p:sldId id="279" r:id="rId9"/>
    <p:sldId id="265" r:id="rId10"/>
    <p:sldId id="282" r:id="rId11"/>
    <p:sldId id="283" r:id="rId12"/>
    <p:sldId id="288" r:id="rId13"/>
    <p:sldId id="289" r:id="rId14"/>
    <p:sldId id="290" r:id="rId15"/>
    <p:sldId id="291" r:id="rId16"/>
    <p:sldId id="292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99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EE02-161D-440D-AE77-BA2608F83F6B}" type="datetimeFigureOut">
              <a:rPr lang="en-GB" smtClean="0"/>
              <a:pPr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475D-9698-4438-94E3-6390407C2E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872207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 </a:t>
            </a:r>
            <a:r>
              <a:rPr lang="en-GB" dirty="0" smtClean="0"/>
              <a:t>Compiler Project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ini C++ compiler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88840"/>
            <a:ext cx="8280920" cy="3649960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by </a:t>
            </a:r>
            <a:r>
              <a:rPr lang="en-GB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                                                  </a:t>
            </a:r>
            <a:r>
              <a:rPr lang="en-GB" sz="2200" dirty="0" smtClean="0"/>
              <a:t>        Vikhyat Tandon    IIT2011203 </a:t>
            </a:r>
          </a:p>
          <a:p>
            <a:endParaRPr lang="en-GB" sz="2400" dirty="0" smtClean="0"/>
          </a:p>
          <a:p>
            <a:r>
              <a:rPr lang="en-GB" sz="2400" dirty="0" smtClean="0"/>
              <a:t>                                                                       </a:t>
            </a:r>
            <a:r>
              <a:rPr lang="en-GB" sz="2200" dirty="0" err="1" smtClean="0"/>
              <a:t>Ankit</a:t>
            </a:r>
            <a:r>
              <a:rPr lang="en-GB" sz="2200" dirty="0" smtClean="0"/>
              <a:t> </a:t>
            </a:r>
            <a:r>
              <a:rPr lang="en-GB" sz="2200" dirty="0" err="1" smtClean="0"/>
              <a:t>Jat</a:t>
            </a:r>
            <a:r>
              <a:rPr lang="en-GB" sz="2200" dirty="0" smtClean="0"/>
              <a:t>    IIT2011205</a:t>
            </a:r>
            <a:r>
              <a:rPr lang="en-GB" sz="2400" dirty="0" smtClean="0"/>
              <a:t> </a:t>
            </a:r>
          </a:p>
          <a:p>
            <a:endParaRPr lang="en-GB" sz="2400" dirty="0" smtClean="0"/>
          </a:p>
          <a:p>
            <a:r>
              <a:rPr lang="en-GB" sz="2400" dirty="0" smtClean="0"/>
              <a:t>                                                                             </a:t>
            </a:r>
            <a:r>
              <a:rPr lang="en-GB" sz="2200" dirty="0" err="1" smtClean="0"/>
              <a:t>Atul</a:t>
            </a:r>
            <a:r>
              <a:rPr lang="en-GB" sz="2200" dirty="0" smtClean="0"/>
              <a:t> </a:t>
            </a:r>
            <a:r>
              <a:rPr lang="en-GB" sz="2200" dirty="0" err="1" smtClean="0"/>
              <a:t>Sakhala</a:t>
            </a:r>
            <a:r>
              <a:rPr lang="en-GB" sz="2200" dirty="0" smtClean="0"/>
              <a:t>    IIT2011206 </a:t>
            </a:r>
          </a:p>
          <a:p>
            <a:endParaRPr lang="en-GB" sz="2400" dirty="0" smtClean="0"/>
          </a:p>
          <a:p>
            <a:r>
              <a:rPr lang="en-GB" sz="2400" dirty="0" smtClean="0"/>
              <a:t>                                                                              </a:t>
            </a:r>
            <a:r>
              <a:rPr lang="en-GB" sz="2200" dirty="0" err="1" smtClean="0"/>
              <a:t>Atul</a:t>
            </a:r>
            <a:r>
              <a:rPr lang="en-GB" sz="2200" dirty="0" smtClean="0"/>
              <a:t> </a:t>
            </a:r>
            <a:r>
              <a:rPr lang="en-GB" sz="2200" dirty="0" err="1" smtClean="0"/>
              <a:t>Vaibhav</a:t>
            </a:r>
            <a:r>
              <a:rPr lang="en-GB" sz="2200" dirty="0" smtClean="0"/>
              <a:t>    IIT2011208 </a:t>
            </a:r>
          </a:p>
          <a:p>
            <a:endParaRPr lang="en-GB" sz="2000" dirty="0" smtClean="0"/>
          </a:p>
          <a:p>
            <a:r>
              <a:rPr lang="en-GB" sz="2000" dirty="0" smtClean="0"/>
              <a:t>                                                                                                </a:t>
            </a:r>
            <a:r>
              <a:rPr lang="en-GB" sz="2200" dirty="0" smtClean="0"/>
              <a:t>Vikash Sandhu    IIT2011209 </a:t>
            </a:r>
          </a:p>
          <a:p>
            <a:endParaRPr lang="en-GB" sz="1800" dirty="0" smtClean="0"/>
          </a:p>
          <a:p>
            <a:r>
              <a:rPr lang="en-GB" sz="2200" dirty="0" smtClean="0"/>
              <a:t>                                                                                            Shubham Mishra    IIT2011211 </a:t>
            </a:r>
            <a:endParaRPr lang="en-GB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748464" cy="1152128"/>
          </a:xfrm>
        </p:spPr>
        <p:txBody>
          <a:bodyPr>
            <a:normAutofit/>
          </a:bodyPr>
          <a:lstStyle/>
          <a:p>
            <a:r>
              <a:rPr lang="en-GB" dirty="0" smtClean="0"/>
              <a:t>Algorithm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800" dirty="0" smtClean="0"/>
              <a:t>3.  If( </a:t>
            </a:r>
            <a:r>
              <a:rPr lang="en-GB" sz="2800" dirty="0" smtClean="0">
                <a:solidFill>
                  <a:srgbClr val="FF0000"/>
                </a:solidFill>
              </a:rPr>
              <a:t>c code detected </a:t>
            </a:r>
            <a:r>
              <a:rPr lang="en-GB" sz="2800" dirty="0" smtClean="0"/>
              <a:t>) </a:t>
            </a:r>
          </a:p>
          <a:p>
            <a:pPr lvl="7">
              <a:buNone/>
            </a:pPr>
            <a:r>
              <a:rPr lang="en-GB" sz="2600" dirty="0" smtClean="0"/>
              <a:t>Then </a:t>
            </a:r>
            <a:r>
              <a:rPr lang="en-GB" sz="2600" dirty="0" smtClean="0">
                <a:solidFill>
                  <a:srgbClr val="FF0000"/>
                </a:solidFill>
              </a:rPr>
              <a:t>return ERROR </a:t>
            </a:r>
            <a:r>
              <a:rPr lang="en-GB" sz="2600" dirty="0" smtClean="0"/>
              <a:t>and </a:t>
            </a:r>
            <a:r>
              <a:rPr lang="en-GB" sz="2600" dirty="0" smtClean="0">
                <a:solidFill>
                  <a:srgbClr val="FF0000"/>
                </a:solidFill>
              </a:rPr>
              <a:t>STOP</a:t>
            </a:r>
            <a:r>
              <a:rPr lang="en-GB" sz="2600" dirty="0" smtClean="0"/>
              <a:t>. </a:t>
            </a:r>
          </a:p>
          <a:p>
            <a:pPr>
              <a:buNone/>
            </a:pPr>
            <a:r>
              <a:rPr lang="en-GB" sz="2800" dirty="0" smtClean="0"/>
              <a:t>      Else </a:t>
            </a:r>
            <a:r>
              <a:rPr lang="en-GB" sz="2800" dirty="0" err="1" smtClean="0">
                <a:solidFill>
                  <a:srgbClr val="FF0000"/>
                </a:solidFill>
              </a:rPr>
              <a:t>goto</a:t>
            </a:r>
            <a:r>
              <a:rPr lang="en-GB" sz="2800" dirty="0" smtClean="0">
                <a:solidFill>
                  <a:srgbClr val="FF0000"/>
                </a:solidFill>
              </a:rPr>
              <a:t> step 4.</a:t>
            </a:r>
            <a:r>
              <a:rPr lang="en-GB" sz="2800" dirty="0" smtClean="0"/>
              <a:t> </a:t>
            </a:r>
          </a:p>
          <a:p>
            <a:pPr>
              <a:buNone/>
            </a:pPr>
            <a:endParaRPr lang="en-GB" sz="2800" dirty="0" smtClean="0"/>
          </a:p>
          <a:p>
            <a:pPr marL="514350" indent="-514350">
              <a:buAutoNum type="arabicPeriod" startAt="4"/>
            </a:pPr>
            <a:r>
              <a:rPr lang="en-GB" sz="2800" dirty="0" smtClean="0"/>
              <a:t>Check for </a:t>
            </a:r>
            <a:r>
              <a:rPr lang="en-GB" sz="2800" dirty="0" smtClean="0">
                <a:solidFill>
                  <a:srgbClr val="FF0000"/>
                </a:solidFill>
              </a:rPr>
              <a:t>error</a:t>
            </a:r>
            <a:r>
              <a:rPr lang="en-GB" sz="2800" dirty="0" smtClean="0"/>
              <a:t> like </a:t>
            </a:r>
          </a:p>
          <a:p>
            <a:pPr marL="514350" indent="-514350">
              <a:buNone/>
            </a:pPr>
            <a:r>
              <a:rPr lang="en-GB" sz="2800" dirty="0" smtClean="0"/>
              <a:t> 	 Invalid variable name. </a:t>
            </a:r>
          </a:p>
          <a:p>
            <a:pPr>
              <a:buNone/>
            </a:pPr>
            <a:r>
              <a:rPr lang="en-GB" sz="2800" dirty="0" smtClean="0"/>
              <a:t>	   Invalid basic arithmetic expression. </a:t>
            </a:r>
          </a:p>
          <a:p>
            <a:pPr>
              <a:buNone/>
            </a:pPr>
            <a:r>
              <a:rPr lang="en-GB" sz="2800" dirty="0" smtClean="0"/>
              <a:t>	   Syntax error in While loop. </a:t>
            </a:r>
          </a:p>
          <a:p>
            <a:pPr>
              <a:buNone/>
            </a:pPr>
            <a:r>
              <a:rPr lang="en-GB" sz="2800" dirty="0" smtClean="0"/>
              <a:t>	   Syntax errors in For loop. </a:t>
            </a:r>
          </a:p>
          <a:p>
            <a:pPr>
              <a:buNone/>
            </a:pPr>
            <a:r>
              <a:rPr lang="en-GB" sz="2800" dirty="0" smtClean="0"/>
              <a:t>	   Syntax errors in If-Then-Else.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04664"/>
            <a:ext cx="8229600" cy="936104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4400" dirty="0"/>
              <a:t>Work done so Far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1. Did the required </a:t>
            </a:r>
            <a:r>
              <a:rPr lang="en-GB" sz="2400" dirty="0" smtClean="0">
                <a:solidFill>
                  <a:srgbClr val="FF0000"/>
                </a:solidFill>
              </a:rPr>
              <a:t>literature survey</a:t>
            </a:r>
            <a:r>
              <a:rPr lang="en-GB" sz="2400" dirty="0" smtClean="0"/>
              <a:t>. </a:t>
            </a:r>
          </a:p>
          <a:p>
            <a:pPr>
              <a:buNone/>
            </a:pPr>
            <a:r>
              <a:rPr lang="en-GB" sz="2400" dirty="0" smtClean="0"/>
              <a:t>2. </a:t>
            </a:r>
            <a:r>
              <a:rPr lang="en-GB" sz="2400" dirty="0" smtClean="0">
                <a:solidFill>
                  <a:srgbClr val="FF0000"/>
                </a:solidFill>
              </a:rPr>
              <a:t>Design our Algorithm </a:t>
            </a:r>
          </a:p>
          <a:p>
            <a:pPr>
              <a:buNone/>
            </a:pPr>
            <a:r>
              <a:rPr lang="en-GB" sz="2400" dirty="0" smtClean="0"/>
              <a:t>3. Completely run by using </a:t>
            </a:r>
            <a:r>
              <a:rPr lang="en-GB" sz="2400" dirty="0" smtClean="0">
                <a:solidFill>
                  <a:srgbClr val="FF0000"/>
                </a:solidFill>
              </a:rPr>
              <a:t>CD drive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4</a:t>
            </a:r>
            <a:r>
              <a:rPr lang="en-GB" sz="2400" dirty="0" smtClean="0"/>
              <a:t>. Project report 1 created. </a:t>
            </a:r>
          </a:p>
          <a:p>
            <a:pPr>
              <a:buNone/>
            </a:pPr>
            <a:r>
              <a:rPr lang="en-GB" sz="2400" dirty="0" smtClean="0"/>
              <a:t>5. Implemented the </a:t>
            </a:r>
            <a:r>
              <a:rPr lang="en-GB" sz="2400" dirty="0" smtClean="0">
                <a:solidFill>
                  <a:srgbClr val="FF0000"/>
                </a:solidFill>
              </a:rPr>
              <a:t>mini compiler for C</a:t>
            </a:r>
            <a:r>
              <a:rPr lang="en-GB" sz="2400" dirty="0" smtClean="0">
                <a:solidFill>
                  <a:srgbClr val="FF0000"/>
                </a:solidFill>
              </a:rPr>
              <a:t>++.</a:t>
            </a:r>
          </a:p>
          <a:p>
            <a:pPr>
              <a:buNone/>
            </a:pPr>
            <a:r>
              <a:rPr lang="en-US" sz="2400" dirty="0" smtClean="0"/>
              <a:t>6. Completed the project with results verified with test  </a:t>
            </a:r>
            <a:r>
              <a:rPr lang="en-US" sz="2400" dirty="0" smtClean="0"/>
              <a:t>files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pPr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Snapshot of the </a:t>
            </a:r>
            <a:r>
              <a:rPr lang="en-US" sz="2000" dirty="0" err="1" smtClean="0"/>
              <a:t>Lex</a:t>
            </a:r>
            <a:r>
              <a:rPr lang="en-US" sz="2000" dirty="0" smtClean="0"/>
              <a:t> File Snap</a:t>
            </a:r>
            <a:r>
              <a:rPr lang="en-GB" sz="2000" dirty="0" smtClean="0"/>
              <a:t/>
            </a:r>
            <a:br>
              <a:rPr lang="en-GB" sz="2000" dirty="0" smtClean="0"/>
            </a:br>
            <a:endParaRPr lang="en-IN" sz="2000" dirty="0"/>
          </a:p>
        </p:txBody>
      </p:sp>
      <p:pic>
        <p:nvPicPr>
          <p:cNvPr id="7" name="Picture" descr="A description..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48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Snapshot of the </a:t>
            </a:r>
            <a:r>
              <a:rPr lang="en-US" sz="2000" dirty="0" err="1" smtClean="0"/>
              <a:t>yacc</a:t>
            </a:r>
            <a:r>
              <a:rPr lang="en-US" sz="2000" dirty="0" smtClean="0"/>
              <a:t> </a:t>
            </a:r>
            <a:r>
              <a:rPr lang="en-US" sz="2000" dirty="0" smtClean="0"/>
              <a:t>File Snap</a:t>
            </a:r>
            <a:endParaRPr lang="en-GB" sz="2000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Test File For Polymorphism:-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US" sz="2000" dirty="0" smtClean="0"/>
              <a:t>Test File for error</a:t>
            </a: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Test file for error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6">
              <a:buNone/>
            </a:pPr>
            <a:r>
              <a:rPr lang="en-US" sz="4000" dirty="0" smtClean="0">
                <a:solidFill>
                  <a:srgbClr val="00B0F0"/>
                </a:solidFill>
              </a:rPr>
              <a:t>Thank You!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 </a:t>
            </a:r>
            <a:r>
              <a:rPr lang="en-GB" sz="5300" dirty="0" smtClean="0"/>
              <a:t>Problem statement </a:t>
            </a:r>
            <a:endParaRPr lang="en-GB" sz="5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301608" cy="4752528"/>
          </a:xfrm>
        </p:spPr>
        <p:txBody>
          <a:bodyPr>
            <a:noAutofit/>
          </a:bodyPr>
          <a:lstStyle/>
          <a:p>
            <a:endParaRPr lang="en-GB" sz="1800" dirty="0"/>
          </a:p>
          <a:p>
            <a:pPr>
              <a:buNone/>
            </a:pPr>
            <a:r>
              <a:rPr lang="en-GB" sz="1600" dirty="0" smtClean="0"/>
              <a:t> </a:t>
            </a:r>
          </a:p>
          <a:p>
            <a:pPr lvl="0"/>
            <a:r>
              <a:rPr lang="en-US" sz="2800" dirty="0" smtClean="0"/>
              <a:t>Construct a mini C++ type compiler.</a:t>
            </a:r>
            <a:endParaRPr lang="en-GB" sz="2800" dirty="0" smtClean="0"/>
          </a:p>
          <a:p>
            <a:pPr>
              <a:buNone/>
            </a:pPr>
            <a:endParaRPr lang="en-GB" sz="1600" dirty="0" smtClean="0"/>
          </a:p>
          <a:p>
            <a:pPr lvl="0"/>
            <a:r>
              <a:rPr lang="en-US" sz="2800" dirty="0" smtClean="0"/>
              <a:t>It should be able to strictly identify only C++ code.</a:t>
            </a:r>
            <a:endParaRPr lang="en-GB" sz="2800" dirty="0" smtClean="0"/>
          </a:p>
          <a:p>
            <a:pPr>
              <a:buNone/>
            </a:pPr>
            <a:endParaRPr lang="en-GB" sz="1600" dirty="0" smtClean="0"/>
          </a:p>
          <a:p>
            <a:pPr lvl="0"/>
            <a:r>
              <a:rPr lang="en-US" sz="2800" dirty="0" smtClean="0"/>
              <a:t>It should report an error And any C code which is acceptable in C++. </a:t>
            </a:r>
            <a:endParaRPr lang="en-GB" sz="2800" dirty="0" smtClean="0"/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Introduction</a:t>
            </a:r>
            <a:r>
              <a:rPr lang="en-GB" sz="4000" dirty="0" smtClean="0"/>
              <a:t> 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FF0000"/>
                </a:solidFill>
              </a:rPr>
              <a:t>C and C++ </a:t>
            </a:r>
            <a:r>
              <a:rPr lang="en-GB" sz="2400" dirty="0" smtClean="0"/>
              <a:t>programming languages are </a:t>
            </a:r>
            <a:r>
              <a:rPr lang="en-GB" sz="2400" dirty="0" smtClean="0">
                <a:solidFill>
                  <a:srgbClr val="FF0000"/>
                </a:solidFill>
              </a:rPr>
              <a:t>closely related</a:t>
            </a:r>
            <a:r>
              <a:rPr lang="en-GB" sz="2400" dirty="0" smtClean="0"/>
              <a:t>. C++ grew out of C, as it was designed to be source-and-link compatible with C. </a:t>
            </a:r>
            <a:r>
              <a:rPr lang="en-GB" sz="2400" dirty="0" smtClean="0">
                <a:solidFill>
                  <a:srgbClr val="FF0000"/>
                </a:solidFill>
              </a:rPr>
              <a:t>C++ was based on C</a:t>
            </a:r>
            <a:r>
              <a:rPr lang="en-GB" sz="2400" dirty="0" smtClean="0"/>
              <a:t> and retains a great deal of the functionality. The C++ language provides mechanisms for mixing code that is compiled by compatible C and C++ compilers in the same program. As a matter of fact</a:t>
            </a:r>
            <a:r>
              <a:rPr lang="en-GB" sz="2400" dirty="0" smtClean="0">
                <a:solidFill>
                  <a:srgbClr val="FF0000"/>
                </a:solidFill>
              </a:rPr>
              <a:t>, C++ can run most of C code while C cannot run most C++ code.</a:t>
            </a:r>
            <a:r>
              <a:rPr lang="en-GB" sz="2400" dirty="0" smtClean="0"/>
              <a:t> 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FF0000"/>
                </a:solidFill>
              </a:rPr>
              <a:t>purpose of compatibility </a:t>
            </a:r>
            <a:r>
              <a:rPr lang="en-GB" sz="2400" dirty="0" smtClean="0"/>
              <a:t>with C is so that C++ programs can have </a:t>
            </a:r>
            <a:r>
              <a:rPr lang="en-GB" sz="2400" dirty="0" smtClean="0">
                <a:solidFill>
                  <a:srgbClr val="FF0000"/>
                </a:solidFill>
              </a:rPr>
              <a:t>convenient access </a:t>
            </a:r>
            <a:r>
              <a:rPr lang="en-GB" sz="2400" dirty="0" smtClean="0"/>
              <a:t>to the billions (trillions?) of lines of existing C code in the world.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endParaRPr lang="en-GB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GB" sz="2400" dirty="0" smtClean="0"/>
              <a:t>We aim at detecting such snippets of code in our input program and will give an error if a </a:t>
            </a:r>
            <a:r>
              <a:rPr lang="en-GB" sz="2400" dirty="0" smtClean="0"/>
              <a:t>incompatible </a:t>
            </a:r>
            <a:r>
              <a:rPr lang="en-GB" sz="2400" dirty="0" smtClean="0"/>
              <a:t>code is detected, whilst if no </a:t>
            </a:r>
            <a:r>
              <a:rPr lang="en-GB" sz="2400" dirty="0" smtClean="0"/>
              <a:t>incompatible code </a:t>
            </a:r>
            <a:r>
              <a:rPr lang="en-GB" sz="2400" dirty="0" smtClean="0"/>
              <a:t>could be detected then we will </a:t>
            </a:r>
            <a:r>
              <a:rPr lang="en-GB" sz="2400" dirty="0" smtClean="0"/>
              <a:t>compile, </a:t>
            </a:r>
            <a:r>
              <a:rPr lang="en-GB" sz="2400" dirty="0" smtClean="0"/>
              <a:t>i.e. a </a:t>
            </a:r>
            <a:r>
              <a:rPr lang="en-GB" sz="2400" dirty="0" smtClean="0">
                <a:solidFill>
                  <a:srgbClr val="FF0000"/>
                </a:solidFill>
              </a:rPr>
              <a:t>mini compiler </a:t>
            </a:r>
            <a:r>
              <a:rPr lang="en-GB" sz="2400" dirty="0" smtClean="0">
                <a:solidFill>
                  <a:srgbClr val="FF0000"/>
                </a:solidFill>
              </a:rPr>
              <a:t>for </a:t>
            </a:r>
            <a:r>
              <a:rPr lang="en-GB" sz="2400" dirty="0" smtClean="0">
                <a:solidFill>
                  <a:srgbClr val="FF0000"/>
                </a:solidFill>
              </a:rPr>
              <a:t>C++. </a:t>
            </a:r>
          </a:p>
          <a:p>
            <a:pPr marL="457200" indent="-457200">
              <a:buNone/>
            </a:pPr>
            <a:endParaRPr lang="en-GB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An example of C code valid in C++ code: </a:t>
            </a:r>
            <a:endParaRPr lang="en-GB" sz="2400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88840"/>
            <a:ext cx="7128792" cy="2808313"/>
          </a:xfrm>
          <a:prstGeom prst="rect">
            <a:avLst/>
          </a:prstGeom>
        </p:spPr>
      </p:pic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59" y="4725144"/>
            <a:ext cx="7128793" cy="936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In addition </a:t>
            </a:r>
            <a:r>
              <a:rPr lang="en-GB" sz="2400" dirty="0" smtClean="0">
                <a:solidFill>
                  <a:srgbClr val="FF0000"/>
                </a:solidFill>
              </a:rPr>
              <a:t>to detect C code inside C++ code</a:t>
            </a:r>
            <a:r>
              <a:rPr lang="en-GB" sz="2400" dirty="0" smtClean="0"/>
              <a:t>, our Mini C++ compiler will also be able to report </a:t>
            </a:r>
            <a:r>
              <a:rPr lang="en-GB" sz="2400" dirty="0" smtClean="0">
                <a:solidFill>
                  <a:srgbClr val="FF0000"/>
                </a:solidFill>
              </a:rPr>
              <a:t>following errors </a:t>
            </a:r>
            <a:r>
              <a:rPr lang="en-GB" sz="2400" dirty="0" smtClean="0"/>
              <a:t>to the user: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Invalid variable name</a:t>
            </a:r>
            <a:r>
              <a:rPr lang="en-GB" sz="2400" dirty="0" smtClean="0"/>
              <a:t>.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Invalid basic arithmetic expression</a:t>
            </a:r>
            <a:r>
              <a:rPr lang="en-GB" sz="2400" dirty="0" smtClean="0"/>
              <a:t>.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Syntax error in While loop</a:t>
            </a:r>
            <a:r>
              <a:rPr lang="en-GB" sz="2400" dirty="0" smtClean="0"/>
              <a:t>.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Syntax errors in For loop</a:t>
            </a:r>
            <a:r>
              <a:rPr lang="en-GB" sz="2400" dirty="0" smtClean="0"/>
              <a:t>.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Syntax errors in If-Then-Else</a:t>
            </a:r>
            <a:r>
              <a:rPr lang="en-GB" sz="2400" dirty="0" smtClean="0"/>
              <a:t>.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Tools used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We have used following </a:t>
            </a:r>
            <a:r>
              <a:rPr lang="en-GB" sz="2400" dirty="0" smtClean="0">
                <a:solidFill>
                  <a:srgbClr val="FF0000"/>
                </a:solidFill>
              </a:rPr>
              <a:t>two tools </a:t>
            </a:r>
            <a:r>
              <a:rPr lang="en-GB" sz="2400" dirty="0" smtClean="0"/>
              <a:t>to implement our project: </a:t>
            </a:r>
          </a:p>
          <a:p>
            <a:endParaRPr lang="es-ES" sz="2400" dirty="0" smtClean="0"/>
          </a:p>
          <a:p>
            <a:r>
              <a:rPr lang="es-ES" sz="2400" dirty="0" smtClean="0"/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YACC</a:t>
            </a:r>
            <a:r>
              <a:rPr lang="es-ES" sz="2400" dirty="0" smtClean="0"/>
              <a:t> - produces a </a:t>
            </a:r>
            <a:r>
              <a:rPr lang="es-ES" sz="2400" dirty="0" err="1" smtClean="0"/>
              <a:t>parser</a:t>
            </a:r>
            <a:r>
              <a:rPr lang="es-ES" sz="2400" dirty="0" smtClean="0"/>
              <a:t> </a:t>
            </a:r>
          </a:p>
          <a:p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LEX</a:t>
            </a:r>
            <a:r>
              <a:rPr lang="en-GB" sz="2400" dirty="0" smtClean="0"/>
              <a:t> - generates lexical analyzers </a:t>
            </a:r>
          </a:p>
          <a:p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GCC</a:t>
            </a:r>
            <a:r>
              <a:rPr lang="en-GB" sz="2400" dirty="0" smtClean="0"/>
              <a:t> – gnu C Compiler </a:t>
            </a:r>
          </a:p>
          <a:p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G++ </a:t>
            </a:r>
            <a:r>
              <a:rPr lang="en-GB" sz="2400" dirty="0" smtClean="0"/>
              <a:t>- gnu C++ Compiler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or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3071802" y="4000504"/>
            <a:ext cx="642942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The project is implemented in the following steps: -</a:t>
            </a:r>
          </a:p>
          <a:p>
            <a:endParaRPr lang="en-GB" sz="2400" dirty="0" smtClean="0"/>
          </a:p>
          <a:p>
            <a:r>
              <a:rPr lang="en-GB" sz="2400" dirty="0" smtClean="0">
                <a:solidFill>
                  <a:srgbClr val="FF0000"/>
                </a:solidFill>
              </a:rPr>
              <a:t>Read the given Input.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Tokenize the input using </a:t>
            </a:r>
            <a:r>
              <a:rPr lang="en-GB" sz="2400" dirty="0" err="1" smtClean="0">
                <a:solidFill>
                  <a:srgbClr val="FF0000"/>
                </a:solidFill>
              </a:rPr>
              <a:t>Lex</a:t>
            </a:r>
            <a:r>
              <a:rPr lang="en-GB" sz="2400" dirty="0" smtClean="0">
                <a:solidFill>
                  <a:srgbClr val="FF0000"/>
                </a:solidFill>
              </a:rPr>
              <a:t> rules</a:t>
            </a:r>
            <a:r>
              <a:rPr lang="en-GB" sz="2400" dirty="0" smtClean="0"/>
              <a:t>.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Parse using </a:t>
            </a:r>
            <a:r>
              <a:rPr lang="en-GB" sz="2400" dirty="0" err="1" smtClean="0">
                <a:solidFill>
                  <a:srgbClr val="FF0000"/>
                </a:solidFill>
              </a:rPr>
              <a:t>Yacc</a:t>
            </a:r>
            <a:r>
              <a:rPr lang="en-GB" sz="2400" dirty="0" smtClean="0">
                <a:solidFill>
                  <a:srgbClr val="FF0000"/>
                </a:solidFill>
              </a:rPr>
              <a:t> rules</a:t>
            </a:r>
            <a:r>
              <a:rPr lang="en-GB" sz="2400" dirty="0" smtClean="0"/>
              <a:t>. 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Run the Algorithm</a:t>
            </a:r>
            <a:r>
              <a:rPr lang="en-GB" sz="2400" dirty="0" smtClean="0"/>
              <a:t> described below. </a:t>
            </a:r>
          </a:p>
          <a:p>
            <a:pPr>
              <a:buNone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5300" dirty="0" smtClean="0"/>
              <a:t>Algorithm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Goal: detect a c code that is generally successfully compiled by a C++ compiler and accept small C++ codes</a:t>
            </a:r>
            <a:r>
              <a:rPr lang="en-GB" sz="2000" dirty="0" smtClean="0"/>
              <a:t>. 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400" dirty="0" smtClean="0"/>
              <a:t>Steps: </a:t>
            </a:r>
          </a:p>
          <a:p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1.  </a:t>
            </a:r>
            <a:r>
              <a:rPr lang="en-GB" sz="2400" dirty="0" smtClean="0">
                <a:solidFill>
                  <a:srgbClr val="FF0000"/>
                </a:solidFill>
              </a:rPr>
              <a:t>Detect for header files </a:t>
            </a:r>
            <a:r>
              <a:rPr lang="en-GB" sz="2400" dirty="0" smtClean="0"/>
              <a:t>(generally all c codes have .h header files) </a:t>
            </a:r>
          </a:p>
          <a:p>
            <a:pPr>
              <a:buNone/>
            </a:pPr>
            <a:r>
              <a:rPr lang="en-GB" sz="2400" dirty="0" smtClean="0"/>
              <a:t>2.  </a:t>
            </a:r>
            <a:r>
              <a:rPr lang="en-GB" sz="2400" dirty="0" smtClean="0">
                <a:solidFill>
                  <a:srgbClr val="FF0000"/>
                </a:solidFill>
              </a:rPr>
              <a:t>Detect C language functions and keywords </a:t>
            </a:r>
            <a:r>
              <a:rPr lang="en-GB" sz="2400" dirty="0" smtClean="0"/>
              <a:t>that are compatible with C++ compilers. </a:t>
            </a:r>
          </a:p>
          <a:p>
            <a:pPr>
              <a:buNone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535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Compiler Project  Mini C++ compiler  </vt:lpstr>
      <vt:lpstr>  Problem statement </vt:lpstr>
      <vt:lpstr>Introduction </vt:lpstr>
      <vt:lpstr>Slide 4</vt:lpstr>
      <vt:lpstr>Slide 5</vt:lpstr>
      <vt:lpstr>Slide 6</vt:lpstr>
      <vt:lpstr>Tools used</vt:lpstr>
      <vt:lpstr>Methodology or</vt:lpstr>
      <vt:lpstr> Algorithm  </vt:lpstr>
      <vt:lpstr>Algorithm </vt:lpstr>
      <vt:lpstr>Work done so Far</vt:lpstr>
      <vt:lpstr>Snapshot of the Lex File Snap </vt:lpstr>
      <vt:lpstr>Snapshot of the yacc File Snap</vt:lpstr>
      <vt:lpstr>Test File For Polymorphism:- Test File for error </vt:lpstr>
      <vt:lpstr>Slide 15</vt:lpstr>
      <vt:lpstr>Test file for error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ATUL SAKHALA</dc:creator>
  <cp:lastModifiedBy>ATUL SAKHALA</cp:lastModifiedBy>
  <cp:revision>92</cp:revision>
  <dcterms:created xsi:type="dcterms:W3CDTF">2014-03-12T09:05:03Z</dcterms:created>
  <dcterms:modified xsi:type="dcterms:W3CDTF">2014-04-18T09:27:03Z</dcterms:modified>
</cp:coreProperties>
</file>