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CFCFCF"/>
    <a:srgbClr val="8B8B8B"/>
    <a:srgbClr val="C2C2C2"/>
    <a:srgbClr val="959595"/>
    <a:srgbClr val="CCCCCC"/>
    <a:srgbClr val="2D2D2D"/>
    <a:srgbClr val="B5B5B5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can see from the chart that the Artist with most Rock tracks published is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Led Zeppelin. U2 is noticeably close with a couple of tracks less.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39881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10 Artis With Most Rock Tracks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9982514-9455-4FE7-A9D4-745BECED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39881"/>
            <a:ext cx="4569273" cy="307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3396A5-EC95-4BDF-A265-704A438AB3F0}"/>
              </a:ext>
            </a:extLst>
          </p:cNvPr>
          <p:cNvSpPr txBox="1"/>
          <p:nvPr/>
        </p:nvSpPr>
        <p:spPr>
          <a:xfrm>
            <a:off x="2803895" y="4121947"/>
            <a:ext cx="500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FCFCF"/>
                </a:solidFill>
              </a:rPr>
              <a:t>Tracks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1B8A7-7FA1-4017-B302-DADE8B72C61D}"/>
              </a:ext>
            </a:extLst>
          </p:cNvPr>
          <p:cNvSpPr txBox="1"/>
          <p:nvPr/>
        </p:nvSpPr>
        <p:spPr>
          <a:xfrm rot="16200000">
            <a:off x="251771" y="2868458"/>
            <a:ext cx="500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FCFCF"/>
                </a:solidFill>
              </a:rPr>
              <a:t>Artists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Acourding to our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InvoiceLines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inputs, the artist that earned the most is Iron maiden, While the Artist the earned the least is Eric Clapton. U2 is second with a difference of around 40 Unit price.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39881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Artists With Most Income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21265D4-8F60-4F33-ABC7-F646FC61D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7" y="1418450"/>
            <a:ext cx="4569273" cy="307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070A94-D322-4799-B693-DD847C48F1A5}"/>
              </a:ext>
            </a:extLst>
          </p:cNvPr>
          <p:cNvSpPr txBox="1"/>
          <p:nvPr/>
        </p:nvSpPr>
        <p:spPr>
          <a:xfrm>
            <a:off x="2522492" y="4086225"/>
            <a:ext cx="96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2C2C2"/>
                </a:solidFill>
              </a:rPr>
              <a:t>Amount Earned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ACDA4-B837-4883-800B-4DF82462A937}"/>
              </a:ext>
            </a:extLst>
          </p:cNvPr>
          <p:cNvSpPr txBox="1"/>
          <p:nvPr/>
        </p:nvSpPr>
        <p:spPr>
          <a:xfrm rot="16200000">
            <a:off x="134077" y="2666244"/>
            <a:ext cx="618744" cy="215444"/>
          </a:xfrm>
          <a:prstGeom prst="rect">
            <a:avLst/>
          </a:prstGeom>
          <a:solidFill>
            <a:srgbClr val="2D2D2D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CCCCC"/>
                </a:solidFill>
              </a:rPr>
              <a:t>Artists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chart shows that customer with ID 55 spend the most on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Iron Maiden.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-21431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15 Customers Spending on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Iron Maiden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3279DB5-C9ED-4691-B3C3-434C057FC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56" y="1418450"/>
            <a:ext cx="4572044" cy="307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4F5987-306A-4823-B904-BC3E62D22219}"/>
              </a:ext>
            </a:extLst>
          </p:cNvPr>
          <p:cNvSpPr txBox="1"/>
          <p:nvPr/>
        </p:nvSpPr>
        <p:spPr>
          <a:xfrm>
            <a:off x="2093120" y="4014788"/>
            <a:ext cx="1785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D7D7D7"/>
                </a:solidFill>
              </a:rPr>
              <a:t>Customer 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329362" y="1228793"/>
            <a:ext cx="2420137" cy="357173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chart shows that Rock is the top prefered genre, with Latin after it. The diffrence between Rock and Latin is quite huge arround 500 customers.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Amoutn of Customers per Each Genre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EA639B1E-78FA-4706-81D8-CDE89EFD6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228793"/>
            <a:ext cx="5753606" cy="35717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C3835E-111D-45E4-A3BC-2C996CA682C0}"/>
              </a:ext>
            </a:extLst>
          </p:cNvPr>
          <p:cNvSpPr txBox="1"/>
          <p:nvPr/>
        </p:nvSpPr>
        <p:spPr>
          <a:xfrm>
            <a:off x="2629650" y="4307236"/>
            <a:ext cx="13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B3B3"/>
                </a:solidFill>
              </a:rPr>
              <a:t>Genre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159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Top 10 Artis With Most Rock Tracks</vt:lpstr>
      <vt:lpstr>Top 10 Artists With Most Income</vt:lpstr>
      <vt:lpstr>Top 15 Customers Spending on  Iron Maiden</vt:lpstr>
      <vt:lpstr>Amoutn of Customers per Each Genre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Top 10 Artis With Most Rock Tracks</dc:title>
  <cp:lastModifiedBy>Alzahraa SAAD</cp:lastModifiedBy>
  <cp:revision>3</cp:revision>
  <dcterms:modified xsi:type="dcterms:W3CDTF">2022-02-24T17:02:53Z</dcterms:modified>
</cp:coreProperties>
</file>