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05-4BA4-B60D-BB4E2560F5D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05-4BA4-B60D-BB4E2560F5D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05-4BA4-B60D-BB4E2560F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5462016"/>
        <c:axId val="33410736"/>
      </c:barChart>
      <c:catAx>
        <c:axId val="197546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410736"/>
        <c:crosses val="autoZero"/>
        <c:auto val="1"/>
        <c:lblAlgn val="ctr"/>
        <c:lblOffset val="100"/>
        <c:noMultiLvlLbl val="0"/>
      </c:catAx>
      <c:valAx>
        <c:axId val="3341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7546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CB657-3973-45F3-90ED-3BBC07994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D78845-0520-4F46-A62F-8CA120163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7FD06B-588E-4FDC-8C4A-5C53F00F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4162-6B9E-48B9-A10A-C33AAA29AE6A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E48259-6B97-460B-8B6C-F586B641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BA2BB7-39CA-40A2-9069-820794C5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6731-7720-4A0F-9451-2E7703E00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49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CBD36-282E-480B-9B8B-1E36F417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B4824B-6987-495C-BA95-AB7C5C427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C38A73-3C9A-4C3F-8F79-7F6879F2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4162-6B9E-48B9-A10A-C33AAA29AE6A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4CFEA3-438B-4DE3-A803-5E890105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6DF31E-38D0-4091-85DB-3315F643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6731-7720-4A0F-9451-2E7703E00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21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44C91F-96BF-4280-B857-4D96343B6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81AD5B-33D0-4F83-942D-1C57F3176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C243D8-BB02-41AC-9780-3DBCF5B1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4162-6B9E-48B9-A10A-C33AAA29AE6A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7A0DAB-0342-451C-8798-E786FB30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55566-14B1-40C8-88E2-E2F75EF8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6731-7720-4A0F-9451-2E7703E00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44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35852-598A-406D-914C-26F6D1C2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F295B-E3F8-4ECF-BA9A-ED2C6857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CAE39-430C-4B57-A865-9EBF097A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4162-6B9E-48B9-A10A-C33AAA29AE6A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5BDDD5-C28D-47A1-B313-1C30E2A7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2FC865-74E8-4B18-816E-2E04A037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6731-7720-4A0F-9451-2E7703E00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0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8F9E0-C69A-4295-AFAC-BE864BB8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7BD1AC-DE39-49EF-B778-16197376C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63AA53-0B69-4F0F-9DB9-2F63D3E6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4162-6B9E-48B9-A10A-C33AAA29AE6A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F2B873-AC63-49F0-B3BE-4645030C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9F46FF-7D7F-490E-AB68-C880E137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6731-7720-4A0F-9451-2E7703E00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2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69D48-CB21-4D1D-8243-84829C4D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6AD465-B7BE-4EC6-9562-056F2FEB7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7E3402-F20A-4B6C-8B03-EA6C06E3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C1C343-D392-4828-A4FC-198B97E5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4162-6B9E-48B9-A10A-C33AAA29AE6A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4662ED-DF5E-4EF1-B32E-FE420E66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FBFF68-E830-4398-AB65-B0D1D5E6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6731-7720-4A0F-9451-2E7703E00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25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77235-5383-4D3D-8461-59822DEA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003336-F31F-468E-A700-C9C4F7FD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75D4A0-6DDA-42ED-91C0-3380E0345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366217-08C4-4489-863F-87CD552D6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4BA2DB-0159-48AA-A143-E5477BED4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516E0E-691D-474C-919A-A82C180F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4162-6B9E-48B9-A10A-C33AAA29AE6A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4BE151-BAE6-4701-8772-BB593422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B26C5A-CABD-4596-8E23-35E56A54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6731-7720-4A0F-9451-2E7703E00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8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38085-0B66-482B-95E7-32AAC77B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7940AF-D571-440A-8938-71815809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4162-6B9E-48B9-A10A-C33AAA29AE6A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D0F8EF-A318-4BB1-A26C-1691011F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B502A0-C9DF-429D-B151-7E929271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6731-7720-4A0F-9451-2E7703E00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2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539762-136D-494C-B8EC-E5209BAB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4162-6B9E-48B9-A10A-C33AAA29AE6A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8CB920-31A5-4D76-AFD6-E1C8ECB6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327A38-BE6B-4C7C-9090-B6296107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6731-7720-4A0F-9451-2E7703E00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65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2575A-26CA-451C-B64B-A167DA18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68F0A6-C96E-4C69-A4CF-710ED707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08A4D1-D377-4281-AE46-D50E4AD52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27345C-3EA0-4C57-9767-D44EFE10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4162-6B9E-48B9-A10A-C33AAA29AE6A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464A6E-B2EC-4048-A01D-D18FECF0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399553-98E1-4625-87EF-C73DE54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6731-7720-4A0F-9451-2E7703E00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36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F6B99-A362-4DA7-BC9D-857E6CAD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132663-36CB-485B-AB8D-1464612FF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346823-F76F-40DC-A311-888EE8996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25DEE5-A818-408F-8F7C-520C7004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4162-6B9E-48B9-A10A-C33AAA29AE6A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5B60E9-9AEE-4861-A98C-16837755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72F91C-45CF-47B8-8B72-80B08B5C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6731-7720-4A0F-9451-2E7703E00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9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8A05F-EC8A-46EB-B06F-B8428C35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C1AA6B-75CA-4D94-BE20-9ECE1ADBE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1B509-807C-4375-B991-3533C636E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4162-6B9E-48B9-A10A-C33AAA29AE6A}" type="datetimeFigureOut">
              <a:rPr lang="ru-RU" smtClean="0"/>
              <a:t>22.06.2024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BA17CD-E54D-428E-8E79-32F405B3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34DD81-84A1-4EC2-89BF-195AE41C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6731-7720-4A0F-9451-2E7703E00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BFD0F-D4BB-481F-884D-999964ECF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35B0F6-E088-4218-A3D2-9353E1D4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398C23-E63F-46FC-8CD1-9AAAD19AA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77" y="369154"/>
            <a:ext cx="5773615" cy="57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2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B0FC4-CF88-440F-90A7-EE839161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75267-72A4-48DB-B9FC-9891D284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Qwertyuiop</a:t>
            </a:r>
            <a:r>
              <a:rPr lang="en-US" dirty="0"/>
              <a:t>[]</a:t>
            </a:r>
            <a:r>
              <a:rPr lang="en-US" dirty="0" err="1"/>
              <a:t>asdfghjkl</a:t>
            </a:r>
            <a:r>
              <a:rPr lang="en-US" dirty="0"/>
              <a:t>;’</a:t>
            </a:r>
            <a:r>
              <a:rPr lang="en-US" dirty="0" err="1"/>
              <a:t>zxcvbnm</a:t>
            </a:r>
            <a:r>
              <a:rPr lang="en-US" dirty="0"/>
              <a:t>,./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56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BB055-A597-4F63-8810-75C81AB2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554ADAC-6129-4F0B-9E2A-CC17D64A3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1603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017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69863-E92D-4ECE-BC74-B04789EE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6007A-0039-4DEB-99E1-665538427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8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7B58-4496-4C7F-90FD-CAFCD416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3E336-7479-4B78-8EAF-CFB96E4F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035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Широкоэкранный</PresentationFormat>
  <Paragraphs>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2024-06-22T09:44:17Z</dcterms:created>
  <dcterms:modified xsi:type="dcterms:W3CDTF">2024-06-22T09:45:42Z</dcterms:modified>
</cp:coreProperties>
</file>