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Schoolbook" panose="02040604050505020304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YvQg9eYnQe33+O5IxrPyUoLXL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Результаты опроса</a:t>
            </a:r>
          </a:p>
        </c:rich>
      </c:tx>
      <c:layout>
        <c:manualLayout>
          <c:xMode val="edge"/>
          <c:yMode val="edge"/>
          <c:x val="0.33562175919580534"/>
          <c:y val="1.1707945116934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2566474315172989"/>
          <c:y val="0.19223153128636858"/>
          <c:w val="0.37346805226933172"/>
          <c:h val="0.69960733312449508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Результаты опроса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59-4C0C-92BD-03B938986C7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59-4C0C-92BD-03B938986C7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59-4C0C-92BD-03B938986C7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59-4C0C-92BD-03B938986C72}"/>
              </c:ext>
            </c:extLst>
          </c:dPt>
          <c:cat>
            <c:strRef>
              <c:f>Лист1!$A$2:$A$5</c:f>
              <c:strCache>
                <c:ptCount val="4"/>
                <c:pt idx="0">
                  <c:v>Студенты</c:v>
                </c:pt>
                <c:pt idx="1">
                  <c:v>Фрилансеры</c:v>
                </c:pt>
                <c:pt idx="2">
                  <c:v>Домохозяйки </c:v>
                </c:pt>
                <c:pt idx="3">
                  <c:v>не заинтересовало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7-4CFB-B485-00FCF2583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721682762098083"/>
          <c:y val="0.34906762268655839"/>
          <c:w val="0.24934254783055224"/>
          <c:h val="0.33504336120100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" name="Google Shape;31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6C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831596" y="1561954"/>
            <a:ext cx="8528808" cy="241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ru-RU"/>
              <a:t>CRUMBLE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2254993"/>
            <a:ext cx="9930414" cy="375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4000"/>
              <a:t>CRUMBLE – это приложение, которое поможет вам составить блюдо из ингредиентов которые  имеются у вас.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 descr="Смартфон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8445" y="4645177"/>
            <a:ext cx="752011" cy="75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 descr="Линейчатая диаграмма с тенденцией к понижению (справа налево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78546" y="2914977"/>
            <a:ext cx="818837" cy="81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84734" y="1028483"/>
            <a:ext cx="10821231" cy="474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ru-RU" sz="3600" dirty="0"/>
              <a:t>Многие люди сталкиваются с проблемой, когда они не знают что приготовить из продуктов которые у них имеются.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sz="36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ru-RU" sz="3600" dirty="0"/>
              <a:t>Из-за этого люди остаются голодными и у них снижается настроение и работоспособность.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sz="3600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r>
              <a:rPr lang="ru-RU" sz="3600" dirty="0"/>
              <a:t>Наше приложение поможет Вам подобрать блюдо из предложенных Вами ингредиентов.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  <p:pic>
        <p:nvPicPr>
          <p:cNvPr id="101" name="Google Shape;101;p3" descr="Облачко с мыслями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17542" y="1028483"/>
            <a:ext cx="940846" cy="80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610882" y="415948"/>
            <a:ext cx="10335936" cy="512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/>
              <a:t>Целевая аудитория.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ru-RU" sz="2400"/>
              <a:t>Наше приложение поможет студентам, домохозяйкам, фрилансерам и всем кому интересно экспериментировать.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ru-RU" sz="2400"/>
              <a:t>Мы провели анкетирование на актуальность приложения и получили такие результаты: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45687" y="2849732"/>
          <a:ext cx="7996472" cy="379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7" grpId="0">
        <p:bldSub>
          <a:bldChart bld="series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2186839" y="532660"/>
            <a:ext cx="7246250" cy="98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Функции приложения </a:t>
            </a:r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>
            <a:off x="460697" y="2072414"/>
            <a:ext cx="10583124" cy="3569112"/>
            <a:chOff x="0" y="1539754"/>
            <a:chExt cx="10583124" cy="3569112"/>
          </a:xfrm>
        </p:grpSpPr>
        <p:sp>
          <p:nvSpPr>
            <p:cNvPr id="114" name="Google Shape;114;p5"/>
            <p:cNvSpPr/>
            <p:nvPr/>
          </p:nvSpPr>
          <p:spPr>
            <a:xfrm>
              <a:off x="0" y="1876282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rgbClr val="7456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29156" y="1539754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rgbClr val="745649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559274" y="1569872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Schoolbook"/>
                <a:buNone/>
              </a:pPr>
              <a:r>
                <a:rPr lang="ru-RU" sz="19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Составляет рецепты блюд из предложенных Вами ингредиентов</a:t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0" y="2794210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rgbClr val="6180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29156" y="2457682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rgbClr val="618097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559274" y="2487800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ru-RU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Предлагает альтернативы ингредиентов которых не  хватает</a:t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0" y="3712138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29156" y="3375610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559274" y="3405728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Schoolbook"/>
                <a:buNone/>
              </a:pPr>
              <a:r>
                <a:rPr lang="ru-RU" sz="19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Предлагает несколько блюд на одни и те же ингредиенты</a:t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0" y="4630066"/>
              <a:ext cx="10583124" cy="478800"/>
            </a:xfrm>
            <a:prstGeom prst="rect">
              <a:avLst/>
            </a:prstGeom>
            <a:noFill/>
            <a:ln w="139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29156" y="4293538"/>
              <a:ext cx="8149005" cy="6169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559274" y="4323656"/>
              <a:ext cx="8088769" cy="556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0000" tIns="0" rIns="280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Schoolbook"/>
                <a:buNone/>
              </a:pPr>
              <a:r>
                <a:rPr lang="ru-RU" sz="19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Учитывает Ваши предпочтения в еде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1431721" y="74647"/>
            <a:ext cx="9328558" cy="613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dirty="0"/>
              <a:t>			 </a:t>
            </a:r>
            <a:r>
              <a:rPr lang="ru-RU" sz="2800" dirty="0"/>
              <a:t>Алгоритм работы</a:t>
            </a:r>
            <a:endParaRPr dirty="0"/>
          </a:p>
        </p:txBody>
      </p:sp>
      <p:sp>
        <p:nvSpPr>
          <p:cNvPr id="131" name="Google Shape;131;p6"/>
          <p:cNvSpPr/>
          <p:nvPr/>
        </p:nvSpPr>
        <p:spPr>
          <a:xfrm>
            <a:off x="5010271" y="838751"/>
            <a:ext cx="1564594" cy="404396"/>
          </a:xfrm>
          <a:prstGeom prst="ellipse">
            <a:avLst/>
          </a:prstGeom>
          <a:solidFill>
            <a:srgbClr val="C4C4C7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Начало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4428876" y="1616375"/>
            <a:ext cx="2727384" cy="404396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Запуск приложения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215376" y="2263725"/>
            <a:ext cx="3154383" cy="530332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Указание пользователя о предпочтениях в еде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4737148" y="3093429"/>
            <a:ext cx="2042729" cy="458976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Добавление ингредиентов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4770480" y="4681980"/>
            <a:ext cx="2042728" cy="452494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Поиск рецептов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800952" y="3853249"/>
            <a:ext cx="2042729" cy="597801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Анализ ингредиентов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822316" y="5461264"/>
            <a:ext cx="2593596" cy="277704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Вывод рецептов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906580" y="6123436"/>
            <a:ext cx="2593597" cy="351513"/>
          </a:xfrm>
          <a:prstGeom prst="rect">
            <a:avLst/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Выбор пользователя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959241" y="6110606"/>
            <a:ext cx="1505890" cy="426570"/>
          </a:xfrm>
          <a:prstGeom prst="ellipse">
            <a:avLst/>
          </a:prstGeom>
          <a:solidFill>
            <a:srgbClr val="C4C4C7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Конец</a:t>
            </a:r>
            <a:r>
              <a:rPr lang="ru-RU" sz="18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Google Shape;141;p6"/>
          <p:cNvCxnSpPr>
            <a:cxnSpLocks/>
            <a:stCxn id="132" idx="2"/>
          </p:cNvCxnSpPr>
          <p:nvPr/>
        </p:nvCxnSpPr>
        <p:spPr>
          <a:xfrm>
            <a:off x="5792568" y="2020771"/>
            <a:ext cx="29748" cy="2429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6"/>
          <p:cNvCxnSpPr>
            <a:cxnSpLocks/>
            <a:stCxn id="134" idx="0"/>
          </p:cNvCxnSpPr>
          <p:nvPr/>
        </p:nvCxnSpPr>
        <p:spPr>
          <a:xfrm flipH="1">
            <a:off x="5742208" y="3093429"/>
            <a:ext cx="16305" cy="8040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6"/>
          <p:cNvCxnSpPr>
            <a:cxnSpLocks/>
            <a:stCxn id="136" idx="2"/>
          </p:cNvCxnSpPr>
          <p:nvPr/>
        </p:nvCxnSpPr>
        <p:spPr>
          <a:xfrm flipH="1">
            <a:off x="5775540" y="4451050"/>
            <a:ext cx="46777" cy="2044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6"/>
          <p:cNvCxnSpPr>
            <a:cxnSpLocks/>
          </p:cNvCxnSpPr>
          <p:nvPr/>
        </p:nvCxnSpPr>
        <p:spPr>
          <a:xfrm>
            <a:off x="6813348" y="4790376"/>
            <a:ext cx="837557" cy="5966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6"/>
          <p:cNvCxnSpPr>
            <a:cxnSpLocks/>
            <a:stCxn id="137" idx="2"/>
          </p:cNvCxnSpPr>
          <p:nvPr/>
        </p:nvCxnSpPr>
        <p:spPr>
          <a:xfrm>
            <a:off x="7119114" y="5738968"/>
            <a:ext cx="37146" cy="351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6"/>
          <p:cNvCxnSpPr>
            <a:cxnSpLocks/>
            <a:stCxn id="131" idx="4"/>
            <a:endCxn id="132" idx="0"/>
          </p:cNvCxnSpPr>
          <p:nvPr/>
        </p:nvCxnSpPr>
        <p:spPr>
          <a:xfrm>
            <a:off x="5792568" y="1243147"/>
            <a:ext cx="0" cy="3732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6"/>
          <p:cNvCxnSpPr>
            <a:cxnSpLocks/>
            <a:stCxn id="133" idx="2"/>
          </p:cNvCxnSpPr>
          <p:nvPr/>
        </p:nvCxnSpPr>
        <p:spPr>
          <a:xfrm flipH="1">
            <a:off x="5758513" y="2794057"/>
            <a:ext cx="34055" cy="2913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6"/>
          <p:cNvCxnSpPr>
            <a:cxnSpLocks/>
          </p:cNvCxnSpPr>
          <p:nvPr/>
        </p:nvCxnSpPr>
        <p:spPr>
          <a:xfrm flipV="1">
            <a:off x="3090540" y="3288557"/>
            <a:ext cx="3130" cy="23395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" name="Google Shape;149;p6"/>
          <p:cNvCxnSpPr>
            <a:cxnSpLocks/>
          </p:cNvCxnSpPr>
          <p:nvPr/>
        </p:nvCxnSpPr>
        <p:spPr>
          <a:xfrm>
            <a:off x="8017609" y="6298455"/>
            <a:ext cx="9651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B190691-4B29-B32F-4D6A-8D857A8CF76C}"/>
              </a:ext>
            </a:extLst>
          </p:cNvPr>
          <p:cNvSpPr/>
          <p:nvPr/>
        </p:nvSpPr>
        <p:spPr>
          <a:xfrm>
            <a:off x="2218297" y="5494674"/>
            <a:ext cx="3337261" cy="3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найдено/недостаточно продуктов</a:t>
            </a:r>
          </a:p>
        </p:txBody>
      </p: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124630EC-7496-A489-E358-2047FA6B83B2}"/>
              </a:ext>
            </a:extLst>
          </p:cNvPr>
          <p:cNvCxnSpPr>
            <a:cxnSpLocks/>
          </p:cNvCxnSpPr>
          <p:nvPr/>
        </p:nvCxnSpPr>
        <p:spPr>
          <a:xfrm flipH="1">
            <a:off x="3846320" y="5065268"/>
            <a:ext cx="954632" cy="35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>
            <a:extLst>
              <a:ext uri="{FF2B5EF4-FFF2-40B4-BE49-F238E27FC236}">
                <a16:creationId xmlns:a16="http://schemas.microsoft.com/office/drawing/2014/main" id="{3B0C06F0-16F4-D7E9-3779-422D9E5102F1}"/>
              </a:ext>
            </a:extLst>
          </p:cNvPr>
          <p:cNvCxnSpPr>
            <a:cxnSpLocks/>
          </p:cNvCxnSpPr>
          <p:nvPr/>
        </p:nvCxnSpPr>
        <p:spPr>
          <a:xfrm>
            <a:off x="3293949" y="3249272"/>
            <a:ext cx="118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885825" y="2790825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ru-RU" sz="2400"/>
              <a:t>Добавить определение продуктов по фото 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885825" y="1135063"/>
            <a:ext cx="85953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Технологии которые можно добавить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7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2058389" y="2648015"/>
            <a:ext cx="8075221" cy="1163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ru-RU" sz="6000"/>
              <a:t>Спасибо за внимание☺</a:t>
            </a:r>
            <a:endParaRPr sz="600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Широкоэкранный</PresentationFormat>
  <Paragraphs>30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Century Schoolbook</vt:lpstr>
      <vt:lpstr>Times New Roman</vt:lpstr>
      <vt:lpstr>Arial</vt:lpstr>
      <vt:lpstr>Noto Sans Symbols</vt:lpstr>
      <vt:lpstr>Вид</vt:lpstr>
      <vt:lpstr>CRUMBLE</vt:lpstr>
      <vt:lpstr>Презентация PowerPoint</vt:lpstr>
      <vt:lpstr>Презентация PowerPoint</vt:lpstr>
      <vt:lpstr>Презентация PowerPoint</vt:lpstr>
      <vt:lpstr>Функции приложения </vt:lpstr>
      <vt:lpstr>Презентация PowerPoint</vt:lpstr>
      <vt:lpstr>Презентация PowerPoint</vt:lpstr>
      <vt:lpstr>Спасибо за внимание☺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CRUMBLE</dc:title>
  <dc:creator>Администратор</dc:creator>
  <cp:lastModifiedBy>Александра</cp:lastModifiedBy>
  <cp:revision>3</cp:revision>
  <dcterms:created xsi:type="dcterms:W3CDTF">2022-10-07T10:38:30Z</dcterms:created>
  <dcterms:modified xsi:type="dcterms:W3CDTF">2022-10-19T18:49:17Z</dcterms:modified>
</cp:coreProperties>
</file>