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1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20928297-4EDC-4420-B7BF-62197D077162}" type="datetimeFigureOut">
              <a:rPr lang="th-TH"/>
              <a:pPr/>
              <a:t>23/02/60</a:t>
            </a:fld>
            <a:endParaRPr lang="th-TH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CEC3D2F5-6905-499D-B2BB-C30E407595D4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เครื่อง</a:t>
            </a:r>
            <a:r>
              <a:rPr lang="en-US"/>
              <a:t>A</a:t>
            </a:r>
            <a:r>
              <a:rPr lang="th-TH"/>
              <a:t>ไม่จำเป็นต้องรู้</a:t>
            </a:r>
            <a:r>
              <a:rPr lang="en-US"/>
              <a:t> Mac Address </a:t>
            </a:r>
            <a:r>
              <a:rPr lang="th-TH"/>
              <a:t>ของปลายทาง แต่ต้องร็ </a:t>
            </a:r>
            <a:r>
              <a:rPr lang="en-US"/>
              <a:t>MacAdress </a:t>
            </a:r>
            <a:r>
              <a:rPr lang="th-TH"/>
              <a:t>ของตัวถัดไป</a:t>
            </a:r>
          </a:p>
          <a:p>
            <a:r>
              <a:rPr lang="th-TH"/>
              <a:t>ส่วน</a:t>
            </a:r>
            <a:r>
              <a:rPr lang="en-US"/>
              <a:t>IP</a:t>
            </a:r>
            <a:r>
              <a:rPr lang="th-TH"/>
              <a:t>ใช้ค้นหาทางโดยรวม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ถ้าพิมไป </a:t>
            </a:r>
            <a:r>
              <a:rPr lang="en-US"/>
              <a:t>arp –a  </a:t>
            </a:r>
            <a:r>
              <a:rPr lang="th-TH"/>
              <a:t>ได้สองบรรทัด</a:t>
            </a:r>
            <a:endParaRPr lang="en-US"/>
          </a:p>
          <a:p>
            <a:r>
              <a:rPr lang="en-US"/>
              <a:t>www.ku.ac.th</a:t>
            </a:r>
          </a:p>
          <a:p>
            <a:r>
              <a:rPr lang="en-US"/>
              <a:t>arp –a </a:t>
            </a:r>
            <a:r>
              <a:rPr lang="th-TH"/>
              <a:t>ใหม่ได้กี่บรรทัด</a:t>
            </a:r>
          </a:p>
          <a:p>
            <a:r>
              <a:rPr lang="th-TH"/>
              <a:t>ได้เท่าเดิม</a:t>
            </a:r>
            <a:r>
              <a:rPr lang="en-US"/>
              <a:t>2</a:t>
            </a:r>
            <a:r>
              <a:rPr lang="th-TH"/>
              <a:t>บรรทัดเพราะเป็นเราเป็น </a:t>
            </a:r>
            <a:r>
              <a:rPr lang="en-US"/>
              <a:t>Gateway </a:t>
            </a:r>
            <a:r>
              <a:rPr lang="th-TH"/>
              <a:t>ถ้าเป็น</a:t>
            </a:r>
            <a:r>
              <a:rPr lang="en-US"/>
              <a:t>network </a:t>
            </a:r>
            <a:r>
              <a:rPr lang="th-TH"/>
              <a:t>วงข้างนอกๆ</a:t>
            </a:r>
          </a:p>
          <a:p>
            <a:r>
              <a:rPr lang="th-TH"/>
              <a:t>ถ้าเพิ่ม </a:t>
            </a:r>
            <a:r>
              <a:rPr lang="en-US"/>
              <a:t>1 </a:t>
            </a:r>
            <a:r>
              <a:rPr lang="th-TH"/>
              <a:t>บรรทัดเพราะเป็นวงเดียวกัน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เมื่อ</a:t>
            </a:r>
            <a:r>
              <a:rPr lang="en-US"/>
              <a:t>X</a:t>
            </a:r>
            <a:r>
              <a:rPr lang="th-TH"/>
              <a:t>ถามหา</a:t>
            </a:r>
            <a:r>
              <a:rPr lang="en-US"/>
              <a:t>Y </a:t>
            </a:r>
            <a:r>
              <a:rPr lang="th-TH"/>
              <a:t>เมื่อไม่ได้อยู่วงตัวเอง</a:t>
            </a:r>
            <a:r>
              <a:rPr lang="en-US"/>
              <a:t> X</a:t>
            </a:r>
            <a:r>
              <a:rPr lang="th-TH"/>
              <a:t>โง่</a:t>
            </a:r>
            <a:r>
              <a:rPr lang="en-US"/>
              <a:t>broadcast</a:t>
            </a:r>
            <a:r>
              <a:rPr lang="th-TH"/>
              <a:t>ไปถาม คนละ</a:t>
            </a:r>
            <a:r>
              <a:rPr lang="en-US"/>
              <a:t>subnet</a:t>
            </a:r>
            <a:r>
              <a:rPr lang="th-TH"/>
              <a:t>กันเพราะคนละ</a:t>
            </a:r>
            <a:r>
              <a:rPr lang="en-US"/>
              <a:t>subnetmask</a:t>
            </a:r>
            <a:endParaRPr lang="th-TH"/>
          </a:p>
          <a:p>
            <a:r>
              <a:rPr lang="en-US"/>
              <a:t>R</a:t>
            </a:r>
            <a:r>
              <a:rPr lang="th-TH"/>
              <a:t>ตอบ</a:t>
            </a:r>
            <a:r>
              <a:rPr lang="en-US"/>
              <a:t>MacAddress</a:t>
            </a:r>
            <a:r>
              <a:rPr lang="th-TH"/>
              <a:t>ของตัวเองไป  เพราะ </a:t>
            </a:r>
            <a:r>
              <a:rPr lang="en-US"/>
              <a:t>Router set Proxy ARP </a:t>
            </a:r>
            <a:r>
              <a:rPr lang="th-TH"/>
              <a:t>ไว้ คือส่งมาให้ </a:t>
            </a:r>
            <a:r>
              <a:rPr lang="en-US"/>
              <a:t>Router</a:t>
            </a:r>
            <a:r>
              <a:rPr lang="th-TH"/>
              <a:t>เดี๋ยว</a:t>
            </a:r>
            <a:r>
              <a:rPr lang="en-US"/>
              <a:t>Router</a:t>
            </a:r>
            <a:r>
              <a:rPr lang="th-TH"/>
              <a:t>ส่งไปให้เองเพราะ</a:t>
            </a:r>
            <a:r>
              <a:rPr lang="en-US"/>
              <a:t>Router</a:t>
            </a:r>
            <a:r>
              <a:rPr lang="th-TH"/>
              <a:t>รู้ว่าข้างหลังมีไรบ้าง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ใช้ตอบ </a:t>
            </a:r>
            <a:r>
              <a:rPr lang="en-US"/>
              <a:t>IP </a:t>
            </a:r>
            <a:r>
              <a:rPr lang="th-TH"/>
              <a:t>เมื่อรู้ </a:t>
            </a:r>
            <a:r>
              <a:rPr lang="en-US"/>
              <a:t>Mac</a:t>
            </a:r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มีหน้าทำ </a:t>
            </a:r>
            <a:r>
              <a:rPr lang="en-US"/>
              <a:t>Error generating function 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จะไม่แจ้ง </a:t>
            </a:r>
            <a:r>
              <a:rPr lang="en-US"/>
              <a:t>Error </a:t>
            </a:r>
            <a:r>
              <a:rPr lang="th-TH"/>
              <a:t>ของ </a:t>
            </a:r>
            <a:r>
              <a:rPr lang="en-US"/>
              <a:t>Error </a:t>
            </a:r>
            <a:r>
              <a:rPr lang="th-TH"/>
              <a:t>ที่ได้จาก </a:t>
            </a:r>
            <a:r>
              <a:rPr lang="en-US"/>
              <a:t>ICMP</a:t>
            </a:r>
            <a:endParaRPr lang="th-TH"/>
          </a:p>
          <a:p>
            <a:r>
              <a:rPr lang="en-US"/>
              <a:t>Broadcast</a:t>
            </a:r>
            <a:r>
              <a:rPr lang="th-TH"/>
              <a:t> ถึงทุกคน มีสามคน</a:t>
            </a:r>
            <a:r>
              <a:rPr lang="en-US"/>
              <a:t>drop</a:t>
            </a:r>
            <a:r>
              <a:rPr lang="th-TH"/>
              <a:t>ทิ้งจะไม่</a:t>
            </a:r>
            <a:r>
              <a:rPr lang="en-US"/>
              <a:t>gen unicast</a:t>
            </a:r>
            <a:r>
              <a:rPr lang="th-TH"/>
              <a:t> ทำให้</a:t>
            </a:r>
            <a:r>
              <a:rPr lang="en-US"/>
              <a:t>Freeze</a:t>
            </a:r>
            <a:r>
              <a:rPr lang="th-TH"/>
              <a:t>ได้</a:t>
            </a:r>
          </a:p>
          <a:p>
            <a:r>
              <a:rPr lang="en-US"/>
              <a:t>TIP </a:t>
            </a:r>
            <a:r>
              <a:rPr lang="th-TH"/>
              <a:t>ส่ง</a:t>
            </a:r>
            <a:r>
              <a:rPr lang="en-US"/>
              <a:t>ICMP </a:t>
            </a:r>
            <a:r>
              <a:rPr lang="th-TH"/>
              <a:t>ไปให้คนอื่นโดยตั้ง</a:t>
            </a:r>
            <a:r>
              <a:rPr lang="en-US"/>
              <a:t>Source </a:t>
            </a:r>
            <a:r>
              <a:rPr lang="th-TH"/>
              <a:t>เป็น เป้าหมายทำให้</a:t>
            </a:r>
            <a:r>
              <a:rPr lang="en-US"/>
              <a:t> </a:t>
            </a:r>
            <a:r>
              <a:rPr lang="th-TH"/>
              <a:t>ส่ง</a:t>
            </a:r>
            <a:r>
              <a:rPr lang="en-US"/>
              <a:t>ICMP error </a:t>
            </a:r>
            <a:r>
              <a:rPr lang="th-TH"/>
              <a:t>ไปยังเป้าหมาจนค้าง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ICMP </a:t>
            </a:r>
            <a:r>
              <a:rPr lang="th-TH"/>
              <a:t>เป็นตัวช่วยใน</a:t>
            </a:r>
            <a:r>
              <a:rPr lang="en-US"/>
              <a:t> Network layer</a:t>
            </a:r>
            <a:r>
              <a:rPr lang="th-TH"/>
              <a:t> โดยมีหัว </a:t>
            </a:r>
            <a:r>
              <a:rPr lang="en-US"/>
              <a:t>IP</a:t>
            </a:r>
            <a:r>
              <a:rPr lang="th-TH"/>
              <a:t>ด้วย</a:t>
            </a:r>
            <a:r>
              <a:rPr lang="en-US"/>
              <a:t> </a:t>
            </a:r>
          </a:p>
          <a:p>
            <a:r>
              <a:rPr lang="th-TH"/>
              <a:t>แต่</a:t>
            </a:r>
            <a:r>
              <a:rPr lang="en-US"/>
              <a:t>ARP </a:t>
            </a:r>
            <a:r>
              <a:rPr lang="th-TH"/>
              <a:t>ไม่มี </a:t>
            </a:r>
            <a:r>
              <a:rPr lang="en-US"/>
              <a:t>IP header</a:t>
            </a:r>
            <a:r>
              <a:rPr lang="th-TH"/>
              <a:t>ไปด้วย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Sniffer wireshark </a:t>
            </a:r>
            <a:r>
              <a:rPr lang="th-TH"/>
              <a:t>จะเห็น </a:t>
            </a:r>
            <a:r>
              <a:rPr lang="en-US"/>
              <a:t>Frame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สนใจแค่ว่าช่วงหลังถูกหรือผิดไม่ได้สนใจ</a:t>
            </a:r>
            <a:r>
              <a:rPr lang="en-US"/>
              <a:t>Header</a:t>
            </a:r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เป้าหมายหลักๆของการ</a:t>
            </a:r>
            <a:r>
              <a:rPr lang="en-US"/>
              <a:t>ping</a:t>
            </a:r>
            <a:r>
              <a:rPr lang="th-TH"/>
              <a:t>คือ</a:t>
            </a:r>
            <a:r>
              <a:rPr lang="en-US"/>
              <a:t> </a:t>
            </a:r>
            <a:r>
              <a:rPr lang="th-TH"/>
              <a:t>เป็น</a:t>
            </a:r>
            <a:r>
              <a:rPr lang="en-US"/>
              <a:t>Application</a:t>
            </a:r>
            <a:r>
              <a:rPr lang="th-TH"/>
              <a:t>ตัวนึงเป็นการ</a:t>
            </a:r>
            <a:r>
              <a:rPr lang="en-US"/>
              <a:t>gen ICMP</a:t>
            </a:r>
            <a:r>
              <a:rPr lang="th-TH"/>
              <a:t> </a:t>
            </a:r>
            <a:r>
              <a:rPr lang="en-US"/>
              <a:t>echo replay</a:t>
            </a:r>
            <a:r>
              <a:rPr lang="th-TH"/>
              <a:t> คือ จับ </a:t>
            </a:r>
            <a:r>
              <a:rPr lang="en-US"/>
              <a:t>Packer </a:t>
            </a:r>
            <a:r>
              <a:rPr lang="th-TH"/>
              <a:t>แล้วฟอมตัวแล้วรอ</a:t>
            </a:r>
            <a:r>
              <a:rPr lang="en-US"/>
              <a:t>reply </a:t>
            </a:r>
            <a:r>
              <a:rPr lang="th-TH"/>
              <a:t>กลับมา</a:t>
            </a:r>
            <a:endParaRPr lang="en-US"/>
          </a:p>
          <a:p>
            <a:r>
              <a:rPr lang="th-TH"/>
              <a:t>ดู</a:t>
            </a:r>
            <a:r>
              <a:rPr lang="en-US"/>
              <a:t>time respons </a:t>
            </a:r>
            <a:r>
              <a:rPr lang="th-TH"/>
              <a:t>ดู </a:t>
            </a:r>
            <a:r>
              <a:rPr lang="en-US"/>
              <a:t>Packetloss </a:t>
            </a:r>
            <a:r>
              <a:rPr lang="th-TH"/>
              <a:t>ได้ ดูปริมาณ </a:t>
            </a:r>
            <a:r>
              <a:rPr lang="en-US"/>
              <a:t>Traffic </a:t>
            </a:r>
            <a:r>
              <a:rPr lang="th-TH"/>
              <a:t>ของแต่ละวันได้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หน้าที่คือ </a:t>
            </a:r>
            <a:r>
              <a:rPr lang="en-US"/>
              <a:t>Mapping IP </a:t>
            </a:r>
            <a:r>
              <a:rPr lang="th-TH"/>
              <a:t>กับ </a:t>
            </a:r>
            <a:r>
              <a:rPr lang="en-US"/>
              <a:t>MAC address</a:t>
            </a:r>
            <a:r>
              <a:rPr lang="th-TH"/>
              <a:t> ทำได้โดย </a:t>
            </a:r>
            <a:r>
              <a:rPr lang="en-US"/>
              <a:t>Manual (</a:t>
            </a:r>
            <a:r>
              <a:rPr lang="th-TH"/>
              <a:t>เร็ว เซตได้เลย ต้องมาเก็บ</a:t>
            </a:r>
            <a:r>
              <a:rPr lang="en-US"/>
              <a:t>Macaddress</a:t>
            </a:r>
            <a:r>
              <a:rPr lang="th-TH"/>
              <a:t>ทุกเครื่องถึงจะใช้ได้</a:t>
            </a:r>
            <a:r>
              <a:rPr lang="en-US"/>
              <a:t>)</a:t>
            </a:r>
            <a:endParaRPr lang="th-TH"/>
          </a:p>
          <a:p>
            <a:r>
              <a:rPr lang="th-TH"/>
              <a:t>							       </a:t>
            </a:r>
            <a:r>
              <a:rPr lang="en-US"/>
              <a:t>Automatic process(ARP)</a:t>
            </a:r>
            <a:endParaRPr lang="th-TH"/>
          </a:p>
          <a:p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 </a:t>
            </a:r>
            <a:r>
              <a:rPr lang="en-US"/>
              <a:t>ping request </a:t>
            </a:r>
            <a:r>
              <a:rPr lang="th-TH"/>
              <a:t>ๆๆรัวๆจน</a:t>
            </a:r>
            <a:r>
              <a:rPr lang="en-US"/>
              <a:t>server down </a:t>
            </a:r>
            <a:r>
              <a:rPr lang="th-TH"/>
              <a:t>ได้เพราะต้องมาคอย</a:t>
            </a:r>
            <a:r>
              <a:rPr lang="en-US"/>
              <a:t>reply</a:t>
            </a:r>
            <a:r>
              <a:rPr lang="th-TH"/>
              <a:t>ๆ แต่ปัจจุบันไม่ตอบแล้ว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ใช้ช่วยเหลือ</a:t>
            </a:r>
            <a:r>
              <a:rPr lang="en-US"/>
              <a:t> Datalink layer </a:t>
            </a:r>
            <a:r>
              <a:rPr lang="th-TH"/>
              <a:t>แต่ไม่ได้อยู่ใน </a:t>
            </a:r>
            <a:r>
              <a:rPr lang="en-US"/>
              <a:t>Datalink</a:t>
            </a:r>
            <a:r>
              <a:rPr lang="th-TH"/>
              <a:t>นะ</a:t>
            </a:r>
            <a:r>
              <a:rPr lang="en-US"/>
              <a:t>!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ARP in Network Layer support Datalink but not in datalink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เริ่มต้นเครื่อง</a:t>
            </a:r>
            <a:r>
              <a:rPr lang="en-US"/>
              <a:t>1(</a:t>
            </a:r>
            <a:r>
              <a:rPr lang="th-TH" b="1">
                <a:solidFill>
                  <a:srgbClr val="C00000"/>
                </a:solidFill>
              </a:rPr>
              <a:t>158.108.33.</a:t>
            </a:r>
            <a:r>
              <a:rPr lang="en-US" b="1">
                <a:solidFill>
                  <a:srgbClr val="C00000"/>
                </a:solidFill>
              </a:rPr>
              <a:t>x)</a:t>
            </a:r>
            <a:r>
              <a:rPr lang="en-US"/>
              <a:t> </a:t>
            </a:r>
            <a:r>
              <a:rPr lang="th-TH"/>
              <a:t>หยิบ</a:t>
            </a:r>
            <a:r>
              <a:rPr lang="en-US"/>
              <a:t>ip</a:t>
            </a:r>
            <a:r>
              <a:rPr lang="th-TH"/>
              <a:t>มา</a:t>
            </a:r>
            <a:r>
              <a:rPr lang="en-US"/>
              <a:t>and subnetmask</a:t>
            </a:r>
            <a:r>
              <a:rPr lang="th-TH"/>
              <a:t> แล้วจะได้</a:t>
            </a:r>
            <a:r>
              <a:rPr lang="en-US"/>
              <a:t> network</a:t>
            </a:r>
            <a:r>
              <a:rPr lang="th-TH"/>
              <a:t> </a:t>
            </a:r>
            <a:r>
              <a:rPr lang="en-US"/>
              <a:t>id(</a:t>
            </a:r>
            <a:r>
              <a:rPr lang="th-TH" b="1">
                <a:solidFill>
                  <a:srgbClr val="C00000"/>
                </a:solidFill>
              </a:rPr>
              <a:t>158.108.</a:t>
            </a:r>
            <a:r>
              <a:rPr lang="en-US" b="1">
                <a:solidFill>
                  <a:srgbClr val="C00000"/>
                </a:solidFill>
              </a:rPr>
              <a:t>0.0)</a:t>
            </a:r>
            <a:r>
              <a:rPr lang="en-US"/>
              <a:t> </a:t>
            </a:r>
            <a:r>
              <a:rPr lang="th-TH"/>
              <a:t>ว่าเบอเดียวกับของเรารึเปปล่า</a:t>
            </a:r>
            <a:endParaRPr lang="en-US"/>
          </a:p>
          <a:p>
            <a:r>
              <a:rPr lang="th-TH"/>
              <a:t>ถ้าคนละวง </a:t>
            </a:r>
            <a:r>
              <a:rPr lang="en-US"/>
              <a:t>1 </a:t>
            </a:r>
            <a:r>
              <a:rPr lang="th-TH"/>
              <a:t>โยนทิ้ง </a:t>
            </a:r>
            <a:r>
              <a:rPr lang="en-US"/>
              <a:t>2 </a:t>
            </a:r>
            <a:r>
              <a:rPr lang="th-TH"/>
              <a:t>ไปให้ </a:t>
            </a:r>
            <a:r>
              <a:rPr lang="en-US"/>
              <a:t>gateway</a:t>
            </a:r>
            <a:r>
              <a:rPr lang="th-TH"/>
              <a:t> โดย</a:t>
            </a:r>
            <a:r>
              <a:rPr lang="en-US"/>
              <a:t> Macaddress gate way </a:t>
            </a:r>
            <a:r>
              <a:rPr lang="th-TH"/>
              <a:t>อะไร ใช้ </a:t>
            </a:r>
            <a:r>
              <a:rPr lang="en-US"/>
              <a:t>ARP </a:t>
            </a:r>
            <a:r>
              <a:rPr lang="th-TH"/>
              <a:t>ช่วย</a:t>
            </a:r>
            <a:r>
              <a:rPr lang="en-US"/>
              <a:t> Gateway </a:t>
            </a:r>
            <a:r>
              <a:rPr lang="th-TH"/>
              <a:t>เลย </a:t>
            </a:r>
            <a:r>
              <a:rPr lang="en-US"/>
              <a:t>Broadcast </a:t>
            </a:r>
            <a:r>
              <a:rPr lang="th-TH"/>
              <a:t>หา</a:t>
            </a:r>
            <a:r>
              <a:rPr lang="en-US"/>
              <a:t>Mac address</a:t>
            </a:r>
            <a:r>
              <a:rPr lang="th-TH"/>
              <a:t>ในวง การส่งข้ามไป</a:t>
            </a:r>
            <a:r>
              <a:rPr lang="en-US"/>
              <a:t>Internet </a:t>
            </a:r>
            <a:r>
              <a:rPr lang="th-TH"/>
              <a:t>ไม่มีประโยชน์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ถ้าเบอสามตอบกลับแสดงว่าอยู่วงเดียวกันกับเบอหนึ่ง ตอบกลับก็ไม่ต้อง</a:t>
            </a:r>
            <a:r>
              <a:rPr lang="en-US"/>
              <a:t>Broadcast</a:t>
            </a:r>
            <a:r>
              <a:rPr lang="th-TH"/>
              <a:t>แล้ว</a:t>
            </a:r>
          </a:p>
          <a:p>
            <a:r>
              <a:rPr lang="th-TH"/>
              <a:t>แต่ถ้าไม่อยู่ในวงเดียวกัน </a:t>
            </a:r>
            <a:r>
              <a:rPr lang="en-US"/>
              <a:t>Gateway</a:t>
            </a:r>
            <a:r>
              <a:rPr lang="th-TH"/>
              <a:t> จะเป็นคนตอบเองตอบ</a:t>
            </a:r>
            <a:r>
              <a:rPr lang="en-US"/>
              <a:t>Macaddress</a:t>
            </a:r>
            <a:r>
              <a:rPr lang="th-TH"/>
              <a:t>ไปให้ถ้ามี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สรุปคือต้องใช้ท</a:t>
            </a:r>
            <a:r>
              <a:rPr lang="en-US"/>
              <a:t>ip </a:t>
            </a:r>
            <a:r>
              <a:rPr lang="th-TH"/>
              <a:t>ตัวเอง</a:t>
            </a:r>
            <a:r>
              <a:rPr lang="en-US"/>
              <a:t>Macaddress</a:t>
            </a:r>
            <a:r>
              <a:rPr lang="th-TH"/>
              <a:t>เบออะไรต้องการมองหา</a:t>
            </a:r>
            <a:r>
              <a:rPr lang="en-US"/>
              <a:t>ip</a:t>
            </a:r>
            <a:r>
              <a:rPr lang="th-TH"/>
              <a:t>อะไรเพื่อให้ได้</a:t>
            </a:r>
            <a:r>
              <a:rPr lang="en-US"/>
              <a:t>MacAddress</a:t>
            </a:r>
            <a:r>
              <a:rPr lang="th-TH"/>
              <a:t>ไร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ผมมีแมคนี้ ต้องการหา</a:t>
            </a:r>
            <a:r>
              <a:rPr lang="en-US"/>
              <a:t>ip</a:t>
            </a:r>
            <a:r>
              <a:rPr lang="th-TH"/>
              <a:t>นี้แมคนี้ ส่ง</a:t>
            </a:r>
            <a:r>
              <a:rPr lang="en-US"/>
              <a:t>broadcast FFFF</a:t>
            </a:r>
            <a:endParaRPr lang="th-TH"/>
          </a:p>
          <a:p>
            <a:r>
              <a:rPr lang="th-TH"/>
              <a:t>ที่ปลายทางได้รับตอบ </a:t>
            </a:r>
            <a:r>
              <a:rPr lang="en-US"/>
              <a:t>0001 =request 0002 = reply</a:t>
            </a:r>
            <a:r>
              <a:rPr lang="th-TH"/>
              <a:t> ตอบแบบ</a:t>
            </a:r>
            <a:r>
              <a:rPr lang="en-US"/>
              <a:t>unicast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ถามไปแล้วรู้ตำแหน่งแล้วก็ไม่ไปถามอีก จนกว่าประมาณ</a:t>
            </a:r>
            <a:r>
              <a:rPr lang="en-US"/>
              <a:t>15 min</a:t>
            </a:r>
            <a:r>
              <a:rPr lang="th-TH"/>
              <a:t> </a:t>
            </a:r>
          </a:p>
          <a:p>
            <a:r>
              <a:rPr lang="en-US"/>
              <a:t>Traffic load </a:t>
            </a:r>
            <a:r>
              <a:rPr lang="th-TH"/>
              <a:t>ถ้าเกิดการขอในเวลาเดียวๆกัน ทุกคนส่งขอไปเวลาเดียวกัน </a:t>
            </a:r>
            <a:r>
              <a:rPr lang="en-US"/>
              <a:t>network </a:t>
            </a:r>
            <a:r>
              <a:rPr lang="th-TH"/>
              <a:t>จะ </a:t>
            </a:r>
            <a:r>
              <a:rPr lang="en-US"/>
              <a:t>Freeze </a:t>
            </a:r>
            <a:r>
              <a:rPr lang="th-TH"/>
              <a:t>ถามกันอยู่นั่นแหละว่ารอบๆมีใครต่ออยู่มั่ง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DD0C2-BF02-4162-83FD-F4BCA212667A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AD04A-517E-4372-A906-CD541FFA718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FB03D-5B8E-4F58-A1A7-B4971B876718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C706A-9105-4765-B74C-74D5C2091F4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07331-EA6B-4117-864A-47B4EE8042E7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4733E-9B7B-4D2E-A5CC-88BD1FC7A5B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0BA2-F3A2-4FCE-A25A-CCE6A3EDBB84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8DAF6-51C0-4C67-9D89-E0A142C5C6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E7EB-97D9-45A1-B850-9E1CAF4ED666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8983F-0E7A-4F2A-87CC-9D1EC2974EE6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523875" y="957263"/>
            <a:ext cx="80962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573088" y="1976438"/>
            <a:ext cx="7997825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FA43BC-F724-495F-BD7D-9F532249065B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A2D2F39C-97CB-445B-8335-71AF807F9CE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e.ku.ac.t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visualroute.visualware.com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visualroute.visualware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nclub.co.za/how-to/how-install-open-visual-traceroute-ubuntu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351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(Part</a:t>
            </a:r>
            <a:r>
              <a:rPr spc="-95" dirty="0"/>
              <a:t> </a:t>
            </a:r>
            <a:r>
              <a:rPr spc="-5" dirty="0"/>
              <a:t>III)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0FABD9E-F59C-4FC2-A2BD-D8D64B612C01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508250" y="3613150"/>
            <a:ext cx="5656263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8763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798763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798763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B2F42CB-8327-4E54-9F04-679701EAD945}" type="slidenum">
              <a:rPr lang="th-TH">
                <a:solidFill>
                  <a:schemeClr val="tx1"/>
                </a:solidFill>
              </a:rPr>
              <a:pPr marL="207963"/>
              <a:t>10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262812" cy="3708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RFC 826 - Address Resolution Protocol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ARP maps any network level address  (such as IP) to its corresponding data  link address (such as Ethernet/MAC)</a:t>
            </a:r>
          </a:p>
          <a:p>
            <a:pPr marL="355600" indent="-342900">
              <a:spcBef>
                <a:spcPts val="700"/>
              </a:spcBef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IP add. </a:t>
            </a:r>
            <a:r>
              <a:rPr lang="th-TH" sz="32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MAC add.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8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supported protocol in datalink layers,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not data link layer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ARP in the TCP/IP protocol</a:t>
            </a:r>
            <a:r>
              <a:rPr sz="4000" spc="-35" dirty="0"/>
              <a:t> </a:t>
            </a:r>
            <a:r>
              <a:rPr sz="4000" spc="-10" dirty="0"/>
              <a:t>stack</a:t>
            </a:r>
            <a:endParaRPr sz="4000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1285875" y="2389188"/>
            <a:ext cx="6672263" cy="2182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2157413" y="4543425"/>
            <a:ext cx="5816600" cy="16398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4581525"/>
            <a:ext cx="5688013" cy="1512888"/>
          </a:xfrm>
          <a:prstGeom prst="rect">
            <a:avLst/>
          </a:prstGeom>
          <a:solidFill>
            <a:srgbClr val="A6A6A6"/>
          </a:solidFill>
          <a:ln w="25908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633855" fontAlgn="auto">
              <a:spcBef>
                <a:spcPts val="16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Data Link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1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58588D2-C9C9-4EDF-B05B-B203338BA386}" type="slidenum">
              <a:rPr lang="th-TH">
                <a:solidFill>
                  <a:schemeClr val="tx1"/>
                </a:solidFill>
              </a:rPr>
              <a:pPr marL="207963"/>
              <a:t>11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0" y="353884"/>
              </a:cxn>
              <a:cxn ang="0">
                <a:pos x="2225403" y="353884"/>
              </a:cxn>
              <a:cxn ang="0">
                <a:pos x="2225403" y="0"/>
              </a:cxn>
              <a:cxn ang="0">
                <a:pos x="0" y="0"/>
              </a:cxn>
              <a:cxn ang="0">
                <a:pos x="0" y="353884"/>
              </a:cxn>
            </a:cxnLst>
            <a:rect l="0" t="0" r="r" b="b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0" y="353884"/>
              </a:cxn>
              <a:cxn ang="0">
                <a:pos x="2225403" y="353884"/>
              </a:cxn>
              <a:cxn ang="0">
                <a:pos x="2225403" y="0"/>
              </a:cxn>
              <a:cxn ang="0">
                <a:pos x="0" y="0"/>
              </a:cxn>
              <a:cxn ang="0">
                <a:pos x="0" y="353884"/>
              </a:cxn>
            </a:cxnLst>
            <a:rect l="0" t="0" r="r" b="b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2225388" y="0"/>
              </a:cxn>
              <a:cxn ang="0">
                <a:pos x="0" y="0"/>
              </a:cxn>
              <a:cxn ang="0">
                <a:pos x="0" y="353891"/>
              </a:cxn>
              <a:cxn ang="0">
                <a:pos x="2225388" y="353891"/>
              </a:cxn>
              <a:cxn ang="0">
                <a:pos x="2225388" y="0"/>
              </a:cxn>
            </a:cxnLst>
            <a:rect l="0" t="0" r="r" b="b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321094" y="0"/>
              </a:cxn>
              <a:cxn ang="0">
                <a:pos x="0" y="0"/>
              </a:cxn>
              <a:cxn ang="0">
                <a:pos x="0" y="196395"/>
              </a:cxn>
              <a:cxn ang="0">
                <a:pos x="321094" y="196395"/>
              </a:cxn>
              <a:cxn ang="0">
                <a:pos x="321094" y="0"/>
              </a:cxn>
            </a:cxnLst>
            <a:rect l="0" t="0" r="r" b="b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/>
            <a:ahLst/>
            <a:cxnLst>
              <a:cxn ang="0">
                <a:pos x="38070" y="12978"/>
              </a:cxn>
              <a:cxn ang="0">
                <a:pos x="38070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070" y="12978"/>
              </a:cxn>
            </a:cxnLst>
            <a:rect l="0" t="0" r="r" b="b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9" name="object 18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0" name="object 19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63535" y="46512"/>
              </a:cxn>
              <a:cxn ang="0">
                <a:pos x="63535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2" name="object 21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4" name="object 23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/>
            <a:ahLst/>
            <a:cxnLst>
              <a:cxn ang="0">
                <a:pos x="63535" y="46512"/>
              </a:cxn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35" y="46512"/>
              </a:cxn>
            </a:cxnLst>
            <a:rect l="0" t="0" r="r" b="b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5" name="object 24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/>
            <a:ahLst/>
            <a:cxnLst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35" y="46512"/>
              </a:cxn>
              <a:cxn ang="0">
                <a:pos x="63535" y="0"/>
              </a:cxn>
            </a:cxnLst>
            <a:rect l="0" t="0" r="r" b="b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6" name="object 25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7" name="object 26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8" name="object 27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67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9" name="object 28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0" name="object 29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1" name="object 30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672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672" y="18068"/>
              </a:cxn>
              <a:cxn ang="0">
                <a:pos x="39672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2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673" y="0"/>
              </a:cxn>
              <a:cxn ang="0">
                <a:pos x="39673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3" name="object 32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4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5" name="object 34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/>
            <a:ahLst/>
            <a:cxnLst>
              <a:cxn ang="0">
                <a:pos x="63535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35" y="77421"/>
              </a:cxn>
              <a:cxn ang="0">
                <a:pos x="63535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6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/>
            <a:ahLst/>
            <a:cxnLst>
              <a:cxn ang="0">
                <a:pos x="63535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35" y="30909"/>
              </a:cxn>
              <a:cxn ang="0">
                <a:pos x="63535" y="77421"/>
              </a:cxn>
            </a:cxnLst>
            <a:rect l="0" t="0" r="r" b="b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8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321052" y="0"/>
              </a:cxn>
              <a:cxn ang="0">
                <a:pos x="0" y="0"/>
              </a:cxn>
              <a:cxn ang="0">
                <a:pos x="0" y="196395"/>
              </a:cxn>
              <a:cxn ang="0">
                <a:pos x="321052" y="196395"/>
              </a:cxn>
              <a:cxn ang="0">
                <a:pos x="321052" y="0"/>
              </a:cxn>
            </a:cxnLst>
            <a:rect l="0" t="0" r="r" b="b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648" y="46512"/>
              </a:cxn>
              <a:cxn ang="0">
                <a:pos x="12648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/>
            <a:ahLst/>
            <a:cxnLst>
              <a:cxn ang="0">
                <a:pos x="38197" y="12978"/>
              </a:cxn>
              <a:cxn ang="0">
                <a:pos x="38197" y="0"/>
              </a:cxn>
              <a:cxn ang="0">
                <a:pos x="0" y="0"/>
              </a:cxn>
              <a:cxn ang="0">
                <a:pos x="0" y="12978"/>
              </a:cxn>
              <a:cxn ang="0">
                <a:pos x="11172" y="12978"/>
              </a:cxn>
              <a:cxn ang="0">
                <a:pos x="27109" y="12978"/>
              </a:cxn>
              <a:cxn ang="0">
                <a:pos x="38197" y="12978"/>
              </a:cxn>
            </a:cxnLst>
            <a:rect l="0" t="0" r="r" b="b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7" name="object 46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48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48" y="46512"/>
              </a:cxn>
              <a:cxn ang="0">
                <a:pos x="12648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1" name="object 50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4" name="object 53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/>
            <a:ahLst/>
            <a:cxnLst>
              <a:cxn ang="0">
                <a:pos x="39799" y="59490"/>
              </a:cxn>
              <a:cxn ang="0">
                <a:pos x="23905" y="59490"/>
              </a:cxn>
              <a:cxn ang="0">
                <a:pos x="23905" y="77566"/>
              </a:cxn>
              <a:cxn ang="0">
                <a:pos x="39799" y="77566"/>
              </a:cxn>
              <a:cxn ang="0">
                <a:pos x="39799" y="59490"/>
              </a:cxn>
              <a:cxn ang="0">
                <a:pos x="50929" y="46512"/>
              </a:cxn>
              <a:cxn ang="0">
                <a:pos x="12774" y="46512"/>
              </a:cxn>
              <a:cxn ang="0">
                <a:pos x="12774" y="59490"/>
              </a:cxn>
              <a:cxn ang="0">
                <a:pos x="50929" y="59490"/>
              </a:cxn>
              <a:cxn ang="0">
                <a:pos x="50929" y="46512"/>
              </a:cxn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63662" y="46512"/>
              </a:cxn>
              <a:cxn ang="0">
                <a:pos x="63662" y="0"/>
              </a:cxn>
            </a:cxnLst>
            <a:rect l="0" t="0" r="r" b="b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/>
            <a:ahLst/>
            <a:cxnLst>
              <a:cxn ang="0">
                <a:pos x="63662" y="46512"/>
              </a:cxn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12774" y="46512"/>
              </a:cxn>
              <a:cxn ang="0">
                <a:pos x="50929" y="46512"/>
              </a:cxn>
              <a:cxn ang="0">
                <a:pos x="63662" y="46512"/>
              </a:cxn>
            </a:cxnLst>
            <a:rect l="0" t="0" r="r" b="b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/>
            <a:ahLst/>
            <a:cxnLst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12774" y="46512"/>
              </a:cxn>
              <a:cxn ang="0">
                <a:pos x="12774" y="59490"/>
              </a:cxn>
              <a:cxn ang="0">
                <a:pos x="23905" y="59490"/>
              </a:cxn>
              <a:cxn ang="0">
                <a:pos x="23905" y="77566"/>
              </a:cxn>
              <a:cxn ang="0">
                <a:pos x="39799" y="77566"/>
              </a:cxn>
              <a:cxn ang="0">
                <a:pos x="39799" y="59490"/>
              </a:cxn>
              <a:cxn ang="0">
                <a:pos x="50929" y="59490"/>
              </a:cxn>
              <a:cxn ang="0">
                <a:pos x="50929" y="46512"/>
              </a:cxn>
              <a:cxn ang="0">
                <a:pos x="63662" y="46512"/>
              </a:cxn>
              <a:cxn ang="0">
                <a:pos x="63662" y="0"/>
              </a:cxn>
            </a:cxnLst>
            <a:rect l="0" t="0" r="r" b="b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9" name="object 58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0" name="object 59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/>
            <a:ahLst/>
            <a:cxnLst>
              <a:cxn ang="0">
                <a:pos x="38113" y="12978"/>
              </a:cxn>
              <a:cxn ang="0">
                <a:pos x="38113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113" y="12978"/>
              </a:cxn>
            </a:cxnLst>
            <a:rect l="0" t="0" r="r" b="b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3" name="object 62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4" name="object 63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45" y="18068"/>
              </a:cxn>
              <a:cxn ang="0">
                <a:pos x="12648" y="18068"/>
              </a:cxn>
              <a:cxn ang="0">
                <a:pos x="12648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5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48" y="30909"/>
              </a:cxn>
              <a:cxn ang="0">
                <a:pos x="12648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6" name="object 65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7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8" name="object 67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/>
            <a:ahLst/>
            <a:cxnLst>
              <a:cxn ang="0">
                <a:pos x="63662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662" y="77421"/>
              </a:cxn>
              <a:cxn ang="0">
                <a:pos x="63662" y="30909"/>
              </a:cxn>
              <a:cxn ang="0">
                <a:pos x="50929" y="18068"/>
              </a:cxn>
              <a:cxn ang="0">
                <a:pos x="12774" y="18068"/>
              </a:cxn>
              <a:cxn ang="0">
                <a:pos x="12774" y="30909"/>
              </a:cxn>
              <a:cxn ang="0">
                <a:pos x="50929" y="30909"/>
              </a:cxn>
              <a:cxn ang="0">
                <a:pos x="50929" y="18068"/>
              </a:cxn>
              <a:cxn ang="0">
                <a:pos x="39799" y="0"/>
              </a:cxn>
              <a:cxn ang="0">
                <a:pos x="23905" y="0"/>
              </a:cxn>
              <a:cxn ang="0">
                <a:pos x="23905" y="18068"/>
              </a:cxn>
              <a:cxn ang="0">
                <a:pos x="39799" y="18068"/>
              </a:cxn>
              <a:cxn ang="0">
                <a:pos x="39799" y="0"/>
              </a:cxn>
            </a:cxnLst>
            <a:rect l="0" t="0" r="r" b="b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9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/>
            <a:ahLst/>
            <a:cxnLst>
              <a:cxn ang="0">
                <a:pos x="63662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74" y="30909"/>
              </a:cxn>
              <a:cxn ang="0">
                <a:pos x="12774" y="18068"/>
              </a:cxn>
              <a:cxn ang="0">
                <a:pos x="23905" y="18068"/>
              </a:cxn>
              <a:cxn ang="0">
                <a:pos x="23905" y="0"/>
              </a:cxn>
              <a:cxn ang="0">
                <a:pos x="39799" y="0"/>
              </a:cxn>
              <a:cxn ang="0">
                <a:pos x="39799" y="18068"/>
              </a:cxn>
              <a:cxn ang="0">
                <a:pos x="50929" y="18068"/>
              </a:cxn>
              <a:cxn ang="0">
                <a:pos x="50929" y="30909"/>
              </a:cxn>
              <a:cxn ang="0">
                <a:pos x="63662" y="30909"/>
              </a:cxn>
              <a:cxn ang="0">
                <a:pos x="63662" y="77421"/>
              </a:cxn>
            </a:cxnLst>
            <a:rect l="0" t="0" r="r" b="b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0" name="object 69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1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18504" name="object 73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5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6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321052" y="0"/>
              </a:cxn>
              <a:cxn ang="0">
                <a:pos x="0" y="0"/>
              </a:cxn>
              <a:cxn ang="0">
                <a:pos x="0" y="196395"/>
              </a:cxn>
              <a:cxn ang="0">
                <a:pos x="321052" y="196395"/>
              </a:cxn>
              <a:cxn ang="0">
                <a:pos x="321052" y="0"/>
              </a:cxn>
            </a:cxnLst>
            <a:rect l="0" t="0" r="r" b="b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7" name="object 76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8" name="object 77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9" name="object 78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0" name="object 79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1" name="object 80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2" name="object 81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3" name="object 82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4" name="object 83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5" name="object 84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6" name="object 85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7" name="object 86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8" name="object 87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9" name="object 88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/>
            <a:ahLst/>
            <a:cxnLst>
              <a:cxn ang="0">
                <a:pos x="38070" y="12978"/>
              </a:cxn>
              <a:cxn ang="0">
                <a:pos x="38070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070" y="12978"/>
              </a:cxn>
            </a:cxnLst>
            <a:rect l="0" t="0" r="r" b="b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0" name="object 89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1" name="object 90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2" name="object 91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3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4" name="object 93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5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6" name="object 95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672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672" y="18068"/>
              </a:cxn>
              <a:cxn ang="0">
                <a:pos x="39672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7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673" y="0"/>
              </a:cxn>
              <a:cxn ang="0">
                <a:pos x="39673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8" name="object 97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9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18532" name="object 101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/>
            <a:ahLst/>
            <a:cxnLst>
              <a:cxn ang="0">
                <a:pos x="39757" y="59345"/>
              </a:cxn>
              <a:cxn ang="0">
                <a:pos x="23820" y="59345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345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345"/>
              </a:cxn>
              <a:cxn ang="0">
                <a:pos x="50803" y="59345"/>
              </a:cxn>
              <a:cxn ang="0">
                <a:pos x="50803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3" name="object 102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220"/>
              </a:cxn>
              <a:cxn ang="0">
                <a:pos x="15936" y="18220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4" name="object 103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/>
            <a:ahLst/>
            <a:cxnLst>
              <a:cxn ang="0">
                <a:pos x="38070" y="12833"/>
              </a:cxn>
              <a:cxn ang="0">
                <a:pos x="38070" y="0"/>
              </a:cxn>
              <a:cxn ang="0">
                <a:pos x="0" y="0"/>
              </a:cxn>
              <a:cxn ang="0">
                <a:pos x="0" y="12833"/>
              </a:cxn>
              <a:cxn ang="0">
                <a:pos x="11088" y="12833"/>
              </a:cxn>
              <a:cxn ang="0">
                <a:pos x="27024" y="12833"/>
              </a:cxn>
              <a:cxn ang="0">
                <a:pos x="38070" y="12833"/>
              </a:cxn>
            </a:cxnLst>
            <a:rect l="0" t="0" r="r" b="b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5" name="object 104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6" name="object 105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345"/>
              </a:cxn>
              <a:cxn ang="0">
                <a:pos x="23820" y="59345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345"/>
              </a:cxn>
              <a:cxn ang="0">
                <a:pos x="50803" y="59345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7" name="object 106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0" y="95649"/>
              </a:cxn>
              <a:cxn ang="0">
                <a:pos x="81053" y="95649"/>
              </a:cxn>
              <a:cxn ang="0">
                <a:pos x="81053" y="0"/>
              </a:cxn>
              <a:cxn ang="0">
                <a:pos x="0" y="0"/>
              </a:cxn>
              <a:cxn ang="0">
                <a:pos x="0" y="95649"/>
              </a:cxn>
            </a:cxnLst>
            <a:rect l="0" t="0" r="r" b="b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8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0" y="95649"/>
              </a:cxn>
              <a:cxn ang="0">
                <a:pos x="81053" y="95649"/>
              </a:cxn>
              <a:cxn ang="0">
                <a:pos x="81053" y="0"/>
              </a:cxn>
              <a:cxn ang="0">
                <a:pos x="0" y="0"/>
              </a:cxn>
              <a:cxn ang="0">
                <a:pos x="0" y="95649"/>
              </a:cxn>
            </a:cxnLst>
            <a:rect l="0" t="0" r="r" b="b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9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81032" y="0"/>
              </a:cxn>
              <a:cxn ang="0">
                <a:pos x="0" y="0"/>
              </a:cxn>
              <a:cxn ang="0">
                <a:pos x="0" y="95649"/>
              </a:cxn>
              <a:cxn ang="0">
                <a:pos x="81032" y="95649"/>
              </a:cxn>
              <a:cxn ang="0">
                <a:pos x="81032" y="0"/>
              </a:cxn>
            </a:cxnLst>
            <a:rect l="0" t="0" r="r" b="b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0" name="object 109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1" name="object 110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2" name="object 111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3" name="object 112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4" name="object 113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5" name="object 114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/>
            <a:ahLst/>
            <a:cxnLst>
              <a:cxn ang="0">
                <a:pos x="0" y="2624"/>
              </a:cxn>
              <a:cxn ang="0">
                <a:pos x="0" y="15596"/>
              </a:cxn>
              <a:cxn ang="0">
                <a:pos x="104853" y="15596"/>
              </a:cxn>
              <a:cxn ang="0">
                <a:pos x="104853" y="0"/>
              </a:cxn>
            </a:cxnLst>
            <a:rect l="0" t="0" r="r" b="b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18547" name="object 116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18551" name="object 120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2951987" y="0"/>
              </a:cxn>
            </a:cxnLst>
            <a:rect l="0" t="0" r="r" b="b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2" name="object 121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3" name="object 122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1296923" y="0"/>
              </a:cxn>
            </a:cxnLst>
            <a:rect l="0" t="0" r="r" b="b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4" name="object 123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5" name="object 124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/>
            <a:ahLst/>
            <a:cxnLst>
              <a:cxn ang="0">
                <a:pos x="431291" y="1871472"/>
              </a:cxn>
              <a:cxn ang="0">
                <a:pos x="0" y="0"/>
              </a:cxn>
            </a:cxnLst>
            <a:rect l="0" t="0" r="r" b="b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6" name="object 125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7" name="object 126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/>
            <a:ahLst/>
            <a:cxnLst>
              <a:cxn ang="0">
                <a:pos x="2520696" y="1799844"/>
              </a:cxn>
              <a:cxn ang="0">
                <a:pos x="0" y="0"/>
              </a:cxn>
            </a:cxnLst>
            <a:rect l="0" t="0" r="r" b="b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8" name="object 127"/>
          <p:cNvSpPr>
            <a:spLocks noChangeArrowheads="1"/>
          </p:cNvSpPr>
          <p:nvPr/>
        </p:nvSpPr>
        <p:spPr bwMode="auto">
          <a:xfrm>
            <a:off x="5257800" y="1828800"/>
            <a:ext cx="4371975" cy="2511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560" name="object 129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29" y="4644"/>
              </a:cxn>
              <a:cxn ang="0">
                <a:pos x="139619" y="17966"/>
              </a:cxn>
              <a:cxn ang="0">
                <a:pos x="100788" y="39045"/>
              </a:cxn>
              <a:cxn ang="0">
                <a:pos x="66955" y="66960"/>
              </a:cxn>
              <a:cxn ang="0">
                <a:pos x="39041" y="100793"/>
              </a:cxn>
              <a:cxn ang="0">
                <a:pos x="17964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4" y="317575"/>
              </a:cxn>
              <a:cxn ang="0">
                <a:pos x="39041" y="356406"/>
              </a:cxn>
              <a:cxn ang="0">
                <a:pos x="66955" y="390239"/>
              </a:cxn>
              <a:cxn ang="0">
                <a:pos x="100788" y="418154"/>
              </a:cxn>
              <a:cxn ang="0">
                <a:pos x="139619" y="439233"/>
              </a:cxn>
              <a:cxn ang="0">
                <a:pos x="182529" y="452555"/>
              </a:cxn>
              <a:cxn ang="0">
                <a:pos x="228600" y="457199"/>
              </a:cxn>
              <a:cxn ang="0">
                <a:pos x="274670" y="452555"/>
              </a:cxn>
              <a:cxn ang="0">
                <a:pos x="317580" y="439233"/>
              </a:cxn>
              <a:cxn ang="0">
                <a:pos x="356411" y="418154"/>
              </a:cxn>
              <a:cxn ang="0">
                <a:pos x="390244" y="390239"/>
              </a:cxn>
              <a:cxn ang="0">
                <a:pos x="418158" y="356406"/>
              </a:cxn>
              <a:cxn ang="0">
                <a:pos x="439235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5" y="139624"/>
              </a:cxn>
              <a:cxn ang="0">
                <a:pos x="418158" y="100793"/>
              </a:cxn>
              <a:cxn ang="0">
                <a:pos x="390244" y="66960"/>
              </a:cxn>
              <a:cxn ang="0">
                <a:pos x="356411" y="39045"/>
              </a:cxn>
              <a:cxn ang="0">
                <a:pos x="317580" y="17966"/>
              </a:cxn>
              <a:cxn ang="0">
                <a:pos x="274670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1" name="object 130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62" name="object 131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3" name="object 132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64" name="object 133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5" name="object 134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66" name="object 135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7" name="object 136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68" name="object 137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/>
            <a:ahLst/>
            <a:cxnLst>
              <a:cxn ang="0">
                <a:pos x="2364740" y="451992"/>
              </a:cxn>
              <a:cxn ang="0">
                <a:pos x="155956" y="451992"/>
              </a:cxn>
              <a:cxn ang="0">
                <a:pos x="106662" y="459943"/>
              </a:cxn>
              <a:cxn ang="0">
                <a:pos x="63850" y="482083"/>
              </a:cxn>
              <a:cxn ang="0">
                <a:pos x="30090" y="515843"/>
              </a:cxn>
              <a:cxn ang="0">
                <a:pos x="7950" y="558655"/>
              </a:cxn>
              <a:cxn ang="0">
                <a:pos x="0" y="607948"/>
              </a:cxn>
              <a:cxn ang="0">
                <a:pos x="0" y="1231772"/>
              </a:cxn>
              <a:cxn ang="0">
                <a:pos x="7950" y="1281066"/>
              </a:cxn>
              <a:cxn ang="0">
                <a:pos x="30090" y="1323878"/>
              </a:cxn>
              <a:cxn ang="0">
                <a:pos x="63850" y="1357638"/>
              </a:cxn>
              <a:cxn ang="0">
                <a:pos x="106662" y="1379778"/>
              </a:cxn>
              <a:cxn ang="0">
                <a:pos x="155956" y="1387728"/>
              </a:cxn>
              <a:cxn ang="0">
                <a:pos x="2364740" y="1387728"/>
              </a:cxn>
              <a:cxn ang="0">
                <a:pos x="2414024" y="1379778"/>
              </a:cxn>
              <a:cxn ang="0">
                <a:pos x="2456834" y="1357638"/>
              </a:cxn>
              <a:cxn ang="0">
                <a:pos x="2490598" y="1323878"/>
              </a:cxn>
              <a:cxn ang="0">
                <a:pos x="2512742" y="1281066"/>
              </a:cxn>
              <a:cxn ang="0">
                <a:pos x="2520696" y="1231772"/>
              </a:cxn>
              <a:cxn ang="0">
                <a:pos x="2520696" y="607948"/>
              </a:cxn>
              <a:cxn ang="0">
                <a:pos x="2512742" y="558655"/>
              </a:cxn>
              <a:cxn ang="0">
                <a:pos x="2490598" y="515843"/>
              </a:cxn>
              <a:cxn ang="0">
                <a:pos x="2456834" y="482083"/>
              </a:cxn>
              <a:cxn ang="0">
                <a:pos x="2414024" y="459943"/>
              </a:cxn>
              <a:cxn ang="0">
                <a:pos x="2364740" y="451992"/>
              </a:cxn>
              <a:cxn ang="0">
                <a:pos x="895959" y="0"/>
              </a:cxn>
              <a:cxn ang="0">
                <a:pos x="420116" y="451992"/>
              </a:cxn>
              <a:cxn ang="0">
                <a:pos x="1050290" y="451992"/>
              </a:cxn>
              <a:cxn ang="0">
                <a:pos x="895959" y="0"/>
              </a:cxn>
            </a:cxnLst>
            <a:rect l="0" t="0" r="r" b="b"/>
            <a:pathLst>
              <a:path w="2520950" h="1388109">
                <a:moveTo>
                  <a:pt x="2364740" y="451992"/>
                </a:moveTo>
                <a:lnTo>
                  <a:pt x="155956" y="451992"/>
                </a:lnTo>
                <a:lnTo>
                  <a:pt x="106662" y="459943"/>
                </a:lnTo>
                <a:lnTo>
                  <a:pt x="63850" y="482083"/>
                </a:lnTo>
                <a:lnTo>
                  <a:pt x="30090" y="515843"/>
                </a:lnTo>
                <a:lnTo>
                  <a:pt x="7950" y="558655"/>
                </a:lnTo>
                <a:lnTo>
                  <a:pt x="0" y="607948"/>
                </a:lnTo>
                <a:lnTo>
                  <a:pt x="0" y="1231772"/>
                </a:lnTo>
                <a:lnTo>
                  <a:pt x="7950" y="1281066"/>
                </a:lnTo>
                <a:lnTo>
                  <a:pt x="30090" y="1323878"/>
                </a:lnTo>
                <a:lnTo>
                  <a:pt x="63850" y="1357638"/>
                </a:lnTo>
                <a:lnTo>
                  <a:pt x="106662" y="1379778"/>
                </a:lnTo>
                <a:lnTo>
                  <a:pt x="155956" y="1387728"/>
                </a:lnTo>
                <a:lnTo>
                  <a:pt x="2364740" y="1387728"/>
                </a:lnTo>
                <a:lnTo>
                  <a:pt x="2414024" y="1379778"/>
                </a:lnTo>
                <a:lnTo>
                  <a:pt x="2456834" y="1357638"/>
                </a:lnTo>
                <a:lnTo>
                  <a:pt x="2490598" y="1323878"/>
                </a:lnTo>
                <a:lnTo>
                  <a:pt x="2512742" y="1281066"/>
                </a:lnTo>
                <a:lnTo>
                  <a:pt x="2520696" y="1231772"/>
                </a:lnTo>
                <a:lnTo>
                  <a:pt x="2520696" y="607948"/>
                </a:lnTo>
                <a:lnTo>
                  <a:pt x="2512742" y="558655"/>
                </a:lnTo>
                <a:lnTo>
                  <a:pt x="2490598" y="515843"/>
                </a:lnTo>
                <a:lnTo>
                  <a:pt x="2456834" y="482083"/>
                </a:lnTo>
                <a:lnTo>
                  <a:pt x="2414024" y="459943"/>
                </a:lnTo>
                <a:lnTo>
                  <a:pt x="2364740" y="451992"/>
                </a:lnTo>
                <a:close/>
              </a:path>
              <a:path w="2520950" h="1388109">
                <a:moveTo>
                  <a:pt x="895959" y="0"/>
                </a:moveTo>
                <a:lnTo>
                  <a:pt x="420116" y="451992"/>
                </a:lnTo>
                <a:lnTo>
                  <a:pt x="1050290" y="451992"/>
                </a:lnTo>
                <a:lnTo>
                  <a:pt x="895959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9" name="object 138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/>
            <a:ahLst/>
            <a:cxnLst>
              <a:cxn ang="0">
                <a:pos x="0" y="607948"/>
              </a:cxn>
              <a:cxn ang="0">
                <a:pos x="7950" y="558655"/>
              </a:cxn>
              <a:cxn ang="0">
                <a:pos x="30090" y="515843"/>
              </a:cxn>
              <a:cxn ang="0">
                <a:pos x="63850" y="482083"/>
              </a:cxn>
              <a:cxn ang="0">
                <a:pos x="106662" y="459943"/>
              </a:cxn>
              <a:cxn ang="0">
                <a:pos x="155956" y="451992"/>
              </a:cxn>
              <a:cxn ang="0">
                <a:pos x="420116" y="451992"/>
              </a:cxn>
              <a:cxn ang="0">
                <a:pos x="895959" y="0"/>
              </a:cxn>
              <a:cxn ang="0">
                <a:pos x="1050290" y="451992"/>
              </a:cxn>
              <a:cxn ang="0">
                <a:pos x="2364740" y="451992"/>
              </a:cxn>
              <a:cxn ang="0">
                <a:pos x="2414024" y="459943"/>
              </a:cxn>
              <a:cxn ang="0">
                <a:pos x="2456834" y="482083"/>
              </a:cxn>
              <a:cxn ang="0">
                <a:pos x="2490598" y="515843"/>
              </a:cxn>
              <a:cxn ang="0">
                <a:pos x="2512742" y="558655"/>
              </a:cxn>
              <a:cxn ang="0">
                <a:pos x="2520696" y="607948"/>
              </a:cxn>
              <a:cxn ang="0">
                <a:pos x="2520696" y="841882"/>
              </a:cxn>
              <a:cxn ang="0">
                <a:pos x="2520696" y="1231772"/>
              </a:cxn>
              <a:cxn ang="0">
                <a:pos x="2512742" y="1281066"/>
              </a:cxn>
              <a:cxn ang="0">
                <a:pos x="2490598" y="1323878"/>
              </a:cxn>
              <a:cxn ang="0">
                <a:pos x="2456834" y="1357638"/>
              </a:cxn>
              <a:cxn ang="0">
                <a:pos x="2414024" y="1379778"/>
              </a:cxn>
              <a:cxn ang="0">
                <a:pos x="2364740" y="1387728"/>
              </a:cxn>
              <a:cxn ang="0">
                <a:pos x="1050290" y="1387728"/>
              </a:cxn>
              <a:cxn ang="0">
                <a:pos x="420116" y="1387728"/>
              </a:cxn>
              <a:cxn ang="0">
                <a:pos x="155956" y="1387728"/>
              </a:cxn>
              <a:cxn ang="0">
                <a:pos x="106662" y="1379778"/>
              </a:cxn>
              <a:cxn ang="0">
                <a:pos x="63850" y="1357638"/>
              </a:cxn>
              <a:cxn ang="0">
                <a:pos x="30090" y="1323878"/>
              </a:cxn>
              <a:cxn ang="0">
                <a:pos x="7950" y="1281066"/>
              </a:cxn>
              <a:cxn ang="0">
                <a:pos x="0" y="1231772"/>
              </a:cxn>
              <a:cxn ang="0">
                <a:pos x="0" y="841882"/>
              </a:cxn>
              <a:cxn ang="0">
                <a:pos x="0" y="607948"/>
              </a:cxn>
            </a:cxnLst>
            <a:rect l="0" t="0" r="r" b="b"/>
            <a:pathLst>
              <a:path w="2520950" h="1388109">
                <a:moveTo>
                  <a:pt x="0" y="607948"/>
                </a:moveTo>
                <a:lnTo>
                  <a:pt x="7950" y="558655"/>
                </a:lnTo>
                <a:lnTo>
                  <a:pt x="30090" y="515843"/>
                </a:lnTo>
                <a:lnTo>
                  <a:pt x="63850" y="482083"/>
                </a:lnTo>
                <a:lnTo>
                  <a:pt x="106662" y="459943"/>
                </a:lnTo>
                <a:lnTo>
                  <a:pt x="155956" y="451992"/>
                </a:lnTo>
                <a:lnTo>
                  <a:pt x="420116" y="451992"/>
                </a:lnTo>
                <a:lnTo>
                  <a:pt x="895959" y="0"/>
                </a:lnTo>
                <a:lnTo>
                  <a:pt x="1050290" y="451992"/>
                </a:lnTo>
                <a:lnTo>
                  <a:pt x="2364740" y="451992"/>
                </a:lnTo>
                <a:lnTo>
                  <a:pt x="2414024" y="459943"/>
                </a:lnTo>
                <a:lnTo>
                  <a:pt x="2456834" y="482083"/>
                </a:lnTo>
                <a:lnTo>
                  <a:pt x="2490598" y="515843"/>
                </a:lnTo>
                <a:lnTo>
                  <a:pt x="2512742" y="558655"/>
                </a:lnTo>
                <a:lnTo>
                  <a:pt x="2520696" y="607948"/>
                </a:lnTo>
                <a:lnTo>
                  <a:pt x="2520696" y="841882"/>
                </a:lnTo>
                <a:lnTo>
                  <a:pt x="2520696" y="1231772"/>
                </a:lnTo>
                <a:lnTo>
                  <a:pt x="2512742" y="1281066"/>
                </a:lnTo>
                <a:lnTo>
                  <a:pt x="2490598" y="1323878"/>
                </a:lnTo>
                <a:lnTo>
                  <a:pt x="2456834" y="1357638"/>
                </a:lnTo>
                <a:lnTo>
                  <a:pt x="2414024" y="1379778"/>
                </a:lnTo>
                <a:lnTo>
                  <a:pt x="2364740" y="1387728"/>
                </a:lnTo>
                <a:lnTo>
                  <a:pt x="1050290" y="1387728"/>
                </a:lnTo>
                <a:lnTo>
                  <a:pt x="420116" y="1387728"/>
                </a:lnTo>
                <a:lnTo>
                  <a:pt x="155956" y="1387728"/>
                </a:lnTo>
                <a:lnTo>
                  <a:pt x="106662" y="1379778"/>
                </a:lnTo>
                <a:lnTo>
                  <a:pt x="63850" y="1357638"/>
                </a:lnTo>
                <a:lnTo>
                  <a:pt x="30090" y="1323878"/>
                </a:lnTo>
                <a:lnTo>
                  <a:pt x="7950" y="1281066"/>
                </a:lnTo>
                <a:lnTo>
                  <a:pt x="0" y="1231772"/>
                </a:lnTo>
                <a:lnTo>
                  <a:pt x="0" y="841882"/>
                </a:lnTo>
                <a:lnTo>
                  <a:pt x="0" y="607948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9" name="object 139"/>
          <p:cNvSpPr txBox="1"/>
          <p:nvPr/>
        </p:nvSpPr>
        <p:spPr>
          <a:xfrm>
            <a:off x="292100" y="5754688"/>
            <a:ext cx="2295525" cy="742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400">
                <a:latin typeface="Times New Roman" pitchFamily="18" charset="0"/>
                <a:cs typeface="Times New Roman" pitchFamily="18" charset="0"/>
              </a:rPr>
              <a:t>I’m looking for</a:t>
            </a:r>
          </a:p>
          <a:p>
            <a:pPr algn="ctr"/>
            <a:r>
              <a:rPr lang="th-TH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 158.108.33.126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71" name="object 140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/>
            <a:ahLst/>
            <a:cxnLst>
              <a:cxn ang="0">
                <a:pos x="753097" y="0"/>
              </a:cxn>
              <a:cxn ang="0">
                <a:pos x="844410" y="148971"/>
              </a:cxn>
              <a:cxn ang="0">
                <a:pos x="0" y="666750"/>
              </a:cxn>
              <a:cxn ang="0">
                <a:pos x="182740" y="964819"/>
              </a:cxn>
              <a:cxn ang="0">
                <a:pos x="1027163" y="447039"/>
              </a:cxn>
              <a:cxn ang="0">
                <a:pos x="1154340" y="447039"/>
              </a:cxn>
              <a:cxn ang="0">
                <a:pos x="1233919" y="115315"/>
              </a:cxn>
              <a:cxn ang="0">
                <a:pos x="753097" y="0"/>
              </a:cxn>
              <a:cxn ang="0">
                <a:pos x="1154340" y="447039"/>
              </a:cxn>
              <a:cxn ang="0">
                <a:pos x="1027163" y="447039"/>
              </a:cxn>
              <a:cxn ang="0">
                <a:pos x="1118603" y="596011"/>
              </a:cxn>
              <a:cxn ang="0">
                <a:pos x="1154340" y="447039"/>
              </a:cxn>
            </a:cxnLst>
            <a:rect l="0" t="0" r="r" b="b"/>
            <a:pathLst>
              <a:path w="1234439" h="965200">
                <a:moveTo>
                  <a:pt x="753097" y="0"/>
                </a:moveTo>
                <a:lnTo>
                  <a:pt x="844410" y="148971"/>
                </a:lnTo>
                <a:lnTo>
                  <a:pt x="0" y="666750"/>
                </a:lnTo>
                <a:lnTo>
                  <a:pt x="182740" y="964819"/>
                </a:lnTo>
                <a:lnTo>
                  <a:pt x="1027163" y="447039"/>
                </a:lnTo>
                <a:lnTo>
                  <a:pt x="1154340" y="447039"/>
                </a:lnTo>
                <a:lnTo>
                  <a:pt x="1233919" y="115315"/>
                </a:lnTo>
                <a:lnTo>
                  <a:pt x="753097" y="0"/>
                </a:lnTo>
                <a:close/>
              </a:path>
              <a:path w="1234439" h="965200">
                <a:moveTo>
                  <a:pt x="1154340" y="447039"/>
                </a:moveTo>
                <a:lnTo>
                  <a:pt x="1027163" y="447039"/>
                </a:lnTo>
                <a:lnTo>
                  <a:pt x="1118603" y="596011"/>
                </a:lnTo>
                <a:lnTo>
                  <a:pt x="1154340" y="44703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2" name="object 141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/>
            <a:ahLst/>
            <a:cxnLst>
              <a:cxn ang="0">
                <a:pos x="0" y="666750"/>
              </a:cxn>
              <a:cxn ang="0">
                <a:pos x="844410" y="148971"/>
              </a:cxn>
              <a:cxn ang="0">
                <a:pos x="753097" y="0"/>
              </a:cxn>
              <a:cxn ang="0">
                <a:pos x="1233919" y="115315"/>
              </a:cxn>
              <a:cxn ang="0">
                <a:pos x="1118603" y="596011"/>
              </a:cxn>
              <a:cxn ang="0">
                <a:pos x="1027163" y="447039"/>
              </a:cxn>
              <a:cxn ang="0">
                <a:pos x="182740" y="964819"/>
              </a:cxn>
              <a:cxn ang="0">
                <a:pos x="0" y="666750"/>
              </a:cxn>
            </a:cxnLst>
            <a:rect l="0" t="0" r="r" b="b"/>
            <a:pathLst>
              <a:path w="1234439" h="965200">
                <a:moveTo>
                  <a:pt x="0" y="666750"/>
                </a:moveTo>
                <a:lnTo>
                  <a:pt x="844410" y="148971"/>
                </a:lnTo>
                <a:lnTo>
                  <a:pt x="753097" y="0"/>
                </a:lnTo>
                <a:lnTo>
                  <a:pt x="1233919" y="115315"/>
                </a:lnTo>
                <a:lnTo>
                  <a:pt x="1118603" y="596011"/>
                </a:lnTo>
                <a:lnTo>
                  <a:pt x="1027163" y="447039"/>
                </a:lnTo>
                <a:lnTo>
                  <a:pt x="182740" y="964819"/>
                </a:lnTo>
                <a:lnTo>
                  <a:pt x="0" y="66675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3" name="object 142"/>
          <p:cNvSpPr>
            <a:spLocks/>
          </p:cNvSpPr>
          <p:nvPr/>
        </p:nvSpPr>
        <p:spPr bwMode="auto">
          <a:xfrm>
            <a:off x="1450975" y="3094038"/>
            <a:ext cx="849313" cy="593725"/>
          </a:xfrm>
          <a:custGeom>
            <a:avLst/>
            <a:gdLst/>
            <a:ahLst/>
            <a:cxnLst>
              <a:cxn ang="0">
                <a:pos x="42997" y="468502"/>
              </a:cxn>
              <a:cxn ang="0">
                <a:pos x="66801" y="510031"/>
              </a:cxn>
              <a:cxn ang="0">
                <a:pos x="100456" y="397128"/>
              </a:cxn>
              <a:cxn ang="0">
                <a:pos x="88010" y="422148"/>
              </a:cxn>
              <a:cxn ang="0">
                <a:pos x="145541" y="396113"/>
              </a:cxn>
              <a:cxn ang="0">
                <a:pos x="187990" y="465836"/>
              </a:cxn>
              <a:cxn ang="0">
                <a:pos x="217678" y="420750"/>
              </a:cxn>
              <a:cxn ang="0">
                <a:pos x="153162" y="406146"/>
              </a:cxn>
              <a:cxn ang="0">
                <a:pos x="142366" y="424179"/>
              </a:cxn>
              <a:cxn ang="0">
                <a:pos x="130682" y="453389"/>
              </a:cxn>
              <a:cxn ang="0">
                <a:pos x="156348" y="412220"/>
              </a:cxn>
              <a:cxn ang="0">
                <a:pos x="238505" y="384937"/>
              </a:cxn>
              <a:cxn ang="0">
                <a:pos x="257174" y="376554"/>
              </a:cxn>
              <a:cxn ang="0">
                <a:pos x="358266" y="391160"/>
              </a:cxn>
              <a:cxn ang="0">
                <a:pos x="411860" y="246380"/>
              </a:cxn>
              <a:cxn ang="0">
                <a:pos x="394636" y="337820"/>
              </a:cxn>
              <a:cxn ang="0">
                <a:pos x="416305" y="331470"/>
              </a:cxn>
              <a:cxn ang="0">
                <a:pos x="384809" y="289560"/>
              </a:cxn>
              <a:cxn ang="0">
                <a:pos x="463422" y="299720"/>
              </a:cxn>
              <a:cxn ang="0">
                <a:pos x="449453" y="320039"/>
              </a:cxn>
              <a:cxn ang="0">
                <a:pos x="463041" y="326389"/>
              </a:cxn>
              <a:cxn ang="0">
                <a:pos x="347217" y="284480"/>
              </a:cxn>
              <a:cxn ang="0">
                <a:pos x="344932" y="306070"/>
              </a:cxn>
              <a:cxn ang="0">
                <a:pos x="555907" y="270510"/>
              </a:cxn>
              <a:cxn ang="0">
                <a:pos x="423036" y="265430"/>
              </a:cxn>
              <a:cxn ang="0">
                <a:pos x="442150" y="261620"/>
              </a:cxn>
              <a:cxn ang="0">
                <a:pos x="464566" y="209550"/>
              </a:cxn>
              <a:cxn ang="0">
                <a:pos x="526668" y="289560"/>
              </a:cxn>
              <a:cxn ang="0">
                <a:pos x="495680" y="212089"/>
              </a:cxn>
              <a:cxn ang="0">
                <a:pos x="523112" y="271780"/>
              </a:cxn>
              <a:cxn ang="0">
                <a:pos x="536447" y="270510"/>
              </a:cxn>
              <a:cxn ang="0">
                <a:pos x="582041" y="231139"/>
              </a:cxn>
              <a:cxn ang="0">
                <a:pos x="605409" y="223520"/>
              </a:cxn>
              <a:cxn ang="0">
                <a:pos x="640314" y="217170"/>
              </a:cxn>
              <a:cxn ang="0">
                <a:pos x="656462" y="95250"/>
              </a:cxn>
              <a:cxn ang="0">
                <a:pos x="621696" y="148589"/>
              </a:cxn>
              <a:cxn ang="0">
                <a:pos x="665734" y="179070"/>
              </a:cxn>
              <a:cxn ang="0">
                <a:pos x="634746" y="139700"/>
              </a:cxn>
              <a:cxn ang="0">
                <a:pos x="689483" y="106680"/>
              </a:cxn>
              <a:cxn ang="0">
                <a:pos x="690626" y="173989"/>
              </a:cxn>
              <a:cxn ang="0">
                <a:pos x="712978" y="146050"/>
              </a:cxn>
              <a:cxn ang="0">
                <a:pos x="765174" y="144780"/>
              </a:cxn>
              <a:cxn ang="0">
                <a:pos x="672465" y="111760"/>
              </a:cxn>
              <a:cxn ang="0">
                <a:pos x="783971" y="102870"/>
              </a:cxn>
              <a:cxn ang="0">
                <a:pos x="770635" y="120650"/>
              </a:cxn>
              <a:cxn ang="0">
                <a:pos x="748791" y="137160"/>
              </a:cxn>
              <a:cxn ang="0">
                <a:pos x="744982" y="45720"/>
              </a:cxn>
              <a:cxn ang="0">
                <a:pos x="734948" y="110489"/>
              </a:cxn>
              <a:cxn ang="0">
                <a:pos x="780288" y="96520"/>
              </a:cxn>
              <a:cxn ang="0">
                <a:pos x="718058" y="71120"/>
              </a:cxn>
              <a:cxn ang="0">
                <a:pos x="794385" y="88900"/>
              </a:cxn>
              <a:cxn ang="0">
                <a:pos x="842264" y="96520"/>
              </a:cxn>
              <a:cxn ang="0">
                <a:pos x="806958" y="78739"/>
              </a:cxn>
              <a:cxn ang="0">
                <a:pos x="737616" y="92710"/>
              </a:cxn>
              <a:cxn ang="0">
                <a:pos x="840612" y="77470"/>
              </a:cxn>
              <a:cxn ang="0">
                <a:pos x="820292" y="91439"/>
              </a:cxn>
              <a:cxn ang="0">
                <a:pos x="766317" y="43180"/>
              </a:cxn>
              <a:cxn ang="0">
                <a:pos x="805941" y="19050"/>
              </a:cxn>
            </a:cxnLst>
            <a:rect l="0" t="0" r="r" b="b"/>
            <a:pathLst>
              <a:path w="849630" h="592454">
                <a:moveTo>
                  <a:pt x="18034" y="447675"/>
                </a:moveTo>
                <a:lnTo>
                  <a:pt x="0" y="458724"/>
                </a:lnTo>
                <a:lnTo>
                  <a:pt x="30479" y="592201"/>
                </a:lnTo>
                <a:lnTo>
                  <a:pt x="45338" y="583057"/>
                </a:lnTo>
                <a:lnTo>
                  <a:pt x="36321" y="545972"/>
                </a:lnTo>
                <a:lnTo>
                  <a:pt x="60904" y="530987"/>
                </a:lnTo>
                <a:lnTo>
                  <a:pt x="32765" y="530987"/>
                </a:lnTo>
                <a:lnTo>
                  <a:pt x="17779" y="468502"/>
                </a:lnTo>
                <a:lnTo>
                  <a:pt x="42997" y="468502"/>
                </a:lnTo>
                <a:lnTo>
                  <a:pt x="18034" y="447675"/>
                </a:lnTo>
                <a:close/>
              </a:path>
              <a:path w="849630" h="592454">
                <a:moveTo>
                  <a:pt x="104949" y="520191"/>
                </a:moveTo>
                <a:lnTo>
                  <a:pt x="78612" y="520191"/>
                </a:lnTo>
                <a:lnTo>
                  <a:pt x="107568" y="544830"/>
                </a:lnTo>
                <a:lnTo>
                  <a:pt x="123062" y="535305"/>
                </a:lnTo>
                <a:lnTo>
                  <a:pt x="104949" y="520191"/>
                </a:lnTo>
                <a:close/>
              </a:path>
              <a:path w="849630" h="592454">
                <a:moveTo>
                  <a:pt x="42997" y="468502"/>
                </a:moveTo>
                <a:lnTo>
                  <a:pt x="17779" y="468502"/>
                </a:lnTo>
                <a:lnTo>
                  <a:pt x="66801" y="510031"/>
                </a:lnTo>
                <a:lnTo>
                  <a:pt x="32765" y="530987"/>
                </a:lnTo>
                <a:lnTo>
                  <a:pt x="60904" y="530987"/>
                </a:lnTo>
                <a:lnTo>
                  <a:pt x="78612" y="520191"/>
                </a:lnTo>
                <a:lnTo>
                  <a:pt x="104949" y="520191"/>
                </a:lnTo>
                <a:lnTo>
                  <a:pt x="42997" y="468502"/>
                </a:lnTo>
                <a:close/>
              </a:path>
              <a:path w="849630" h="592454">
                <a:moveTo>
                  <a:pt x="120396" y="389509"/>
                </a:moveTo>
                <a:lnTo>
                  <a:pt x="115315" y="390398"/>
                </a:lnTo>
                <a:lnTo>
                  <a:pt x="105918" y="394208"/>
                </a:lnTo>
                <a:lnTo>
                  <a:pt x="100456" y="397128"/>
                </a:lnTo>
                <a:lnTo>
                  <a:pt x="65531" y="418591"/>
                </a:lnTo>
                <a:lnTo>
                  <a:pt x="133350" y="529082"/>
                </a:lnTo>
                <a:lnTo>
                  <a:pt x="148081" y="520064"/>
                </a:lnTo>
                <a:lnTo>
                  <a:pt x="121157" y="476123"/>
                </a:lnTo>
                <a:lnTo>
                  <a:pt x="137922" y="465836"/>
                </a:lnTo>
                <a:lnTo>
                  <a:pt x="187990" y="465836"/>
                </a:lnTo>
                <a:lnTo>
                  <a:pt x="182163" y="463803"/>
                </a:lnTo>
                <a:lnTo>
                  <a:pt x="113537" y="463803"/>
                </a:lnTo>
                <a:lnTo>
                  <a:pt x="88010" y="422148"/>
                </a:lnTo>
                <a:lnTo>
                  <a:pt x="102615" y="413258"/>
                </a:lnTo>
                <a:lnTo>
                  <a:pt x="106679" y="410717"/>
                </a:lnTo>
                <a:lnTo>
                  <a:pt x="110235" y="408939"/>
                </a:lnTo>
                <a:lnTo>
                  <a:pt x="113410" y="407797"/>
                </a:lnTo>
                <a:lnTo>
                  <a:pt x="116459" y="406653"/>
                </a:lnTo>
                <a:lnTo>
                  <a:pt x="119506" y="406146"/>
                </a:lnTo>
                <a:lnTo>
                  <a:pt x="153162" y="406146"/>
                </a:lnTo>
                <a:lnTo>
                  <a:pt x="149606" y="400303"/>
                </a:lnTo>
                <a:lnTo>
                  <a:pt x="145541" y="396113"/>
                </a:lnTo>
                <a:lnTo>
                  <a:pt x="140843" y="393573"/>
                </a:lnTo>
                <a:lnTo>
                  <a:pt x="136144" y="391160"/>
                </a:lnTo>
                <a:lnTo>
                  <a:pt x="131190" y="389763"/>
                </a:lnTo>
                <a:lnTo>
                  <a:pt x="120396" y="389509"/>
                </a:lnTo>
                <a:close/>
              </a:path>
              <a:path w="849630" h="592454">
                <a:moveTo>
                  <a:pt x="187990" y="465836"/>
                </a:moveTo>
                <a:lnTo>
                  <a:pt x="137922" y="465836"/>
                </a:lnTo>
                <a:lnTo>
                  <a:pt x="199897" y="488314"/>
                </a:lnTo>
                <a:lnTo>
                  <a:pt x="218947" y="476630"/>
                </a:lnTo>
                <a:lnTo>
                  <a:pt x="187990" y="465836"/>
                </a:lnTo>
                <a:close/>
              </a:path>
              <a:path w="849630" h="592454">
                <a:moveTo>
                  <a:pt x="216280" y="332231"/>
                </a:moveTo>
                <a:lnTo>
                  <a:pt x="211201" y="332993"/>
                </a:lnTo>
                <a:lnTo>
                  <a:pt x="200659" y="336550"/>
                </a:lnTo>
                <a:lnTo>
                  <a:pt x="194690" y="339343"/>
                </a:lnTo>
                <a:lnTo>
                  <a:pt x="188214" y="343408"/>
                </a:lnTo>
                <a:lnTo>
                  <a:pt x="160400" y="360425"/>
                </a:lnTo>
                <a:lnTo>
                  <a:pt x="228218" y="470915"/>
                </a:lnTo>
                <a:lnTo>
                  <a:pt x="242823" y="461899"/>
                </a:lnTo>
                <a:lnTo>
                  <a:pt x="217678" y="420750"/>
                </a:lnTo>
                <a:lnTo>
                  <a:pt x="237997" y="408177"/>
                </a:lnTo>
                <a:lnTo>
                  <a:pt x="209930" y="408177"/>
                </a:lnTo>
                <a:lnTo>
                  <a:pt x="182879" y="363981"/>
                </a:lnTo>
                <a:lnTo>
                  <a:pt x="213995" y="348614"/>
                </a:lnTo>
                <a:lnTo>
                  <a:pt x="249189" y="348614"/>
                </a:lnTo>
                <a:lnTo>
                  <a:pt x="246887" y="344804"/>
                </a:lnTo>
                <a:lnTo>
                  <a:pt x="221234" y="332613"/>
                </a:lnTo>
                <a:lnTo>
                  <a:pt x="216280" y="332231"/>
                </a:lnTo>
                <a:close/>
              </a:path>
              <a:path w="849630" h="592454">
                <a:moveTo>
                  <a:pt x="153162" y="406146"/>
                </a:moveTo>
                <a:lnTo>
                  <a:pt x="119506" y="406146"/>
                </a:lnTo>
                <a:lnTo>
                  <a:pt x="125856" y="406400"/>
                </a:lnTo>
                <a:lnTo>
                  <a:pt x="128778" y="407288"/>
                </a:lnTo>
                <a:lnTo>
                  <a:pt x="131444" y="409066"/>
                </a:lnTo>
                <a:lnTo>
                  <a:pt x="134112" y="410972"/>
                </a:lnTo>
                <a:lnTo>
                  <a:pt x="136525" y="413385"/>
                </a:lnTo>
                <a:lnTo>
                  <a:pt x="138429" y="416687"/>
                </a:lnTo>
                <a:lnTo>
                  <a:pt x="140843" y="420497"/>
                </a:lnTo>
                <a:lnTo>
                  <a:pt x="142366" y="424179"/>
                </a:lnTo>
                <a:lnTo>
                  <a:pt x="143128" y="427609"/>
                </a:lnTo>
                <a:lnTo>
                  <a:pt x="143890" y="431164"/>
                </a:lnTo>
                <a:lnTo>
                  <a:pt x="143763" y="434593"/>
                </a:lnTo>
                <a:lnTo>
                  <a:pt x="142966" y="438150"/>
                </a:lnTo>
                <a:lnTo>
                  <a:pt x="141985" y="441705"/>
                </a:lnTo>
                <a:lnTo>
                  <a:pt x="140081" y="445008"/>
                </a:lnTo>
                <a:lnTo>
                  <a:pt x="137159" y="447801"/>
                </a:lnTo>
                <a:lnTo>
                  <a:pt x="134238" y="450723"/>
                </a:lnTo>
                <a:lnTo>
                  <a:pt x="130682" y="453389"/>
                </a:lnTo>
                <a:lnTo>
                  <a:pt x="113537" y="463803"/>
                </a:lnTo>
                <a:lnTo>
                  <a:pt x="182163" y="463803"/>
                </a:lnTo>
                <a:lnTo>
                  <a:pt x="150113" y="452627"/>
                </a:lnTo>
                <a:lnTo>
                  <a:pt x="155575" y="445642"/>
                </a:lnTo>
                <a:lnTo>
                  <a:pt x="158622" y="438150"/>
                </a:lnTo>
                <a:lnTo>
                  <a:pt x="159384" y="430275"/>
                </a:lnTo>
                <a:lnTo>
                  <a:pt x="159468" y="424179"/>
                </a:lnTo>
                <a:lnTo>
                  <a:pt x="158464" y="418258"/>
                </a:lnTo>
                <a:lnTo>
                  <a:pt x="156348" y="412220"/>
                </a:lnTo>
                <a:lnTo>
                  <a:pt x="153162" y="406146"/>
                </a:lnTo>
                <a:close/>
              </a:path>
              <a:path w="849630" h="592454">
                <a:moveTo>
                  <a:pt x="249189" y="348614"/>
                </a:moveTo>
                <a:lnTo>
                  <a:pt x="213995" y="348614"/>
                </a:lnTo>
                <a:lnTo>
                  <a:pt x="221107" y="348868"/>
                </a:lnTo>
                <a:lnTo>
                  <a:pt x="224409" y="349885"/>
                </a:lnTo>
                <a:lnTo>
                  <a:pt x="240284" y="374014"/>
                </a:lnTo>
                <a:lnTo>
                  <a:pt x="240284" y="377443"/>
                </a:lnTo>
                <a:lnTo>
                  <a:pt x="239308" y="381380"/>
                </a:lnTo>
                <a:lnTo>
                  <a:pt x="238505" y="384937"/>
                </a:lnTo>
                <a:lnTo>
                  <a:pt x="219964" y="401954"/>
                </a:lnTo>
                <a:lnTo>
                  <a:pt x="209930" y="408177"/>
                </a:lnTo>
                <a:lnTo>
                  <a:pt x="237997" y="408177"/>
                </a:lnTo>
                <a:lnTo>
                  <a:pt x="243840" y="403225"/>
                </a:lnTo>
                <a:lnTo>
                  <a:pt x="247777" y="398144"/>
                </a:lnTo>
                <a:lnTo>
                  <a:pt x="251840" y="393064"/>
                </a:lnTo>
                <a:lnTo>
                  <a:pt x="254508" y="387476"/>
                </a:lnTo>
                <a:lnTo>
                  <a:pt x="256122" y="381000"/>
                </a:lnTo>
                <a:lnTo>
                  <a:pt x="257174" y="376554"/>
                </a:lnTo>
                <a:lnTo>
                  <a:pt x="257238" y="374014"/>
                </a:lnTo>
                <a:lnTo>
                  <a:pt x="257196" y="370839"/>
                </a:lnTo>
                <a:lnTo>
                  <a:pt x="255523" y="360806"/>
                </a:lnTo>
                <a:lnTo>
                  <a:pt x="253618" y="355726"/>
                </a:lnTo>
                <a:lnTo>
                  <a:pt x="250571" y="350900"/>
                </a:lnTo>
                <a:lnTo>
                  <a:pt x="249189" y="348614"/>
                </a:lnTo>
                <a:close/>
              </a:path>
              <a:path w="849630" h="592454">
                <a:moveTo>
                  <a:pt x="321436" y="299720"/>
                </a:moveTo>
                <a:lnTo>
                  <a:pt x="307466" y="308610"/>
                </a:lnTo>
                <a:lnTo>
                  <a:pt x="358266" y="391160"/>
                </a:lnTo>
                <a:lnTo>
                  <a:pt x="372236" y="383539"/>
                </a:lnTo>
                <a:lnTo>
                  <a:pt x="336168" y="323850"/>
                </a:lnTo>
                <a:lnTo>
                  <a:pt x="337439" y="318770"/>
                </a:lnTo>
                <a:lnTo>
                  <a:pt x="339471" y="314960"/>
                </a:lnTo>
                <a:lnTo>
                  <a:pt x="341333" y="312420"/>
                </a:lnTo>
                <a:lnTo>
                  <a:pt x="328929" y="312420"/>
                </a:lnTo>
                <a:lnTo>
                  <a:pt x="321436" y="299720"/>
                </a:lnTo>
                <a:close/>
              </a:path>
              <a:path w="849630" h="592454">
                <a:moveTo>
                  <a:pt x="416686" y="246380"/>
                </a:moveTo>
                <a:lnTo>
                  <a:pt x="411860" y="246380"/>
                </a:lnTo>
                <a:lnTo>
                  <a:pt x="397128" y="250189"/>
                </a:lnTo>
                <a:lnTo>
                  <a:pt x="391922" y="254000"/>
                </a:lnTo>
                <a:lnTo>
                  <a:pt x="384228" y="259080"/>
                </a:lnTo>
                <a:lnTo>
                  <a:pt x="378285" y="266700"/>
                </a:lnTo>
                <a:lnTo>
                  <a:pt x="374080" y="274320"/>
                </a:lnTo>
                <a:lnTo>
                  <a:pt x="371602" y="283210"/>
                </a:lnTo>
                <a:lnTo>
                  <a:pt x="370959" y="292100"/>
                </a:lnTo>
                <a:lnTo>
                  <a:pt x="372268" y="302260"/>
                </a:lnTo>
                <a:lnTo>
                  <a:pt x="394636" y="337820"/>
                </a:lnTo>
                <a:lnTo>
                  <a:pt x="420151" y="347980"/>
                </a:lnTo>
                <a:lnTo>
                  <a:pt x="429418" y="346710"/>
                </a:lnTo>
                <a:lnTo>
                  <a:pt x="438923" y="344170"/>
                </a:lnTo>
                <a:lnTo>
                  <a:pt x="448691" y="339089"/>
                </a:lnTo>
                <a:lnTo>
                  <a:pt x="452120" y="336550"/>
                </a:lnTo>
                <a:lnTo>
                  <a:pt x="454786" y="335280"/>
                </a:lnTo>
                <a:lnTo>
                  <a:pt x="456691" y="332739"/>
                </a:lnTo>
                <a:lnTo>
                  <a:pt x="422354" y="332739"/>
                </a:lnTo>
                <a:lnTo>
                  <a:pt x="416305" y="331470"/>
                </a:lnTo>
                <a:lnTo>
                  <a:pt x="410515" y="328930"/>
                </a:lnTo>
                <a:lnTo>
                  <a:pt x="405129" y="325120"/>
                </a:lnTo>
                <a:lnTo>
                  <a:pt x="400125" y="320039"/>
                </a:lnTo>
                <a:lnTo>
                  <a:pt x="395478" y="313689"/>
                </a:lnTo>
                <a:lnTo>
                  <a:pt x="411879" y="303530"/>
                </a:lnTo>
                <a:lnTo>
                  <a:pt x="388873" y="303530"/>
                </a:lnTo>
                <a:lnTo>
                  <a:pt x="387096" y="299720"/>
                </a:lnTo>
                <a:lnTo>
                  <a:pt x="385826" y="295910"/>
                </a:lnTo>
                <a:lnTo>
                  <a:pt x="384809" y="289560"/>
                </a:lnTo>
                <a:lnTo>
                  <a:pt x="384936" y="285750"/>
                </a:lnTo>
                <a:lnTo>
                  <a:pt x="405510" y="261620"/>
                </a:lnTo>
                <a:lnTo>
                  <a:pt x="442150" y="261620"/>
                </a:lnTo>
                <a:lnTo>
                  <a:pt x="440054" y="259080"/>
                </a:lnTo>
                <a:lnTo>
                  <a:pt x="431165" y="251460"/>
                </a:lnTo>
                <a:lnTo>
                  <a:pt x="426592" y="250189"/>
                </a:lnTo>
                <a:lnTo>
                  <a:pt x="421640" y="247650"/>
                </a:lnTo>
                <a:lnTo>
                  <a:pt x="416686" y="246380"/>
                </a:lnTo>
                <a:close/>
              </a:path>
              <a:path w="849630" h="592454">
                <a:moveTo>
                  <a:pt x="463422" y="299720"/>
                </a:moveTo>
                <a:lnTo>
                  <a:pt x="462660" y="299720"/>
                </a:lnTo>
                <a:lnTo>
                  <a:pt x="462153" y="300989"/>
                </a:lnTo>
                <a:lnTo>
                  <a:pt x="460247" y="306070"/>
                </a:lnTo>
                <a:lnTo>
                  <a:pt x="459104" y="307339"/>
                </a:lnTo>
                <a:lnTo>
                  <a:pt x="457708" y="309880"/>
                </a:lnTo>
                <a:lnTo>
                  <a:pt x="455803" y="312420"/>
                </a:lnTo>
                <a:lnTo>
                  <a:pt x="454152" y="314960"/>
                </a:lnTo>
                <a:lnTo>
                  <a:pt x="451992" y="317500"/>
                </a:lnTo>
                <a:lnTo>
                  <a:pt x="449453" y="320039"/>
                </a:lnTo>
                <a:lnTo>
                  <a:pt x="447040" y="322580"/>
                </a:lnTo>
                <a:lnTo>
                  <a:pt x="444246" y="325120"/>
                </a:lnTo>
                <a:lnTo>
                  <a:pt x="441071" y="326389"/>
                </a:lnTo>
                <a:lnTo>
                  <a:pt x="434736" y="330200"/>
                </a:lnTo>
                <a:lnTo>
                  <a:pt x="422354" y="332739"/>
                </a:lnTo>
                <a:lnTo>
                  <a:pt x="456691" y="332739"/>
                </a:lnTo>
                <a:lnTo>
                  <a:pt x="458723" y="331470"/>
                </a:lnTo>
                <a:lnTo>
                  <a:pt x="460755" y="328930"/>
                </a:lnTo>
                <a:lnTo>
                  <a:pt x="463041" y="326389"/>
                </a:lnTo>
                <a:lnTo>
                  <a:pt x="464692" y="325120"/>
                </a:lnTo>
                <a:lnTo>
                  <a:pt x="466343" y="322580"/>
                </a:lnTo>
                <a:lnTo>
                  <a:pt x="471551" y="316230"/>
                </a:lnTo>
                <a:lnTo>
                  <a:pt x="472821" y="314960"/>
                </a:lnTo>
                <a:lnTo>
                  <a:pt x="463422" y="299720"/>
                </a:lnTo>
                <a:close/>
              </a:path>
              <a:path w="849630" h="592454">
                <a:moveTo>
                  <a:pt x="351662" y="281939"/>
                </a:moveTo>
                <a:lnTo>
                  <a:pt x="350647" y="283210"/>
                </a:lnTo>
                <a:lnTo>
                  <a:pt x="348234" y="283210"/>
                </a:lnTo>
                <a:lnTo>
                  <a:pt x="347217" y="284480"/>
                </a:lnTo>
                <a:lnTo>
                  <a:pt x="345693" y="285750"/>
                </a:lnTo>
                <a:lnTo>
                  <a:pt x="342137" y="287020"/>
                </a:lnTo>
                <a:lnTo>
                  <a:pt x="339090" y="290830"/>
                </a:lnTo>
                <a:lnTo>
                  <a:pt x="333755" y="298450"/>
                </a:lnTo>
                <a:lnTo>
                  <a:pt x="331342" y="304800"/>
                </a:lnTo>
                <a:lnTo>
                  <a:pt x="328929" y="312420"/>
                </a:lnTo>
                <a:lnTo>
                  <a:pt x="341333" y="312420"/>
                </a:lnTo>
                <a:lnTo>
                  <a:pt x="342265" y="311150"/>
                </a:lnTo>
                <a:lnTo>
                  <a:pt x="344932" y="306070"/>
                </a:lnTo>
                <a:lnTo>
                  <a:pt x="348234" y="303530"/>
                </a:lnTo>
                <a:lnTo>
                  <a:pt x="353567" y="299720"/>
                </a:lnTo>
                <a:lnTo>
                  <a:pt x="354965" y="299720"/>
                </a:lnTo>
                <a:lnTo>
                  <a:pt x="356234" y="298450"/>
                </a:lnTo>
                <a:lnTo>
                  <a:pt x="357378" y="298450"/>
                </a:lnTo>
                <a:lnTo>
                  <a:pt x="358647" y="297180"/>
                </a:lnTo>
                <a:lnTo>
                  <a:pt x="360553" y="297180"/>
                </a:lnTo>
                <a:lnTo>
                  <a:pt x="351662" y="281939"/>
                </a:lnTo>
                <a:close/>
              </a:path>
              <a:path w="849630" h="592454">
                <a:moveTo>
                  <a:pt x="555907" y="270510"/>
                </a:moveTo>
                <a:lnTo>
                  <a:pt x="536447" y="270510"/>
                </a:lnTo>
                <a:lnTo>
                  <a:pt x="560704" y="309880"/>
                </a:lnTo>
                <a:lnTo>
                  <a:pt x="574674" y="300989"/>
                </a:lnTo>
                <a:lnTo>
                  <a:pt x="555907" y="270510"/>
                </a:lnTo>
                <a:close/>
              </a:path>
              <a:path w="849630" h="592454">
                <a:moveTo>
                  <a:pt x="442150" y="261620"/>
                </a:moveTo>
                <a:lnTo>
                  <a:pt x="414909" y="261620"/>
                </a:lnTo>
                <a:lnTo>
                  <a:pt x="417829" y="262889"/>
                </a:lnTo>
                <a:lnTo>
                  <a:pt x="420497" y="262889"/>
                </a:lnTo>
                <a:lnTo>
                  <a:pt x="423036" y="265430"/>
                </a:lnTo>
                <a:lnTo>
                  <a:pt x="425449" y="267970"/>
                </a:lnTo>
                <a:lnTo>
                  <a:pt x="427990" y="269239"/>
                </a:lnTo>
                <a:lnTo>
                  <a:pt x="432816" y="276860"/>
                </a:lnTo>
                <a:lnTo>
                  <a:pt x="388873" y="303530"/>
                </a:lnTo>
                <a:lnTo>
                  <a:pt x="411879" y="303530"/>
                </a:lnTo>
                <a:lnTo>
                  <a:pt x="452882" y="278130"/>
                </a:lnTo>
                <a:lnTo>
                  <a:pt x="448309" y="270510"/>
                </a:lnTo>
                <a:lnTo>
                  <a:pt x="444246" y="264160"/>
                </a:lnTo>
                <a:lnTo>
                  <a:pt x="442150" y="261620"/>
                </a:lnTo>
                <a:close/>
              </a:path>
              <a:path w="849630" h="592454">
                <a:moveTo>
                  <a:pt x="505078" y="187960"/>
                </a:moveTo>
                <a:lnTo>
                  <a:pt x="491997" y="195580"/>
                </a:lnTo>
                <a:lnTo>
                  <a:pt x="493395" y="199389"/>
                </a:lnTo>
                <a:lnTo>
                  <a:pt x="488822" y="199389"/>
                </a:lnTo>
                <a:lnTo>
                  <a:pt x="484759" y="200660"/>
                </a:lnTo>
                <a:lnTo>
                  <a:pt x="477392" y="201930"/>
                </a:lnTo>
                <a:lnTo>
                  <a:pt x="473328" y="204470"/>
                </a:lnTo>
                <a:lnTo>
                  <a:pt x="469137" y="207010"/>
                </a:lnTo>
                <a:lnTo>
                  <a:pt x="464566" y="209550"/>
                </a:lnTo>
                <a:lnTo>
                  <a:pt x="460628" y="213360"/>
                </a:lnTo>
                <a:lnTo>
                  <a:pt x="450951" y="241300"/>
                </a:lnTo>
                <a:lnTo>
                  <a:pt x="451103" y="245110"/>
                </a:lnTo>
                <a:lnTo>
                  <a:pt x="467516" y="280670"/>
                </a:lnTo>
                <a:lnTo>
                  <a:pt x="496444" y="300989"/>
                </a:lnTo>
                <a:lnTo>
                  <a:pt x="503888" y="300989"/>
                </a:lnTo>
                <a:lnTo>
                  <a:pt x="511165" y="299720"/>
                </a:lnTo>
                <a:lnTo>
                  <a:pt x="522985" y="293370"/>
                </a:lnTo>
                <a:lnTo>
                  <a:pt x="526668" y="289560"/>
                </a:lnTo>
                <a:lnTo>
                  <a:pt x="529590" y="285750"/>
                </a:lnTo>
                <a:lnTo>
                  <a:pt x="499998" y="285750"/>
                </a:lnTo>
                <a:lnTo>
                  <a:pt x="493648" y="281939"/>
                </a:lnTo>
                <a:lnTo>
                  <a:pt x="468534" y="248920"/>
                </a:lnTo>
                <a:lnTo>
                  <a:pt x="467177" y="242570"/>
                </a:lnTo>
                <a:lnTo>
                  <a:pt x="467211" y="234950"/>
                </a:lnTo>
                <a:lnTo>
                  <a:pt x="488696" y="213360"/>
                </a:lnTo>
                <a:lnTo>
                  <a:pt x="491871" y="212089"/>
                </a:lnTo>
                <a:lnTo>
                  <a:pt x="495680" y="212089"/>
                </a:lnTo>
                <a:lnTo>
                  <a:pt x="500253" y="210820"/>
                </a:lnTo>
                <a:lnTo>
                  <a:pt x="519154" y="210820"/>
                </a:lnTo>
                <a:lnTo>
                  <a:pt x="505078" y="187960"/>
                </a:lnTo>
                <a:close/>
              </a:path>
              <a:path w="849630" h="592454">
                <a:moveTo>
                  <a:pt x="519154" y="210820"/>
                </a:moveTo>
                <a:lnTo>
                  <a:pt x="500253" y="210820"/>
                </a:lnTo>
                <a:lnTo>
                  <a:pt x="529209" y="257810"/>
                </a:lnTo>
                <a:lnTo>
                  <a:pt x="527811" y="262889"/>
                </a:lnTo>
                <a:lnTo>
                  <a:pt x="525779" y="266700"/>
                </a:lnTo>
                <a:lnTo>
                  <a:pt x="523112" y="271780"/>
                </a:lnTo>
                <a:lnTo>
                  <a:pt x="520318" y="275589"/>
                </a:lnTo>
                <a:lnTo>
                  <a:pt x="517016" y="278130"/>
                </a:lnTo>
                <a:lnTo>
                  <a:pt x="513207" y="280670"/>
                </a:lnTo>
                <a:lnTo>
                  <a:pt x="506476" y="284480"/>
                </a:lnTo>
                <a:lnTo>
                  <a:pt x="499998" y="285750"/>
                </a:lnTo>
                <a:lnTo>
                  <a:pt x="529590" y="285750"/>
                </a:lnTo>
                <a:lnTo>
                  <a:pt x="532384" y="281939"/>
                </a:lnTo>
                <a:lnTo>
                  <a:pt x="534670" y="275589"/>
                </a:lnTo>
                <a:lnTo>
                  <a:pt x="536447" y="270510"/>
                </a:lnTo>
                <a:lnTo>
                  <a:pt x="555907" y="270510"/>
                </a:lnTo>
                <a:lnTo>
                  <a:pt x="519154" y="210820"/>
                </a:lnTo>
                <a:close/>
              </a:path>
              <a:path w="849630" h="592454">
                <a:moveTo>
                  <a:pt x="539115" y="166370"/>
                </a:moveTo>
                <a:lnTo>
                  <a:pt x="561593" y="234950"/>
                </a:lnTo>
                <a:lnTo>
                  <a:pt x="584327" y="250189"/>
                </a:lnTo>
                <a:lnTo>
                  <a:pt x="588264" y="250189"/>
                </a:lnTo>
                <a:lnTo>
                  <a:pt x="615442" y="232410"/>
                </a:lnTo>
                <a:lnTo>
                  <a:pt x="584580" y="232410"/>
                </a:lnTo>
                <a:lnTo>
                  <a:pt x="582041" y="231139"/>
                </a:lnTo>
                <a:lnTo>
                  <a:pt x="568071" y="213360"/>
                </a:lnTo>
                <a:lnTo>
                  <a:pt x="539115" y="166370"/>
                </a:lnTo>
                <a:close/>
              </a:path>
              <a:path w="849630" h="592454">
                <a:moveTo>
                  <a:pt x="590296" y="135889"/>
                </a:moveTo>
                <a:lnTo>
                  <a:pt x="576326" y="143510"/>
                </a:lnTo>
                <a:lnTo>
                  <a:pt x="614298" y="205739"/>
                </a:lnTo>
                <a:lnTo>
                  <a:pt x="612774" y="210820"/>
                </a:lnTo>
                <a:lnTo>
                  <a:pt x="610742" y="214630"/>
                </a:lnTo>
                <a:lnTo>
                  <a:pt x="608076" y="219710"/>
                </a:lnTo>
                <a:lnTo>
                  <a:pt x="605409" y="223520"/>
                </a:lnTo>
                <a:lnTo>
                  <a:pt x="602360" y="227330"/>
                </a:lnTo>
                <a:lnTo>
                  <a:pt x="598932" y="228600"/>
                </a:lnTo>
                <a:lnTo>
                  <a:pt x="595248" y="231139"/>
                </a:lnTo>
                <a:lnTo>
                  <a:pt x="592201" y="232410"/>
                </a:lnTo>
                <a:lnTo>
                  <a:pt x="615442" y="232410"/>
                </a:lnTo>
                <a:lnTo>
                  <a:pt x="617220" y="229870"/>
                </a:lnTo>
                <a:lnTo>
                  <a:pt x="619505" y="223520"/>
                </a:lnTo>
                <a:lnTo>
                  <a:pt x="621537" y="217170"/>
                </a:lnTo>
                <a:lnTo>
                  <a:pt x="640314" y="217170"/>
                </a:lnTo>
                <a:lnTo>
                  <a:pt x="590296" y="135889"/>
                </a:lnTo>
                <a:close/>
              </a:path>
              <a:path w="849630" h="592454">
                <a:moveTo>
                  <a:pt x="640314" y="217170"/>
                </a:moveTo>
                <a:lnTo>
                  <a:pt x="621537" y="217170"/>
                </a:lnTo>
                <a:lnTo>
                  <a:pt x="627126" y="227330"/>
                </a:lnTo>
                <a:lnTo>
                  <a:pt x="641096" y="218439"/>
                </a:lnTo>
                <a:lnTo>
                  <a:pt x="640314" y="217170"/>
                </a:lnTo>
                <a:close/>
              </a:path>
              <a:path w="849630" h="592454">
                <a:moveTo>
                  <a:pt x="666241" y="93980"/>
                </a:moveTo>
                <a:lnTo>
                  <a:pt x="661289" y="93980"/>
                </a:lnTo>
                <a:lnTo>
                  <a:pt x="656462" y="95250"/>
                </a:lnTo>
                <a:lnTo>
                  <a:pt x="651510" y="95250"/>
                </a:lnTo>
                <a:lnTo>
                  <a:pt x="646557" y="97789"/>
                </a:lnTo>
                <a:lnTo>
                  <a:pt x="641477" y="100330"/>
                </a:lnTo>
                <a:lnTo>
                  <a:pt x="633763" y="106680"/>
                </a:lnTo>
                <a:lnTo>
                  <a:pt x="627776" y="113030"/>
                </a:lnTo>
                <a:lnTo>
                  <a:pt x="623528" y="120650"/>
                </a:lnTo>
                <a:lnTo>
                  <a:pt x="621029" y="129539"/>
                </a:lnTo>
                <a:lnTo>
                  <a:pt x="620387" y="139700"/>
                </a:lnTo>
                <a:lnTo>
                  <a:pt x="621696" y="148589"/>
                </a:lnTo>
                <a:lnTo>
                  <a:pt x="644064" y="185420"/>
                </a:lnTo>
                <a:lnTo>
                  <a:pt x="669581" y="194310"/>
                </a:lnTo>
                <a:lnTo>
                  <a:pt x="678862" y="194310"/>
                </a:lnTo>
                <a:lnTo>
                  <a:pt x="688405" y="190500"/>
                </a:lnTo>
                <a:lnTo>
                  <a:pt x="698246" y="185420"/>
                </a:lnTo>
                <a:lnTo>
                  <a:pt x="701547" y="184150"/>
                </a:lnTo>
                <a:lnTo>
                  <a:pt x="704215" y="181610"/>
                </a:lnTo>
                <a:lnTo>
                  <a:pt x="708152" y="179070"/>
                </a:lnTo>
                <a:lnTo>
                  <a:pt x="665734" y="179070"/>
                </a:lnTo>
                <a:lnTo>
                  <a:pt x="659997" y="176530"/>
                </a:lnTo>
                <a:lnTo>
                  <a:pt x="654605" y="172720"/>
                </a:lnTo>
                <a:lnTo>
                  <a:pt x="649571" y="167639"/>
                </a:lnTo>
                <a:lnTo>
                  <a:pt x="644905" y="161289"/>
                </a:lnTo>
                <a:lnTo>
                  <a:pt x="663398" y="149860"/>
                </a:lnTo>
                <a:lnTo>
                  <a:pt x="638429" y="149860"/>
                </a:lnTo>
                <a:lnTo>
                  <a:pt x="636523" y="146050"/>
                </a:lnTo>
                <a:lnTo>
                  <a:pt x="635380" y="143510"/>
                </a:lnTo>
                <a:lnTo>
                  <a:pt x="634746" y="139700"/>
                </a:lnTo>
                <a:lnTo>
                  <a:pt x="634237" y="135889"/>
                </a:lnTo>
                <a:lnTo>
                  <a:pt x="634365" y="133350"/>
                </a:lnTo>
                <a:lnTo>
                  <a:pt x="647699" y="113030"/>
                </a:lnTo>
                <a:lnTo>
                  <a:pt x="651383" y="110489"/>
                </a:lnTo>
                <a:lnTo>
                  <a:pt x="654939" y="109220"/>
                </a:lnTo>
                <a:lnTo>
                  <a:pt x="658114" y="109220"/>
                </a:lnTo>
                <a:lnTo>
                  <a:pt x="661289" y="107950"/>
                </a:lnTo>
                <a:lnTo>
                  <a:pt x="690530" y="107950"/>
                </a:lnTo>
                <a:lnTo>
                  <a:pt x="689483" y="106680"/>
                </a:lnTo>
                <a:lnTo>
                  <a:pt x="680720" y="99060"/>
                </a:lnTo>
                <a:lnTo>
                  <a:pt x="676021" y="96520"/>
                </a:lnTo>
                <a:lnTo>
                  <a:pt x="666241" y="93980"/>
                </a:lnTo>
                <a:close/>
              </a:path>
              <a:path w="849630" h="592454">
                <a:moveTo>
                  <a:pt x="712978" y="146050"/>
                </a:moveTo>
                <a:lnTo>
                  <a:pt x="712089" y="147320"/>
                </a:lnTo>
                <a:lnTo>
                  <a:pt x="711580" y="148589"/>
                </a:lnTo>
                <a:lnTo>
                  <a:pt x="710691" y="149860"/>
                </a:lnTo>
                <a:lnTo>
                  <a:pt x="693673" y="171450"/>
                </a:lnTo>
                <a:lnTo>
                  <a:pt x="690626" y="173989"/>
                </a:lnTo>
                <a:lnTo>
                  <a:pt x="677941" y="179070"/>
                </a:lnTo>
                <a:lnTo>
                  <a:pt x="708152" y="179070"/>
                </a:lnTo>
                <a:lnTo>
                  <a:pt x="712470" y="173989"/>
                </a:lnTo>
                <a:lnTo>
                  <a:pt x="714121" y="172720"/>
                </a:lnTo>
                <a:lnTo>
                  <a:pt x="715772" y="170180"/>
                </a:lnTo>
                <a:lnTo>
                  <a:pt x="717677" y="167639"/>
                </a:lnTo>
                <a:lnTo>
                  <a:pt x="720979" y="163830"/>
                </a:lnTo>
                <a:lnTo>
                  <a:pt x="722248" y="161289"/>
                </a:lnTo>
                <a:lnTo>
                  <a:pt x="712978" y="146050"/>
                </a:lnTo>
                <a:close/>
              </a:path>
              <a:path w="849630" h="592454">
                <a:moveTo>
                  <a:pt x="726312" y="138430"/>
                </a:moveTo>
                <a:lnTo>
                  <a:pt x="724535" y="138430"/>
                </a:lnTo>
                <a:lnTo>
                  <a:pt x="723772" y="139700"/>
                </a:lnTo>
                <a:lnTo>
                  <a:pt x="733424" y="154939"/>
                </a:lnTo>
                <a:lnTo>
                  <a:pt x="737616" y="154939"/>
                </a:lnTo>
                <a:lnTo>
                  <a:pt x="742568" y="153670"/>
                </a:lnTo>
                <a:lnTo>
                  <a:pt x="753998" y="151130"/>
                </a:lnTo>
                <a:lnTo>
                  <a:pt x="759714" y="148589"/>
                </a:lnTo>
                <a:lnTo>
                  <a:pt x="765174" y="144780"/>
                </a:lnTo>
                <a:lnTo>
                  <a:pt x="770890" y="140970"/>
                </a:lnTo>
                <a:lnTo>
                  <a:pt x="772985" y="139700"/>
                </a:lnTo>
                <a:lnTo>
                  <a:pt x="730630" y="139700"/>
                </a:lnTo>
                <a:lnTo>
                  <a:pt x="726312" y="138430"/>
                </a:lnTo>
                <a:close/>
              </a:path>
              <a:path w="849630" h="592454">
                <a:moveTo>
                  <a:pt x="690530" y="107950"/>
                </a:moveTo>
                <a:lnTo>
                  <a:pt x="664336" y="107950"/>
                </a:lnTo>
                <a:lnTo>
                  <a:pt x="667258" y="109220"/>
                </a:lnTo>
                <a:lnTo>
                  <a:pt x="669924" y="110489"/>
                </a:lnTo>
                <a:lnTo>
                  <a:pt x="672465" y="111760"/>
                </a:lnTo>
                <a:lnTo>
                  <a:pt x="675004" y="114300"/>
                </a:lnTo>
                <a:lnTo>
                  <a:pt x="679830" y="119380"/>
                </a:lnTo>
                <a:lnTo>
                  <a:pt x="682243" y="123189"/>
                </a:lnTo>
                <a:lnTo>
                  <a:pt x="638429" y="149860"/>
                </a:lnTo>
                <a:lnTo>
                  <a:pt x="663398" y="149860"/>
                </a:lnTo>
                <a:lnTo>
                  <a:pt x="702436" y="125730"/>
                </a:lnTo>
                <a:lnTo>
                  <a:pt x="693673" y="111760"/>
                </a:lnTo>
                <a:lnTo>
                  <a:pt x="690530" y="107950"/>
                </a:lnTo>
                <a:close/>
              </a:path>
              <a:path w="849630" h="592454">
                <a:moveTo>
                  <a:pt x="783971" y="102870"/>
                </a:moveTo>
                <a:lnTo>
                  <a:pt x="758571" y="102870"/>
                </a:lnTo>
                <a:lnTo>
                  <a:pt x="761365" y="104139"/>
                </a:lnTo>
                <a:lnTo>
                  <a:pt x="764159" y="104139"/>
                </a:lnTo>
                <a:lnTo>
                  <a:pt x="766698" y="106680"/>
                </a:lnTo>
                <a:lnTo>
                  <a:pt x="768730" y="109220"/>
                </a:lnTo>
                <a:lnTo>
                  <a:pt x="770254" y="111760"/>
                </a:lnTo>
                <a:lnTo>
                  <a:pt x="771016" y="114300"/>
                </a:lnTo>
                <a:lnTo>
                  <a:pt x="771143" y="118110"/>
                </a:lnTo>
                <a:lnTo>
                  <a:pt x="770635" y="120650"/>
                </a:lnTo>
                <a:lnTo>
                  <a:pt x="769620" y="121920"/>
                </a:lnTo>
                <a:lnTo>
                  <a:pt x="767334" y="125730"/>
                </a:lnTo>
                <a:lnTo>
                  <a:pt x="765174" y="128270"/>
                </a:lnTo>
                <a:lnTo>
                  <a:pt x="762889" y="129539"/>
                </a:lnTo>
                <a:lnTo>
                  <a:pt x="760729" y="132080"/>
                </a:lnTo>
                <a:lnTo>
                  <a:pt x="758443" y="133350"/>
                </a:lnTo>
                <a:lnTo>
                  <a:pt x="755396" y="134620"/>
                </a:lnTo>
                <a:lnTo>
                  <a:pt x="752221" y="135889"/>
                </a:lnTo>
                <a:lnTo>
                  <a:pt x="748791" y="137160"/>
                </a:lnTo>
                <a:lnTo>
                  <a:pt x="745490" y="138430"/>
                </a:lnTo>
                <a:lnTo>
                  <a:pt x="739266" y="138430"/>
                </a:lnTo>
                <a:lnTo>
                  <a:pt x="735837" y="139700"/>
                </a:lnTo>
                <a:lnTo>
                  <a:pt x="772985" y="139700"/>
                </a:lnTo>
                <a:lnTo>
                  <a:pt x="786384" y="114300"/>
                </a:lnTo>
                <a:lnTo>
                  <a:pt x="785876" y="110489"/>
                </a:lnTo>
                <a:lnTo>
                  <a:pt x="785241" y="106680"/>
                </a:lnTo>
                <a:lnTo>
                  <a:pt x="783971" y="102870"/>
                </a:lnTo>
                <a:close/>
              </a:path>
              <a:path w="849630" h="592454">
                <a:moveTo>
                  <a:pt x="744982" y="45720"/>
                </a:moveTo>
                <a:lnTo>
                  <a:pt x="740791" y="45720"/>
                </a:lnTo>
                <a:lnTo>
                  <a:pt x="735965" y="46989"/>
                </a:lnTo>
                <a:lnTo>
                  <a:pt x="730630" y="49530"/>
                </a:lnTo>
                <a:lnTo>
                  <a:pt x="725297" y="50800"/>
                </a:lnTo>
                <a:lnTo>
                  <a:pt x="694816" y="85089"/>
                </a:lnTo>
                <a:lnTo>
                  <a:pt x="695705" y="92710"/>
                </a:lnTo>
                <a:lnTo>
                  <a:pt x="718311" y="113030"/>
                </a:lnTo>
                <a:lnTo>
                  <a:pt x="724661" y="113030"/>
                </a:lnTo>
                <a:lnTo>
                  <a:pt x="734948" y="110489"/>
                </a:lnTo>
                <a:lnTo>
                  <a:pt x="737997" y="109220"/>
                </a:lnTo>
                <a:lnTo>
                  <a:pt x="741298" y="107950"/>
                </a:lnTo>
                <a:lnTo>
                  <a:pt x="744473" y="106680"/>
                </a:lnTo>
                <a:lnTo>
                  <a:pt x="747141" y="106680"/>
                </a:lnTo>
                <a:lnTo>
                  <a:pt x="754507" y="104139"/>
                </a:lnTo>
                <a:lnTo>
                  <a:pt x="758571" y="102870"/>
                </a:lnTo>
                <a:lnTo>
                  <a:pt x="783971" y="102870"/>
                </a:lnTo>
                <a:lnTo>
                  <a:pt x="781811" y="99060"/>
                </a:lnTo>
                <a:lnTo>
                  <a:pt x="780288" y="96520"/>
                </a:lnTo>
                <a:lnTo>
                  <a:pt x="723899" y="96520"/>
                </a:lnTo>
                <a:lnTo>
                  <a:pt x="718058" y="95250"/>
                </a:lnTo>
                <a:lnTo>
                  <a:pt x="715517" y="92710"/>
                </a:lnTo>
                <a:lnTo>
                  <a:pt x="713359" y="88900"/>
                </a:lnTo>
                <a:lnTo>
                  <a:pt x="710946" y="85089"/>
                </a:lnTo>
                <a:lnTo>
                  <a:pt x="710818" y="81280"/>
                </a:lnTo>
                <a:lnTo>
                  <a:pt x="712723" y="77470"/>
                </a:lnTo>
                <a:lnTo>
                  <a:pt x="714755" y="73660"/>
                </a:lnTo>
                <a:lnTo>
                  <a:pt x="718058" y="71120"/>
                </a:lnTo>
                <a:lnTo>
                  <a:pt x="722629" y="67310"/>
                </a:lnTo>
                <a:lnTo>
                  <a:pt x="727074" y="64770"/>
                </a:lnTo>
                <a:lnTo>
                  <a:pt x="732028" y="63500"/>
                </a:lnTo>
                <a:lnTo>
                  <a:pt x="742822" y="60960"/>
                </a:lnTo>
                <a:lnTo>
                  <a:pt x="754126" y="60960"/>
                </a:lnTo>
                <a:lnTo>
                  <a:pt x="744982" y="45720"/>
                </a:lnTo>
                <a:close/>
              </a:path>
              <a:path w="849630" h="592454">
                <a:moveTo>
                  <a:pt x="785638" y="43180"/>
                </a:moveTo>
                <a:lnTo>
                  <a:pt x="766317" y="43180"/>
                </a:lnTo>
                <a:lnTo>
                  <a:pt x="794385" y="88900"/>
                </a:lnTo>
                <a:lnTo>
                  <a:pt x="800227" y="99060"/>
                </a:lnTo>
                <a:lnTo>
                  <a:pt x="806449" y="104139"/>
                </a:lnTo>
                <a:lnTo>
                  <a:pt x="813435" y="105410"/>
                </a:lnTo>
                <a:lnTo>
                  <a:pt x="820292" y="107950"/>
                </a:lnTo>
                <a:lnTo>
                  <a:pt x="827532" y="106680"/>
                </a:lnTo>
                <a:lnTo>
                  <a:pt x="835152" y="101600"/>
                </a:lnTo>
                <a:lnTo>
                  <a:pt x="837437" y="100330"/>
                </a:lnTo>
                <a:lnTo>
                  <a:pt x="839851" y="97789"/>
                </a:lnTo>
                <a:lnTo>
                  <a:pt x="842264" y="96520"/>
                </a:lnTo>
                <a:lnTo>
                  <a:pt x="844677" y="93980"/>
                </a:lnTo>
                <a:lnTo>
                  <a:pt x="846962" y="91439"/>
                </a:lnTo>
                <a:lnTo>
                  <a:pt x="820292" y="91439"/>
                </a:lnTo>
                <a:lnTo>
                  <a:pt x="818134" y="90170"/>
                </a:lnTo>
                <a:lnTo>
                  <a:pt x="813942" y="87630"/>
                </a:lnTo>
                <a:lnTo>
                  <a:pt x="812165" y="86360"/>
                </a:lnTo>
                <a:lnTo>
                  <a:pt x="810514" y="83820"/>
                </a:lnTo>
                <a:lnTo>
                  <a:pt x="808990" y="81280"/>
                </a:lnTo>
                <a:lnTo>
                  <a:pt x="806958" y="78739"/>
                </a:lnTo>
                <a:lnTo>
                  <a:pt x="804417" y="73660"/>
                </a:lnTo>
                <a:lnTo>
                  <a:pt x="785638" y="43180"/>
                </a:lnTo>
                <a:close/>
              </a:path>
              <a:path w="849630" h="592454">
                <a:moveTo>
                  <a:pt x="762889" y="86360"/>
                </a:moveTo>
                <a:lnTo>
                  <a:pt x="756792" y="86360"/>
                </a:lnTo>
                <a:lnTo>
                  <a:pt x="749680" y="88900"/>
                </a:lnTo>
                <a:lnTo>
                  <a:pt x="746379" y="88900"/>
                </a:lnTo>
                <a:lnTo>
                  <a:pt x="743330" y="90170"/>
                </a:lnTo>
                <a:lnTo>
                  <a:pt x="740536" y="91439"/>
                </a:lnTo>
                <a:lnTo>
                  <a:pt x="737616" y="92710"/>
                </a:lnTo>
                <a:lnTo>
                  <a:pt x="734948" y="92710"/>
                </a:lnTo>
                <a:lnTo>
                  <a:pt x="727710" y="95250"/>
                </a:lnTo>
                <a:lnTo>
                  <a:pt x="723899" y="96520"/>
                </a:lnTo>
                <a:lnTo>
                  <a:pt x="780288" y="96520"/>
                </a:lnTo>
                <a:lnTo>
                  <a:pt x="778002" y="92710"/>
                </a:lnTo>
                <a:lnTo>
                  <a:pt x="773429" y="88900"/>
                </a:lnTo>
                <a:lnTo>
                  <a:pt x="762889" y="86360"/>
                </a:lnTo>
                <a:close/>
              </a:path>
              <a:path w="849630" h="592454">
                <a:moveTo>
                  <a:pt x="841502" y="77470"/>
                </a:moveTo>
                <a:lnTo>
                  <a:pt x="840612" y="77470"/>
                </a:lnTo>
                <a:lnTo>
                  <a:pt x="839978" y="78739"/>
                </a:lnTo>
                <a:lnTo>
                  <a:pt x="838835" y="80010"/>
                </a:lnTo>
                <a:lnTo>
                  <a:pt x="837057" y="82550"/>
                </a:lnTo>
                <a:lnTo>
                  <a:pt x="835405" y="83820"/>
                </a:lnTo>
                <a:lnTo>
                  <a:pt x="833373" y="86360"/>
                </a:lnTo>
                <a:lnTo>
                  <a:pt x="827912" y="88900"/>
                </a:lnTo>
                <a:lnTo>
                  <a:pt x="825118" y="90170"/>
                </a:lnTo>
                <a:lnTo>
                  <a:pt x="822705" y="90170"/>
                </a:lnTo>
                <a:lnTo>
                  <a:pt x="820292" y="91439"/>
                </a:lnTo>
                <a:lnTo>
                  <a:pt x="846962" y="91439"/>
                </a:lnTo>
                <a:lnTo>
                  <a:pt x="849122" y="90170"/>
                </a:lnTo>
                <a:lnTo>
                  <a:pt x="841502" y="77470"/>
                </a:lnTo>
                <a:close/>
              </a:path>
              <a:path w="849630" h="592454">
                <a:moveTo>
                  <a:pt x="758571" y="0"/>
                </a:moveTo>
                <a:lnTo>
                  <a:pt x="744601" y="7620"/>
                </a:lnTo>
                <a:lnTo>
                  <a:pt x="759205" y="31750"/>
                </a:lnTo>
                <a:lnTo>
                  <a:pt x="749680" y="38100"/>
                </a:lnTo>
                <a:lnTo>
                  <a:pt x="756792" y="49530"/>
                </a:lnTo>
                <a:lnTo>
                  <a:pt x="766317" y="43180"/>
                </a:lnTo>
                <a:lnTo>
                  <a:pt x="785638" y="43180"/>
                </a:lnTo>
                <a:lnTo>
                  <a:pt x="780160" y="34289"/>
                </a:lnTo>
                <a:lnTo>
                  <a:pt x="799496" y="22860"/>
                </a:lnTo>
                <a:lnTo>
                  <a:pt x="773176" y="22860"/>
                </a:lnTo>
                <a:lnTo>
                  <a:pt x="758571" y="0"/>
                </a:lnTo>
                <a:close/>
              </a:path>
              <a:path w="849630" h="592454">
                <a:moveTo>
                  <a:pt x="798829" y="7620"/>
                </a:moveTo>
                <a:lnTo>
                  <a:pt x="773176" y="22860"/>
                </a:lnTo>
                <a:lnTo>
                  <a:pt x="799496" y="22860"/>
                </a:lnTo>
                <a:lnTo>
                  <a:pt x="805941" y="19050"/>
                </a:lnTo>
                <a:lnTo>
                  <a:pt x="798829" y="76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4" name="object 143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/>
            <a:ahLst/>
            <a:cxnLst>
              <a:cxn ang="0">
                <a:pos x="0" y="718565"/>
              </a:cxn>
              <a:cxn ang="0">
                <a:pos x="77343" y="1187195"/>
              </a:cxn>
              <a:cxn ang="0">
                <a:pos x="545973" y="1109852"/>
              </a:cxn>
              <a:cxn ang="0">
                <a:pos x="409448" y="1012063"/>
              </a:cxn>
              <a:cxn ang="0">
                <a:pos x="549712" y="816355"/>
              </a:cxn>
              <a:cxn ang="0">
                <a:pos x="136525" y="816355"/>
              </a:cxn>
              <a:cxn ang="0">
                <a:pos x="0" y="718565"/>
              </a:cxn>
              <a:cxn ang="0">
                <a:pos x="721614" y="0"/>
              </a:cxn>
              <a:cxn ang="0">
                <a:pos x="136525" y="816355"/>
              </a:cxn>
              <a:cxn ang="0">
                <a:pos x="549712" y="816355"/>
              </a:cxn>
              <a:cxn ang="0">
                <a:pos x="994537" y="195706"/>
              </a:cxn>
              <a:cxn ang="0">
                <a:pos x="721614" y="0"/>
              </a:cxn>
            </a:cxnLst>
            <a:rect l="0" t="0" r="r" b="b"/>
            <a:pathLst>
              <a:path w="995045" h="1187450">
                <a:moveTo>
                  <a:pt x="0" y="718565"/>
                </a:move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549712" y="816355"/>
                </a:lnTo>
                <a:lnTo>
                  <a:pt x="136525" y="816355"/>
                </a:lnTo>
                <a:lnTo>
                  <a:pt x="0" y="718565"/>
                </a:lnTo>
                <a:close/>
              </a:path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549712" y="816355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5" name="object 144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/>
            <a:ahLst/>
            <a:cxnLst>
              <a:cxn ang="0">
                <a:pos x="721614" y="0"/>
              </a:cxn>
              <a:cxn ang="0">
                <a:pos x="136525" y="816355"/>
              </a:cxn>
              <a:cxn ang="0">
                <a:pos x="0" y="718565"/>
              </a:cxn>
              <a:cxn ang="0">
                <a:pos x="77343" y="1187195"/>
              </a:cxn>
              <a:cxn ang="0">
                <a:pos x="545973" y="1109852"/>
              </a:cxn>
              <a:cxn ang="0">
                <a:pos x="409448" y="1012063"/>
              </a:cxn>
              <a:cxn ang="0">
                <a:pos x="994537" y="195706"/>
              </a:cxn>
              <a:cxn ang="0">
                <a:pos x="721614" y="0"/>
              </a:cxn>
            </a:cxnLst>
            <a:rect l="0" t="0" r="r" b="b"/>
            <a:pathLst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0" y="718565"/>
                </a:ln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6" name="object 145"/>
          <p:cNvSpPr>
            <a:spLocks/>
          </p:cNvSpPr>
          <p:nvPr/>
        </p:nvSpPr>
        <p:spPr bwMode="auto">
          <a:xfrm>
            <a:off x="3797300" y="2760663"/>
            <a:ext cx="639763" cy="836612"/>
          </a:xfrm>
          <a:custGeom>
            <a:avLst/>
            <a:gdLst/>
            <a:ahLst/>
            <a:cxnLst>
              <a:cxn ang="0">
                <a:pos x="77850" y="728979"/>
              </a:cxn>
              <a:cxn ang="0">
                <a:pos x="143255" y="749300"/>
              </a:cxn>
              <a:cxn ang="0">
                <a:pos x="44830" y="664209"/>
              </a:cxn>
              <a:cxn ang="0">
                <a:pos x="82296" y="637539"/>
              </a:cxn>
              <a:cxn ang="0">
                <a:pos x="115188" y="614679"/>
              </a:cxn>
              <a:cxn ang="0">
                <a:pos x="117855" y="638809"/>
              </a:cxn>
              <a:cxn ang="0">
                <a:pos x="115570" y="674369"/>
              </a:cxn>
              <a:cxn ang="0">
                <a:pos x="135889" y="638809"/>
              </a:cxn>
              <a:cxn ang="0">
                <a:pos x="154939" y="524509"/>
              </a:cxn>
              <a:cxn ang="0">
                <a:pos x="191757" y="598169"/>
              </a:cxn>
              <a:cxn ang="0">
                <a:pos x="193675" y="533400"/>
              </a:cxn>
              <a:cxn ang="0">
                <a:pos x="175387" y="542289"/>
              </a:cxn>
              <a:cxn ang="0">
                <a:pos x="194310" y="594359"/>
              </a:cxn>
              <a:cxn ang="0">
                <a:pos x="198319" y="538479"/>
              </a:cxn>
              <a:cxn ang="0">
                <a:pos x="234441" y="454659"/>
              </a:cxn>
              <a:cxn ang="0">
                <a:pos x="245363" y="455929"/>
              </a:cxn>
              <a:cxn ang="0">
                <a:pos x="265049" y="440689"/>
              </a:cxn>
              <a:cxn ang="0">
                <a:pos x="273938" y="419100"/>
              </a:cxn>
              <a:cxn ang="0">
                <a:pos x="314811" y="443229"/>
              </a:cxn>
              <a:cxn ang="0">
                <a:pos x="286765" y="414019"/>
              </a:cxn>
              <a:cxn ang="0">
                <a:pos x="327787" y="370839"/>
              </a:cxn>
              <a:cxn ang="0">
                <a:pos x="358901" y="426719"/>
              </a:cxn>
              <a:cxn ang="0">
                <a:pos x="370839" y="435609"/>
              </a:cxn>
              <a:cxn ang="0">
                <a:pos x="311530" y="382269"/>
              </a:cxn>
              <a:cxn ang="0">
                <a:pos x="360045" y="279400"/>
              </a:cxn>
              <a:cxn ang="0">
                <a:pos x="326898" y="331469"/>
              </a:cxn>
              <a:cxn ang="0">
                <a:pos x="414147" y="374650"/>
              </a:cxn>
              <a:cxn ang="0">
                <a:pos x="342646" y="325119"/>
              </a:cxn>
              <a:cxn ang="0">
                <a:pos x="393191" y="372109"/>
              </a:cxn>
              <a:cxn ang="0">
                <a:pos x="450404" y="344169"/>
              </a:cxn>
              <a:cxn ang="0">
                <a:pos x="439927" y="306069"/>
              </a:cxn>
              <a:cxn ang="0">
                <a:pos x="475996" y="289559"/>
              </a:cxn>
              <a:cxn ang="0">
                <a:pos x="467740" y="254000"/>
              </a:cxn>
              <a:cxn ang="0">
                <a:pos x="479425" y="267969"/>
              </a:cxn>
              <a:cxn ang="0">
                <a:pos x="482218" y="129539"/>
              </a:cxn>
              <a:cxn ang="0">
                <a:pos x="444166" y="163829"/>
              </a:cxn>
              <a:cxn ang="0">
                <a:pos x="532175" y="209550"/>
              </a:cxn>
              <a:cxn ang="0">
                <a:pos x="459104" y="182879"/>
              </a:cxn>
              <a:cxn ang="0">
                <a:pos x="464947" y="152400"/>
              </a:cxn>
              <a:cxn ang="0">
                <a:pos x="482218" y="129539"/>
              </a:cxn>
              <a:cxn ang="0">
                <a:pos x="519684" y="203200"/>
              </a:cxn>
              <a:cxn ang="0">
                <a:pos x="544702" y="189229"/>
              </a:cxn>
              <a:cxn ang="0">
                <a:pos x="494664" y="149859"/>
              </a:cxn>
              <a:cxn ang="0">
                <a:pos x="572642" y="105409"/>
              </a:cxn>
              <a:cxn ang="0">
                <a:pos x="575055" y="127000"/>
              </a:cxn>
              <a:cxn ang="0">
                <a:pos x="551179" y="147319"/>
              </a:cxn>
              <a:cxn ang="0">
                <a:pos x="579374" y="144779"/>
              </a:cxn>
              <a:cxn ang="0">
                <a:pos x="592074" y="106679"/>
              </a:cxn>
              <a:cxn ang="0">
                <a:pos x="505840" y="123189"/>
              </a:cxn>
              <a:cxn ang="0">
                <a:pos x="550418" y="111759"/>
              </a:cxn>
              <a:cxn ang="0">
                <a:pos x="516889" y="80009"/>
              </a:cxn>
              <a:cxn ang="0">
                <a:pos x="552450" y="88900"/>
              </a:cxn>
              <a:cxn ang="0">
                <a:pos x="551434" y="110489"/>
              </a:cxn>
              <a:cxn ang="0">
                <a:pos x="580516" y="91439"/>
              </a:cxn>
              <a:cxn ang="0">
                <a:pos x="612393" y="85089"/>
              </a:cxn>
              <a:cxn ang="0">
                <a:pos x="627126" y="46989"/>
              </a:cxn>
              <a:cxn ang="0">
                <a:pos x="639063" y="55879"/>
              </a:cxn>
              <a:cxn ang="0">
                <a:pos x="554227" y="31750"/>
              </a:cxn>
            </a:cxnLst>
            <a:rect l="0" t="0" r="r" b="b"/>
            <a:pathLst>
              <a:path w="639445" h="836929">
                <a:moveTo>
                  <a:pt x="12446" y="708659"/>
                </a:moveTo>
                <a:lnTo>
                  <a:pt x="0" y="726439"/>
                </a:lnTo>
                <a:lnTo>
                  <a:pt x="79883" y="836929"/>
                </a:lnTo>
                <a:lnTo>
                  <a:pt x="90042" y="822959"/>
                </a:lnTo>
                <a:lnTo>
                  <a:pt x="67437" y="792479"/>
                </a:lnTo>
                <a:lnTo>
                  <a:pt x="76777" y="779779"/>
                </a:lnTo>
                <a:lnTo>
                  <a:pt x="58292" y="779779"/>
                </a:lnTo>
                <a:lnTo>
                  <a:pt x="20192" y="728979"/>
                </a:lnTo>
                <a:lnTo>
                  <a:pt x="77850" y="728979"/>
                </a:lnTo>
                <a:lnTo>
                  <a:pt x="12446" y="708659"/>
                </a:lnTo>
                <a:close/>
              </a:path>
              <a:path w="639445" h="836929">
                <a:moveTo>
                  <a:pt x="77850" y="728979"/>
                </a:moveTo>
                <a:lnTo>
                  <a:pt x="20192" y="728979"/>
                </a:lnTo>
                <a:lnTo>
                  <a:pt x="81534" y="748029"/>
                </a:lnTo>
                <a:lnTo>
                  <a:pt x="58292" y="779779"/>
                </a:lnTo>
                <a:lnTo>
                  <a:pt x="76777" y="779779"/>
                </a:lnTo>
                <a:lnTo>
                  <a:pt x="96392" y="753109"/>
                </a:lnTo>
                <a:lnTo>
                  <a:pt x="140588" y="753109"/>
                </a:lnTo>
                <a:lnTo>
                  <a:pt x="143255" y="749300"/>
                </a:lnTo>
                <a:lnTo>
                  <a:pt x="77850" y="728979"/>
                </a:lnTo>
                <a:close/>
              </a:path>
              <a:path w="639445" h="836929">
                <a:moveTo>
                  <a:pt x="140588" y="753109"/>
                </a:moveTo>
                <a:lnTo>
                  <a:pt x="96392" y="753109"/>
                </a:lnTo>
                <a:lnTo>
                  <a:pt x="132587" y="764539"/>
                </a:lnTo>
                <a:lnTo>
                  <a:pt x="140588" y="753109"/>
                </a:lnTo>
                <a:close/>
              </a:path>
              <a:path w="639445" h="836929">
                <a:moveTo>
                  <a:pt x="99313" y="610869"/>
                </a:moveTo>
                <a:lnTo>
                  <a:pt x="68707" y="631189"/>
                </a:lnTo>
                <a:lnTo>
                  <a:pt x="64388" y="636269"/>
                </a:lnTo>
                <a:lnTo>
                  <a:pt x="44830" y="664209"/>
                </a:lnTo>
                <a:lnTo>
                  <a:pt x="150240" y="739139"/>
                </a:lnTo>
                <a:lnTo>
                  <a:pt x="160274" y="725169"/>
                </a:lnTo>
                <a:lnTo>
                  <a:pt x="118363" y="695959"/>
                </a:lnTo>
                <a:lnTo>
                  <a:pt x="124518" y="687069"/>
                </a:lnTo>
                <a:lnTo>
                  <a:pt x="106679" y="687069"/>
                </a:lnTo>
                <a:lnTo>
                  <a:pt x="66928" y="657859"/>
                </a:lnTo>
                <a:lnTo>
                  <a:pt x="76835" y="645159"/>
                </a:lnTo>
                <a:lnTo>
                  <a:pt x="79628" y="640079"/>
                </a:lnTo>
                <a:lnTo>
                  <a:pt x="82296" y="637539"/>
                </a:lnTo>
                <a:lnTo>
                  <a:pt x="84709" y="635000"/>
                </a:lnTo>
                <a:lnTo>
                  <a:pt x="87122" y="633729"/>
                </a:lnTo>
                <a:lnTo>
                  <a:pt x="89788" y="631189"/>
                </a:lnTo>
                <a:lnTo>
                  <a:pt x="92455" y="629919"/>
                </a:lnTo>
                <a:lnTo>
                  <a:pt x="95630" y="629919"/>
                </a:lnTo>
                <a:lnTo>
                  <a:pt x="98805" y="628650"/>
                </a:lnTo>
                <a:lnTo>
                  <a:pt x="132486" y="628650"/>
                </a:lnTo>
                <a:lnTo>
                  <a:pt x="128524" y="623569"/>
                </a:lnTo>
                <a:lnTo>
                  <a:pt x="115188" y="614679"/>
                </a:lnTo>
                <a:lnTo>
                  <a:pt x="109854" y="612139"/>
                </a:lnTo>
                <a:lnTo>
                  <a:pt x="99313" y="610869"/>
                </a:lnTo>
                <a:close/>
              </a:path>
              <a:path w="639445" h="836929">
                <a:moveTo>
                  <a:pt x="132486" y="628650"/>
                </a:moveTo>
                <a:lnTo>
                  <a:pt x="98805" y="628650"/>
                </a:lnTo>
                <a:lnTo>
                  <a:pt x="105155" y="629919"/>
                </a:lnTo>
                <a:lnTo>
                  <a:pt x="108203" y="631189"/>
                </a:lnTo>
                <a:lnTo>
                  <a:pt x="111251" y="633729"/>
                </a:lnTo>
                <a:lnTo>
                  <a:pt x="114935" y="636269"/>
                </a:lnTo>
                <a:lnTo>
                  <a:pt x="117855" y="638809"/>
                </a:lnTo>
                <a:lnTo>
                  <a:pt x="121920" y="645159"/>
                </a:lnTo>
                <a:lnTo>
                  <a:pt x="123189" y="648969"/>
                </a:lnTo>
                <a:lnTo>
                  <a:pt x="123698" y="651509"/>
                </a:lnTo>
                <a:lnTo>
                  <a:pt x="124333" y="655319"/>
                </a:lnTo>
                <a:lnTo>
                  <a:pt x="123825" y="659129"/>
                </a:lnTo>
                <a:lnTo>
                  <a:pt x="122174" y="662939"/>
                </a:lnTo>
                <a:lnTo>
                  <a:pt x="120650" y="666750"/>
                </a:lnTo>
                <a:lnTo>
                  <a:pt x="118363" y="670559"/>
                </a:lnTo>
                <a:lnTo>
                  <a:pt x="115570" y="674369"/>
                </a:lnTo>
                <a:lnTo>
                  <a:pt x="106679" y="687069"/>
                </a:lnTo>
                <a:lnTo>
                  <a:pt x="124518" y="687069"/>
                </a:lnTo>
                <a:lnTo>
                  <a:pt x="129793" y="679450"/>
                </a:lnTo>
                <a:lnTo>
                  <a:pt x="195707" y="675639"/>
                </a:lnTo>
                <a:lnTo>
                  <a:pt x="204959" y="662939"/>
                </a:lnTo>
                <a:lnTo>
                  <a:pt x="136016" y="662939"/>
                </a:lnTo>
                <a:lnTo>
                  <a:pt x="138302" y="654050"/>
                </a:lnTo>
                <a:lnTo>
                  <a:pt x="138302" y="646429"/>
                </a:lnTo>
                <a:lnTo>
                  <a:pt x="135889" y="638809"/>
                </a:lnTo>
                <a:lnTo>
                  <a:pt x="133476" y="629919"/>
                </a:lnTo>
                <a:lnTo>
                  <a:pt x="132486" y="628650"/>
                </a:lnTo>
                <a:close/>
              </a:path>
              <a:path w="639445" h="836929">
                <a:moveTo>
                  <a:pt x="208661" y="657859"/>
                </a:moveTo>
                <a:lnTo>
                  <a:pt x="136016" y="662939"/>
                </a:lnTo>
                <a:lnTo>
                  <a:pt x="204959" y="662939"/>
                </a:lnTo>
                <a:lnTo>
                  <a:pt x="208661" y="657859"/>
                </a:lnTo>
                <a:close/>
              </a:path>
              <a:path w="639445" h="836929">
                <a:moveTo>
                  <a:pt x="166115" y="521969"/>
                </a:moveTo>
                <a:lnTo>
                  <a:pt x="160400" y="521969"/>
                </a:lnTo>
                <a:lnTo>
                  <a:pt x="154939" y="524509"/>
                </a:lnTo>
                <a:lnTo>
                  <a:pt x="150240" y="525779"/>
                </a:lnTo>
                <a:lnTo>
                  <a:pt x="145796" y="528319"/>
                </a:lnTo>
                <a:lnTo>
                  <a:pt x="137413" y="535939"/>
                </a:lnTo>
                <a:lnTo>
                  <a:pt x="133096" y="541019"/>
                </a:lnTo>
                <a:lnTo>
                  <a:pt x="109727" y="574039"/>
                </a:lnTo>
                <a:lnTo>
                  <a:pt x="215011" y="648969"/>
                </a:lnTo>
                <a:lnTo>
                  <a:pt x="225043" y="635000"/>
                </a:lnTo>
                <a:lnTo>
                  <a:pt x="185800" y="607059"/>
                </a:lnTo>
                <a:lnTo>
                  <a:pt x="191757" y="598169"/>
                </a:lnTo>
                <a:lnTo>
                  <a:pt x="173862" y="598169"/>
                </a:lnTo>
                <a:lnTo>
                  <a:pt x="131699" y="567689"/>
                </a:lnTo>
                <a:lnTo>
                  <a:pt x="140080" y="556259"/>
                </a:lnTo>
                <a:lnTo>
                  <a:pt x="143255" y="552450"/>
                </a:lnTo>
                <a:lnTo>
                  <a:pt x="146176" y="548639"/>
                </a:lnTo>
                <a:lnTo>
                  <a:pt x="164591" y="538479"/>
                </a:lnTo>
                <a:lnTo>
                  <a:pt x="198319" y="538479"/>
                </a:lnTo>
                <a:lnTo>
                  <a:pt x="197485" y="537209"/>
                </a:lnTo>
                <a:lnTo>
                  <a:pt x="193675" y="533400"/>
                </a:lnTo>
                <a:lnTo>
                  <a:pt x="189102" y="529589"/>
                </a:lnTo>
                <a:lnTo>
                  <a:pt x="183261" y="525779"/>
                </a:lnTo>
                <a:lnTo>
                  <a:pt x="177546" y="523239"/>
                </a:lnTo>
                <a:lnTo>
                  <a:pt x="166115" y="521969"/>
                </a:lnTo>
                <a:close/>
              </a:path>
              <a:path w="639445" h="836929">
                <a:moveTo>
                  <a:pt x="198319" y="538479"/>
                </a:moveTo>
                <a:lnTo>
                  <a:pt x="164591" y="538479"/>
                </a:lnTo>
                <a:lnTo>
                  <a:pt x="168148" y="539750"/>
                </a:lnTo>
                <a:lnTo>
                  <a:pt x="171830" y="541019"/>
                </a:lnTo>
                <a:lnTo>
                  <a:pt x="175387" y="542289"/>
                </a:lnTo>
                <a:lnTo>
                  <a:pt x="191135" y="566419"/>
                </a:lnTo>
                <a:lnTo>
                  <a:pt x="190753" y="570229"/>
                </a:lnTo>
                <a:lnTo>
                  <a:pt x="189102" y="574039"/>
                </a:lnTo>
                <a:lnTo>
                  <a:pt x="187578" y="577850"/>
                </a:lnTo>
                <a:lnTo>
                  <a:pt x="184785" y="582929"/>
                </a:lnTo>
                <a:lnTo>
                  <a:pt x="180721" y="589279"/>
                </a:lnTo>
                <a:lnTo>
                  <a:pt x="173862" y="598169"/>
                </a:lnTo>
                <a:lnTo>
                  <a:pt x="191757" y="598169"/>
                </a:lnTo>
                <a:lnTo>
                  <a:pt x="194310" y="594359"/>
                </a:lnTo>
                <a:lnTo>
                  <a:pt x="199771" y="588009"/>
                </a:lnTo>
                <a:lnTo>
                  <a:pt x="203200" y="580389"/>
                </a:lnTo>
                <a:lnTo>
                  <a:pt x="204977" y="574039"/>
                </a:lnTo>
                <a:lnTo>
                  <a:pt x="206628" y="567689"/>
                </a:lnTo>
                <a:lnTo>
                  <a:pt x="206883" y="562609"/>
                </a:lnTo>
                <a:lnTo>
                  <a:pt x="205993" y="556259"/>
                </a:lnTo>
                <a:lnTo>
                  <a:pt x="205104" y="551179"/>
                </a:lnTo>
                <a:lnTo>
                  <a:pt x="203326" y="546100"/>
                </a:lnTo>
                <a:lnTo>
                  <a:pt x="198319" y="538479"/>
                </a:lnTo>
                <a:close/>
              </a:path>
              <a:path w="639445" h="836929">
                <a:moveTo>
                  <a:pt x="234441" y="454659"/>
                </a:moveTo>
                <a:lnTo>
                  <a:pt x="224916" y="468629"/>
                </a:lnTo>
                <a:lnTo>
                  <a:pt x="303911" y="524509"/>
                </a:lnTo>
                <a:lnTo>
                  <a:pt x="313436" y="511809"/>
                </a:lnTo>
                <a:lnTo>
                  <a:pt x="257428" y="471169"/>
                </a:lnTo>
                <a:lnTo>
                  <a:pt x="256539" y="466089"/>
                </a:lnTo>
                <a:lnTo>
                  <a:pt x="256603" y="463550"/>
                </a:lnTo>
                <a:lnTo>
                  <a:pt x="246252" y="463550"/>
                </a:lnTo>
                <a:lnTo>
                  <a:pt x="234441" y="454659"/>
                </a:lnTo>
                <a:close/>
              </a:path>
              <a:path w="639445" h="836929">
                <a:moveTo>
                  <a:pt x="255397" y="426719"/>
                </a:moveTo>
                <a:lnTo>
                  <a:pt x="253364" y="429259"/>
                </a:lnTo>
                <a:lnTo>
                  <a:pt x="252857" y="429259"/>
                </a:lnTo>
                <a:lnTo>
                  <a:pt x="251078" y="431800"/>
                </a:lnTo>
                <a:lnTo>
                  <a:pt x="248665" y="435609"/>
                </a:lnTo>
                <a:lnTo>
                  <a:pt x="247014" y="439419"/>
                </a:lnTo>
                <a:lnTo>
                  <a:pt x="246252" y="444500"/>
                </a:lnTo>
                <a:lnTo>
                  <a:pt x="245363" y="449579"/>
                </a:lnTo>
                <a:lnTo>
                  <a:pt x="245363" y="455929"/>
                </a:lnTo>
                <a:lnTo>
                  <a:pt x="246252" y="463550"/>
                </a:lnTo>
                <a:lnTo>
                  <a:pt x="256603" y="463550"/>
                </a:lnTo>
                <a:lnTo>
                  <a:pt x="256666" y="461009"/>
                </a:lnTo>
                <a:lnTo>
                  <a:pt x="257683" y="455929"/>
                </a:lnTo>
                <a:lnTo>
                  <a:pt x="258572" y="452119"/>
                </a:lnTo>
                <a:lnTo>
                  <a:pt x="260350" y="448309"/>
                </a:lnTo>
                <a:lnTo>
                  <a:pt x="263016" y="444500"/>
                </a:lnTo>
                <a:lnTo>
                  <a:pt x="264033" y="441959"/>
                </a:lnTo>
                <a:lnTo>
                  <a:pt x="265049" y="440689"/>
                </a:lnTo>
                <a:lnTo>
                  <a:pt x="265938" y="440689"/>
                </a:lnTo>
                <a:lnTo>
                  <a:pt x="267715" y="438150"/>
                </a:lnTo>
                <a:lnTo>
                  <a:pt x="268732" y="436879"/>
                </a:lnTo>
                <a:lnTo>
                  <a:pt x="269239" y="436879"/>
                </a:lnTo>
                <a:lnTo>
                  <a:pt x="255397" y="426719"/>
                </a:lnTo>
                <a:close/>
              </a:path>
              <a:path w="639445" h="836929">
                <a:moveTo>
                  <a:pt x="311658" y="367029"/>
                </a:moveTo>
                <a:lnTo>
                  <a:pt x="276600" y="393700"/>
                </a:lnTo>
                <a:lnTo>
                  <a:pt x="272841" y="410209"/>
                </a:lnTo>
                <a:lnTo>
                  <a:pt x="273938" y="419100"/>
                </a:lnTo>
                <a:lnTo>
                  <a:pt x="297434" y="452119"/>
                </a:lnTo>
                <a:lnTo>
                  <a:pt x="326009" y="463550"/>
                </a:lnTo>
                <a:lnTo>
                  <a:pt x="343915" y="461009"/>
                </a:lnTo>
                <a:lnTo>
                  <a:pt x="352107" y="455929"/>
                </a:lnTo>
                <a:lnTo>
                  <a:pt x="359727" y="449579"/>
                </a:lnTo>
                <a:lnTo>
                  <a:pt x="361741" y="447039"/>
                </a:lnTo>
                <a:lnTo>
                  <a:pt x="327816" y="447039"/>
                </a:lnTo>
                <a:lnTo>
                  <a:pt x="321421" y="445769"/>
                </a:lnTo>
                <a:lnTo>
                  <a:pt x="314811" y="443229"/>
                </a:lnTo>
                <a:lnTo>
                  <a:pt x="307975" y="439419"/>
                </a:lnTo>
                <a:lnTo>
                  <a:pt x="313326" y="431800"/>
                </a:lnTo>
                <a:lnTo>
                  <a:pt x="297814" y="431800"/>
                </a:lnTo>
                <a:lnTo>
                  <a:pt x="294639" y="429259"/>
                </a:lnTo>
                <a:lnTo>
                  <a:pt x="292226" y="426719"/>
                </a:lnTo>
                <a:lnTo>
                  <a:pt x="290449" y="422909"/>
                </a:lnTo>
                <a:lnTo>
                  <a:pt x="288671" y="420369"/>
                </a:lnTo>
                <a:lnTo>
                  <a:pt x="287400" y="416559"/>
                </a:lnTo>
                <a:lnTo>
                  <a:pt x="286765" y="414019"/>
                </a:lnTo>
                <a:lnTo>
                  <a:pt x="286258" y="410209"/>
                </a:lnTo>
                <a:lnTo>
                  <a:pt x="286258" y="406400"/>
                </a:lnTo>
                <a:lnTo>
                  <a:pt x="287020" y="403859"/>
                </a:lnTo>
                <a:lnTo>
                  <a:pt x="287654" y="400050"/>
                </a:lnTo>
                <a:lnTo>
                  <a:pt x="305562" y="382269"/>
                </a:lnTo>
                <a:lnTo>
                  <a:pt x="345439" y="382269"/>
                </a:lnTo>
                <a:lnTo>
                  <a:pt x="340105" y="378459"/>
                </a:lnTo>
                <a:lnTo>
                  <a:pt x="333755" y="374650"/>
                </a:lnTo>
                <a:lnTo>
                  <a:pt x="327787" y="370839"/>
                </a:lnTo>
                <a:lnTo>
                  <a:pt x="311658" y="367029"/>
                </a:lnTo>
                <a:close/>
              </a:path>
              <a:path w="639445" h="836929">
                <a:moveTo>
                  <a:pt x="364998" y="398779"/>
                </a:moveTo>
                <a:lnTo>
                  <a:pt x="364489" y="400050"/>
                </a:lnTo>
                <a:lnTo>
                  <a:pt x="364616" y="403859"/>
                </a:lnTo>
                <a:lnTo>
                  <a:pt x="363854" y="411479"/>
                </a:lnTo>
                <a:lnTo>
                  <a:pt x="362585" y="417829"/>
                </a:lnTo>
                <a:lnTo>
                  <a:pt x="361568" y="420369"/>
                </a:lnTo>
                <a:lnTo>
                  <a:pt x="360299" y="424179"/>
                </a:lnTo>
                <a:lnTo>
                  <a:pt x="358901" y="426719"/>
                </a:lnTo>
                <a:lnTo>
                  <a:pt x="357250" y="430529"/>
                </a:lnTo>
                <a:lnTo>
                  <a:pt x="355091" y="433069"/>
                </a:lnTo>
                <a:lnTo>
                  <a:pt x="349250" y="440689"/>
                </a:lnTo>
                <a:lnTo>
                  <a:pt x="342264" y="445769"/>
                </a:lnTo>
                <a:lnTo>
                  <a:pt x="334010" y="447039"/>
                </a:lnTo>
                <a:lnTo>
                  <a:pt x="361741" y="447039"/>
                </a:lnTo>
                <a:lnTo>
                  <a:pt x="366775" y="440689"/>
                </a:lnTo>
                <a:lnTo>
                  <a:pt x="369062" y="438150"/>
                </a:lnTo>
                <a:lnTo>
                  <a:pt x="370839" y="435609"/>
                </a:lnTo>
                <a:lnTo>
                  <a:pt x="374268" y="427989"/>
                </a:lnTo>
                <a:lnTo>
                  <a:pt x="376174" y="422909"/>
                </a:lnTo>
                <a:lnTo>
                  <a:pt x="376936" y="420369"/>
                </a:lnTo>
                <a:lnTo>
                  <a:pt x="377698" y="416559"/>
                </a:lnTo>
                <a:lnTo>
                  <a:pt x="378460" y="414019"/>
                </a:lnTo>
                <a:lnTo>
                  <a:pt x="379475" y="408939"/>
                </a:lnTo>
                <a:lnTo>
                  <a:pt x="364998" y="398779"/>
                </a:lnTo>
                <a:close/>
              </a:path>
              <a:path w="639445" h="836929">
                <a:moveTo>
                  <a:pt x="345439" y="382269"/>
                </a:moveTo>
                <a:lnTo>
                  <a:pt x="311530" y="382269"/>
                </a:lnTo>
                <a:lnTo>
                  <a:pt x="314451" y="383539"/>
                </a:lnTo>
                <a:lnTo>
                  <a:pt x="320801" y="384809"/>
                </a:lnTo>
                <a:lnTo>
                  <a:pt x="324103" y="387350"/>
                </a:lnTo>
                <a:lnTo>
                  <a:pt x="327787" y="389889"/>
                </a:lnTo>
                <a:lnTo>
                  <a:pt x="297814" y="431800"/>
                </a:lnTo>
                <a:lnTo>
                  <a:pt x="313326" y="431800"/>
                </a:lnTo>
                <a:lnTo>
                  <a:pt x="347217" y="383539"/>
                </a:lnTo>
                <a:lnTo>
                  <a:pt x="345439" y="382269"/>
                </a:lnTo>
                <a:close/>
              </a:path>
              <a:path w="639445" h="836929">
                <a:moveTo>
                  <a:pt x="360045" y="279400"/>
                </a:moveTo>
                <a:lnTo>
                  <a:pt x="351027" y="292100"/>
                </a:lnTo>
                <a:lnTo>
                  <a:pt x="353822" y="295909"/>
                </a:lnTo>
                <a:lnTo>
                  <a:pt x="349758" y="297179"/>
                </a:lnTo>
                <a:lnTo>
                  <a:pt x="346201" y="299719"/>
                </a:lnTo>
                <a:lnTo>
                  <a:pt x="340105" y="303529"/>
                </a:lnTo>
                <a:lnTo>
                  <a:pt x="337058" y="307339"/>
                </a:lnTo>
                <a:lnTo>
                  <a:pt x="330962" y="316229"/>
                </a:lnTo>
                <a:lnTo>
                  <a:pt x="328929" y="320039"/>
                </a:lnTo>
                <a:lnTo>
                  <a:pt x="326898" y="331469"/>
                </a:lnTo>
                <a:lnTo>
                  <a:pt x="327025" y="336550"/>
                </a:lnTo>
                <a:lnTo>
                  <a:pt x="328422" y="341629"/>
                </a:lnTo>
                <a:lnTo>
                  <a:pt x="329691" y="347979"/>
                </a:lnTo>
                <a:lnTo>
                  <a:pt x="361624" y="381000"/>
                </a:lnTo>
                <a:lnTo>
                  <a:pt x="387985" y="388619"/>
                </a:lnTo>
                <a:lnTo>
                  <a:pt x="395841" y="387350"/>
                </a:lnTo>
                <a:lnTo>
                  <a:pt x="402828" y="384809"/>
                </a:lnTo>
                <a:lnTo>
                  <a:pt x="408934" y="381000"/>
                </a:lnTo>
                <a:lnTo>
                  <a:pt x="414147" y="374650"/>
                </a:lnTo>
                <a:lnTo>
                  <a:pt x="415734" y="372109"/>
                </a:lnTo>
                <a:lnTo>
                  <a:pt x="393191" y="372109"/>
                </a:lnTo>
                <a:lnTo>
                  <a:pt x="385952" y="370839"/>
                </a:lnTo>
                <a:lnTo>
                  <a:pt x="380426" y="370839"/>
                </a:lnTo>
                <a:lnTo>
                  <a:pt x="374507" y="368300"/>
                </a:lnTo>
                <a:lnTo>
                  <a:pt x="368182" y="364489"/>
                </a:lnTo>
                <a:lnTo>
                  <a:pt x="361441" y="360679"/>
                </a:lnTo>
                <a:lnTo>
                  <a:pt x="341375" y="331469"/>
                </a:lnTo>
                <a:lnTo>
                  <a:pt x="342646" y="325119"/>
                </a:lnTo>
                <a:lnTo>
                  <a:pt x="360679" y="306069"/>
                </a:lnTo>
                <a:lnTo>
                  <a:pt x="364616" y="303529"/>
                </a:lnTo>
                <a:lnTo>
                  <a:pt x="393708" y="303529"/>
                </a:lnTo>
                <a:lnTo>
                  <a:pt x="360045" y="279400"/>
                </a:lnTo>
                <a:close/>
              </a:path>
              <a:path w="639445" h="836929">
                <a:moveTo>
                  <a:pt x="393708" y="303529"/>
                </a:moveTo>
                <a:lnTo>
                  <a:pt x="364616" y="303529"/>
                </a:lnTo>
                <a:lnTo>
                  <a:pt x="409701" y="335279"/>
                </a:lnTo>
                <a:lnTo>
                  <a:pt x="409987" y="339089"/>
                </a:lnTo>
                <a:lnTo>
                  <a:pt x="393191" y="372109"/>
                </a:lnTo>
                <a:lnTo>
                  <a:pt x="415734" y="372109"/>
                </a:lnTo>
                <a:lnTo>
                  <a:pt x="417322" y="369569"/>
                </a:lnTo>
                <a:lnTo>
                  <a:pt x="419480" y="365759"/>
                </a:lnTo>
                <a:lnTo>
                  <a:pt x="421513" y="355600"/>
                </a:lnTo>
                <a:lnTo>
                  <a:pt x="421639" y="350519"/>
                </a:lnTo>
                <a:lnTo>
                  <a:pt x="420877" y="344169"/>
                </a:lnTo>
                <a:lnTo>
                  <a:pt x="450404" y="344169"/>
                </a:lnTo>
                <a:lnTo>
                  <a:pt x="393708" y="303529"/>
                </a:lnTo>
                <a:close/>
              </a:path>
              <a:path w="639445" h="836929">
                <a:moveTo>
                  <a:pt x="450404" y="344169"/>
                </a:moveTo>
                <a:lnTo>
                  <a:pt x="420877" y="344169"/>
                </a:lnTo>
                <a:lnTo>
                  <a:pt x="458597" y="370839"/>
                </a:lnTo>
                <a:lnTo>
                  <a:pt x="468122" y="356869"/>
                </a:lnTo>
                <a:lnTo>
                  <a:pt x="450404" y="344169"/>
                </a:lnTo>
                <a:close/>
              </a:path>
              <a:path w="639445" h="836929">
                <a:moveTo>
                  <a:pt x="383159" y="247650"/>
                </a:moveTo>
                <a:lnTo>
                  <a:pt x="373634" y="260350"/>
                </a:lnTo>
                <a:lnTo>
                  <a:pt x="430275" y="300989"/>
                </a:lnTo>
                <a:lnTo>
                  <a:pt x="435228" y="303529"/>
                </a:lnTo>
                <a:lnTo>
                  <a:pt x="439927" y="306069"/>
                </a:lnTo>
                <a:lnTo>
                  <a:pt x="444500" y="307339"/>
                </a:lnTo>
                <a:lnTo>
                  <a:pt x="448817" y="307339"/>
                </a:lnTo>
                <a:lnTo>
                  <a:pt x="457073" y="306069"/>
                </a:lnTo>
                <a:lnTo>
                  <a:pt x="460755" y="304800"/>
                </a:lnTo>
                <a:lnTo>
                  <a:pt x="464058" y="302259"/>
                </a:lnTo>
                <a:lnTo>
                  <a:pt x="467360" y="300989"/>
                </a:lnTo>
                <a:lnTo>
                  <a:pt x="470280" y="297179"/>
                </a:lnTo>
                <a:lnTo>
                  <a:pt x="472693" y="294639"/>
                </a:lnTo>
                <a:lnTo>
                  <a:pt x="475996" y="289559"/>
                </a:lnTo>
                <a:lnTo>
                  <a:pt x="444880" y="289559"/>
                </a:lnTo>
                <a:lnTo>
                  <a:pt x="439038" y="287019"/>
                </a:lnTo>
                <a:lnTo>
                  <a:pt x="435990" y="284479"/>
                </a:lnTo>
                <a:lnTo>
                  <a:pt x="432435" y="283209"/>
                </a:lnTo>
                <a:lnTo>
                  <a:pt x="428243" y="279400"/>
                </a:lnTo>
                <a:lnTo>
                  <a:pt x="383159" y="247650"/>
                </a:lnTo>
                <a:close/>
              </a:path>
              <a:path w="639445" h="836929">
                <a:moveTo>
                  <a:pt x="418211" y="198119"/>
                </a:moveTo>
                <a:lnTo>
                  <a:pt x="408686" y="212089"/>
                </a:lnTo>
                <a:lnTo>
                  <a:pt x="467740" y="254000"/>
                </a:lnTo>
                <a:lnTo>
                  <a:pt x="468122" y="259079"/>
                </a:lnTo>
                <a:lnTo>
                  <a:pt x="459993" y="284479"/>
                </a:lnTo>
                <a:lnTo>
                  <a:pt x="457580" y="287019"/>
                </a:lnTo>
                <a:lnTo>
                  <a:pt x="455295" y="288289"/>
                </a:lnTo>
                <a:lnTo>
                  <a:pt x="453136" y="289559"/>
                </a:lnTo>
                <a:lnTo>
                  <a:pt x="475996" y="289559"/>
                </a:lnTo>
                <a:lnTo>
                  <a:pt x="478027" y="284479"/>
                </a:lnTo>
                <a:lnTo>
                  <a:pt x="479551" y="274319"/>
                </a:lnTo>
                <a:lnTo>
                  <a:pt x="479425" y="267969"/>
                </a:lnTo>
                <a:lnTo>
                  <a:pt x="478916" y="262889"/>
                </a:lnTo>
                <a:lnTo>
                  <a:pt x="491489" y="262889"/>
                </a:lnTo>
                <a:lnTo>
                  <a:pt x="497204" y="255269"/>
                </a:lnTo>
                <a:lnTo>
                  <a:pt x="418211" y="198119"/>
                </a:lnTo>
                <a:close/>
              </a:path>
              <a:path w="639445" h="836929">
                <a:moveTo>
                  <a:pt x="491489" y="262889"/>
                </a:moveTo>
                <a:lnTo>
                  <a:pt x="478916" y="262889"/>
                </a:lnTo>
                <a:lnTo>
                  <a:pt x="487679" y="267969"/>
                </a:lnTo>
                <a:lnTo>
                  <a:pt x="491489" y="262889"/>
                </a:lnTo>
                <a:close/>
              </a:path>
              <a:path w="639445" h="836929">
                <a:moveTo>
                  <a:pt x="482218" y="129539"/>
                </a:moveTo>
                <a:lnTo>
                  <a:pt x="477138" y="130809"/>
                </a:lnTo>
                <a:lnTo>
                  <a:pt x="472059" y="130809"/>
                </a:lnTo>
                <a:lnTo>
                  <a:pt x="467487" y="132079"/>
                </a:lnTo>
                <a:lnTo>
                  <a:pt x="463423" y="135889"/>
                </a:lnTo>
                <a:lnTo>
                  <a:pt x="459232" y="138429"/>
                </a:lnTo>
                <a:lnTo>
                  <a:pt x="455422" y="142239"/>
                </a:lnTo>
                <a:lnTo>
                  <a:pt x="451865" y="147319"/>
                </a:lnTo>
                <a:lnTo>
                  <a:pt x="447034" y="154939"/>
                </a:lnTo>
                <a:lnTo>
                  <a:pt x="444166" y="163829"/>
                </a:lnTo>
                <a:lnTo>
                  <a:pt x="443275" y="172719"/>
                </a:lnTo>
                <a:lnTo>
                  <a:pt x="444373" y="181609"/>
                </a:lnTo>
                <a:lnTo>
                  <a:pt x="467867" y="213359"/>
                </a:lnTo>
                <a:lnTo>
                  <a:pt x="496443" y="224789"/>
                </a:lnTo>
                <a:lnTo>
                  <a:pt x="505587" y="224789"/>
                </a:lnTo>
                <a:lnTo>
                  <a:pt x="514350" y="222250"/>
                </a:lnTo>
                <a:lnTo>
                  <a:pt x="522541" y="218439"/>
                </a:lnTo>
                <a:lnTo>
                  <a:pt x="530161" y="212089"/>
                </a:lnTo>
                <a:lnTo>
                  <a:pt x="532175" y="209550"/>
                </a:lnTo>
                <a:lnTo>
                  <a:pt x="498304" y="209550"/>
                </a:lnTo>
                <a:lnTo>
                  <a:pt x="491871" y="208279"/>
                </a:lnTo>
                <a:lnTo>
                  <a:pt x="485247" y="205739"/>
                </a:lnTo>
                <a:lnTo>
                  <a:pt x="478409" y="200659"/>
                </a:lnTo>
                <a:lnTo>
                  <a:pt x="482986" y="194309"/>
                </a:lnTo>
                <a:lnTo>
                  <a:pt x="468249" y="194309"/>
                </a:lnTo>
                <a:lnTo>
                  <a:pt x="465074" y="190500"/>
                </a:lnTo>
                <a:lnTo>
                  <a:pt x="462661" y="187959"/>
                </a:lnTo>
                <a:lnTo>
                  <a:pt x="459104" y="182879"/>
                </a:lnTo>
                <a:lnTo>
                  <a:pt x="457835" y="179069"/>
                </a:lnTo>
                <a:lnTo>
                  <a:pt x="457200" y="175259"/>
                </a:lnTo>
                <a:lnTo>
                  <a:pt x="456691" y="172719"/>
                </a:lnTo>
                <a:lnTo>
                  <a:pt x="456691" y="168909"/>
                </a:lnTo>
                <a:lnTo>
                  <a:pt x="457453" y="166369"/>
                </a:lnTo>
                <a:lnTo>
                  <a:pt x="458215" y="162559"/>
                </a:lnTo>
                <a:lnTo>
                  <a:pt x="459739" y="158750"/>
                </a:lnTo>
                <a:lnTo>
                  <a:pt x="462279" y="156209"/>
                </a:lnTo>
                <a:lnTo>
                  <a:pt x="464947" y="152400"/>
                </a:lnTo>
                <a:lnTo>
                  <a:pt x="470280" y="147319"/>
                </a:lnTo>
                <a:lnTo>
                  <a:pt x="473075" y="146050"/>
                </a:lnTo>
                <a:lnTo>
                  <a:pt x="476123" y="144779"/>
                </a:lnTo>
                <a:lnTo>
                  <a:pt x="515969" y="144779"/>
                </a:lnTo>
                <a:lnTo>
                  <a:pt x="510539" y="140969"/>
                </a:lnTo>
                <a:lnTo>
                  <a:pt x="504189" y="137159"/>
                </a:lnTo>
                <a:lnTo>
                  <a:pt x="498348" y="133350"/>
                </a:lnTo>
                <a:lnTo>
                  <a:pt x="487425" y="130809"/>
                </a:lnTo>
                <a:lnTo>
                  <a:pt x="482218" y="129539"/>
                </a:lnTo>
                <a:close/>
              </a:path>
              <a:path w="639445" h="836929">
                <a:moveTo>
                  <a:pt x="535432" y="161289"/>
                </a:moveTo>
                <a:lnTo>
                  <a:pt x="534924" y="162559"/>
                </a:lnTo>
                <a:lnTo>
                  <a:pt x="535051" y="166369"/>
                </a:lnTo>
                <a:lnTo>
                  <a:pt x="534797" y="167639"/>
                </a:lnTo>
                <a:lnTo>
                  <a:pt x="530733" y="185419"/>
                </a:lnTo>
                <a:lnTo>
                  <a:pt x="529336" y="189229"/>
                </a:lnTo>
                <a:lnTo>
                  <a:pt x="527685" y="191769"/>
                </a:lnTo>
                <a:lnTo>
                  <a:pt x="525526" y="195579"/>
                </a:lnTo>
                <a:lnTo>
                  <a:pt x="519684" y="203200"/>
                </a:lnTo>
                <a:lnTo>
                  <a:pt x="512699" y="208279"/>
                </a:lnTo>
                <a:lnTo>
                  <a:pt x="504571" y="209550"/>
                </a:lnTo>
                <a:lnTo>
                  <a:pt x="532175" y="209550"/>
                </a:lnTo>
                <a:lnTo>
                  <a:pt x="537210" y="203200"/>
                </a:lnTo>
                <a:lnTo>
                  <a:pt x="539623" y="200659"/>
                </a:lnTo>
                <a:lnTo>
                  <a:pt x="541274" y="196850"/>
                </a:lnTo>
                <a:lnTo>
                  <a:pt x="542416" y="194309"/>
                </a:lnTo>
                <a:lnTo>
                  <a:pt x="543560" y="193039"/>
                </a:lnTo>
                <a:lnTo>
                  <a:pt x="544702" y="189229"/>
                </a:lnTo>
                <a:lnTo>
                  <a:pt x="545846" y="186689"/>
                </a:lnTo>
                <a:lnTo>
                  <a:pt x="548893" y="176529"/>
                </a:lnTo>
                <a:lnTo>
                  <a:pt x="549528" y="173989"/>
                </a:lnTo>
                <a:lnTo>
                  <a:pt x="550037" y="171450"/>
                </a:lnTo>
                <a:lnTo>
                  <a:pt x="535432" y="161289"/>
                </a:lnTo>
                <a:close/>
              </a:path>
              <a:path w="639445" h="836929">
                <a:moveTo>
                  <a:pt x="515969" y="144779"/>
                </a:moveTo>
                <a:lnTo>
                  <a:pt x="484886" y="144779"/>
                </a:lnTo>
                <a:lnTo>
                  <a:pt x="491236" y="147319"/>
                </a:lnTo>
                <a:lnTo>
                  <a:pt x="494664" y="149859"/>
                </a:lnTo>
                <a:lnTo>
                  <a:pt x="498221" y="152400"/>
                </a:lnTo>
                <a:lnTo>
                  <a:pt x="468249" y="194309"/>
                </a:lnTo>
                <a:lnTo>
                  <a:pt x="482986" y="194309"/>
                </a:lnTo>
                <a:lnTo>
                  <a:pt x="517778" y="146050"/>
                </a:lnTo>
                <a:lnTo>
                  <a:pt x="515969" y="144779"/>
                </a:lnTo>
                <a:close/>
              </a:path>
              <a:path w="639445" h="836929">
                <a:moveTo>
                  <a:pt x="590803" y="102869"/>
                </a:moveTo>
                <a:lnTo>
                  <a:pt x="566547" y="102869"/>
                </a:lnTo>
                <a:lnTo>
                  <a:pt x="569467" y="104139"/>
                </a:lnTo>
                <a:lnTo>
                  <a:pt x="572642" y="105409"/>
                </a:lnTo>
                <a:lnTo>
                  <a:pt x="575183" y="107950"/>
                </a:lnTo>
                <a:lnTo>
                  <a:pt x="576707" y="109219"/>
                </a:lnTo>
                <a:lnTo>
                  <a:pt x="577468" y="110489"/>
                </a:lnTo>
                <a:lnTo>
                  <a:pt x="578103" y="113029"/>
                </a:lnTo>
                <a:lnTo>
                  <a:pt x="578358" y="114300"/>
                </a:lnTo>
                <a:lnTo>
                  <a:pt x="578358" y="116839"/>
                </a:lnTo>
                <a:lnTo>
                  <a:pt x="578230" y="118109"/>
                </a:lnTo>
                <a:lnTo>
                  <a:pt x="577596" y="120650"/>
                </a:lnTo>
                <a:lnTo>
                  <a:pt x="575055" y="127000"/>
                </a:lnTo>
                <a:lnTo>
                  <a:pt x="573786" y="128269"/>
                </a:lnTo>
                <a:lnTo>
                  <a:pt x="572262" y="130809"/>
                </a:lnTo>
                <a:lnTo>
                  <a:pt x="570102" y="134619"/>
                </a:lnTo>
                <a:lnTo>
                  <a:pt x="567689" y="137159"/>
                </a:lnTo>
                <a:lnTo>
                  <a:pt x="564896" y="138429"/>
                </a:lnTo>
                <a:lnTo>
                  <a:pt x="562228" y="140969"/>
                </a:lnTo>
                <a:lnTo>
                  <a:pt x="559435" y="142239"/>
                </a:lnTo>
                <a:lnTo>
                  <a:pt x="553847" y="146050"/>
                </a:lnTo>
                <a:lnTo>
                  <a:pt x="551179" y="147319"/>
                </a:lnTo>
                <a:lnTo>
                  <a:pt x="546862" y="148589"/>
                </a:lnTo>
                <a:lnTo>
                  <a:pt x="544957" y="148589"/>
                </a:lnTo>
                <a:lnTo>
                  <a:pt x="543178" y="149859"/>
                </a:lnTo>
                <a:lnTo>
                  <a:pt x="542671" y="149859"/>
                </a:lnTo>
                <a:lnTo>
                  <a:pt x="557657" y="161289"/>
                </a:lnTo>
                <a:lnTo>
                  <a:pt x="561339" y="158750"/>
                </a:lnTo>
                <a:lnTo>
                  <a:pt x="565658" y="156209"/>
                </a:lnTo>
                <a:lnTo>
                  <a:pt x="575055" y="149859"/>
                </a:lnTo>
                <a:lnTo>
                  <a:pt x="579374" y="144779"/>
                </a:lnTo>
                <a:lnTo>
                  <a:pt x="583057" y="139700"/>
                </a:lnTo>
                <a:lnTo>
                  <a:pt x="586993" y="134619"/>
                </a:lnTo>
                <a:lnTo>
                  <a:pt x="589534" y="129539"/>
                </a:lnTo>
                <a:lnTo>
                  <a:pt x="590930" y="124459"/>
                </a:lnTo>
                <a:lnTo>
                  <a:pt x="592201" y="120650"/>
                </a:lnTo>
                <a:lnTo>
                  <a:pt x="592581" y="116839"/>
                </a:lnTo>
                <a:lnTo>
                  <a:pt x="592455" y="113029"/>
                </a:lnTo>
                <a:lnTo>
                  <a:pt x="592327" y="111759"/>
                </a:lnTo>
                <a:lnTo>
                  <a:pt x="592074" y="106679"/>
                </a:lnTo>
                <a:lnTo>
                  <a:pt x="590803" y="102869"/>
                </a:lnTo>
                <a:close/>
              </a:path>
              <a:path w="639445" h="836929">
                <a:moveTo>
                  <a:pt x="526034" y="55879"/>
                </a:moveTo>
                <a:lnTo>
                  <a:pt x="522224" y="58419"/>
                </a:lnTo>
                <a:lnTo>
                  <a:pt x="518160" y="60959"/>
                </a:lnTo>
                <a:lnTo>
                  <a:pt x="513968" y="64769"/>
                </a:lnTo>
                <a:lnTo>
                  <a:pt x="494247" y="104139"/>
                </a:lnTo>
                <a:lnTo>
                  <a:pt x="494791" y="111759"/>
                </a:lnTo>
                <a:lnTo>
                  <a:pt x="498728" y="118109"/>
                </a:lnTo>
                <a:lnTo>
                  <a:pt x="505840" y="123189"/>
                </a:lnTo>
                <a:lnTo>
                  <a:pt x="511048" y="127000"/>
                </a:lnTo>
                <a:lnTo>
                  <a:pt x="516382" y="128269"/>
                </a:lnTo>
                <a:lnTo>
                  <a:pt x="527685" y="128269"/>
                </a:lnTo>
                <a:lnTo>
                  <a:pt x="533526" y="125729"/>
                </a:lnTo>
                <a:lnTo>
                  <a:pt x="539496" y="121919"/>
                </a:lnTo>
                <a:lnTo>
                  <a:pt x="541909" y="119379"/>
                </a:lnTo>
                <a:lnTo>
                  <a:pt x="546862" y="115569"/>
                </a:lnTo>
                <a:lnTo>
                  <a:pt x="549401" y="113029"/>
                </a:lnTo>
                <a:lnTo>
                  <a:pt x="550418" y="111759"/>
                </a:lnTo>
                <a:lnTo>
                  <a:pt x="520191" y="111759"/>
                </a:lnTo>
                <a:lnTo>
                  <a:pt x="517016" y="110489"/>
                </a:lnTo>
                <a:lnTo>
                  <a:pt x="510032" y="105409"/>
                </a:lnTo>
                <a:lnTo>
                  <a:pt x="508380" y="102869"/>
                </a:lnTo>
                <a:lnTo>
                  <a:pt x="508635" y="97789"/>
                </a:lnTo>
                <a:lnTo>
                  <a:pt x="509015" y="93979"/>
                </a:lnTo>
                <a:lnTo>
                  <a:pt x="510666" y="88900"/>
                </a:lnTo>
                <a:lnTo>
                  <a:pt x="513841" y="85089"/>
                </a:lnTo>
                <a:lnTo>
                  <a:pt x="516889" y="80009"/>
                </a:lnTo>
                <a:lnTo>
                  <a:pt x="520700" y="77469"/>
                </a:lnTo>
                <a:lnTo>
                  <a:pt x="529843" y="71119"/>
                </a:lnTo>
                <a:lnTo>
                  <a:pt x="534670" y="68579"/>
                </a:lnTo>
                <a:lnTo>
                  <a:pt x="539750" y="67309"/>
                </a:lnTo>
                <a:lnTo>
                  <a:pt x="540258" y="66039"/>
                </a:lnTo>
                <a:lnTo>
                  <a:pt x="526034" y="55879"/>
                </a:lnTo>
                <a:close/>
              </a:path>
              <a:path w="639445" h="836929">
                <a:moveTo>
                  <a:pt x="569087" y="85089"/>
                </a:moveTo>
                <a:lnTo>
                  <a:pt x="558038" y="86359"/>
                </a:lnTo>
                <a:lnTo>
                  <a:pt x="552450" y="88900"/>
                </a:lnTo>
                <a:lnTo>
                  <a:pt x="546735" y="92709"/>
                </a:lnTo>
                <a:lnTo>
                  <a:pt x="539496" y="100329"/>
                </a:lnTo>
                <a:lnTo>
                  <a:pt x="537337" y="101600"/>
                </a:lnTo>
                <a:lnTo>
                  <a:pt x="533273" y="105409"/>
                </a:lnTo>
                <a:lnTo>
                  <a:pt x="529463" y="109219"/>
                </a:lnTo>
                <a:lnTo>
                  <a:pt x="526034" y="110489"/>
                </a:lnTo>
                <a:lnTo>
                  <a:pt x="520191" y="111759"/>
                </a:lnTo>
                <a:lnTo>
                  <a:pt x="550418" y="111759"/>
                </a:lnTo>
                <a:lnTo>
                  <a:pt x="551434" y="110489"/>
                </a:lnTo>
                <a:lnTo>
                  <a:pt x="553085" y="109219"/>
                </a:lnTo>
                <a:lnTo>
                  <a:pt x="557276" y="105409"/>
                </a:lnTo>
                <a:lnTo>
                  <a:pt x="560832" y="104139"/>
                </a:lnTo>
                <a:lnTo>
                  <a:pt x="563626" y="102869"/>
                </a:lnTo>
                <a:lnTo>
                  <a:pt x="590803" y="102869"/>
                </a:lnTo>
                <a:lnTo>
                  <a:pt x="588772" y="100329"/>
                </a:lnTo>
                <a:lnTo>
                  <a:pt x="586739" y="96519"/>
                </a:lnTo>
                <a:lnTo>
                  <a:pt x="583946" y="92709"/>
                </a:lnTo>
                <a:lnTo>
                  <a:pt x="580516" y="91439"/>
                </a:lnTo>
                <a:lnTo>
                  <a:pt x="574675" y="86359"/>
                </a:lnTo>
                <a:lnTo>
                  <a:pt x="569087" y="85089"/>
                </a:lnTo>
                <a:close/>
              </a:path>
              <a:path w="639445" h="836929">
                <a:moveTo>
                  <a:pt x="573023" y="45719"/>
                </a:moveTo>
                <a:lnTo>
                  <a:pt x="544702" y="45719"/>
                </a:lnTo>
                <a:lnTo>
                  <a:pt x="588390" y="77469"/>
                </a:lnTo>
                <a:lnTo>
                  <a:pt x="594945" y="81279"/>
                </a:lnTo>
                <a:lnTo>
                  <a:pt x="601106" y="83819"/>
                </a:lnTo>
                <a:lnTo>
                  <a:pt x="606911" y="85089"/>
                </a:lnTo>
                <a:lnTo>
                  <a:pt x="612393" y="85089"/>
                </a:lnTo>
                <a:lnTo>
                  <a:pt x="633095" y="68579"/>
                </a:lnTo>
                <a:lnTo>
                  <a:pt x="608457" y="68579"/>
                </a:lnTo>
                <a:lnTo>
                  <a:pt x="605916" y="67309"/>
                </a:lnTo>
                <a:lnTo>
                  <a:pt x="603503" y="67309"/>
                </a:lnTo>
                <a:lnTo>
                  <a:pt x="598932" y="64769"/>
                </a:lnTo>
                <a:lnTo>
                  <a:pt x="595757" y="62229"/>
                </a:lnTo>
                <a:lnTo>
                  <a:pt x="591820" y="59689"/>
                </a:lnTo>
                <a:lnTo>
                  <a:pt x="573023" y="45719"/>
                </a:lnTo>
                <a:close/>
              </a:path>
              <a:path w="639445" h="836929">
                <a:moveTo>
                  <a:pt x="627126" y="46989"/>
                </a:moveTo>
                <a:lnTo>
                  <a:pt x="626490" y="48259"/>
                </a:lnTo>
                <a:lnTo>
                  <a:pt x="626237" y="49529"/>
                </a:lnTo>
                <a:lnTo>
                  <a:pt x="625728" y="50800"/>
                </a:lnTo>
                <a:lnTo>
                  <a:pt x="612775" y="68579"/>
                </a:lnTo>
                <a:lnTo>
                  <a:pt x="633095" y="68579"/>
                </a:lnTo>
                <a:lnTo>
                  <a:pt x="633857" y="67309"/>
                </a:lnTo>
                <a:lnTo>
                  <a:pt x="636651" y="62229"/>
                </a:lnTo>
                <a:lnTo>
                  <a:pt x="637921" y="58419"/>
                </a:lnTo>
                <a:lnTo>
                  <a:pt x="639063" y="55879"/>
                </a:lnTo>
                <a:lnTo>
                  <a:pt x="627126" y="46989"/>
                </a:lnTo>
                <a:close/>
              </a:path>
              <a:path w="639445" h="836929">
                <a:moveTo>
                  <a:pt x="520446" y="7619"/>
                </a:moveTo>
                <a:lnTo>
                  <a:pt x="510921" y="21589"/>
                </a:lnTo>
                <a:lnTo>
                  <a:pt x="533653" y="38100"/>
                </a:lnTo>
                <a:lnTo>
                  <a:pt x="527176" y="46989"/>
                </a:lnTo>
                <a:lnTo>
                  <a:pt x="538226" y="54609"/>
                </a:lnTo>
                <a:lnTo>
                  <a:pt x="544702" y="45719"/>
                </a:lnTo>
                <a:lnTo>
                  <a:pt x="573023" y="45719"/>
                </a:lnTo>
                <a:lnTo>
                  <a:pt x="554227" y="31750"/>
                </a:lnTo>
                <a:lnTo>
                  <a:pt x="559762" y="24129"/>
                </a:lnTo>
                <a:lnTo>
                  <a:pt x="543178" y="24129"/>
                </a:lnTo>
                <a:lnTo>
                  <a:pt x="520446" y="7619"/>
                </a:lnTo>
                <a:close/>
              </a:path>
              <a:path w="639445" h="836929">
                <a:moveTo>
                  <a:pt x="560704" y="0"/>
                </a:moveTo>
                <a:lnTo>
                  <a:pt x="543178" y="24129"/>
                </a:lnTo>
                <a:lnTo>
                  <a:pt x="559762" y="24129"/>
                </a:lnTo>
                <a:lnTo>
                  <a:pt x="571753" y="7619"/>
                </a:lnTo>
                <a:lnTo>
                  <a:pt x="56070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78" name="object 1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D2BABA52-E810-45D0-88F7-CF5489AD6704}" type="slidenum">
              <a:rPr lang="th-TH">
                <a:solidFill>
                  <a:schemeClr val="tx1"/>
                </a:solidFill>
              </a:rPr>
              <a:pPr marL="207963"/>
              <a:t>12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9459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0" y="353884"/>
              </a:cxn>
              <a:cxn ang="0">
                <a:pos x="2225403" y="353884"/>
              </a:cxn>
              <a:cxn ang="0">
                <a:pos x="2225403" y="0"/>
              </a:cxn>
              <a:cxn ang="0">
                <a:pos x="0" y="0"/>
              </a:cxn>
              <a:cxn ang="0">
                <a:pos x="0" y="353884"/>
              </a:cxn>
            </a:cxnLst>
            <a:rect l="0" t="0" r="r" b="b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0" y="353884"/>
              </a:cxn>
              <a:cxn ang="0">
                <a:pos x="2225403" y="353884"/>
              </a:cxn>
              <a:cxn ang="0">
                <a:pos x="2225403" y="0"/>
              </a:cxn>
              <a:cxn ang="0">
                <a:pos x="0" y="0"/>
              </a:cxn>
              <a:cxn ang="0">
                <a:pos x="0" y="353884"/>
              </a:cxn>
            </a:cxnLst>
            <a:rect l="0" t="0" r="r" b="b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/>
            <a:ahLst/>
            <a:cxnLst>
              <a:cxn ang="0">
                <a:pos x="2225388" y="0"/>
              </a:cxn>
              <a:cxn ang="0">
                <a:pos x="0" y="0"/>
              </a:cxn>
              <a:cxn ang="0">
                <a:pos x="0" y="353891"/>
              </a:cxn>
              <a:cxn ang="0">
                <a:pos x="2225388" y="353891"/>
              </a:cxn>
              <a:cxn ang="0">
                <a:pos x="2225388" y="0"/>
              </a:cxn>
            </a:cxnLst>
            <a:rect l="0" t="0" r="r" b="b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/>
            <a:ahLst/>
            <a:cxnLst>
              <a:cxn ang="0">
                <a:pos x="321094" y="0"/>
              </a:cxn>
              <a:cxn ang="0">
                <a:pos x="0" y="0"/>
              </a:cxn>
              <a:cxn ang="0">
                <a:pos x="0" y="196395"/>
              </a:cxn>
              <a:cxn ang="0">
                <a:pos x="321094" y="196395"/>
              </a:cxn>
              <a:cxn ang="0">
                <a:pos x="321094" y="0"/>
              </a:cxn>
            </a:cxnLst>
            <a:rect l="0" t="0" r="r" b="b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/>
            <a:ahLst/>
            <a:cxnLst>
              <a:cxn ang="0">
                <a:pos x="38070" y="12978"/>
              </a:cxn>
              <a:cxn ang="0">
                <a:pos x="38070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070" y="12978"/>
              </a:cxn>
            </a:cxnLst>
            <a:rect l="0" t="0" r="r" b="b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63535" y="46512"/>
              </a:cxn>
              <a:cxn ang="0">
                <a:pos x="63535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/>
            <a:ahLst/>
            <a:cxnLst>
              <a:cxn ang="0">
                <a:pos x="63535" y="46512"/>
              </a:cxn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35" y="46512"/>
              </a:cxn>
            </a:cxnLst>
            <a:rect l="0" t="0" r="r" b="b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/>
            <a:ahLst/>
            <a:cxnLst>
              <a:cxn ang="0">
                <a:pos x="63535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35" y="46512"/>
              </a:cxn>
              <a:cxn ang="0">
                <a:pos x="63535" y="0"/>
              </a:cxn>
            </a:cxnLst>
            <a:rect l="0" t="0" r="r" b="b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3" name="object 28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67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4" name="object 29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5" name="object 30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672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672" y="18068"/>
              </a:cxn>
              <a:cxn ang="0">
                <a:pos x="39672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673" y="0"/>
              </a:cxn>
              <a:cxn ang="0">
                <a:pos x="39673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8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/>
            <a:ahLst/>
            <a:cxnLst>
              <a:cxn ang="0">
                <a:pos x="63535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35" y="77421"/>
              </a:cxn>
              <a:cxn ang="0">
                <a:pos x="63535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1" name="object 36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/>
            <a:ahLst/>
            <a:cxnLst>
              <a:cxn ang="0">
                <a:pos x="63535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35" y="30909"/>
              </a:cxn>
              <a:cxn ang="0">
                <a:pos x="63535" y="77421"/>
              </a:cxn>
            </a:cxnLst>
            <a:rect l="0" t="0" r="r" b="b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2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3" name="object 38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19496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7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8" name="object 43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/>
            <a:ahLst/>
            <a:cxnLst>
              <a:cxn ang="0">
                <a:pos x="321052" y="0"/>
              </a:cxn>
              <a:cxn ang="0">
                <a:pos x="0" y="0"/>
              </a:cxn>
              <a:cxn ang="0">
                <a:pos x="0" y="196395"/>
              </a:cxn>
              <a:cxn ang="0">
                <a:pos x="321052" y="196395"/>
              </a:cxn>
              <a:cxn ang="0">
                <a:pos x="321052" y="0"/>
              </a:cxn>
            </a:cxnLst>
            <a:rect l="0" t="0" r="r" b="b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9" name="object 44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648" y="46512"/>
              </a:cxn>
              <a:cxn ang="0">
                <a:pos x="12648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0" name="object 45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1" name="object 46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/>
            <a:ahLst/>
            <a:cxnLst>
              <a:cxn ang="0">
                <a:pos x="38197" y="12978"/>
              </a:cxn>
              <a:cxn ang="0">
                <a:pos x="38197" y="0"/>
              </a:cxn>
              <a:cxn ang="0">
                <a:pos x="0" y="0"/>
              </a:cxn>
              <a:cxn ang="0">
                <a:pos x="0" y="12978"/>
              </a:cxn>
              <a:cxn ang="0">
                <a:pos x="11172" y="12978"/>
              </a:cxn>
              <a:cxn ang="0">
                <a:pos x="27109" y="12978"/>
              </a:cxn>
              <a:cxn ang="0">
                <a:pos x="38197" y="12978"/>
              </a:cxn>
            </a:cxnLst>
            <a:rect l="0" t="0" r="r" b="b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2" name="object 47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48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3" name="object 48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48" y="46512"/>
              </a:cxn>
              <a:cxn ang="0">
                <a:pos x="12648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4" name="object 49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5" name="object 50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6" name="object 51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7" name="object 52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8" name="object 53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9" name="object 54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/>
            <a:ahLst/>
            <a:cxnLst>
              <a:cxn ang="0">
                <a:pos x="39799" y="59490"/>
              </a:cxn>
              <a:cxn ang="0">
                <a:pos x="23905" y="59490"/>
              </a:cxn>
              <a:cxn ang="0">
                <a:pos x="23905" y="77566"/>
              </a:cxn>
              <a:cxn ang="0">
                <a:pos x="39799" y="77566"/>
              </a:cxn>
              <a:cxn ang="0">
                <a:pos x="39799" y="59490"/>
              </a:cxn>
              <a:cxn ang="0">
                <a:pos x="50929" y="46512"/>
              </a:cxn>
              <a:cxn ang="0">
                <a:pos x="12774" y="46512"/>
              </a:cxn>
              <a:cxn ang="0">
                <a:pos x="12774" y="59490"/>
              </a:cxn>
              <a:cxn ang="0">
                <a:pos x="50929" y="59490"/>
              </a:cxn>
              <a:cxn ang="0">
                <a:pos x="50929" y="46512"/>
              </a:cxn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63662" y="46512"/>
              </a:cxn>
              <a:cxn ang="0">
                <a:pos x="63662" y="0"/>
              </a:cxn>
            </a:cxnLst>
            <a:rect l="0" t="0" r="r" b="b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0" name="object 55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1" name="object 56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2" name="object 57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/>
            <a:ahLst/>
            <a:cxnLst>
              <a:cxn ang="0">
                <a:pos x="63662" y="46512"/>
              </a:cxn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12774" y="46512"/>
              </a:cxn>
              <a:cxn ang="0">
                <a:pos x="50929" y="46512"/>
              </a:cxn>
              <a:cxn ang="0">
                <a:pos x="63662" y="46512"/>
              </a:cxn>
            </a:cxnLst>
            <a:rect l="0" t="0" r="r" b="b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3" name="object 58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/>
            <a:ahLst/>
            <a:cxnLst>
              <a:cxn ang="0">
                <a:pos x="63662" y="0"/>
              </a:cxn>
              <a:cxn ang="0">
                <a:pos x="0" y="0"/>
              </a:cxn>
              <a:cxn ang="0">
                <a:pos x="0" y="46512"/>
              </a:cxn>
              <a:cxn ang="0">
                <a:pos x="12774" y="46512"/>
              </a:cxn>
              <a:cxn ang="0">
                <a:pos x="12774" y="59490"/>
              </a:cxn>
              <a:cxn ang="0">
                <a:pos x="23905" y="59490"/>
              </a:cxn>
              <a:cxn ang="0">
                <a:pos x="23905" y="77566"/>
              </a:cxn>
              <a:cxn ang="0">
                <a:pos x="39799" y="77566"/>
              </a:cxn>
              <a:cxn ang="0">
                <a:pos x="39799" y="59490"/>
              </a:cxn>
              <a:cxn ang="0">
                <a:pos x="50929" y="59490"/>
              </a:cxn>
              <a:cxn ang="0">
                <a:pos x="50929" y="46512"/>
              </a:cxn>
              <a:cxn ang="0">
                <a:pos x="63662" y="46512"/>
              </a:cxn>
              <a:cxn ang="0">
                <a:pos x="63662" y="0"/>
              </a:cxn>
            </a:cxnLst>
            <a:rect l="0" t="0" r="r" b="b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4" name="object 59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63577" y="46512"/>
              </a:cxn>
              <a:cxn ang="0">
                <a:pos x="63577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5" name="object 60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6" name="object 61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/>
            <a:ahLst/>
            <a:cxnLst>
              <a:cxn ang="0">
                <a:pos x="38113" y="12978"/>
              </a:cxn>
              <a:cxn ang="0">
                <a:pos x="38113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113" y="12978"/>
              </a:cxn>
            </a:cxnLst>
            <a:rect l="0" t="0" r="r" b="b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7" name="object 62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/>
            <a:ahLst/>
            <a:cxnLst>
              <a:cxn ang="0">
                <a:pos x="63577" y="46512"/>
              </a:cxn>
              <a:cxn ang="0">
                <a:pos x="63577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45" y="46512"/>
              </a:cxn>
              <a:cxn ang="0">
                <a:pos x="63577" y="46512"/>
              </a:cxn>
            </a:cxnLst>
            <a:rect l="0" t="0" r="r" b="b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8" name="object 63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9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45" y="18068"/>
              </a:cxn>
              <a:cxn ang="0">
                <a:pos x="12648" y="18068"/>
              </a:cxn>
              <a:cxn ang="0">
                <a:pos x="12648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0" name="object 65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48" y="30909"/>
              </a:cxn>
              <a:cxn ang="0">
                <a:pos x="12648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1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2" name="object 67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3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/>
            <a:ahLst/>
            <a:cxnLst>
              <a:cxn ang="0">
                <a:pos x="63662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662" y="77421"/>
              </a:cxn>
              <a:cxn ang="0">
                <a:pos x="63662" y="30909"/>
              </a:cxn>
              <a:cxn ang="0">
                <a:pos x="50929" y="18068"/>
              </a:cxn>
              <a:cxn ang="0">
                <a:pos x="12774" y="18068"/>
              </a:cxn>
              <a:cxn ang="0">
                <a:pos x="12774" y="30909"/>
              </a:cxn>
              <a:cxn ang="0">
                <a:pos x="50929" y="30909"/>
              </a:cxn>
              <a:cxn ang="0">
                <a:pos x="50929" y="18068"/>
              </a:cxn>
              <a:cxn ang="0">
                <a:pos x="39799" y="0"/>
              </a:cxn>
              <a:cxn ang="0">
                <a:pos x="23905" y="0"/>
              </a:cxn>
              <a:cxn ang="0">
                <a:pos x="23905" y="18068"/>
              </a:cxn>
              <a:cxn ang="0">
                <a:pos x="39799" y="18068"/>
              </a:cxn>
              <a:cxn ang="0">
                <a:pos x="39799" y="0"/>
              </a:cxn>
            </a:cxnLst>
            <a:rect l="0" t="0" r="r" b="b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4" name="object 69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/>
            <a:ahLst/>
            <a:cxnLst>
              <a:cxn ang="0">
                <a:pos x="63662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74" y="30909"/>
              </a:cxn>
              <a:cxn ang="0">
                <a:pos x="12774" y="18068"/>
              </a:cxn>
              <a:cxn ang="0">
                <a:pos x="23905" y="18068"/>
              </a:cxn>
              <a:cxn ang="0">
                <a:pos x="23905" y="0"/>
              </a:cxn>
              <a:cxn ang="0">
                <a:pos x="39799" y="0"/>
              </a:cxn>
              <a:cxn ang="0">
                <a:pos x="39799" y="18068"/>
              </a:cxn>
              <a:cxn ang="0">
                <a:pos x="50929" y="18068"/>
              </a:cxn>
              <a:cxn ang="0">
                <a:pos x="50929" y="30909"/>
              </a:cxn>
              <a:cxn ang="0">
                <a:pos x="63662" y="30909"/>
              </a:cxn>
              <a:cxn ang="0">
                <a:pos x="63662" y="77421"/>
              </a:cxn>
            </a:cxnLst>
            <a:rect l="0" t="0" r="r" b="b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5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/>
            <a:ahLst/>
            <a:cxnLst>
              <a:cxn ang="0">
                <a:pos x="63577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7" y="77421"/>
              </a:cxn>
              <a:cxn ang="0">
                <a:pos x="63577" y="30909"/>
              </a:cxn>
              <a:cxn ang="0">
                <a:pos x="50845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6" name="object 71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19529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0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0" y="196402"/>
              </a:cxn>
              <a:cxn ang="0">
                <a:pos x="321086" y="196402"/>
              </a:cxn>
              <a:cxn ang="0">
                <a:pos x="321086" y="0"/>
              </a:cxn>
              <a:cxn ang="0">
                <a:pos x="0" y="0"/>
              </a:cxn>
              <a:cxn ang="0">
                <a:pos x="0" y="196402"/>
              </a:cxn>
            </a:cxnLst>
            <a:rect l="0" t="0" r="r" b="b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1" name="object 76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/>
            <a:ahLst/>
            <a:cxnLst>
              <a:cxn ang="0">
                <a:pos x="321052" y="0"/>
              </a:cxn>
              <a:cxn ang="0">
                <a:pos x="0" y="0"/>
              </a:cxn>
              <a:cxn ang="0">
                <a:pos x="0" y="196395"/>
              </a:cxn>
              <a:cxn ang="0">
                <a:pos x="321052" y="196395"/>
              </a:cxn>
              <a:cxn ang="0">
                <a:pos x="321052" y="0"/>
              </a:cxn>
            </a:cxnLst>
            <a:rect l="0" t="0" r="r" b="b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2" name="object 77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3" name="object 78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02" y="0"/>
              </a:cxn>
            </a:cxnLst>
            <a:rect l="0" t="0" r="r" b="b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4" name="object 79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7024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5" name="object 80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87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6" name="object 81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62" y="59490"/>
              </a:cxn>
              <a:cxn ang="0">
                <a:pos x="23862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87" y="59490"/>
              </a:cxn>
              <a:cxn ang="0">
                <a:pos x="50887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7" name="object 82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8" name="object 83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9" name="object 84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0" name="object 85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1" name="object 86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2" name="object 87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/>
            <a:ahLst/>
            <a:cxnLst>
              <a:cxn ang="0">
                <a:pos x="39757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3" name="object 88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075"/>
              </a:cxn>
              <a:cxn ang="0">
                <a:pos x="15936" y="18075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4" name="object 89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/>
            <a:ahLst/>
            <a:cxnLst>
              <a:cxn ang="0">
                <a:pos x="38070" y="12978"/>
              </a:cxn>
              <a:cxn ang="0">
                <a:pos x="38070" y="0"/>
              </a:cxn>
              <a:cxn ang="0">
                <a:pos x="0" y="0"/>
              </a:cxn>
              <a:cxn ang="0">
                <a:pos x="0" y="12978"/>
              </a:cxn>
              <a:cxn ang="0">
                <a:pos x="11088" y="12978"/>
              </a:cxn>
              <a:cxn ang="0">
                <a:pos x="27024" y="12978"/>
              </a:cxn>
              <a:cxn ang="0">
                <a:pos x="38070" y="12978"/>
              </a:cxn>
            </a:cxnLst>
            <a:rect l="0" t="0" r="r" b="b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5" name="object 90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6" name="object 91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490"/>
              </a:cxn>
              <a:cxn ang="0">
                <a:pos x="50803" y="59490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7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8" name="object 93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9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87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87" y="30909"/>
              </a:cxn>
              <a:cxn ang="0">
                <a:pos x="50887" y="18068"/>
              </a:cxn>
              <a:cxn ang="0">
                <a:pos x="39757" y="0"/>
              </a:cxn>
              <a:cxn ang="0">
                <a:pos x="23862" y="0"/>
              </a:cxn>
              <a:cxn ang="0">
                <a:pos x="23862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0" name="object 95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62" y="18068"/>
              </a:cxn>
              <a:cxn ang="0">
                <a:pos x="23862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87" y="18068"/>
              </a:cxn>
              <a:cxn ang="0">
                <a:pos x="50887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1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45" y="18068"/>
              </a:cxn>
              <a:cxn ang="0">
                <a:pos x="12690" y="18068"/>
              </a:cxn>
              <a:cxn ang="0">
                <a:pos x="12690" y="30909"/>
              </a:cxn>
              <a:cxn ang="0">
                <a:pos x="50845" y="30909"/>
              </a:cxn>
              <a:cxn ang="0">
                <a:pos x="50845" y="18068"/>
              </a:cxn>
              <a:cxn ang="0">
                <a:pos x="39672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672" y="18068"/>
              </a:cxn>
              <a:cxn ang="0">
                <a:pos x="39672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2" name="object 97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690" y="30909"/>
              </a:cxn>
              <a:cxn ang="0">
                <a:pos x="12690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673" y="0"/>
              </a:cxn>
              <a:cxn ang="0">
                <a:pos x="39673" y="18068"/>
              </a:cxn>
              <a:cxn ang="0">
                <a:pos x="50845" y="18068"/>
              </a:cxn>
              <a:cxn ang="0">
                <a:pos x="50845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3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/>
            <a:ahLst/>
            <a:cxnLst>
              <a:cxn ang="0">
                <a:pos x="63578" y="30909"/>
              </a:cxn>
              <a:cxn ang="0">
                <a:pos x="0" y="30909"/>
              </a:cxn>
              <a:cxn ang="0">
                <a:pos x="0" y="77421"/>
              </a:cxn>
              <a:cxn ang="0">
                <a:pos x="63578" y="77421"/>
              </a:cxn>
              <a:cxn ang="0">
                <a:pos x="63578" y="30909"/>
              </a:cxn>
              <a:cxn ang="0">
                <a:pos x="50803" y="18068"/>
              </a:cxn>
              <a:cxn ang="0">
                <a:pos x="12732" y="18068"/>
              </a:cxn>
              <a:cxn ang="0">
                <a:pos x="12732" y="30909"/>
              </a:cxn>
              <a:cxn ang="0">
                <a:pos x="50803" y="30909"/>
              </a:cxn>
              <a:cxn ang="0">
                <a:pos x="50803" y="18068"/>
              </a:cxn>
              <a:cxn ang="0">
                <a:pos x="39757" y="0"/>
              </a:cxn>
              <a:cxn ang="0">
                <a:pos x="23820" y="0"/>
              </a:cxn>
              <a:cxn ang="0">
                <a:pos x="23820" y="18068"/>
              </a:cxn>
              <a:cxn ang="0">
                <a:pos x="39757" y="18068"/>
              </a:cxn>
              <a:cxn ang="0">
                <a:pos x="39757" y="0"/>
              </a:cxn>
            </a:cxnLst>
            <a:rect l="0" t="0" r="r" b="b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4" name="object 99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/>
            <a:ahLst/>
            <a:cxnLst>
              <a:cxn ang="0">
                <a:pos x="63578" y="77421"/>
              </a:cxn>
              <a:cxn ang="0">
                <a:pos x="0" y="77421"/>
              </a:cxn>
              <a:cxn ang="0">
                <a:pos x="0" y="30909"/>
              </a:cxn>
              <a:cxn ang="0">
                <a:pos x="12732" y="30909"/>
              </a:cxn>
              <a:cxn ang="0">
                <a:pos x="12732" y="18068"/>
              </a:cxn>
              <a:cxn ang="0">
                <a:pos x="23820" y="18068"/>
              </a:cxn>
              <a:cxn ang="0">
                <a:pos x="23820" y="0"/>
              </a:cxn>
              <a:cxn ang="0">
                <a:pos x="39757" y="0"/>
              </a:cxn>
              <a:cxn ang="0">
                <a:pos x="39757" y="18068"/>
              </a:cxn>
              <a:cxn ang="0">
                <a:pos x="50803" y="18068"/>
              </a:cxn>
              <a:cxn ang="0">
                <a:pos x="50803" y="30909"/>
              </a:cxn>
              <a:cxn ang="0">
                <a:pos x="63578" y="30909"/>
              </a:cxn>
              <a:cxn ang="0">
                <a:pos x="63578" y="77421"/>
              </a:cxn>
            </a:cxnLst>
            <a:rect l="0" t="0" r="r" b="b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19557" name="object 102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/>
            <a:ahLst/>
            <a:cxnLst>
              <a:cxn ang="0">
                <a:pos x="39757" y="59345"/>
              </a:cxn>
              <a:cxn ang="0">
                <a:pos x="23820" y="59345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345"/>
              </a:cxn>
              <a:cxn ang="0">
                <a:pos x="50803" y="46512"/>
              </a:cxn>
              <a:cxn ang="0">
                <a:pos x="12732" y="46512"/>
              </a:cxn>
              <a:cxn ang="0">
                <a:pos x="12732" y="59345"/>
              </a:cxn>
              <a:cxn ang="0">
                <a:pos x="50803" y="59345"/>
              </a:cxn>
              <a:cxn ang="0">
                <a:pos x="50803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8" name="object 103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/>
            <a:ahLst/>
            <a:cxnLst>
              <a:cxn ang="0">
                <a:pos x="15936" y="0"/>
              </a:cxn>
              <a:cxn ang="0">
                <a:pos x="0" y="0"/>
              </a:cxn>
              <a:cxn ang="0">
                <a:pos x="0" y="18220"/>
              </a:cxn>
              <a:cxn ang="0">
                <a:pos x="15936" y="18220"/>
              </a:cxn>
              <a:cxn ang="0">
                <a:pos x="15936" y="0"/>
              </a:cxn>
            </a:cxnLst>
            <a:rect l="0" t="0" r="r" b="b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9" name="object 104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/>
            <a:ahLst/>
            <a:cxnLst>
              <a:cxn ang="0">
                <a:pos x="38070" y="12833"/>
              </a:cxn>
              <a:cxn ang="0">
                <a:pos x="38070" y="0"/>
              </a:cxn>
              <a:cxn ang="0">
                <a:pos x="0" y="0"/>
              </a:cxn>
              <a:cxn ang="0">
                <a:pos x="0" y="12833"/>
              </a:cxn>
              <a:cxn ang="0">
                <a:pos x="11088" y="12833"/>
              </a:cxn>
              <a:cxn ang="0">
                <a:pos x="27024" y="12833"/>
              </a:cxn>
              <a:cxn ang="0">
                <a:pos x="38070" y="12833"/>
              </a:cxn>
            </a:cxnLst>
            <a:rect l="0" t="0" r="r" b="b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0" name="object 105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50803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1" name="object 106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732" y="46512"/>
              </a:cxn>
              <a:cxn ang="0">
                <a:pos x="12732" y="59345"/>
              </a:cxn>
              <a:cxn ang="0">
                <a:pos x="23820" y="59345"/>
              </a:cxn>
              <a:cxn ang="0">
                <a:pos x="23820" y="77566"/>
              </a:cxn>
              <a:cxn ang="0">
                <a:pos x="39757" y="77566"/>
              </a:cxn>
              <a:cxn ang="0">
                <a:pos x="39757" y="59345"/>
              </a:cxn>
              <a:cxn ang="0">
                <a:pos x="50803" y="59345"/>
              </a:cxn>
              <a:cxn ang="0">
                <a:pos x="50803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2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0" y="95649"/>
              </a:cxn>
              <a:cxn ang="0">
                <a:pos x="81053" y="95649"/>
              </a:cxn>
              <a:cxn ang="0">
                <a:pos x="81053" y="0"/>
              </a:cxn>
              <a:cxn ang="0">
                <a:pos x="0" y="0"/>
              </a:cxn>
              <a:cxn ang="0">
                <a:pos x="0" y="95649"/>
              </a:cxn>
            </a:cxnLst>
            <a:rect l="0" t="0" r="r" b="b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3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0" y="95649"/>
              </a:cxn>
              <a:cxn ang="0">
                <a:pos x="81053" y="95649"/>
              </a:cxn>
              <a:cxn ang="0">
                <a:pos x="81053" y="0"/>
              </a:cxn>
              <a:cxn ang="0">
                <a:pos x="0" y="0"/>
              </a:cxn>
              <a:cxn ang="0">
                <a:pos x="0" y="95649"/>
              </a:cxn>
            </a:cxnLst>
            <a:rect l="0" t="0" r="r" b="b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4" name="object 109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/>
            <a:ahLst/>
            <a:cxnLst>
              <a:cxn ang="0">
                <a:pos x="81032" y="0"/>
              </a:cxn>
              <a:cxn ang="0">
                <a:pos x="0" y="0"/>
              </a:cxn>
              <a:cxn ang="0">
                <a:pos x="0" y="95649"/>
              </a:cxn>
              <a:cxn ang="0">
                <a:pos x="81032" y="95649"/>
              </a:cxn>
              <a:cxn ang="0">
                <a:pos x="81032" y="0"/>
              </a:cxn>
            </a:cxnLst>
            <a:rect l="0" t="0" r="r" b="b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5" name="object 110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/>
            <a:ahLst/>
            <a:cxnLst>
              <a:cxn ang="0">
                <a:pos x="39672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2" y="77566"/>
              </a:cxn>
              <a:cxn ang="0">
                <a:pos x="39672" y="59490"/>
              </a:cxn>
              <a:cxn ang="0">
                <a:pos x="50845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6" name="object 111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0" y="0"/>
              </a:cxn>
            </a:cxnLst>
            <a:rect l="0" t="0" r="r" b="b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7" name="object 112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/>
            <a:ahLst/>
            <a:cxnLst>
              <a:cxn ang="0">
                <a:pos x="38155" y="12978"/>
              </a:cxn>
              <a:cxn ang="0">
                <a:pos x="38155" y="0"/>
              </a:cxn>
              <a:cxn ang="0">
                <a:pos x="0" y="0"/>
              </a:cxn>
              <a:cxn ang="0">
                <a:pos x="0" y="12978"/>
              </a:cxn>
              <a:cxn ang="0">
                <a:pos x="11130" y="12978"/>
              </a:cxn>
              <a:cxn ang="0">
                <a:pos x="26982" y="12978"/>
              </a:cxn>
              <a:cxn ang="0">
                <a:pos x="38155" y="12978"/>
              </a:cxn>
            </a:cxnLst>
            <a:rect l="0" t="0" r="r" b="b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8" name="object 113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/>
            <a:ahLst/>
            <a:cxnLst>
              <a:cxn ang="0">
                <a:pos x="63578" y="46512"/>
              </a:cxn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50845" y="46512"/>
              </a:cxn>
              <a:cxn ang="0">
                <a:pos x="63578" y="46512"/>
              </a:cxn>
            </a:cxnLst>
            <a:rect l="0" t="0" r="r" b="b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9" name="object 114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/>
            <a:ahLst/>
            <a:cxnLst>
              <a:cxn ang="0">
                <a:pos x="63578" y="0"/>
              </a:cxn>
              <a:cxn ang="0">
                <a:pos x="0" y="0"/>
              </a:cxn>
              <a:cxn ang="0">
                <a:pos x="0" y="46512"/>
              </a:cxn>
              <a:cxn ang="0">
                <a:pos x="12690" y="46512"/>
              </a:cxn>
              <a:cxn ang="0">
                <a:pos x="12690" y="59490"/>
              </a:cxn>
              <a:cxn ang="0">
                <a:pos x="23820" y="59490"/>
              </a:cxn>
              <a:cxn ang="0">
                <a:pos x="23820" y="77566"/>
              </a:cxn>
              <a:cxn ang="0">
                <a:pos x="39673" y="77566"/>
              </a:cxn>
              <a:cxn ang="0">
                <a:pos x="39673" y="59490"/>
              </a:cxn>
              <a:cxn ang="0">
                <a:pos x="50845" y="59490"/>
              </a:cxn>
              <a:cxn ang="0">
                <a:pos x="50845" y="46512"/>
              </a:cxn>
              <a:cxn ang="0">
                <a:pos x="63578" y="46512"/>
              </a:cxn>
              <a:cxn ang="0">
                <a:pos x="63578" y="0"/>
              </a:cxn>
            </a:cxnLst>
            <a:rect l="0" t="0" r="r" b="b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0" name="object 115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/>
            <a:ahLst/>
            <a:cxnLst>
              <a:cxn ang="0">
                <a:pos x="0" y="2624"/>
              </a:cxn>
              <a:cxn ang="0">
                <a:pos x="0" y="15596"/>
              </a:cxn>
              <a:cxn ang="0">
                <a:pos x="104853" y="15596"/>
              </a:cxn>
              <a:cxn ang="0">
                <a:pos x="104853" y="0"/>
              </a:cxn>
            </a:cxnLst>
            <a:rect l="0" t="0" r="r" b="b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19572" name="object 117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19576" name="object 121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2951987" y="0"/>
              </a:cxn>
            </a:cxnLst>
            <a:rect l="0" t="0" r="r" b="b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7" name="object 122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78" name="object 123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1296923" y="0"/>
              </a:cxn>
            </a:cxnLst>
            <a:rect l="0" t="0" r="r" b="b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9" name="object 124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80" name="object 125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/>
            <a:ahLst/>
            <a:cxnLst>
              <a:cxn ang="0">
                <a:pos x="431291" y="1871472"/>
              </a:cxn>
              <a:cxn ang="0">
                <a:pos x="0" y="0"/>
              </a:cxn>
            </a:cxnLst>
            <a:rect l="0" t="0" r="r" b="b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1" name="object 126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82" name="object 127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/>
            <a:ahLst/>
            <a:cxnLst>
              <a:cxn ang="0">
                <a:pos x="2520696" y="1799844"/>
              </a:cxn>
              <a:cxn ang="0">
                <a:pos x="0" y="0"/>
              </a:cxn>
            </a:cxnLst>
            <a:rect l="0" t="0" r="r" b="b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3" name="object 128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/>
            <a:ahLst/>
            <a:cxnLst>
              <a:cxn ang="0">
                <a:pos x="803791" y="807092"/>
              </a:cxn>
              <a:cxn ang="0">
                <a:pos x="940415" y="856366"/>
              </a:cxn>
              <a:cxn ang="0">
                <a:pos x="1105139" y="859202"/>
              </a:cxn>
              <a:cxn ang="0">
                <a:pos x="1246099" y="815049"/>
              </a:cxn>
              <a:cxn ang="0">
                <a:pos x="504926" y="75878"/>
              </a:cxn>
              <a:cxn ang="0">
                <a:pos x="334268" y="101442"/>
              </a:cxn>
              <a:cxn ang="0">
                <a:pos x="212253" y="178314"/>
              </a:cxn>
              <a:cxn ang="0">
                <a:pos x="182606" y="284358"/>
              </a:cxn>
              <a:cxn ang="0">
                <a:pos x="92008" y="305361"/>
              </a:cxn>
              <a:cxn ang="0">
                <a:pos x="0" y="417507"/>
              </a:cxn>
              <a:cxn ang="0">
                <a:pos x="99294" y="508005"/>
              </a:cxn>
              <a:cxn ang="0">
                <a:pos x="45359" y="576835"/>
              </a:cxn>
              <a:cxn ang="0">
                <a:pos x="121646" y="681805"/>
              </a:cxn>
              <a:cxn ang="0">
                <a:pos x="271506" y="706506"/>
              </a:cxn>
              <a:cxn ang="0">
                <a:pos x="342046" y="757799"/>
              </a:cxn>
              <a:cxn ang="0">
                <a:pos x="472927" y="802161"/>
              </a:cxn>
              <a:cxn ang="0">
                <a:pos x="622408" y="811351"/>
              </a:cxn>
              <a:cxn ang="0">
                <a:pos x="769854" y="782325"/>
              </a:cxn>
              <a:cxn ang="0">
                <a:pos x="1333353" y="733303"/>
              </a:cxn>
              <a:cxn ang="0">
                <a:pos x="1717983" y="670162"/>
              </a:cxn>
              <a:cxn ang="0">
                <a:pos x="1786118" y="596260"/>
              </a:cxn>
              <a:cxn ang="0">
                <a:pos x="1940831" y="539183"/>
              </a:cxn>
              <a:cxn ang="0">
                <a:pos x="2017250" y="407170"/>
              </a:cxn>
              <a:cxn ang="0">
                <a:pos x="1952351" y="306202"/>
              </a:cxn>
              <a:cxn ang="0">
                <a:pos x="1963781" y="287025"/>
              </a:cxn>
              <a:cxn ang="0">
                <a:pos x="1924830" y="163200"/>
              </a:cxn>
              <a:cxn ang="0">
                <a:pos x="1789029" y="108463"/>
              </a:cxn>
              <a:cxn ang="0">
                <a:pos x="606911" y="87780"/>
              </a:cxn>
              <a:cxn ang="0">
                <a:pos x="1616398" y="733303"/>
              </a:cxn>
              <a:cxn ang="0">
                <a:pos x="1400965" y="750908"/>
              </a:cxn>
              <a:cxn ang="0">
                <a:pos x="1536158" y="753332"/>
              </a:cxn>
              <a:cxn ang="0">
                <a:pos x="882303" y="23870"/>
              </a:cxn>
              <a:cxn ang="0">
                <a:pos x="727981" y="51469"/>
              </a:cxn>
              <a:cxn ang="0">
                <a:pos x="1785522" y="100970"/>
              </a:cxn>
              <a:cxn ang="0">
                <a:pos x="1761864" y="65664"/>
              </a:cxn>
              <a:cxn ang="0">
                <a:pos x="1021314" y="51980"/>
              </a:cxn>
              <a:cxn ang="0">
                <a:pos x="937348" y="28551"/>
              </a:cxn>
              <a:cxn ang="0">
                <a:pos x="1166380" y="5942"/>
              </a:cxn>
              <a:cxn ang="0">
                <a:pos x="1048746" y="65664"/>
              </a:cxn>
              <a:cxn ang="0">
                <a:pos x="1738621" y="46614"/>
              </a:cxn>
              <a:cxn ang="0">
                <a:pos x="1360865" y="27088"/>
              </a:cxn>
              <a:cxn ang="0">
                <a:pos x="1270202" y="2005"/>
              </a:cxn>
              <a:cxn ang="0">
                <a:pos x="1522649" y="2377"/>
              </a:cxn>
              <a:cxn ang="0">
                <a:pos x="1393043" y="46614"/>
              </a:cxn>
              <a:cxn ang="0">
                <a:pos x="1668929" y="14343"/>
              </a:cxn>
            </a:cxnLst>
            <a:rect l="0" t="0" r="r" b="b"/>
            <a:pathLst>
              <a:path w="2017395" h="864235">
                <a:moveTo>
                  <a:pt x="1292520" y="782325"/>
                </a:moveTo>
                <a:lnTo>
                  <a:pt x="769854" y="782325"/>
                </a:lnTo>
                <a:lnTo>
                  <a:pt x="803791" y="807092"/>
                </a:lnTo>
                <a:lnTo>
                  <a:pt x="844181" y="827966"/>
                </a:lnTo>
                <a:lnTo>
                  <a:pt x="890048" y="844529"/>
                </a:lnTo>
                <a:lnTo>
                  <a:pt x="940415" y="856366"/>
                </a:lnTo>
                <a:lnTo>
                  <a:pt x="996115" y="863113"/>
                </a:lnTo>
                <a:lnTo>
                  <a:pt x="1051393" y="863942"/>
                </a:lnTo>
                <a:lnTo>
                  <a:pt x="1105139" y="859202"/>
                </a:lnTo>
                <a:lnTo>
                  <a:pt x="1156245" y="849242"/>
                </a:lnTo>
                <a:lnTo>
                  <a:pt x="1203601" y="834408"/>
                </a:lnTo>
                <a:lnTo>
                  <a:pt x="1246099" y="815049"/>
                </a:lnTo>
                <a:lnTo>
                  <a:pt x="1282630" y="791513"/>
                </a:lnTo>
                <a:lnTo>
                  <a:pt x="1292520" y="782325"/>
                </a:lnTo>
                <a:close/>
              </a:path>
              <a:path w="2017395" h="864235">
                <a:moveTo>
                  <a:pt x="504926" y="75878"/>
                </a:moveTo>
                <a:lnTo>
                  <a:pt x="452481" y="77475"/>
                </a:lnTo>
                <a:lnTo>
                  <a:pt x="390410" y="86177"/>
                </a:lnTo>
                <a:lnTo>
                  <a:pt x="334268" y="101442"/>
                </a:lnTo>
                <a:lnTo>
                  <a:pt x="285139" y="122440"/>
                </a:lnTo>
                <a:lnTo>
                  <a:pt x="244106" y="148341"/>
                </a:lnTo>
                <a:lnTo>
                  <a:pt x="212253" y="178314"/>
                </a:lnTo>
                <a:lnTo>
                  <a:pt x="190663" y="211528"/>
                </a:lnTo>
                <a:lnTo>
                  <a:pt x="180419" y="247153"/>
                </a:lnTo>
                <a:lnTo>
                  <a:pt x="182606" y="284358"/>
                </a:lnTo>
                <a:lnTo>
                  <a:pt x="180955" y="287025"/>
                </a:lnTo>
                <a:lnTo>
                  <a:pt x="134344" y="293187"/>
                </a:lnTo>
                <a:lnTo>
                  <a:pt x="92008" y="305361"/>
                </a:lnTo>
                <a:lnTo>
                  <a:pt x="55600" y="322940"/>
                </a:lnTo>
                <a:lnTo>
                  <a:pt x="3290" y="380806"/>
                </a:lnTo>
                <a:lnTo>
                  <a:pt x="0" y="417507"/>
                </a:lnTo>
                <a:lnTo>
                  <a:pt x="15704" y="452733"/>
                </a:lnTo>
                <a:lnTo>
                  <a:pt x="49202" y="483795"/>
                </a:lnTo>
                <a:lnTo>
                  <a:pt x="99294" y="508005"/>
                </a:lnTo>
                <a:lnTo>
                  <a:pt x="72632" y="528647"/>
                </a:lnTo>
                <a:lnTo>
                  <a:pt x="54495" y="551884"/>
                </a:lnTo>
                <a:lnTo>
                  <a:pt x="45359" y="576835"/>
                </a:lnTo>
                <a:lnTo>
                  <a:pt x="45700" y="602620"/>
                </a:lnTo>
                <a:lnTo>
                  <a:pt x="85249" y="660146"/>
                </a:lnTo>
                <a:lnTo>
                  <a:pt x="121646" y="681805"/>
                </a:lnTo>
                <a:lnTo>
                  <a:pt x="166256" y="697409"/>
                </a:lnTo>
                <a:lnTo>
                  <a:pt x="216927" y="705972"/>
                </a:lnTo>
                <a:lnTo>
                  <a:pt x="271506" y="706506"/>
                </a:lnTo>
                <a:lnTo>
                  <a:pt x="274046" y="709046"/>
                </a:lnTo>
                <a:lnTo>
                  <a:pt x="306119" y="735722"/>
                </a:lnTo>
                <a:lnTo>
                  <a:pt x="342046" y="757799"/>
                </a:lnTo>
                <a:lnTo>
                  <a:pt x="382332" y="776306"/>
                </a:lnTo>
                <a:lnTo>
                  <a:pt x="426214" y="791131"/>
                </a:lnTo>
                <a:lnTo>
                  <a:pt x="472927" y="802161"/>
                </a:lnTo>
                <a:lnTo>
                  <a:pt x="521706" y="809282"/>
                </a:lnTo>
                <a:lnTo>
                  <a:pt x="571788" y="812383"/>
                </a:lnTo>
                <a:lnTo>
                  <a:pt x="622408" y="811351"/>
                </a:lnTo>
                <a:lnTo>
                  <a:pt x="672802" y="806072"/>
                </a:lnTo>
                <a:lnTo>
                  <a:pt x="722205" y="796435"/>
                </a:lnTo>
                <a:lnTo>
                  <a:pt x="769854" y="782325"/>
                </a:lnTo>
                <a:lnTo>
                  <a:pt x="1292520" y="782325"/>
                </a:lnTo>
                <a:lnTo>
                  <a:pt x="1312084" y="764148"/>
                </a:lnTo>
                <a:lnTo>
                  <a:pt x="1333353" y="733303"/>
                </a:lnTo>
                <a:lnTo>
                  <a:pt x="1616398" y="733303"/>
                </a:lnTo>
                <a:lnTo>
                  <a:pt x="1685705" y="699237"/>
                </a:lnTo>
                <a:lnTo>
                  <a:pt x="1717983" y="670162"/>
                </a:lnTo>
                <a:lnTo>
                  <a:pt x="1738746" y="637134"/>
                </a:lnTo>
                <a:lnTo>
                  <a:pt x="1746357" y="601096"/>
                </a:lnTo>
                <a:lnTo>
                  <a:pt x="1786118" y="596260"/>
                </a:lnTo>
                <a:lnTo>
                  <a:pt x="1824319" y="588507"/>
                </a:lnTo>
                <a:lnTo>
                  <a:pt x="1894185" y="564774"/>
                </a:lnTo>
                <a:lnTo>
                  <a:pt x="1940831" y="539183"/>
                </a:lnTo>
                <a:lnTo>
                  <a:pt x="1976694" y="509585"/>
                </a:lnTo>
                <a:lnTo>
                  <a:pt x="2001540" y="477022"/>
                </a:lnTo>
                <a:lnTo>
                  <a:pt x="2017250" y="407170"/>
                </a:lnTo>
                <a:lnTo>
                  <a:pt x="2007646" y="371964"/>
                </a:lnTo>
                <a:lnTo>
                  <a:pt x="1986091" y="337961"/>
                </a:lnTo>
                <a:lnTo>
                  <a:pt x="1952351" y="306202"/>
                </a:lnTo>
                <a:lnTo>
                  <a:pt x="1956923" y="299979"/>
                </a:lnTo>
                <a:lnTo>
                  <a:pt x="1960733" y="293629"/>
                </a:lnTo>
                <a:lnTo>
                  <a:pt x="1963781" y="287025"/>
                </a:lnTo>
                <a:lnTo>
                  <a:pt x="1972416" y="253847"/>
                </a:lnTo>
                <a:lnTo>
                  <a:pt x="1968103" y="221434"/>
                </a:lnTo>
                <a:lnTo>
                  <a:pt x="1924830" y="163200"/>
                </a:lnTo>
                <a:lnTo>
                  <a:pt x="1887966" y="139531"/>
                </a:lnTo>
                <a:lnTo>
                  <a:pt x="1842350" y="120927"/>
                </a:lnTo>
                <a:lnTo>
                  <a:pt x="1789029" y="108463"/>
                </a:lnTo>
                <a:lnTo>
                  <a:pt x="1785522" y="100970"/>
                </a:lnTo>
                <a:lnTo>
                  <a:pt x="654284" y="100970"/>
                </a:lnTo>
                <a:lnTo>
                  <a:pt x="606911" y="87780"/>
                </a:lnTo>
                <a:lnTo>
                  <a:pt x="556764" y="79364"/>
                </a:lnTo>
                <a:lnTo>
                  <a:pt x="504926" y="75878"/>
                </a:lnTo>
                <a:close/>
              </a:path>
              <a:path w="2017395" h="864235">
                <a:moveTo>
                  <a:pt x="1616398" y="733303"/>
                </a:moveTo>
                <a:lnTo>
                  <a:pt x="1333353" y="733303"/>
                </a:lnTo>
                <a:lnTo>
                  <a:pt x="1366201" y="743481"/>
                </a:lnTo>
                <a:lnTo>
                  <a:pt x="1400965" y="750908"/>
                </a:lnTo>
                <a:lnTo>
                  <a:pt x="1437134" y="755502"/>
                </a:lnTo>
                <a:lnTo>
                  <a:pt x="1474196" y="757179"/>
                </a:lnTo>
                <a:lnTo>
                  <a:pt x="1536158" y="753332"/>
                </a:lnTo>
                <a:lnTo>
                  <a:pt x="1593156" y="741764"/>
                </a:lnTo>
                <a:lnTo>
                  <a:pt x="1616398" y="733303"/>
                </a:lnTo>
                <a:close/>
              </a:path>
              <a:path w="2017395" h="864235">
                <a:moveTo>
                  <a:pt x="882303" y="23870"/>
                </a:moveTo>
                <a:lnTo>
                  <a:pt x="827715" y="26370"/>
                </a:lnTo>
                <a:lnTo>
                  <a:pt x="775602" y="35689"/>
                </a:lnTo>
                <a:lnTo>
                  <a:pt x="727981" y="51469"/>
                </a:lnTo>
                <a:lnTo>
                  <a:pt x="686870" y="73349"/>
                </a:lnTo>
                <a:lnTo>
                  <a:pt x="654284" y="100970"/>
                </a:lnTo>
                <a:lnTo>
                  <a:pt x="1785522" y="100970"/>
                </a:lnTo>
                <a:lnTo>
                  <a:pt x="1778742" y="86486"/>
                </a:lnTo>
                <a:lnTo>
                  <a:pt x="1762264" y="65997"/>
                </a:lnTo>
                <a:lnTo>
                  <a:pt x="1761864" y="65664"/>
                </a:lnTo>
                <a:lnTo>
                  <a:pt x="1048746" y="65664"/>
                </a:lnTo>
                <a:lnTo>
                  <a:pt x="1035447" y="58524"/>
                </a:lnTo>
                <a:lnTo>
                  <a:pt x="1021314" y="51980"/>
                </a:lnTo>
                <a:lnTo>
                  <a:pt x="1006419" y="46054"/>
                </a:lnTo>
                <a:lnTo>
                  <a:pt x="990834" y="40772"/>
                </a:lnTo>
                <a:lnTo>
                  <a:pt x="937348" y="28551"/>
                </a:lnTo>
                <a:lnTo>
                  <a:pt x="882303" y="23870"/>
                </a:lnTo>
                <a:close/>
              </a:path>
              <a:path w="2017395" h="864235">
                <a:moveTo>
                  <a:pt x="1217487" y="47"/>
                </a:moveTo>
                <a:lnTo>
                  <a:pt x="1166380" y="5942"/>
                </a:lnTo>
                <a:lnTo>
                  <a:pt x="1119485" y="19182"/>
                </a:lnTo>
                <a:lnTo>
                  <a:pt x="1079406" y="39259"/>
                </a:lnTo>
                <a:lnTo>
                  <a:pt x="1048746" y="65664"/>
                </a:lnTo>
                <a:lnTo>
                  <a:pt x="1761864" y="65664"/>
                </a:lnTo>
                <a:lnTo>
                  <a:pt x="1740023" y="47438"/>
                </a:lnTo>
                <a:lnTo>
                  <a:pt x="1738621" y="46614"/>
                </a:lnTo>
                <a:lnTo>
                  <a:pt x="1393043" y="46614"/>
                </a:lnTo>
                <a:lnTo>
                  <a:pt x="1377877" y="36291"/>
                </a:lnTo>
                <a:lnTo>
                  <a:pt x="1360865" y="27088"/>
                </a:lnTo>
                <a:lnTo>
                  <a:pt x="1342162" y="19075"/>
                </a:lnTo>
                <a:lnTo>
                  <a:pt x="1321923" y="12324"/>
                </a:lnTo>
                <a:lnTo>
                  <a:pt x="1270202" y="2005"/>
                </a:lnTo>
                <a:lnTo>
                  <a:pt x="1217487" y="47"/>
                </a:lnTo>
                <a:close/>
              </a:path>
              <a:path w="2017395" h="864235">
                <a:moveTo>
                  <a:pt x="1572112" y="0"/>
                </a:moveTo>
                <a:lnTo>
                  <a:pt x="1522649" y="2377"/>
                </a:lnTo>
                <a:lnTo>
                  <a:pt x="1475038" y="10999"/>
                </a:lnTo>
                <a:lnTo>
                  <a:pt x="1431197" y="25775"/>
                </a:lnTo>
                <a:lnTo>
                  <a:pt x="1393043" y="46614"/>
                </a:lnTo>
                <a:lnTo>
                  <a:pt x="1738621" y="46614"/>
                </a:lnTo>
                <a:lnTo>
                  <a:pt x="1712448" y="31247"/>
                </a:lnTo>
                <a:lnTo>
                  <a:pt x="1668929" y="14343"/>
                </a:lnTo>
                <a:lnTo>
                  <a:pt x="1621512" y="3958"/>
                </a:lnTo>
                <a:lnTo>
                  <a:pt x="1572112" y="0"/>
                </a:lnTo>
                <a:close/>
              </a:path>
            </a:pathLst>
          </a:custGeom>
          <a:solidFill>
            <a:srgbClr val="3399FF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4" name="object 129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/>
            <a:ahLst/>
            <a:cxnLst>
              <a:cxn ang="0">
                <a:pos x="190663" y="211528"/>
              </a:cxn>
              <a:cxn ang="0">
                <a:pos x="244106" y="148341"/>
              </a:cxn>
              <a:cxn ang="0">
                <a:pos x="334268" y="101442"/>
              </a:cxn>
              <a:cxn ang="0">
                <a:pos x="452481" y="77475"/>
              </a:cxn>
              <a:cxn ang="0">
                <a:pos x="556764" y="79364"/>
              </a:cxn>
              <a:cxn ang="0">
                <a:pos x="654284" y="100970"/>
              </a:cxn>
              <a:cxn ang="0">
                <a:pos x="727981" y="51469"/>
              </a:cxn>
              <a:cxn ang="0">
                <a:pos x="827715" y="26370"/>
              </a:cxn>
              <a:cxn ang="0">
                <a:pos x="937348" y="28551"/>
              </a:cxn>
              <a:cxn ang="0">
                <a:pos x="1035447" y="58524"/>
              </a:cxn>
              <a:cxn ang="0">
                <a:pos x="1079406" y="39259"/>
              </a:cxn>
              <a:cxn ang="0">
                <a:pos x="1166380" y="5942"/>
              </a:cxn>
              <a:cxn ang="0">
                <a:pos x="1270202" y="2005"/>
              </a:cxn>
              <a:cxn ang="0">
                <a:pos x="1360865" y="27088"/>
              </a:cxn>
              <a:cxn ang="0">
                <a:pos x="1431197" y="25775"/>
              </a:cxn>
              <a:cxn ang="0">
                <a:pos x="1522649" y="2377"/>
              </a:cxn>
              <a:cxn ang="0">
                <a:pos x="1621512" y="3958"/>
              </a:cxn>
              <a:cxn ang="0">
                <a:pos x="1712448" y="31247"/>
              </a:cxn>
              <a:cxn ang="0">
                <a:pos x="1789029" y="108463"/>
              </a:cxn>
              <a:cxn ang="0">
                <a:pos x="1887966" y="139531"/>
              </a:cxn>
              <a:cxn ang="0">
                <a:pos x="1951891" y="190860"/>
              </a:cxn>
              <a:cxn ang="0">
                <a:pos x="1963781" y="287025"/>
              </a:cxn>
              <a:cxn ang="0">
                <a:pos x="1956923" y="299979"/>
              </a:cxn>
              <a:cxn ang="0">
                <a:pos x="1986091" y="337961"/>
              </a:cxn>
              <a:cxn ang="0">
                <a:pos x="2017250" y="407170"/>
              </a:cxn>
              <a:cxn ang="0">
                <a:pos x="1976694" y="509585"/>
              </a:cxn>
              <a:cxn ang="0">
                <a:pos x="1894185" y="564774"/>
              </a:cxn>
              <a:cxn ang="0">
                <a:pos x="1786118" y="596260"/>
              </a:cxn>
              <a:cxn ang="0">
                <a:pos x="1738746" y="637134"/>
              </a:cxn>
              <a:cxn ang="0">
                <a:pos x="1685705" y="699237"/>
              </a:cxn>
              <a:cxn ang="0">
                <a:pos x="1593156" y="741764"/>
              </a:cxn>
              <a:cxn ang="0">
                <a:pos x="1474196" y="757179"/>
              </a:cxn>
              <a:cxn ang="0">
                <a:pos x="1400965" y="750908"/>
              </a:cxn>
              <a:cxn ang="0">
                <a:pos x="1333353" y="733303"/>
              </a:cxn>
              <a:cxn ang="0">
                <a:pos x="1282630" y="791513"/>
              </a:cxn>
              <a:cxn ang="0">
                <a:pos x="1203601" y="834408"/>
              </a:cxn>
              <a:cxn ang="0">
                <a:pos x="1105139" y="859202"/>
              </a:cxn>
              <a:cxn ang="0">
                <a:pos x="996115" y="863113"/>
              </a:cxn>
              <a:cxn ang="0">
                <a:pos x="890048" y="844529"/>
              </a:cxn>
              <a:cxn ang="0">
                <a:pos x="803791" y="807092"/>
              </a:cxn>
              <a:cxn ang="0">
                <a:pos x="722205" y="796435"/>
              </a:cxn>
              <a:cxn ang="0">
                <a:pos x="622408" y="811351"/>
              </a:cxn>
              <a:cxn ang="0">
                <a:pos x="521706" y="809282"/>
              </a:cxn>
              <a:cxn ang="0">
                <a:pos x="426214" y="791131"/>
              </a:cxn>
              <a:cxn ang="0">
                <a:pos x="342046" y="757799"/>
              </a:cxn>
              <a:cxn ang="0">
                <a:pos x="275316" y="710189"/>
              </a:cxn>
              <a:cxn ang="0">
                <a:pos x="271506" y="706506"/>
              </a:cxn>
              <a:cxn ang="0">
                <a:pos x="166256" y="697409"/>
              </a:cxn>
              <a:cxn ang="0">
                <a:pos x="85249" y="660146"/>
              </a:cxn>
              <a:cxn ang="0">
                <a:pos x="45359" y="576835"/>
              </a:cxn>
              <a:cxn ang="0">
                <a:pos x="72632" y="528647"/>
              </a:cxn>
              <a:cxn ang="0">
                <a:pos x="49202" y="483795"/>
              </a:cxn>
              <a:cxn ang="0">
                <a:pos x="0" y="417507"/>
              </a:cxn>
              <a:cxn ang="0">
                <a:pos x="26777" y="345318"/>
              </a:cxn>
              <a:cxn ang="0">
                <a:pos x="134344" y="293187"/>
              </a:cxn>
              <a:cxn ang="0">
                <a:pos x="182606" y="284358"/>
              </a:cxn>
            </a:cxnLst>
            <a:rect l="0" t="0" r="r" b="b"/>
            <a:pathLst>
              <a:path w="2017395" h="864235">
                <a:moveTo>
                  <a:pt x="182606" y="284358"/>
                </a:moveTo>
                <a:lnTo>
                  <a:pt x="190663" y="211528"/>
                </a:lnTo>
                <a:lnTo>
                  <a:pt x="212253" y="178314"/>
                </a:lnTo>
                <a:lnTo>
                  <a:pt x="244106" y="148341"/>
                </a:lnTo>
                <a:lnTo>
                  <a:pt x="285139" y="122440"/>
                </a:lnTo>
                <a:lnTo>
                  <a:pt x="334268" y="101442"/>
                </a:lnTo>
                <a:lnTo>
                  <a:pt x="390410" y="86177"/>
                </a:lnTo>
                <a:lnTo>
                  <a:pt x="452481" y="77475"/>
                </a:lnTo>
                <a:lnTo>
                  <a:pt x="504926" y="75878"/>
                </a:lnTo>
                <a:lnTo>
                  <a:pt x="556764" y="79364"/>
                </a:lnTo>
                <a:lnTo>
                  <a:pt x="606911" y="87780"/>
                </a:lnTo>
                <a:lnTo>
                  <a:pt x="654284" y="100970"/>
                </a:lnTo>
                <a:lnTo>
                  <a:pt x="686870" y="73349"/>
                </a:lnTo>
                <a:lnTo>
                  <a:pt x="727981" y="51469"/>
                </a:lnTo>
                <a:lnTo>
                  <a:pt x="775602" y="35689"/>
                </a:lnTo>
                <a:lnTo>
                  <a:pt x="827715" y="26370"/>
                </a:lnTo>
                <a:lnTo>
                  <a:pt x="882303" y="23870"/>
                </a:lnTo>
                <a:lnTo>
                  <a:pt x="937348" y="28551"/>
                </a:lnTo>
                <a:lnTo>
                  <a:pt x="990834" y="40772"/>
                </a:lnTo>
                <a:lnTo>
                  <a:pt x="1035447" y="58524"/>
                </a:lnTo>
                <a:lnTo>
                  <a:pt x="1048746" y="65664"/>
                </a:lnTo>
                <a:lnTo>
                  <a:pt x="1079406" y="39259"/>
                </a:lnTo>
                <a:lnTo>
                  <a:pt x="1119485" y="19182"/>
                </a:lnTo>
                <a:lnTo>
                  <a:pt x="1166380" y="5942"/>
                </a:lnTo>
                <a:lnTo>
                  <a:pt x="1217487" y="47"/>
                </a:lnTo>
                <a:lnTo>
                  <a:pt x="1270202" y="2005"/>
                </a:lnTo>
                <a:lnTo>
                  <a:pt x="1321923" y="12324"/>
                </a:lnTo>
                <a:lnTo>
                  <a:pt x="1360865" y="27088"/>
                </a:lnTo>
                <a:lnTo>
                  <a:pt x="1393043" y="46614"/>
                </a:lnTo>
                <a:lnTo>
                  <a:pt x="1431197" y="25775"/>
                </a:lnTo>
                <a:lnTo>
                  <a:pt x="1475038" y="10999"/>
                </a:lnTo>
                <a:lnTo>
                  <a:pt x="1522649" y="2377"/>
                </a:lnTo>
                <a:lnTo>
                  <a:pt x="1572112" y="0"/>
                </a:lnTo>
                <a:lnTo>
                  <a:pt x="1621512" y="3958"/>
                </a:lnTo>
                <a:lnTo>
                  <a:pt x="1668929" y="14343"/>
                </a:lnTo>
                <a:lnTo>
                  <a:pt x="1712448" y="31247"/>
                </a:lnTo>
                <a:lnTo>
                  <a:pt x="1762264" y="65997"/>
                </a:lnTo>
                <a:lnTo>
                  <a:pt x="1789029" y="108463"/>
                </a:lnTo>
                <a:lnTo>
                  <a:pt x="1842350" y="120927"/>
                </a:lnTo>
                <a:lnTo>
                  <a:pt x="1887966" y="139531"/>
                </a:lnTo>
                <a:lnTo>
                  <a:pt x="1924830" y="163200"/>
                </a:lnTo>
                <a:lnTo>
                  <a:pt x="1951891" y="190860"/>
                </a:lnTo>
                <a:lnTo>
                  <a:pt x="1972416" y="253847"/>
                </a:lnTo>
                <a:lnTo>
                  <a:pt x="1963781" y="287025"/>
                </a:lnTo>
                <a:lnTo>
                  <a:pt x="1960733" y="293629"/>
                </a:lnTo>
                <a:lnTo>
                  <a:pt x="1956923" y="299979"/>
                </a:lnTo>
                <a:lnTo>
                  <a:pt x="1952351" y="306202"/>
                </a:lnTo>
                <a:lnTo>
                  <a:pt x="1986091" y="337961"/>
                </a:lnTo>
                <a:lnTo>
                  <a:pt x="2007646" y="371964"/>
                </a:lnTo>
                <a:lnTo>
                  <a:pt x="2017250" y="407170"/>
                </a:lnTo>
                <a:lnTo>
                  <a:pt x="2015137" y="442537"/>
                </a:lnTo>
                <a:lnTo>
                  <a:pt x="1976694" y="509585"/>
                </a:lnTo>
                <a:lnTo>
                  <a:pt x="1940831" y="539183"/>
                </a:lnTo>
                <a:lnTo>
                  <a:pt x="1894185" y="564774"/>
                </a:lnTo>
                <a:lnTo>
                  <a:pt x="1824319" y="588507"/>
                </a:lnTo>
                <a:lnTo>
                  <a:pt x="1786118" y="596260"/>
                </a:lnTo>
                <a:lnTo>
                  <a:pt x="1746357" y="601096"/>
                </a:lnTo>
                <a:lnTo>
                  <a:pt x="1738746" y="637134"/>
                </a:lnTo>
                <a:lnTo>
                  <a:pt x="1717983" y="670162"/>
                </a:lnTo>
                <a:lnTo>
                  <a:pt x="1685705" y="699237"/>
                </a:lnTo>
                <a:lnTo>
                  <a:pt x="1643550" y="723419"/>
                </a:lnTo>
                <a:lnTo>
                  <a:pt x="1593156" y="741764"/>
                </a:lnTo>
                <a:lnTo>
                  <a:pt x="1536158" y="753332"/>
                </a:lnTo>
                <a:lnTo>
                  <a:pt x="1474196" y="757179"/>
                </a:lnTo>
                <a:lnTo>
                  <a:pt x="1437134" y="755502"/>
                </a:lnTo>
                <a:lnTo>
                  <a:pt x="1400965" y="750908"/>
                </a:lnTo>
                <a:lnTo>
                  <a:pt x="1366201" y="743481"/>
                </a:lnTo>
                <a:lnTo>
                  <a:pt x="1333353" y="733303"/>
                </a:lnTo>
                <a:lnTo>
                  <a:pt x="1312084" y="764148"/>
                </a:lnTo>
                <a:lnTo>
                  <a:pt x="1282630" y="791513"/>
                </a:lnTo>
                <a:lnTo>
                  <a:pt x="1246099" y="815049"/>
                </a:lnTo>
                <a:lnTo>
                  <a:pt x="1203601" y="834408"/>
                </a:lnTo>
                <a:lnTo>
                  <a:pt x="1156245" y="849242"/>
                </a:lnTo>
                <a:lnTo>
                  <a:pt x="1105139" y="859202"/>
                </a:lnTo>
                <a:lnTo>
                  <a:pt x="1051393" y="863942"/>
                </a:lnTo>
                <a:lnTo>
                  <a:pt x="996115" y="863113"/>
                </a:lnTo>
                <a:lnTo>
                  <a:pt x="940415" y="856366"/>
                </a:lnTo>
                <a:lnTo>
                  <a:pt x="890048" y="844529"/>
                </a:lnTo>
                <a:lnTo>
                  <a:pt x="844181" y="827966"/>
                </a:lnTo>
                <a:lnTo>
                  <a:pt x="803791" y="807092"/>
                </a:lnTo>
                <a:lnTo>
                  <a:pt x="769854" y="782325"/>
                </a:lnTo>
                <a:lnTo>
                  <a:pt x="722205" y="796435"/>
                </a:lnTo>
                <a:lnTo>
                  <a:pt x="672802" y="806072"/>
                </a:lnTo>
                <a:lnTo>
                  <a:pt x="622408" y="811351"/>
                </a:lnTo>
                <a:lnTo>
                  <a:pt x="571788" y="812383"/>
                </a:lnTo>
                <a:lnTo>
                  <a:pt x="521706" y="809282"/>
                </a:lnTo>
                <a:lnTo>
                  <a:pt x="472927" y="802161"/>
                </a:lnTo>
                <a:lnTo>
                  <a:pt x="426214" y="791131"/>
                </a:lnTo>
                <a:lnTo>
                  <a:pt x="382332" y="776306"/>
                </a:lnTo>
                <a:lnTo>
                  <a:pt x="342046" y="757799"/>
                </a:lnTo>
                <a:lnTo>
                  <a:pt x="306119" y="735722"/>
                </a:lnTo>
                <a:lnTo>
                  <a:pt x="275316" y="710189"/>
                </a:lnTo>
                <a:lnTo>
                  <a:pt x="272776" y="707776"/>
                </a:lnTo>
                <a:lnTo>
                  <a:pt x="271506" y="706506"/>
                </a:lnTo>
                <a:lnTo>
                  <a:pt x="216927" y="705972"/>
                </a:lnTo>
                <a:lnTo>
                  <a:pt x="166256" y="697409"/>
                </a:lnTo>
                <a:lnTo>
                  <a:pt x="121646" y="681805"/>
                </a:lnTo>
                <a:lnTo>
                  <a:pt x="85249" y="660146"/>
                </a:lnTo>
                <a:lnTo>
                  <a:pt x="45700" y="602620"/>
                </a:lnTo>
                <a:lnTo>
                  <a:pt x="45359" y="576835"/>
                </a:lnTo>
                <a:lnTo>
                  <a:pt x="54495" y="551884"/>
                </a:lnTo>
                <a:lnTo>
                  <a:pt x="72632" y="528647"/>
                </a:lnTo>
                <a:lnTo>
                  <a:pt x="99294" y="508005"/>
                </a:lnTo>
                <a:lnTo>
                  <a:pt x="49202" y="483795"/>
                </a:lnTo>
                <a:lnTo>
                  <a:pt x="15704" y="452733"/>
                </a:lnTo>
                <a:lnTo>
                  <a:pt x="0" y="417507"/>
                </a:lnTo>
                <a:lnTo>
                  <a:pt x="3290" y="380806"/>
                </a:lnTo>
                <a:lnTo>
                  <a:pt x="26777" y="345318"/>
                </a:lnTo>
                <a:lnTo>
                  <a:pt x="92008" y="305361"/>
                </a:lnTo>
                <a:lnTo>
                  <a:pt x="134344" y="293187"/>
                </a:lnTo>
                <a:lnTo>
                  <a:pt x="180955" y="287025"/>
                </a:lnTo>
                <a:lnTo>
                  <a:pt x="182606" y="284358"/>
                </a:lnTo>
                <a:close/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5" name="object 130"/>
          <p:cNvSpPr>
            <a:spLocks/>
          </p:cNvSpPr>
          <p:nvPr/>
        </p:nvSpPr>
        <p:spPr bwMode="auto">
          <a:xfrm>
            <a:off x="7121525" y="1968500"/>
            <a:ext cx="119063" cy="15875"/>
          </a:xfrm>
          <a:custGeom>
            <a:avLst/>
            <a:gdLst/>
            <a:ahLst/>
            <a:cxnLst>
              <a:cxn ang="0">
                <a:pos x="118236" y="16001"/>
              </a:cxn>
              <a:cxn ang="0">
                <a:pos x="87368" y="16037"/>
              </a:cxn>
              <a:cxn ang="0">
                <a:pos x="57023" y="13335"/>
              </a:cxn>
              <a:cxn ang="0">
                <a:pos x="27725" y="7965"/>
              </a:cxn>
              <a:cxn ang="0">
                <a:pos x="0" y="0"/>
              </a:cxn>
            </a:cxnLst>
            <a:rect l="0" t="0" r="r" b="b"/>
            <a:pathLst>
              <a:path w="118745" h="16510">
                <a:moveTo>
                  <a:pt x="118236" y="16001"/>
                </a:moveTo>
                <a:lnTo>
                  <a:pt x="87368" y="16037"/>
                </a:lnTo>
                <a:lnTo>
                  <a:pt x="57023" y="13335"/>
                </a:lnTo>
                <a:lnTo>
                  <a:pt x="27725" y="796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6" name="object 131"/>
          <p:cNvSpPr>
            <a:spLocks/>
          </p:cNvSpPr>
          <p:nvPr/>
        </p:nvSpPr>
        <p:spPr bwMode="auto">
          <a:xfrm>
            <a:off x="7291388" y="2159000"/>
            <a:ext cx="52387" cy="7938"/>
          </a:xfrm>
          <a:custGeom>
            <a:avLst/>
            <a:gdLst/>
            <a:ahLst/>
            <a:cxnLst>
              <a:cxn ang="0">
                <a:pos x="51689" y="0"/>
              </a:cxn>
              <a:cxn ang="0">
                <a:pos x="39076" y="2619"/>
              </a:cxn>
              <a:cxn ang="0">
                <a:pos x="26225" y="4762"/>
              </a:cxn>
              <a:cxn ang="0">
                <a:pos x="13184" y="6429"/>
              </a:cxn>
              <a:cxn ang="0">
                <a:pos x="0" y="7619"/>
              </a:cxn>
            </a:cxnLst>
            <a:rect l="0" t="0" r="r" b="b"/>
            <a:pathLst>
              <a:path w="52070" h="7619">
                <a:moveTo>
                  <a:pt x="51689" y="0"/>
                </a:moveTo>
                <a:lnTo>
                  <a:pt x="39076" y="2619"/>
                </a:lnTo>
                <a:lnTo>
                  <a:pt x="26225" y="4762"/>
                </a:lnTo>
                <a:lnTo>
                  <a:pt x="13184" y="6429"/>
                </a:lnTo>
                <a:lnTo>
                  <a:pt x="0" y="7619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7" name="object 132"/>
          <p:cNvSpPr>
            <a:spLocks/>
          </p:cNvSpPr>
          <p:nvPr/>
        </p:nvSpPr>
        <p:spPr bwMode="auto">
          <a:xfrm>
            <a:off x="7758113" y="2208213"/>
            <a:ext cx="31750" cy="34925"/>
          </a:xfrm>
          <a:custGeom>
            <a:avLst/>
            <a:gdLst/>
            <a:ahLst/>
            <a:cxnLst>
              <a:cxn ang="0">
                <a:pos x="31242" y="34797"/>
              </a:cxn>
              <a:cxn ang="0">
                <a:pos x="22217" y="26467"/>
              </a:cxn>
              <a:cxn ang="0">
                <a:pos x="14001" y="17875"/>
              </a:cxn>
              <a:cxn ang="0">
                <a:pos x="6596" y="9044"/>
              </a:cxn>
              <a:cxn ang="0">
                <a:pos x="0" y="0"/>
              </a:cxn>
            </a:cxnLst>
            <a:rect l="0" t="0" r="r" b="b"/>
            <a:pathLst>
              <a:path w="31750" h="34925">
                <a:moveTo>
                  <a:pt x="31242" y="34797"/>
                </a:moveTo>
                <a:lnTo>
                  <a:pt x="22217" y="26467"/>
                </a:lnTo>
                <a:lnTo>
                  <a:pt x="14001" y="17875"/>
                </a:lnTo>
                <a:lnTo>
                  <a:pt x="6596" y="9044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8" name="object 133"/>
          <p:cNvSpPr>
            <a:spLocks/>
          </p:cNvSpPr>
          <p:nvPr/>
        </p:nvSpPr>
        <p:spPr bwMode="auto">
          <a:xfrm>
            <a:off x="8353425" y="2155825"/>
            <a:ext cx="12700" cy="38100"/>
          </a:xfrm>
          <a:custGeom>
            <a:avLst/>
            <a:gdLst/>
            <a:ahLst/>
            <a:cxnLst>
              <a:cxn ang="0">
                <a:pos x="12446" y="0"/>
              </a:cxn>
              <a:cxn ang="0">
                <a:pos x="10608" y="9687"/>
              </a:cxn>
              <a:cxn ang="0">
                <a:pos x="7937" y="19303"/>
              </a:cxn>
              <a:cxn ang="0">
                <a:pos x="4409" y="28825"/>
              </a:cxn>
              <a:cxn ang="0">
                <a:pos x="0" y="38226"/>
              </a:cxn>
            </a:cxnLst>
            <a:rect l="0" t="0" r="r" b="b"/>
            <a:pathLst>
              <a:path w="12700" h="38735">
                <a:moveTo>
                  <a:pt x="12446" y="0"/>
                </a:moveTo>
                <a:lnTo>
                  <a:pt x="10608" y="9687"/>
                </a:lnTo>
                <a:lnTo>
                  <a:pt x="7937" y="19303"/>
                </a:lnTo>
                <a:lnTo>
                  <a:pt x="4409" y="28825"/>
                </a:lnTo>
                <a:lnTo>
                  <a:pt x="0" y="38226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9" name="object 134"/>
          <p:cNvSpPr>
            <a:spLocks/>
          </p:cNvSpPr>
          <p:nvPr/>
        </p:nvSpPr>
        <p:spPr bwMode="auto">
          <a:xfrm>
            <a:off x="8613775" y="1919288"/>
            <a:ext cx="150813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810" y="19222"/>
              </a:cxn>
              <a:cxn ang="0">
                <a:pos x="94112" y="44267"/>
              </a:cxn>
              <a:cxn ang="0">
                <a:pos x="125684" y="73974"/>
              </a:cxn>
              <a:cxn ang="0">
                <a:pos x="145308" y="107187"/>
              </a:cxn>
              <a:cxn ang="0">
                <a:pos x="151764" y="142748"/>
              </a:cxn>
            </a:cxnLst>
            <a:rect l="0" t="0" r="r" b="b"/>
            <a:pathLst>
              <a:path w="151765" h="142875">
                <a:moveTo>
                  <a:pt x="0" y="0"/>
                </a:moveTo>
                <a:lnTo>
                  <a:pt x="51810" y="19222"/>
                </a:lnTo>
                <a:lnTo>
                  <a:pt x="94112" y="44267"/>
                </a:lnTo>
                <a:lnTo>
                  <a:pt x="125684" y="73974"/>
                </a:lnTo>
                <a:lnTo>
                  <a:pt x="145308" y="107187"/>
                </a:lnTo>
                <a:lnTo>
                  <a:pt x="151764" y="142748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0" name="object 135"/>
          <p:cNvSpPr>
            <a:spLocks/>
          </p:cNvSpPr>
          <p:nvPr/>
        </p:nvSpPr>
        <p:spPr bwMode="auto">
          <a:xfrm>
            <a:off x="8904288" y="1768475"/>
            <a:ext cx="66675" cy="53975"/>
          </a:xfrm>
          <a:custGeom>
            <a:avLst/>
            <a:gdLst/>
            <a:ahLst/>
            <a:cxnLst>
              <a:cxn ang="0">
                <a:pos x="67563" y="0"/>
              </a:cxn>
              <a:cxn ang="0">
                <a:pos x="54685" y="15053"/>
              </a:cxn>
              <a:cxn ang="0">
                <a:pos x="39020" y="29083"/>
              </a:cxn>
              <a:cxn ang="0">
                <a:pos x="20736" y="41969"/>
              </a:cxn>
              <a:cxn ang="0">
                <a:pos x="0" y="53594"/>
              </a:cxn>
            </a:cxnLst>
            <a:rect l="0" t="0" r="r" b="b"/>
            <a:pathLst>
              <a:path w="67945" h="53975">
                <a:moveTo>
                  <a:pt x="67563" y="0"/>
                </a:moveTo>
                <a:lnTo>
                  <a:pt x="54685" y="15053"/>
                </a:lnTo>
                <a:lnTo>
                  <a:pt x="39020" y="29083"/>
                </a:lnTo>
                <a:lnTo>
                  <a:pt x="20736" y="41969"/>
                </a:lnTo>
                <a:lnTo>
                  <a:pt x="0" y="5359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1" name="object 136"/>
          <p:cNvSpPr>
            <a:spLocks/>
          </p:cNvSpPr>
          <p:nvPr/>
        </p:nvSpPr>
        <p:spPr bwMode="auto">
          <a:xfrm>
            <a:off x="8809038" y="1570038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2" y="6234"/>
              </a:cxn>
              <a:cxn ang="0">
                <a:pos x="2825" y="12541"/>
              </a:cxn>
              <a:cxn ang="0">
                <a:pos x="3464" y="18895"/>
              </a:cxn>
              <a:cxn ang="0">
                <a:pos x="3555" y="25273"/>
              </a:cxn>
            </a:cxnLst>
            <a:rect l="0" t="0" r="r" b="b"/>
            <a:pathLst>
              <a:path w="3809" h="25400">
                <a:moveTo>
                  <a:pt x="0" y="0"/>
                </a:moveTo>
                <a:lnTo>
                  <a:pt x="1662" y="6234"/>
                </a:lnTo>
                <a:lnTo>
                  <a:pt x="2825" y="12541"/>
                </a:lnTo>
                <a:lnTo>
                  <a:pt x="3464" y="18895"/>
                </a:lnTo>
                <a:lnTo>
                  <a:pt x="3555" y="25273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2" name="object 137"/>
          <p:cNvSpPr>
            <a:spLocks/>
          </p:cNvSpPr>
          <p:nvPr/>
        </p:nvSpPr>
        <p:spPr bwMode="auto">
          <a:xfrm>
            <a:off x="8377238" y="1508125"/>
            <a:ext cx="34925" cy="31750"/>
          </a:xfrm>
          <a:custGeom>
            <a:avLst/>
            <a:gdLst/>
            <a:ahLst/>
            <a:cxnLst>
              <a:cxn ang="0">
                <a:pos x="0" y="32131"/>
              </a:cxn>
              <a:cxn ang="0">
                <a:pos x="7113" y="23592"/>
              </a:cxn>
              <a:cxn ang="0">
                <a:pos x="15287" y="15351"/>
              </a:cxn>
              <a:cxn ang="0">
                <a:pos x="24485" y="7467"/>
              </a:cxn>
              <a:cxn ang="0">
                <a:pos x="34671" y="0"/>
              </a:cxn>
            </a:cxnLst>
            <a:rect l="0" t="0" r="r" b="b"/>
            <a:pathLst>
              <a:path w="34925" h="32384">
                <a:moveTo>
                  <a:pt x="0" y="32131"/>
                </a:moveTo>
                <a:lnTo>
                  <a:pt x="7113" y="23592"/>
                </a:lnTo>
                <a:lnTo>
                  <a:pt x="15287" y="15351"/>
                </a:lnTo>
                <a:lnTo>
                  <a:pt x="24485" y="7467"/>
                </a:lnTo>
                <a:lnTo>
                  <a:pt x="34671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3" name="object 138"/>
          <p:cNvSpPr>
            <a:spLocks/>
          </p:cNvSpPr>
          <p:nvPr/>
        </p:nvSpPr>
        <p:spPr bwMode="auto">
          <a:xfrm>
            <a:off x="8053388" y="1527175"/>
            <a:ext cx="17462" cy="28575"/>
          </a:xfrm>
          <a:custGeom>
            <a:avLst/>
            <a:gdLst/>
            <a:ahLst/>
            <a:cxnLst>
              <a:cxn ang="0">
                <a:pos x="0" y="27812"/>
              </a:cxn>
              <a:cxn ang="0">
                <a:pos x="3048" y="20699"/>
              </a:cxn>
              <a:cxn ang="0">
                <a:pos x="6858" y="13668"/>
              </a:cxn>
              <a:cxn ang="0">
                <a:pos x="11430" y="6756"/>
              </a:cxn>
              <a:cxn ang="0">
                <a:pos x="16764" y="0"/>
              </a:cxn>
            </a:cxnLst>
            <a:rect l="0" t="0" r="r" b="b"/>
            <a:pathLst>
              <a:path w="17145" h="27940">
                <a:moveTo>
                  <a:pt x="0" y="27812"/>
                </a:moveTo>
                <a:lnTo>
                  <a:pt x="3048" y="20699"/>
                </a:lnTo>
                <a:lnTo>
                  <a:pt x="6858" y="13668"/>
                </a:lnTo>
                <a:lnTo>
                  <a:pt x="11430" y="6756"/>
                </a:lnTo>
                <a:lnTo>
                  <a:pt x="16764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4" name="object 139"/>
          <p:cNvSpPr>
            <a:spLocks/>
          </p:cNvSpPr>
          <p:nvPr/>
        </p:nvSpPr>
        <p:spPr bwMode="auto">
          <a:xfrm>
            <a:off x="7673975" y="1565275"/>
            <a:ext cx="6032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2" y="5903"/>
              </a:cxn>
              <a:cxn ang="0">
                <a:pos x="31734" y="12366"/>
              </a:cxn>
              <a:cxn ang="0">
                <a:pos x="46595" y="19377"/>
              </a:cxn>
              <a:cxn ang="0">
                <a:pos x="60705" y="26924"/>
              </a:cxn>
            </a:cxnLst>
            <a:rect l="0" t="0" r="r" b="b"/>
            <a:pathLst>
              <a:path w="60959" h="27305">
                <a:moveTo>
                  <a:pt x="0" y="0"/>
                </a:moveTo>
                <a:lnTo>
                  <a:pt x="16182" y="5903"/>
                </a:lnTo>
                <a:lnTo>
                  <a:pt x="31734" y="12366"/>
                </a:lnTo>
                <a:lnTo>
                  <a:pt x="46595" y="19377"/>
                </a:lnTo>
                <a:lnTo>
                  <a:pt x="60705" y="2692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5" name="object 140"/>
          <p:cNvSpPr>
            <a:spLocks/>
          </p:cNvSpPr>
          <p:nvPr/>
        </p:nvSpPr>
        <p:spPr bwMode="auto">
          <a:xfrm>
            <a:off x="7202488" y="1747838"/>
            <a:ext cx="11112" cy="28575"/>
          </a:xfrm>
          <a:custGeom>
            <a:avLst/>
            <a:gdLst/>
            <a:ahLst/>
            <a:cxnLst>
              <a:cxn ang="0">
                <a:pos x="10668" y="28448"/>
              </a:cxn>
              <a:cxn ang="0">
                <a:pos x="7286" y="21449"/>
              </a:cxn>
              <a:cxn ang="0">
                <a:pos x="4381" y="14366"/>
              </a:cxn>
              <a:cxn ang="0">
                <a:pos x="1952" y="7213"/>
              </a:cxn>
              <a:cxn ang="0">
                <a:pos x="0" y="0"/>
              </a:cxn>
            </a:cxnLst>
            <a:rect l="0" t="0" r="r" b="b"/>
            <a:pathLst>
              <a:path w="10795" h="28575">
                <a:moveTo>
                  <a:pt x="10668" y="28448"/>
                </a:moveTo>
                <a:lnTo>
                  <a:pt x="7286" y="21449"/>
                </a:lnTo>
                <a:lnTo>
                  <a:pt x="4381" y="14366"/>
                </a:lnTo>
                <a:lnTo>
                  <a:pt x="1952" y="7213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1" name="object 141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597" name="object 142"/>
          <p:cNvSpPr>
            <a:spLocks/>
          </p:cNvSpPr>
          <p:nvPr/>
        </p:nvSpPr>
        <p:spPr bwMode="auto">
          <a:xfrm>
            <a:off x="5076825" y="2206625"/>
            <a:ext cx="1871663" cy="71438"/>
          </a:xfrm>
          <a:custGeom>
            <a:avLst/>
            <a:gdLst/>
            <a:ahLst/>
            <a:cxnLst>
              <a:cxn ang="0">
                <a:pos x="1871472" y="0"/>
              </a:cxn>
              <a:cxn ang="0">
                <a:pos x="0" y="71627"/>
              </a:cxn>
            </a:cxnLst>
            <a:rect l="0" t="0" r="r" b="b"/>
            <a:pathLst>
              <a:path w="1871979" h="71755">
                <a:moveTo>
                  <a:pt x="1871472" y="0"/>
                </a:moveTo>
                <a:lnTo>
                  <a:pt x="0" y="7162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8" name="object 143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29" y="4644"/>
              </a:cxn>
              <a:cxn ang="0">
                <a:pos x="139619" y="17966"/>
              </a:cxn>
              <a:cxn ang="0">
                <a:pos x="100788" y="39045"/>
              </a:cxn>
              <a:cxn ang="0">
                <a:pos x="66955" y="66960"/>
              </a:cxn>
              <a:cxn ang="0">
                <a:pos x="39041" y="100793"/>
              </a:cxn>
              <a:cxn ang="0">
                <a:pos x="17964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4" y="317575"/>
              </a:cxn>
              <a:cxn ang="0">
                <a:pos x="39041" y="356406"/>
              </a:cxn>
              <a:cxn ang="0">
                <a:pos x="66955" y="390239"/>
              </a:cxn>
              <a:cxn ang="0">
                <a:pos x="100788" y="418154"/>
              </a:cxn>
              <a:cxn ang="0">
                <a:pos x="139619" y="439233"/>
              </a:cxn>
              <a:cxn ang="0">
                <a:pos x="182529" y="452555"/>
              </a:cxn>
              <a:cxn ang="0">
                <a:pos x="228600" y="457199"/>
              </a:cxn>
              <a:cxn ang="0">
                <a:pos x="274670" y="452555"/>
              </a:cxn>
              <a:cxn ang="0">
                <a:pos x="317580" y="439233"/>
              </a:cxn>
              <a:cxn ang="0">
                <a:pos x="356411" y="418154"/>
              </a:cxn>
              <a:cxn ang="0">
                <a:pos x="390244" y="390239"/>
              </a:cxn>
              <a:cxn ang="0">
                <a:pos x="418158" y="356406"/>
              </a:cxn>
              <a:cxn ang="0">
                <a:pos x="439235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5" y="139624"/>
              </a:cxn>
              <a:cxn ang="0">
                <a:pos x="418158" y="100793"/>
              </a:cxn>
              <a:cxn ang="0">
                <a:pos x="390244" y="66960"/>
              </a:cxn>
              <a:cxn ang="0">
                <a:pos x="356411" y="39045"/>
              </a:cxn>
              <a:cxn ang="0">
                <a:pos x="317580" y="17966"/>
              </a:cxn>
              <a:cxn ang="0">
                <a:pos x="274670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9" name="object 144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00" name="object 145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1" name="object 146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02" name="object 147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3" name="object 148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04" name="object 149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599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199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599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5" name="object 150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06" name="object 151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/>
            <a:ahLst/>
            <a:cxnLst>
              <a:cxn ang="0">
                <a:pos x="3347974" y="364235"/>
              </a:cxn>
              <a:cxn ang="0">
                <a:pos x="180086" y="364235"/>
              </a:cxn>
              <a:cxn ang="0">
                <a:pos x="132218" y="370669"/>
              </a:cxn>
              <a:cxn ang="0">
                <a:pos x="89201" y="388824"/>
              </a:cxn>
              <a:cxn ang="0">
                <a:pos x="52752" y="416983"/>
              </a:cxn>
              <a:cxn ang="0">
                <a:pos x="24590" y="453431"/>
              </a:cxn>
              <a:cxn ang="0">
                <a:pos x="6434" y="496449"/>
              </a:cxn>
              <a:cxn ang="0">
                <a:pos x="0" y="544321"/>
              </a:cxn>
              <a:cxn ang="0">
                <a:pos x="0" y="1264665"/>
              </a:cxn>
              <a:cxn ang="0">
                <a:pos x="6434" y="1312538"/>
              </a:cxn>
              <a:cxn ang="0">
                <a:pos x="24590" y="1355556"/>
              </a:cxn>
              <a:cxn ang="0">
                <a:pos x="52752" y="1392004"/>
              </a:cxn>
              <a:cxn ang="0">
                <a:pos x="89201" y="1420163"/>
              </a:cxn>
              <a:cxn ang="0">
                <a:pos x="132218" y="1438318"/>
              </a:cxn>
              <a:cxn ang="0">
                <a:pos x="180086" y="1444752"/>
              </a:cxn>
              <a:cxn ang="0">
                <a:pos x="3347974" y="1444752"/>
              </a:cxn>
              <a:cxn ang="0">
                <a:pos x="3395841" y="1438318"/>
              </a:cxn>
              <a:cxn ang="0">
                <a:pos x="3438858" y="1420163"/>
              </a:cxn>
              <a:cxn ang="0">
                <a:pos x="3475307" y="1392004"/>
              </a:cxn>
              <a:cxn ang="0">
                <a:pos x="3503469" y="1355556"/>
              </a:cxn>
              <a:cxn ang="0">
                <a:pos x="3521625" y="1312538"/>
              </a:cxn>
              <a:cxn ang="0">
                <a:pos x="3528060" y="1264665"/>
              </a:cxn>
              <a:cxn ang="0">
                <a:pos x="3528060" y="544321"/>
              </a:cxn>
              <a:cxn ang="0">
                <a:pos x="3521625" y="496449"/>
              </a:cxn>
              <a:cxn ang="0">
                <a:pos x="3503469" y="453431"/>
              </a:cxn>
              <a:cxn ang="0">
                <a:pos x="3475307" y="416983"/>
              </a:cxn>
              <a:cxn ang="0">
                <a:pos x="3438858" y="388824"/>
              </a:cxn>
              <a:cxn ang="0">
                <a:pos x="3395841" y="370669"/>
              </a:cxn>
              <a:cxn ang="0">
                <a:pos x="3347974" y="364235"/>
              </a:cxn>
              <a:cxn ang="0">
                <a:pos x="1327531" y="0"/>
              </a:cxn>
              <a:cxn ang="0">
                <a:pos x="588010" y="364235"/>
              </a:cxn>
              <a:cxn ang="0">
                <a:pos x="1470025" y="364235"/>
              </a:cxn>
              <a:cxn ang="0">
                <a:pos x="1327531" y="0"/>
              </a:cxn>
            </a:cxnLst>
            <a:rect l="0" t="0" r="r" b="b"/>
            <a:pathLst>
              <a:path w="3528059" h="1445259">
                <a:moveTo>
                  <a:pt x="3347974" y="364235"/>
                </a:moveTo>
                <a:lnTo>
                  <a:pt x="180086" y="364235"/>
                </a:lnTo>
                <a:lnTo>
                  <a:pt x="132218" y="370669"/>
                </a:lnTo>
                <a:lnTo>
                  <a:pt x="89201" y="388824"/>
                </a:lnTo>
                <a:lnTo>
                  <a:pt x="52752" y="416983"/>
                </a:lnTo>
                <a:lnTo>
                  <a:pt x="24590" y="453431"/>
                </a:lnTo>
                <a:lnTo>
                  <a:pt x="6434" y="496449"/>
                </a:lnTo>
                <a:lnTo>
                  <a:pt x="0" y="544321"/>
                </a:lnTo>
                <a:lnTo>
                  <a:pt x="0" y="1264665"/>
                </a:lnTo>
                <a:lnTo>
                  <a:pt x="6434" y="1312538"/>
                </a:lnTo>
                <a:lnTo>
                  <a:pt x="24590" y="1355556"/>
                </a:lnTo>
                <a:lnTo>
                  <a:pt x="52752" y="1392004"/>
                </a:lnTo>
                <a:lnTo>
                  <a:pt x="89201" y="1420163"/>
                </a:lnTo>
                <a:lnTo>
                  <a:pt x="132218" y="1438318"/>
                </a:lnTo>
                <a:lnTo>
                  <a:pt x="180086" y="1444752"/>
                </a:lnTo>
                <a:lnTo>
                  <a:pt x="3347974" y="1444752"/>
                </a:lnTo>
                <a:lnTo>
                  <a:pt x="3395841" y="1438318"/>
                </a:lnTo>
                <a:lnTo>
                  <a:pt x="3438858" y="1420163"/>
                </a:lnTo>
                <a:lnTo>
                  <a:pt x="3475307" y="1392004"/>
                </a:lnTo>
                <a:lnTo>
                  <a:pt x="3503469" y="1355556"/>
                </a:lnTo>
                <a:lnTo>
                  <a:pt x="3521625" y="1312538"/>
                </a:lnTo>
                <a:lnTo>
                  <a:pt x="3528060" y="1264665"/>
                </a:lnTo>
                <a:lnTo>
                  <a:pt x="3528060" y="544321"/>
                </a:lnTo>
                <a:lnTo>
                  <a:pt x="3521625" y="496449"/>
                </a:lnTo>
                <a:lnTo>
                  <a:pt x="3503469" y="453431"/>
                </a:lnTo>
                <a:lnTo>
                  <a:pt x="3475307" y="416983"/>
                </a:lnTo>
                <a:lnTo>
                  <a:pt x="3438858" y="388824"/>
                </a:lnTo>
                <a:lnTo>
                  <a:pt x="3395841" y="370669"/>
                </a:lnTo>
                <a:lnTo>
                  <a:pt x="3347974" y="364235"/>
                </a:lnTo>
                <a:close/>
              </a:path>
              <a:path w="3528059" h="1445259">
                <a:moveTo>
                  <a:pt x="1327531" y="0"/>
                </a:moveTo>
                <a:lnTo>
                  <a:pt x="588010" y="364235"/>
                </a:lnTo>
                <a:lnTo>
                  <a:pt x="1470025" y="364235"/>
                </a:lnTo>
                <a:lnTo>
                  <a:pt x="1327531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7" name="object 152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/>
            <a:ahLst/>
            <a:cxnLst>
              <a:cxn ang="0">
                <a:pos x="0" y="544321"/>
              </a:cxn>
              <a:cxn ang="0">
                <a:pos x="6434" y="496449"/>
              </a:cxn>
              <a:cxn ang="0">
                <a:pos x="24590" y="453431"/>
              </a:cxn>
              <a:cxn ang="0">
                <a:pos x="52752" y="416983"/>
              </a:cxn>
              <a:cxn ang="0">
                <a:pos x="89201" y="388824"/>
              </a:cxn>
              <a:cxn ang="0">
                <a:pos x="132218" y="370669"/>
              </a:cxn>
              <a:cxn ang="0">
                <a:pos x="180086" y="364235"/>
              </a:cxn>
              <a:cxn ang="0">
                <a:pos x="588010" y="364235"/>
              </a:cxn>
              <a:cxn ang="0">
                <a:pos x="1327531" y="0"/>
              </a:cxn>
              <a:cxn ang="0">
                <a:pos x="1470025" y="364235"/>
              </a:cxn>
              <a:cxn ang="0">
                <a:pos x="3347974" y="364235"/>
              </a:cxn>
              <a:cxn ang="0">
                <a:pos x="3395841" y="370669"/>
              </a:cxn>
              <a:cxn ang="0">
                <a:pos x="3438858" y="388824"/>
              </a:cxn>
              <a:cxn ang="0">
                <a:pos x="3475307" y="416983"/>
              </a:cxn>
              <a:cxn ang="0">
                <a:pos x="3503469" y="453431"/>
              </a:cxn>
              <a:cxn ang="0">
                <a:pos x="3521625" y="496449"/>
              </a:cxn>
              <a:cxn ang="0">
                <a:pos x="3528060" y="544321"/>
              </a:cxn>
              <a:cxn ang="0">
                <a:pos x="3528060" y="814450"/>
              </a:cxn>
              <a:cxn ang="0">
                <a:pos x="3528060" y="1264665"/>
              </a:cxn>
              <a:cxn ang="0">
                <a:pos x="3521625" y="1312538"/>
              </a:cxn>
              <a:cxn ang="0">
                <a:pos x="3503469" y="1355556"/>
              </a:cxn>
              <a:cxn ang="0">
                <a:pos x="3475307" y="1392004"/>
              </a:cxn>
              <a:cxn ang="0">
                <a:pos x="3438858" y="1420163"/>
              </a:cxn>
              <a:cxn ang="0">
                <a:pos x="3395841" y="1438318"/>
              </a:cxn>
              <a:cxn ang="0">
                <a:pos x="3347974" y="1444752"/>
              </a:cxn>
              <a:cxn ang="0">
                <a:pos x="1470025" y="1444752"/>
              </a:cxn>
              <a:cxn ang="0">
                <a:pos x="588010" y="1444752"/>
              </a:cxn>
              <a:cxn ang="0">
                <a:pos x="180086" y="1444752"/>
              </a:cxn>
              <a:cxn ang="0">
                <a:pos x="132218" y="1438318"/>
              </a:cxn>
              <a:cxn ang="0">
                <a:pos x="89201" y="1420163"/>
              </a:cxn>
              <a:cxn ang="0">
                <a:pos x="52752" y="1392004"/>
              </a:cxn>
              <a:cxn ang="0">
                <a:pos x="24590" y="1355556"/>
              </a:cxn>
              <a:cxn ang="0">
                <a:pos x="6434" y="1312538"/>
              </a:cxn>
              <a:cxn ang="0">
                <a:pos x="0" y="1264665"/>
              </a:cxn>
              <a:cxn ang="0">
                <a:pos x="0" y="814450"/>
              </a:cxn>
              <a:cxn ang="0">
                <a:pos x="0" y="544321"/>
              </a:cxn>
            </a:cxnLst>
            <a:rect l="0" t="0" r="r" b="b"/>
            <a:pathLst>
              <a:path w="3528059" h="1445259">
                <a:moveTo>
                  <a:pt x="0" y="544321"/>
                </a:moveTo>
                <a:lnTo>
                  <a:pt x="6434" y="496449"/>
                </a:lnTo>
                <a:lnTo>
                  <a:pt x="24590" y="453431"/>
                </a:lnTo>
                <a:lnTo>
                  <a:pt x="52752" y="416983"/>
                </a:lnTo>
                <a:lnTo>
                  <a:pt x="89201" y="388824"/>
                </a:lnTo>
                <a:lnTo>
                  <a:pt x="132218" y="370669"/>
                </a:lnTo>
                <a:lnTo>
                  <a:pt x="180086" y="364235"/>
                </a:lnTo>
                <a:lnTo>
                  <a:pt x="588010" y="364235"/>
                </a:lnTo>
                <a:lnTo>
                  <a:pt x="1327531" y="0"/>
                </a:lnTo>
                <a:lnTo>
                  <a:pt x="1470025" y="364235"/>
                </a:lnTo>
                <a:lnTo>
                  <a:pt x="3347974" y="364235"/>
                </a:lnTo>
                <a:lnTo>
                  <a:pt x="3395841" y="370669"/>
                </a:lnTo>
                <a:lnTo>
                  <a:pt x="3438858" y="388824"/>
                </a:lnTo>
                <a:lnTo>
                  <a:pt x="3475307" y="416983"/>
                </a:lnTo>
                <a:lnTo>
                  <a:pt x="3503469" y="453431"/>
                </a:lnTo>
                <a:lnTo>
                  <a:pt x="3521625" y="496449"/>
                </a:lnTo>
                <a:lnTo>
                  <a:pt x="3528060" y="544321"/>
                </a:lnTo>
                <a:lnTo>
                  <a:pt x="3528060" y="814450"/>
                </a:lnTo>
                <a:lnTo>
                  <a:pt x="3528060" y="1264665"/>
                </a:lnTo>
                <a:lnTo>
                  <a:pt x="3521625" y="1312538"/>
                </a:lnTo>
                <a:lnTo>
                  <a:pt x="3503469" y="1355556"/>
                </a:lnTo>
                <a:lnTo>
                  <a:pt x="3475307" y="1392004"/>
                </a:lnTo>
                <a:lnTo>
                  <a:pt x="3438858" y="1420163"/>
                </a:lnTo>
                <a:lnTo>
                  <a:pt x="3395841" y="1438318"/>
                </a:lnTo>
                <a:lnTo>
                  <a:pt x="3347974" y="1444752"/>
                </a:lnTo>
                <a:lnTo>
                  <a:pt x="1470025" y="1444752"/>
                </a:lnTo>
                <a:lnTo>
                  <a:pt x="588010" y="1444752"/>
                </a:lnTo>
                <a:lnTo>
                  <a:pt x="180086" y="1444752"/>
                </a:lnTo>
                <a:lnTo>
                  <a:pt x="132218" y="1438318"/>
                </a:lnTo>
                <a:lnTo>
                  <a:pt x="89201" y="1420163"/>
                </a:lnTo>
                <a:lnTo>
                  <a:pt x="52752" y="1392004"/>
                </a:lnTo>
                <a:lnTo>
                  <a:pt x="24590" y="1355556"/>
                </a:lnTo>
                <a:lnTo>
                  <a:pt x="6434" y="1312538"/>
                </a:lnTo>
                <a:lnTo>
                  <a:pt x="0" y="1264665"/>
                </a:lnTo>
                <a:lnTo>
                  <a:pt x="0" y="814450"/>
                </a:lnTo>
                <a:lnTo>
                  <a:pt x="0" y="544321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4425950" y="5572125"/>
            <a:ext cx="2813050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I’m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IP</a:t>
            </a:r>
            <a:r>
              <a:rPr sz="2400" b="1" spc="-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158.108.33.126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My </a:t>
            </a:r>
            <a:r>
              <a:rPr sz="2400" dirty="0">
                <a:latin typeface="Times New Roman"/>
                <a:cs typeface="Times New Roman"/>
              </a:rPr>
              <a:t>physical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685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01-12-33-AA-BB-CC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09" name="object 154"/>
          <p:cNvSpPr>
            <a:spLocks noChangeArrowheads="1"/>
          </p:cNvSpPr>
          <p:nvPr/>
        </p:nvSpPr>
        <p:spPr bwMode="auto">
          <a:xfrm>
            <a:off x="4567238" y="2487613"/>
            <a:ext cx="800100" cy="1535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610" name="object 155"/>
          <p:cNvSpPr>
            <a:spLocks/>
          </p:cNvSpPr>
          <p:nvPr/>
        </p:nvSpPr>
        <p:spPr bwMode="auto">
          <a:xfrm>
            <a:off x="6948488" y="1890713"/>
            <a:ext cx="457200" cy="4572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182533" y="4644"/>
              </a:cxn>
              <a:cxn ang="0">
                <a:pos x="139624" y="17966"/>
              </a:cxn>
              <a:cxn ang="0">
                <a:pos x="100793" y="39045"/>
              </a:cxn>
              <a:cxn ang="0">
                <a:pos x="66960" y="66960"/>
              </a:cxn>
              <a:cxn ang="0">
                <a:pos x="39045" y="100793"/>
              </a:cxn>
              <a:cxn ang="0">
                <a:pos x="17966" y="139624"/>
              </a:cxn>
              <a:cxn ang="0">
                <a:pos x="4644" y="182533"/>
              </a:cxn>
              <a:cxn ang="0">
                <a:pos x="0" y="228600"/>
              </a:cxn>
              <a:cxn ang="0">
                <a:pos x="4644" y="274666"/>
              </a:cxn>
              <a:cxn ang="0">
                <a:pos x="17966" y="317575"/>
              </a:cxn>
              <a:cxn ang="0">
                <a:pos x="39045" y="356406"/>
              </a:cxn>
              <a:cxn ang="0">
                <a:pos x="66960" y="390239"/>
              </a:cxn>
              <a:cxn ang="0">
                <a:pos x="100793" y="418154"/>
              </a:cxn>
              <a:cxn ang="0">
                <a:pos x="139624" y="439233"/>
              </a:cxn>
              <a:cxn ang="0">
                <a:pos x="182533" y="452555"/>
              </a:cxn>
              <a:cxn ang="0">
                <a:pos x="228600" y="457200"/>
              </a:cxn>
              <a:cxn ang="0">
                <a:pos x="274666" y="452555"/>
              </a:cxn>
              <a:cxn ang="0">
                <a:pos x="317575" y="439233"/>
              </a:cxn>
              <a:cxn ang="0">
                <a:pos x="356406" y="418154"/>
              </a:cxn>
              <a:cxn ang="0">
                <a:pos x="390239" y="390239"/>
              </a:cxn>
              <a:cxn ang="0">
                <a:pos x="418154" y="356406"/>
              </a:cxn>
              <a:cxn ang="0">
                <a:pos x="439233" y="317575"/>
              </a:cxn>
              <a:cxn ang="0">
                <a:pos x="452555" y="274666"/>
              </a:cxn>
              <a:cxn ang="0">
                <a:pos x="457200" y="228600"/>
              </a:cxn>
              <a:cxn ang="0">
                <a:pos x="452555" y="182533"/>
              </a:cxn>
              <a:cxn ang="0">
                <a:pos x="439233" y="139624"/>
              </a:cxn>
              <a:cxn ang="0">
                <a:pos x="418154" y="100793"/>
              </a:cxn>
              <a:cxn ang="0">
                <a:pos x="390239" y="66960"/>
              </a:cxn>
              <a:cxn ang="0">
                <a:pos x="356406" y="39045"/>
              </a:cxn>
              <a:cxn ang="0">
                <a:pos x="317575" y="17966"/>
              </a:cxn>
              <a:cxn ang="0">
                <a:pos x="274666" y="4644"/>
              </a:cxn>
              <a:cxn ang="0">
                <a:pos x="228600" y="0"/>
              </a:cxn>
            </a:cxnLst>
            <a:rect l="0" t="0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12" name="object 157"/>
          <p:cNvSpPr>
            <a:spLocks noChangeArrowheads="1"/>
          </p:cNvSpPr>
          <p:nvPr/>
        </p:nvSpPr>
        <p:spPr bwMode="auto">
          <a:xfrm>
            <a:off x="1720850" y="2462213"/>
            <a:ext cx="1403350" cy="1077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230188" y="2133600"/>
            <a:ext cx="8734425" cy="3924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539750" y="3571875"/>
            <a:ext cx="8064500" cy="361950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065008" y="361188"/>
              </a:cxn>
              <a:cxn ang="0">
                <a:pos x="8065008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065134" h="361314">
                <a:moveTo>
                  <a:pt x="0" y="361188"/>
                </a:moveTo>
                <a:lnTo>
                  <a:pt x="8065008" y="361188"/>
                </a:lnTo>
                <a:lnTo>
                  <a:pt x="80650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D1BA39D-4C15-4100-A2C7-655CB6D21663}" type="slidenum">
              <a:rPr lang="th-TH">
                <a:solidFill>
                  <a:schemeClr val="tx1"/>
                </a:solidFill>
              </a:rPr>
              <a:pPr marL="209550"/>
              <a:t>14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538" y="3179763"/>
            <a:ext cx="5794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5" y="3179763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2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838" y="2233613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20" dirty="0">
                <a:solidFill>
                  <a:srgbClr val="EB008B"/>
                </a:solidFill>
                <a:latin typeface="Times New Roman"/>
                <a:cs typeface="Times New Roman"/>
              </a:rPr>
              <a:t>Type </a:t>
            </a:r>
            <a:r>
              <a:rPr sz="1500" b="1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/>
            <a:ahLst/>
            <a:cxnLst>
              <a:cxn ang="0">
                <a:pos x="145336" y="0"/>
              </a:cxn>
              <a:cxn ang="0">
                <a:pos x="0" y="84794"/>
              </a:cxn>
              <a:cxn ang="0">
                <a:pos x="145336" y="167742"/>
              </a:cxn>
              <a:cxn ang="0">
                <a:pos x="145336" y="123162"/>
              </a:cxn>
              <a:cxn ang="0">
                <a:pos x="363264" y="123162"/>
              </a:cxn>
              <a:cxn ang="0">
                <a:pos x="363264" y="44402"/>
              </a:cxn>
              <a:cxn ang="0">
                <a:pos x="145336" y="44402"/>
              </a:cxn>
              <a:cxn ang="0">
                <a:pos x="145336" y="0"/>
              </a:cxn>
            </a:cxnLst>
            <a:rect l="0" t="0" r="r" b="b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1143000" y="2790825"/>
            <a:ext cx="369888" cy="187325"/>
          </a:xfrm>
          <a:custGeom>
            <a:avLst/>
            <a:gdLst/>
            <a:ahLst/>
            <a:cxnLst>
              <a:cxn ang="0">
                <a:pos x="163483" y="0"/>
              </a:cxn>
              <a:cxn ang="0">
                <a:pos x="0" y="95016"/>
              </a:cxn>
              <a:cxn ang="0">
                <a:pos x="163483" y="188016"/>
              </a:cxn>
              <a:cxn ang="0">
                <a:pos x="163483" y="177964"/>
              </a:cxn>
              <a:cxn ang="0">
                <a:pos x="157433" y="177964"/>
              </a:cxn>
              <a:cxn ang="0">
                <a:pos x="12097" y="95016"/>
              </a:cxn>
              <a:cxn ang="0">
                <a:pos x="157433" y="10222"/>
              </a:cxn>
              <a:cxn ang="0">
                <a:pos x="163483" y="10222"/>
              </a:cxn>
              <a:cxn ang="0">
                <a:pos x="163483" y="0"/>
              </a:cxn>
              <a:cxn ang="0">
                <a:pos x="369311" y="133384"/>
              </a:cxn>
              <a:cxn ang="0">
                <a:pos x="157433" y="133384"/>
              </a:cxn>
              <a:cxn ang="0">
                <a:pos x="157433" y="177964"/>
              </a:cxn>
              <a:cxn ang="0">
                <a:pos x="163483" y="177964"/>
              </a:cxn>
              <a:cxn ang="0">
                <a:pos x="163483" y="139589"/>
              </a:cxn>
              <a:cxn ang="0">
                <a:pos x="369311" y="139589"/>
              </a:cxn>
              <a:cxn ang="0">
                <a:pos x="369311" y="133384"/>
              </a:cxn>
              <a:cxn ang="0">
                <a:pos x="163483" y="10222"/>
              </a:cxn>
              <a:cxn ang="0">
                <a:pos x="157433" y="10222"/>
              </a:cxn>
              <a:cxn ang="0">
                <a:pos x="157433" y="54624"/>
              </a:cxn>
              <a:cxn ang="0">
                <a:pos x="369311" y="54624"/>
              </a:cxn>
              <a:cxn ang="0">
                <a:pos x="369311" y="48597"/>
              </a:cxn>
              <a:cxn ang="0">
                <a:pos x="163483" y="48597"/>
              </a:cxn>
              <a:cxn ang="0">
                <a:pos x="163483" y="10222"/>
              </a:cxn>
            </a:cxnLst>
            <a:rect l="0" t="0" r="r" b="b"/>
            <a:pathLst>
              <a:path w="369569" h="188594">
                <a:moveTo>
                  <a:pt x="163483" y="0"/>
                </a:moveTo>
                <a:lnTo>
                  <a:pt x="0" y="95016"/>
                </a:lnTo>
                <a:lnTo>
                  <a:pt x="163483" y="188016"/>
                </a:lnTo>
                <a:lnTo>
                  <a:pt x="163483" y="177964"/>
                </a:lnTo>
                <a:lnTo>
                  <a:pt x="157433" y="177964"/>
                </a:lnTo>
                <a:lnTo>
                  <a:pt x="12097" y="95016"/>
                </a:lnTo>
                <a:lnTo>
                  <a:pt x="157433" y="10222"/>
                </a:lnTo>
                <a:lnTo>
                  <a:pt x="163483" y="10222"/>
                </a:lnTo>
                <a:lnTo>
                  <a:pt x="163483" y="0"/>
                </a:lnTo>
                <a:close/>
              </a:path>
              <a:path w="369569" h="188594">
                <a:moveTo>
                  <a:pt x="369311" y="133384"/>
                </a:moveTo>
                <a:lnTo>
                  <a:pt x="157433" y="133384"/>
                </a:lnTo>
                <a:lnTo>
                  <a:pt x="157433" y="177964"/>
                </a:lnTo>
                <a:lnTo>
                  <a:pt x="163483" y="177964"/>
                </a:lnTo>
                <a:lnTo>
                  <a:pt x="163483" y="139589"/>
                </a:lnTo>
                <a:lnTo>
                  <a:pt x="369311" y="139589"/>
                </a:lnTo>
                <a:lnTo>
                  <a:pt x="369311" y="133384"/>
                </a:lnTo>
                <a:close/>
              </a:path>
              <a:path w="369569" h="188594">
                <a:moveTo>
                  <a:pt x="163483" y="10222"/>
                </a:moveTo>
                <a:lnTo>
                  <a:pt x="157433" y="10222"/>
                </a:lnTo>
                <a:lnTo>
                  <a:pt x="157433" y="54624"/>
                </a:lnTo>
                <a:lnTo>
                  <a:pt x="369311" y="54624"/>
                </a:lnTo>
                <a:lnTo>
                  <a:pt x="369311" y="48597"/>
                </a:lnTo>
                <a:lnTo>
                  <a:pt x="163483" y="48597"/>
                </a:lnTo>
                <a:lnTo>
                  <a:pt x="163483" y="10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888" y="2605088"/>
          <a:ext cx="6618287" cy="541337"/>
        </p:xfrm>
        <a:graphic>
          <a:graphicData uri="http://schemas.openxmlformats.org/drawingml/2006/table">
            <a:tbl>
              <a:tblPr/>
              <a:tblGrid>
                <a:gridCol w="1316037"/>
                <a:gridCol w="1052513"/>
                <a:gridCol w="1054100"/>
                <a:gridCol w="742950"/>
                <a:gridCol w="1646237"/>
                <a:gridCol w="806450"/>
              </a:tblGrid>
              <a:tr h="541338">
                <a:tc>
                  <a:txBody>
                    <a:bodyPr/>
                    <a:lstStyle/>
                    <a:p>
                      <a:pPr marL="309563" marR="0" lvl="0" indent="-47625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Preamble  and SFD</a:t>
                      </a:r>
                    </a:p>
                  </a:txBody>
                  <a:tcPr marL="0" marR="0" marT="0" marB="0" horzOverflow="overflow">
                    <a:lnL w="120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17938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 address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2063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 address</a:t>
                      </a:r>
                    </a:p>
                  </a:txBody>
                  <a:tcPr marL="0" marR="0" marT="0" marB="0" horzOverflow="overflow">
                    <a:lnL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298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1D9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CRC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240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object 10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/>
            <a:ahLst/>
            <a:cxnLst>
              <a:cxn ang="0">
                <a:pos x="145336" y="0"/>
              </a:cxn>
              <a:cxn ang="0">
                <a:pos x="0" y="84794"/>
              </a:cxn>
              <a:cxn ang="0">
                <a:pos x="145336" y="167742"/>
              </a:cxn>
              <a:cxn ang="0">
                <a:pos x="145336" y="157520"/>
              </a:cxn>
              <a:cxn ang="0">
                <a:pos x="139293" y="157520"/>
              </a:cxn>
              <a:cxn ang="0">
                <a:pos x="12097" y="84794"/>
              </a:cxn>
              <a:cxn ang="0">
                <a:pos x="139293" y="10051"/>
              </a:cxn>
              <a:cxn ang="0">
                <a:pos x="145336" y="10051"/>
              </a:cxn>
              <a:cxn ang="0">
                <a:pos x="145336" y="0"/>
              </a:cxn>
              <a:cxn ang="0">
                <a:pos x="145336" y="10051"/>
              </a:cxn>
              <a:cxn ang="0">
                <a:pos x="139293" y="10051"/>
              </a:cxn>
              <a:cxn ang="0">
                <a:pos x="139293" y="50436"/>
              </a:cxn>
              <a:cxn ang="0">
                <a:pos x="357214" y="50436"/>
              </a:cxn>
              <a:cxn ang="0">
                <a:pos x="357214" y="117135"/>
              </a:cxn>
              <a:cxn ang="0">
                <a:pos x="139293" y="117135"/>
              </a:cxn>
              <a:cxn ang="0">
                <a:pos x="139293" y="157520"/>
              </a:cxn>
              <a:cxn ang="0">
                <a:pos x="145336" y="157520"/>
              </a:cxn>
              <a:cxn ang="0">
                <a:pos x="145336" y="123162"/>
              </a:cxn>
              <a:cxn ang="0">
                <a:pos x="363264" y="123162"/>
              </a:cxn>
              <a:cxn ang="0">
                <a:pos x="363264" y="44402"/>
              </a:cxn>
              <a:cxn ang="0">
                <a:pos x="145336" y="44402"/>
              </a:cxn>
              <a:cxn ang="0">
                <a:pos x="145336" y="10051"/>
              </a:cxn>
            </a:cxnLst>
            <a:rect l="0" t="0" r="r" b="b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57520"/>
                </a:lnTo>
                <a:lnTo>
                  <a:pt x="139293" y="157520"/>
                </a:lnTo>
                <a:lnTo>
                  <a:pt x="12097" y="84794"/>
                </a:lnTo>
                <a:lnTo>
                  <a:pt x="139293" y="10051"/>
                </a:lnTo>
                <a:lnTo>
                  <a:pt x="145336" y="10051"/>
                </a:lnTo>
                <a:lnTo>
                  <a:pt x="145336" y="0"/>
                </a:lnTo>
                <a:close/>
              </a:path>
              <a:path w="363855" h="168275">
                <a:moveTo>
                  <a:pt x="145336" y="10051"/>
                </a:moveTo>
                <a:lnTo>
                  <a:pt x="139293" y="10051"/>
                </a:lnTo>
                <a:lnTo>
                  <a:pt x="139293" y="50436"/>
                </a:lnTo>
                <a:lnTo>
                  <a:pt x="357214" y="50436"/>
                </a:lnTo>
                <a:lnTo>
                  <a:pt x="357214" y="117135"/>
                </a:lnTo>
                <a:lnTo>
                  <a:pt x="139293" y="117135"/>
                </a:lnTo>
                <a:lnTo>
                  <a:pt x="139293" y="157520"/>
                </a:lnTo>
                <a:lnTo>
                  <a:pt x="145336" y="157520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100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7400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spc="-5" dirty="0"/>
              <a:t>Frame</a:t>
            </a:r>
          </a:p>
        </p:txBody>
      </p:sp>
      <p:sp>
        <p:nvSpPr>
          <p:cNvPr id="21536" name="object 12"/>
          <p:cNvSpPr>
            <a:spLocks noChangeArrowheads="1"/>
          </p:cNvSpPr>
          <p:nvPr/>
        </p:nvSpPr>
        <p:spPr bwMode="auto">
          <a:xfrm>
            <a:off x="4846638" y="1785938"/>
            <a:ext cx="3344862" cy="798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7" name="object 13"/>
          <p:cNvSpPr>
            <a:spLocks/>
          </p:cNvSpPr>
          <p:nvPr/>
        </p:nvSpPr>
        <p:spPr bwMode="auto">
          <a:xfrm>
            <a:off x="1354138" y="3143250"/>
            <a:ext cx="4432300" cy="692150"/>
          </a:xfrm>
          <a:custGeom>
            <a:avLst/>
            <a:gdLst/>
            <a:ahLst/>
            <a:cxnLst>
              <a:cxn ang="0">
                <a:pos x="0" y="691895"/>
              </a:cxn>
              <a:cxn ang="0">
                <a:pos x="4431792" y="0"/>
              </a:cxn>
            </a:cxnLst>
            <a:rect l="0" t="0" r="r" b="b"/>
            <a:pathLst>
              <a:path w="4432300" h="692150">
                <a:moveTo>
                  <a:pt x="0" y="691895"/>
                </a:moveTo>
                <a:lnTo>
                  <a:pt x="4431792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14"/>
          <p:cNvSpPr>
            <a:spLocks/>
          </p:cNvSpPr>
          <p:nvPr/>
        </p:nvSpPr>
        <p:spPr bwMode="auto">
          <a:xfrm>
            <a:off x="7286625" y="3143250"/>
            <a:ext cx="287338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1" y="713232"/>
              </a:cxn>
            </a:cxnLst>
            <a:rect l="0" t="0" r="r" b="b"/>
            <a:pathLst>
              <a:path w="287020" h="713739">
                <a:moveTo>
                  <a:pt x="0" y="0"/>
                </a:moveTo>
                <a:lnTo>
                  <a:pt x="286511" y="713232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425575" y="3544888"/>
            <a:ext cx="1381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4325" y="3179763"/>
            <a:ext cx="744538" cy="620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  <a:p>
            <a:pPr marL="222250" fontAlgn="auto">
              <a:spcBef>
                <a:spcPts val="108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1850" y="3544888"/>
            <a:ext cx="25082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42" name="object 18"/>
          <p:cNvSpPr>
            <a:spLocks noChangeArrowheads="1"/>
          </p:cNvSpPr>
          <p:nvPr/>
        </p:nvSpPr>
        <p:spPr bwMode="auto">
          <a:xfrm>
            <a:off x="1370013" y="3903663"/>
            <a:ext cx="6175375" cy="339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3" name="object 19"/>
          <p:cNvSpPr>
            <a:spLocks/>
          </p:cNvSpPr>
          <p:nvPr/>
        </p:nvSpPr>
        <p:spPr bwMode="auto">
          <a:xfrm>
            <a:off x="1370013" y="3903663"/>
            <a:ext cx="6176962" cy="339725"/>
          </a:xfrm>
          <a:custGeom>
            <a:avLst/>
            <a:gdLst/>
            <a:ahLst/>
            <a:cxnLst>
              <a:cxn ang="0">
                <a:pos x="0" y="339851"/>
              </a:cxn>
              <a:cxn ang="0">
                <a:pos x="6176772" y="339851"/>
              </a:cxn>
              <a:cxn ang="0">
                <a:pos x="6176772" y="0"/>
              </a:cxn>
              <a:cxn ang="0">
                <a:pos x="0" y="0"/>
              </a:cxn>
              <a:cxn ang="0">
                <a:pos x="0" y="339851"/>
              </a:cxn>
            </a:cxnLst>
            <a:rect l="0" t="0" r="r" b="b"/>
            <a:pathLst>
              <a:path w="6177280" h="340360">
                <a:moveTo>
                  <a:pt x="0" y="339851"/>
                </a:moveTo>
                <a:lnTo>
                  <a:pt x="6176772" y="339851"/>
                </a:lnTo>
                <a:lnTo>
                  <a:pt x="617677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4706938" y="3946525"/>
            <a:ext cx="14906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Protocol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type:16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45" name="object 21"/>
          <p:cNvSpPr>
            <a:spLocks noChangeArrowheads="1"/>
          </p:cNvSpPr>
          <p:nvPr/>
        </p:nvSpPr>
        <p:spPr bwMode="auto">
          <a:xfrm>
            <a:off x="1371600" y="4302125"/>
            <a:ext cx="6181725" cy="338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6" name="object 22"/>
          <p:cNvSpPr>
            <a:spLocks/>
          </p:cNvSpPr>
          <p:nvPr/>
        </p:nvSpPr>
        <p:spPr bwMode="auto">
          <a:xfrm>
            <a:off x="1371600" y="4302125"/>
            <a:ext cx="6181725" cy="338138"/>
          </a:xfrm>
          <a:custGeom>
            <a:avLst/>
            <a:gdLst/>
            <a:ahLst/>
            <a:cxnLst>
              <a:cxn ang="0">
                <a:pos x="0" y="338328"/>
              </a:cxn>
              <a:cxn ang="0">
                <a:pos x="6181344" y="338328"/>
              </a:cxn>
              <a:cxn ang="0">
                <a:pos x="6181344" y="0"/>
              </a:cxn>
              <a:cxn ang="0">
                <a:pos x="0" y="0"/>
              </a:cxn>
              <a:cxn ang="0">
                <a:pos x="0" y="338328"/>
              </a:cxn>
            </a:cxnLst>
            <a:rect l="0" t="0" r="r" b="b"/>
            <a:pathLst>
              <a:path w="6181725" h="338454">
                <a:moveTo>
                  <a:pt x="0" y="338328"/>
                </a:moveTo>
                <a:lnTo>
                  <a:pt x="6181344" y="338328"/>
                </a:lnTo>
                <a:lnTo>
                  <a:pt x="618134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681163" y="3792538"/>
            <a:ext cx="2100262" cy="804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79400">
              <a:lnSpc>
                <a:spcPct val="163000"/>
              </a:lnSpc>
              <a:tabLst>
                <a:tab pos="1533525" algn="l"/>
              </a:tabLst>
            </a:pPr>
            <a:r>
              <a:rPr lang="th-TH" sz="1600">
                <a:cs typeface="Arial" charset="0"/>
              </a:rPr>
              <a:t>Hardware type:16  hlen:8	plen:8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56138" y="4343400"/>
            <a:ext cx="16668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ARP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Operation:16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49" name="object 25"/>
          <p:cNvSpPr>
            <a:spLocks/>
          </p:cNvSpPr>
          <p:nvPr/>
        </p:nvSpPr>
        <p:spPr bwMode="auto">
          <a:xfrm>
            <a:off x="4597400" y="3914775"/>
            <a:ext cx="3175" cy="76358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763524"/>
              </a:cxn>
            </a:cxnLst>
            <a:rect l="0" t="0" r="r" b="b"/>
            <a:pathLst>
              <a:path w="1904" h="763904">
                <a:moveTo>
                  <a:pt x="1524" y="0"/>
                </a:moveTo>
                <a:lnTo>
                  <a:pt x="0" y="763524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0" name="object 26"/>
          <p:cNvSpPr>
            <a:spLocks/>
          </p:cNvSpPr>
          <p:nvPr/>
        </p:nvSpPr>
        <p:spPr bwMode="auto">
          <a:xfrm>
            <a:off x="3032125" y="4292600"/>
            <a:ext cx="0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7952"/>
              </a:cxn>
            </a:cxnLst>
            <a:rect l="0" t="0" r="r" b="b"/>
            <a:pathLst>
              <a:path h="378460">
                <a:moveTo>
                  <a:pt x="0" y="0"/>
                </a:moveTo>
                <a:lnTo>
                  <a:pt x="0" y="377952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1" name="object 27"/>
          <p:cNvSpPr>
            <a:spLocks noChangeArrowheads="1"/>
          </p:cNvSpPr>
          <p:nvPr/>
        </p:nvSpPr>
        <p:spPr bwMode="auto">
          <a:xfrm>
            <a:off x="1370013" y="4694238"/>
            <a:ext cx="6181725" cy="339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2" name="object 28"/>
          <p:cNvSpPr>
            <a:spLocks/>
          </p:cNvSpPr>
          <p:nvPr/>
        </p:nvSpPr>
        <p:spPr bwMode="auto">
          <a:xfrm>
            <a:off x="1370013" y="4694238"/>
            <a:ext cx="6181725" cy="341312"/>
          </a:xfrm>
          <a:custGeom>
            <a:avLst/>
            <a:gdLst/>
            <a:ahLst/>
            <a:cxnLst>
              <a:cxn ang="0">
                <a:pos x="0" y="339852"/>
              </a:cxn>
              <a:cxn ang="0">
                <a:pos x="6182868" y="339852"/>
              </a:cxn>
              <a:cxn ang="0">
                <a:pos x="6182868" y="0"/>
              </a:cxn>
              <a:cxn ang="0">
                <a:pos x="0" y="0"/>
              </a:cxn>
              <a:cxn ang="0">
                <a:pos x="0" y="339852"/>
              </a:cxn>
            </a:cxnLst>
            <a:rect l="0" t="0" r="r" b="b"/>
            <a:pathLst>
              <a:path w="6182995" h="340360">
                <a:moveTo>
                  <a:pt x="0" y="339852"/>
                </a:moveTo>
                <a:lnTo>
                  <a:pt x="6182868" y="339852"/>
                </a:lnTo>
                <a:lnTo>
                  <a:pt x="6182868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762250" y="4737100"/>
            <a:ext cx="26812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54" name="object 30"/>
          <p:cNvSpPr>
            <a:spLocks noChangeArrowheads="1"/>
          </p:cNvSpPr>
          <p:nvPr/>
        </p:nvSpPr>
        <p:spPr bwMode="auto">
          <a:xfrm>
            <a:off x="1371600" y="5078413"/>
            <a:ext cx="6184900" cy="3381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5" name="object 31"/>
          <p:cNvSpPr>
            <a:spLocks/>
          </p:cNvSpPr>
          <p:nvPr/>
        </p:nvSpPr>
        <p:spPr bwMode="auto">
          <a:xfrm>
            <a:off x="1371600" y="5078413"/>
            <a:ext cx="6184900" cy="338137"/>
          </a:xfrm>
          <a:custGeom>
            <a:avLst/>
            <a:gdLst/>
            <a:ahLst/>
            <a:cxnLst>
              <a:cxn ang="0">
                <a:pos x="0" y="338328"/>
              </a:cxn>
              <a:cxn ang="0">
                <a:pos x="6185916" y="338328"/>
              </a:cxn>
              <a:cxn ang="0">
                <a:pos x="6185916" y="0"/>
              </a:cxn>
              <a:cxn ang="0">
                <a:pos x="0" y="0"/>
              </a:cxn>
              <a:cxn ang="0">
                <a:pos x="0" y="338328"/>
              </a:cxn>
            </a:cxnLst>
            <a:rect l="0" t="0" r="r" b="b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619250" y="5119688"/>
            <a:ext cx="26479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4-5)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9000" y="5119688"/>
            <a:ext cx="23860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58" name="object 34"/>
          <p:cNvSpPr>
            <a:spLocks noChangeArrowheads="1"/>
          </p:cNvSpPr>
          <p:nvPr/>
        </p:nvSpPr>
        <p:spPr bwMode="auto">
          <a:xfrm>
            <a:off x="1371600" y="5457825"/>
            <a:ext cx="6184900" cy="3381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9" name="object 35"/>
          <p:cNvSpPr>
            <a:spLocks/>
          </p:cNvSpPr>
          <p:nvPr/>
        </p:nvSpPr>
        <p:spPr bwMode="auto">
          <a:xfrm>
            <a:off x="1371600" y="5457825"/>
            <a:ext cx="6184900" cy="338138"/>
          </a:xfrm>
          <a:custGeom>
            <a:avLst/>
            <a:gdLst/>
            <a:ahLst/>
            <a:cxnLst>
              <a:cxn ang="0">
                <a:pos x="0" y="338328"/>
              </a:cxn>
              <a:cxn ang="0">
                <a:pos x="6185916" y="338328"/>
              </a:cxn>
              <a:cxn ang="0">
                <a:pos x="6185916" y="0"/>
              </a:cxn>
              <a:cxn ang="0">
                <a:pos x="0" y="0"/>
              </a:cxn>
              <a:cxn ang="0">
                <a:pos x="0" y="338328"/>
              </a:cxn>
            </a:cxnLst>
            <a:rect l="0" t="0" r="r" b="b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1619250" y="5499100"/>
            <a:ext cx="23860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7250" y="5499100"/>
            <a:ext cx="24098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62" name="object 38"/>
          <p:cNvSpPr>
            <a:spLocks noChangeArrowheads="1"/>
          </p:cNvSpPr>
          <p:nvPr/>
        </p:nvSpPr>
        <p:spPr bwMode="auto">
          <a:xfrm>
            <a:off x="1370013" y="5830888"/>
            <a:ext cx="6186487" cy="3397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63" name="object 39"/>
          <p:cNvSpPr>
            <a:spLocks/>
          </p:cNvSpPr>
          <p:nvPr/>
        </p:nvSpPr>
        <p:spPr bwMode="auto">
          <a:xfrm>
            <a:off x="1370013" y="5830888"/>
            <a:ext cx="6186487" cy="339725"/>
          </a:xfrm>
          <a:custGeom>
            <a:avLst/>
            <a:gdLst/>
            <a:ahLst/>
            <a:cxnLst>
              <a:cxn ang="0">
                <a:pos x="0" y="338327"/>
              </a:cxn>
              <a:cxn ang="0">
                <a:pos x="6187440" y="338327"/>
              </a:cxn>
              <a:cxn ang="0">
                <a:pos x="6187440" y="0"/>
              </a:cxn>
              <a:cxn ang="0">
                <a:pos x="0" y="0"/>
              </a:cxn>
              <a:cxn ang="0">
                <a:pos x="0" y="338327"/>
              </a:cxn>
            </a:cxnLst>
            <a:rect l="0" t="0" r="r" b="b"/>
            <a:pathLst>
              <a:path w="6187440" h="338454">
                <a:moveTo>
                  <a:pt x="0" y="338327"/>
                </a:moveTo>
                <a:lnTo>
                  <a:pt x="6187440" y="338327"/>
                </a:lnTo>
                <a:lnTo>
                  <a:pt x="618744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40"/>
          <p:cNvSpPr>
            <a:spLocks noChangeArrowheads="1"/>
          </p:cNvSpPr>
          <p:nvPr/>
        </p:nvSpPr>
        <p:spPr bwMode="auto">
          <a:xfrm>
            <a:off x="1371600" y="6216650"/>
            <a:ext cx="6189663" cy="3381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65" name="object 41"/>
          <p:cNvSpPr>
            <a:spLocks/>
          </p:cNvSpPr>
          <p:nvPr/>
        </p:nvSpPr>
        <p:spPr bwMode="auto">
          <a:xfrm>
            <a:off x="1371600" y="6216650"/>
            <a:ext cx="6189663" cy="339725"/>
          </a:xfrm>
          <a:custGeom>
            <a:avLst/>
            <a:gdLst/>
            <a:ahLst/>
            <a:cxnLst>
              <a:cxn ang="0">
                <a:pos x="0" y="338327"/>
              </a:cxn>
              <a:cxn ang="0">
                <a:pos x="6188964" y="338327"/>
              </a:cxn>
              <a:cxn ang="0">
                <a:pos x="6188964" y="0"/>
              </a:cxn>
              <a:cxn ang="0">
                <a:pos x="0" y="0"/>
              </a:cxn>
              <a:cxn ang="0">
                <a:pos x="0" y="338327"/>
              </a:cxn>
            </a:cxnLst>
            <a:rect l="0" t="0" r="r" b="b"/>
            <a:pathLst>
              <a:path w="6189345" h="338454">
                <a:moveTo>
                  <a:pt x="0" y="338327"/>
                </a:moveTo>
                <a:lnTo>
                  <a:pt x="6188964" y="338327"/>
                </a:lnTo>
                <a:lnTo>
                  <a:pt x="618896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3257550" y="5872163"/>
            <a:ext cx="2409825" cy="641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2-5)</a:t>
            </a:r>
            <a:endParaRPr sz="1600">
              <a:latin typeface="Arial"/>
              <a:cs typeface="Arial"/>
            </a:endParaRPr>
          </a:p>
          <a:p>
            <a:pPr marL="7620" algn="ctr" fontAlgn="auto">
              <a:spcBef>
                <a:spcPts val="112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567" name="object 43"/>
          <p:cNvSpPr>
            <a:spLocks/>
          </p:cNvSpPr>
          <p:nvPr/>
        </p:nvSpPr>
        <p:spPr bwMode="auto">
          <a:xfrm>
            <a:off x="4603750" y="5089525"/>
            <a:ext cx="1588" cy="727075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725423"/>
              </a:cxn>
            </a:cxnLst>
            <a:rect l="0" t="0" r="r" b="b"/>
            <a:pathLst>
              <a:path w="1904" h="725804">
                <a:moveTo>
                  <a:pt x="1524" y="0"/>
                </a:moveTo>
                <a:lnTo>
                  <a:pt x="0" y="72542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8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112C89E-4C38-45F8-9C0B-894001F06D34}" type="slidenum">
              <a:rPr lang="th-TH">
                <a:solidFill>
                  <a:schemeClr val="tx1"/>
                </a:solidFill>
              </a:rPr>
              <a:pPr marL="209550"/>
              <a:t>15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133350" y="908050"/>
            <a:ext cx="8686800" cy="5334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107950" y="2320925"/>
            <a:ext cx="8605838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8604504" y="216408"/>
              </a:cxn>
              <a:cxn ang="0">
                <a:pos x="8604504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8604885" h="216535">
                <a:moveTo>
                  <a:pt x="0" y="216408"/>
                </a:moveTo>
                <a:lnTo>
                  <a:pt x="8604504" y="216408"/>
                </a:lnTo>
                <a:lnTo>
                  <a:pt x="860450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888" y="155575"/>
            <a:ext cx="281305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109538" y="4017963"/>
            <a:ext cx="6975475" cy="1498600"/>
          </a:xfrm>
          <a:custGeom>
            <a:avLst/>
            <a:gdLst/>
            <a:ahLst/>
            <a:cxnLst>
              <a:cxn ang="0">
                <a:pos x="0" y="1499616"/>
              </a:cxn>
              <a:cxn ang="0">
                <a:pos x="6975348" y="1499616"/>
              </a:cxn>
              <a:cxn ang="0">
                <a:pos x="6975348" y="0"/>
              </a:cxn>
              <a:cxn ang="0">
                <a:pos x="0" y="0"/>
              </a:cxn>
              <a:cxn ang="0">
                <a:pos x="0" y="1499616"/>
              </a:cxn>
            </a:cxnLst>
            <a:rect l="0" t="0" r="r" b="b"/>
            <a:pathLst>
              <a:path w="6975475" h="1499870">
                <a:moveTo>
                  <a:pt x="0" y="1499616"/>
                </a:moveTo>
                <a:lnTo>
                  <a:pt x="6975348" y="1499616"/>
                </a:lnTo>
                <a:lnTo>
                  <a:pt x="6975348" y="0"/>
                </a:lnTo>
                <a:lnTo>
                  <a:pt x="0" y="0"/>
                </a:lnTo>
                <a:lnTo>
                  <a:pt x="0" y="1499616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107950" y="5661025"/>
            <a:ext cx="6975475" cy="577850"/>
          </a:xfrm>
          <a:custGeom>
            <a:avLst/>
            <a:gdLst/>
            <a:ahLst/>
            <a:cxnLst>
              <a:cxn ang="0">
                <a:pos x="0" y="576071"/>
              </a:cxn>
              <a:cxn ang="0">
                <a:pos x="6975348" y="576071"/>
              </a:cxn>
              <a:cxn ang="0">
                <a:pos x="6975348" y="0"/>
              </a:cxn>
              <a:cxn ang="0">
                <a:pos x="0" y="0"/>
              </a:cxn>
              <a:cxn ang="0">
                <a:pos x="0" y="576071"/>
              </a:cxn>
            </a:cxnLst>
            <a:rect l="0" t="0" r="r" b="b"/>
            <a:pathLst>
              <a:path w="6975475" h="576579">
                <a:moveTo>
                  <a:pt x="0" y="576071"/>
                </a:moveTo>
                <a:lnTo>
                  <a:pt x="6975348" y="576071"/>
                </a:lnTo>
                <a:lnTo>
                  <a:pt x="69753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3561406-2173-4058-ADEC-45C36452BB4F}" type="slidenum">
              <a:rPr lang="th-TH">
                <a:solidFill>
                  <a:schemeClr val="tx1"/>
                </a:solidFill>
              </a:rPr>
              <a:pPr marL="209550"/>
              <a:t>16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957263"/>
            <a:ext cx="3560762" cy="668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4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details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5437188" y="261938"/>
            <a:ext cx="3538537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5437188" y="261938"/>
            <a:ext cx="3538537" cy="269875"/>
          </a:xfrm>
          <a:custGeom>
            <a:avLst/>
            <a:gdLst/>
            <a:ahLst/>
            <a:cxnLst>
              <a:cxn ang="0">
                <a:pos x="0" y="269747"/>
              </a:cxn>
              <a:cxn ang="0">
                <a:pos x="3538728" y="269747"/>
              </a:cxn>
              <a:cxn ang="0">
                <a:pos x="3538728" y="0"/>
              </a:cxn>
              <a:cxn ang="0">
                <a:pos x="0" y="0"/>
              </a:cxn>
              <a:cxn ang="0">
                <a:pos x="0" y="269747"/>
              </a:cxn>
            </a:cxnLst>
            <a:rect l="0" t="0" r="r" b="b"/>
            <a:pathLst>
              <a:path w="3538854" h="269875">
                <a:moveTo>
                  <a:pt x="0" y="269747"/>
                </a:moveTo>
                <a:lnTo>
                  <a:pt x="3538728" y="269747"/>
                </a:lnTo>
                <a:lnTo>
                  <a:pt x="3538728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5438775" y="515938"/>
            <a:ext cx="3541713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5438775" y="515938"/>
            <a:ext cx="3541713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1776" y="269748"/>
              </a:cxn>
              <a:cxn ang="0">
                <a:pos x="3541776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7286625" y="268288"/>
            <a:ext cx="1588" cy="488950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489203"/>
              </a:cxn>
            </a:cxnLst>
            <a:rect l="0" t="0" r="r" b="b"/>
            <a:pathLst>
              <a:path w="1904" h="489584">
                <a:moveTo>
                  <a:pt x="1524" y="0"/>
                </a:moveTo>
                <a:lnTo>
                  <a:pt x="0" y="48920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6389688" y="511175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h="242570">
                <a:moveTo>
                  <a:pt x="0" y="0"/>
                </a:moveTo>
                <a:lnTo>
                  <a:pt x="0" y="242315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 noChangeArrowheads="1"/>
          </p:cNvSpPr>
          <p:nvPr/>
        </p:nvSpPr>
        <p:spPr bwMode="auto">
          <a:xfrm>
            <a:off x="5437188" y="768350"/>
            <a:ext cx="3541712" cy="269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5437188" y="768350"/>
            <a:ext cx="3541712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1776" y="269748"/>
              </a:cxn>
              <a:cxn ang="0">
                <a:pos x="3541776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 noChangeArrowheads="1"/>
          </p:cNvSpPr>
          <p:nvPr/>
        </p:nvSpPr>
        <p:spPr bwMode="auto">
          <a:xfrm>
            <a:off x="5437188" y="1016000"/>
            <a:ext cx="3544887" cy="269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5437188" y="1016000"/>
            <a:ext cx="3544887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4824" y="269748"/>
              </a:cxn>
              <a:cxn ang="0">
                <a:pos x="3544824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 noChangeArrowheads="1"/>
          </p:cNvSpPr>
          <p:nvPr/>
        </p:nvSpPr>
        <p:spPr bwMode="auto">
          <a:xfrm>
            <a:off x="5437188" y="1257300"/>
            <a:ext cx="3544887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5437188" y="1257300"/>
            <a:ext cx="3544887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4824" y="269748"/>
              </a:cxn>
              <a:cxn ang="0">
                <a:pos x="3544824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 noChangeArrowheads="1"/>
          </p:cNvSpPr>
          <p:nvPr/>
        </p:nvSpPr>
        <p:spPr bwMode="auto">
          <a:xfrm>
            <a:off x="5437188" y="1497013"/>
            <a:ext cx="3544887" cy="269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5437188" y="1497013"/>
            <a:ext cx="3544887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4824" y="269748"/>
              </a:cxn>
              <a:cxn ang="0">
                <a:pos x="3544824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5514975" y="200025"/>
            <a:ext cx="3290888" cy="150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3988" indent="171450">
              <a:lnSpc>
                <a:spcPct val="167000"/>
              </a:lnSpc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Hardware type:16		Protocol type:16  hlen:8	plen:8	ARP Operation:16</a:t>
            </a:r>
          </a:p>
          <a:p>
            <a:pPr marL="153988" indent="171450">
              <a:spcBef>
                <a:spcPts val="7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0-3)</a:t>
            </a:r>
          </a:p>
          <a:p>
            <a:pPr marL="153988" indent="171450" algn="ctr">
              <a:lnSpc>
                <a:spcPct val="159000"/>
              </a:lnSpc>
              <a:spcBef>
                <a:spcPts val="25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4-5)	sender IP addr (bytes 0-1)  sender IP addr (bytes 2-3)		dest MAC addr (bytes 0-1)</a:t>
            </a:r>
          </a:p>
          <a:p>
            <a:pPr marL="153988" indent="171450" algn="ctr">
              <a:spcBef>
                <a:spcPts val="6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dest MAC addr (bytes 2-5)</a:t>
            </a:r>
          </a:p>
        </p:txBody>
      </p:sp>
      <p:sp>
        <p:nvSpPr>
          <p:cNvPr id="23569" name="object 18"/>
          <p:cNvSpPr>
            <a:spLocks noChangeArrowheads="1"/>
          </p:cNvSpPr>
          <p:nvPr/>
        </p:nvSpPr>
        <p:spPr bwMode="auto">
          <a:xfrm>
            <a:off x="5438775" y="1747838"/>
            <a:ext cx="3543300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5438775" y="1747838"/>
            <a:ext cx="3543300" cy="269875"/>
          </a:xfrm>
          <a:custGeom>
            <a:avLst/>
            <a:gdLst/>
            <a:ahLst/>
            <a:cxnLst>
              <a:cxn ang="0">
                <a:pos x="0" y="269748"/>
              </a:cxn>
              <a:cxn ang="0">
                <a:pos x="3543300" y="269748"/>
              </a:cxn>
              <a:cxn ang="0">
                <a:pos x="3543300" y="0"/>
              </a:cxn>
              <a:cxn ang="0">
                <a:pos x="0" y="0"/>
              </a:cxn>
              <a:cxn ang="0">
                <a:pos x="0" y="269748"/>
              </a:cxn>
            </a:cxnLst>
            <a:rect l="0" t="0" r="r" b="b"/>
            <a:pathLst>
              <a:path w="3543300" h="269875">
                <a:moveTo>
                  <a:pt x="0" y="269748"/>
                </a:moveTo>
                <a:lnTo>
                  <a:pt x="3543300" y="269748"/>
                </a:lnTo>
                <a:lnTo>
                  <a:pt x="3543300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1262063" y="1789113"/>
            <a:ext cx="6619875" cy="4230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/>
            <a:r>
              <a:rPr lang="th-TH" sz="1000">
                <a:cs typeface="Arial" charset="0"/>
              </a:rPr>
              <a:t>dest IP addr (bytes 0-3)</a:t>
            </a:r>
          </a:p>
          <a:p>
            <a:pPr>
              <a:spcBef>
                <a:spcPts val="663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Hardware type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 </a:t>
            </a:r>
            <a:r>
              <a:rPr lang="th-TH" sz="2000">
                <a:latin typeface="Tahoma" pitchFamily="34" charset="0"/>
                <a:cs typeface="Tahoma" pitchFamily="34" charset="0"/>
              </a:rPr>
              <a:t>ARCNET=7, localtalk=11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Protocol type (2 bytes):</a:t>
            </a:r>
          </a:p>
          <a:p>
            <a:pPr>
              <a:spcBef>
                <a:spcPts val="250"/>
              </a:spcBef>
            </a:pPr>
            <a:r>
              <a:rPr lang="th-TH" sz="11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IP=0x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0800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hlen (1 byte):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hardware address, 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plen (1 byte):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protocol address, IP=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ARP operation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ARP request = 1, ARP reply = 2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RARP request = 3, RARP reply = 4</a:t>
            </a:r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7289800" y="1022350"/>
            <a:ext cx="1588" cy="46513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464820"/>
              </a:cxn>
            </a:cxnLst>
            <a:rect l="0" t="0" r="r" b="b"/>
            <a:pathLst>
              <a:path w="1904" h="464819">
                <a:moveTo>
                  <a:pt x="1524" y="0"/>
                </a:moveTo>
                <a:lnTo>
                  <a:pt x="0" y="46482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5365750" y="190500"/>
            <a:ext cx="1944688" cy="358775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1944623" y="359664"/>
              </a:cxn>
              <a:cxn ang="0">
                <a:pos x="1944623" y="0"/>
              </a:cxn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w="1945004" h="360045">
                <a:moveTo>
                  <a:pt x="0" y="359664"/>
                </a:moveTo>
                <a:lnTo>
                  <a:pt x="1944623" y="359664"/>
                </a:lnTo>
                <a:lnTo>
                  <a:pt x="1944623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7237413" y="190500"/>
            <a:ext cx="1800225" cy="358775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1799844" y="359664"/>
              </a:cxn>
              <a:cxn ang="0">
                <a:pos x="1799844" y="0"/>
              </a:cxn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w="1800225" h="360045">
                <a:moveTo>
                  <a:pt x="0" y="359664"/>
                </a:moveTo>
                <a:lnTo>
                  <a:pt x="1799844" y="359664"/>
                </a:lnTo>
                <a:lnTo>
                  <a:pt x="1799844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5365750" y="477838"/>
            <a:ext cx="1944688" cy="360362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1944623" y="359663"/>
              </a:cxn>
              <a:cxn ang="0">
                <a:pos x="1944623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1945004" h="360044">
                <a:moveTo>
                  <a:pt x="0" y="359663"/>
                </a:moveTo>
                <a:lnTo>
                  <a:pt x="1944623" y="359663"/>
                </a:lnTo>
                <a:lnTo>
                  <a:pt x="194462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7237413" y="477838"/>
            <a:ext cx="1800225" cy="360362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1799844" y="359663"/>
              </a:cxn>
              <a:cxn ang="0">
                <a:pos x="1799844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1800225" h="360044">
                <a:moveTo>
                  <a:pt x="0" y="359663"/>
                </a:moveTo>
                <a:lnTo>
                  <a:pt x="1799844" y="359663"/>
                </a:lnTo>
                <a:lnTo>
                  <a:pt x="17998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94FAE4A-DB16-4388-80F4-D8693A9E4A50}" type="slidenum">
              <a:rPr lang="th-TH">
                <a:solidFill>
                  <a:schemeClr val="tx1"/>
                </a:solidFill>
              </a:rPr>
              <a:pPr marL="209550"/>
              <a:t>17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8766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928688" y="1857375"/>
            <a:ext cx="7767637" cy="1430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42875" y="3435350"/>
            <a:ext cx="4059238" cy="192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4941888" y="4468813"/>
            <a:ext cx="4059237" cy="1960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3276600" y="3871913"/>
            <a:ext cx="865188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864108" y="216407"/>
              </a:cxn>
              <a:cxn ang="0">
                <a:pos x="864108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864235" h="216535">
                <a:moveTo>
                  <a:pt x="0" y="216407"/>
                </a:moveTo>
                <a:lnTo>
                  <a:pt x="864108" y="216407"/>
                </a:lnTo>
                <a:lnTo>
                  <a:pt x="86410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8101013" y="4940300"/>
            <a:ext cx="863600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864107" y="216407"/>
              </a:cxn>
              <a:cxn ang="0">
                <a:pos x="864107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864234" h="216535">
                <a:moveTo>
                  <a:pt x="0" y="216407"/>
                </a:moveTo>
                <a:lnTo>
                  <a:pt x="864107" y="216407"/>
                </a:lnTo>
                <a:lnTo>
                  <a:pt x="864107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F005CA8-EB16-46D4-A990-53DE40FEF25E}" type="slidenum">
              <a:rPr lang="th-TH">
                <a:solidFill>
                  <a:schemeClr val="tx1"/>
                </a:solidFill>
              </a:rPr>
              <a:pPr marL="209550"/>
              <a:t>18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100" dirty="0"/>
              <a:t> </a:t>
            </a:r>
            <a:r>
              <a:rPr dirty="0"/>
              <a:t>mechanisms</a:t>
            </a:r>
          </a:p>
        </p:txBody>
      </p:sp>
      <p:sp>
        <p:nvSpPr>
          <p:cNvPr id="256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EE419B1-EB8E-499A-890D-66A4CE774943}" type="slidenum">
              <a:rPr lang="th-TH">
                <a:solidFill>
                  <a:schemeClr val="tx1"/>
                </a:solidFill>
              </a:rPr>
              <a:pPr marL="209550"/>
              <a:t>19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925" y="2019300"/>
            <a:ext cx="7934325" cy="4129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node maintains the ARP cache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first looks in the cache to find entry first</a:t>
            </a:r>
          </a:p>
          <a:p>
            <a:pPr marL="755650" lvl="1" indent="-285750">
              <a:lnSpc>
                <a:spcPts val="2738"/>
              </a:lnSpc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the entry is not used for a period (~15 minutes),</a:t>
            </a:r>
          </a:p>
          <a:p>
            <a:pPr marL="354013" indent="-341313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is deleted.</a:t>
            </a:r>
          </a:p>
          <a:p>
            <a:pPr marL="354013" indent="-341313">
              <a:lnSpc>
                <a:spcPts val="3025"/>
              </a:lnSpc>
              <a:spcBef>
                <a:spcPts val="7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Receive node can add an MAC addr. entry for  source station in its own cache.</a:t>
            </a:r>
          </a:p>
          <a:p>
            <a:pPr marL="354013" indent="-341313">
              <a:spcBef>
                <a:spcPts val="3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ARP traffic load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hosts quickly add cache entries.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all hosts on a subnet are booted at the same time?</a:t>
            </a:r>
          </a:p>
          <a:p>
            <a:pPr marL="354013" indent="-341313">
              <a:spcBef>
                <a:spcPts val="550"/>
              </a:spcBef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=&gt; flurry of ARP requests and reply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876E7D80-5F2E-46B6-AD09-22CD35E3B176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Supporting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ICMP: </a:t>
            </a:r>
            <a:r>
              <a:rPr spc="-5" dirty="0">
                <a:latin typeface="Tahoma"/>
                <a:cs typeface="Tahoma"/>
              </a:rPr>
              <a:t>ping +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NAT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352425" y="133350"/>
            <a:ext cx="5457825" cy="3614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6" name="object 3"/>
          <p:cNvSpPr txBox="1"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1663"/>
              </a:lnSpc>
              <a:spcBef>
                <a:spcPts val="118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352425" y="3816350"/>
            <a:ext cx="4251325" cy="2816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5463" y="3121025"/>
            <a:ext cx="5110162" cy="523875"/>
          </a:xfrm>
          <a:solidFill>
            <a:srgbClr val="F1F1F1"/>
          </a:solidFill>
        </p:spPr>
        <p:txBody>
          <a:bodyPr tIns="38735" rtlCol="0"/>
          <a:lstStyle/>
          <a:p>
            <a:pPr marL="90805" eaLnBrk="1" fontAlgn="auto" hangingPunct="1">
              <a:spcBef>
                <a:spcPts val="305"/>
              </a:spcBef>
              <a:spcAft>
                <a:spcPts val="0"/>
              </a:spcAft>
              <a:defRPr/>
            </a:pPr>
            <a:r>
              <a:rPr sz="2800" spc="-5" dirty="0">
                <a:solidFill>
                  <a:srgbClr val="000000"/>
                </a:solidFill>
              </a:rPr>
              <a:t>ARP </a:t>
            </a:r>
            <a:r>
              <a:rPr sz="2800" spc="-10" dirty="0">
                <a:solidFill>
                  <a:srgbClr val="000000"/>
                </a:solidFill>
              </a:rPr>
              <a:t>flurry </a:t>
            </a:r>
            <a:r>
              <a:rPr sz="2800" spc="-1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b="1" spc="-10" dirty="0">
                <a:solidFill>
                  <a:srgbClr val="000000"/>
                </a:solidFill>
              </a:rPr>
              <a:t>flurry </a:t>
            </a:r>
            <a:r>
              <a:rPr sz="2800" b="1" spc="-5" dirty="0">
                <a:solidFill>
                  <a:srgbClr val="000000"/>
                </a:solidFill>
              </a:rPr>
              <a:t>of</a:t>
            </a:r>
            <a:r>
              <a:rPr sz="2800" b="1" spc="2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snow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235700" y="3459163"/>
            <a:ext cx="26987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Shirakawago,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Japan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 as a command</a:t>
            </a:r>
            <a:r>
              <a:rPr spc="-105" dirty="0"/>
              <a:t> </a:t>
            </a:r>
            <a:r>
              <a:rPr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125" y="2168525"/>
            <a:ext cx="5803900" cy="2659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telnet cc</a:t>
            </a:r>
          </a:p>
          <a:p>
            <a:pPr marL="12700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: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lnSpc>
                <a:spcPct val="110000"/>
              </a:lnSpc>
            </a:pPr>
            <a:r>
              <a:rPr lang="th-TH" sz="200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router.cpe.ku.ac.th (158.108.33.1) at 0:0:c:6:13:4a  cc.cpe.ku.ac.th (158.108.33.2) at 2:60:8c:2e:b5:8b  </a:t>
            </a: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0413" y="1814513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Arial"/>
                <a:cs typeface="Arial"/>
              </a:rPr>
              <a:t>entry in </a:t>
            </a:r>
            <a:r>
              <a:rPr sz="1600" b="1" spc="-20" dirty="0">
                <a:latin typeface="Arial"/>
                <a:cs typeface="Arial"/>
              </a:rPr>
              <a:t>ARP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004050" y="2182813"/>
            <a:ext cx="788988" cy="476250"/>
          </a:xfrm>
          <a:custGeom>
            <a:avLst/>
            <a:gdLst/>
            <a:ahLst/>
            <a:cxnLst>
              <a:cxn ang="0">
                <a:pos x="63500" y="402209"/>
              </a:cxn>
              <a:cxn ang="0">
                <a:pos x="0" y="459104"/>
              </a:cxn>
              <a:cxn ang="0">
                <a:pos x="83566" y="475741"/>
              </a:cxn>
              <a:cxn ang="0">
                <a:pos x="76114" y="448437"/>
              </a:cxn>
              <a:cxn ang="0">
                <a:pos x="62865" y="448437"/>
              </a:cxn>
              <a:cxn ang="0">
                <a:pos x="59563" y="436244"/>
              </a:cxn>
              <a:cxn ang="0">
                <a:pos x="71869" y="432878"/>
              </a:cxn>
              <a:cxn ang="0">
                <a:pos x="63500" y="402209"/>
              </a:cxn>
              <a:cxn ang="0">
                <a:pos x="71869" y="432878"/>
              </a:cxn>
              <a:cxn ang="0">
                <a:pos x="59563" y="436244"/>
              </a:cxn>
              <a:cxn ang="0">
                <a:pos x="62865" y="448437"/>
              </a:cxn>
              <a:cxn ang="0">
                <a:pos x="75194" y="445064"/>
              </a:cxn>
              <a:cxn ang="0">
                <a:pos x="71869" y="432878"/>
              </a:cxn>
              <a:cxn ang="0">
                <a:pos x="75194" y="445064"/>
              </a:cxn>
              <a:cxn ang="0">
                <a:pos x="62865" y="448437"/>
              </a:cxn>
              <a:cxn ang="0">
                <a:pos x="76114" y="448437"/>
              </a:cxn>
              <a:cxn ang="0">
                <a:pos x="75194" y="445064"/>
              </a:cxn>
              <a:cxn ang="0">
                <a:pos x="767588" y="0"/>
              </a:cxn>
              <a:cxn ang="0">
                <a:pos x="755523" y="3810"/>
              </a:cxn>
              <a:cxn ang="0">
                <a:pos x="764667" y="32385"/>
              </a:cxn>
              <a:cxn ang="0">
                <a:pos x="768730" y="46481"/>
              </a:cxn>
              <a:cxn ang="0">
                <a:pos x="772032" y="60451"/>
              </a:cxn>
              <a:cxn ang="0">
                <a:pos x="774446" y="74422"/>
              </a:cxn>
              <a:cxn ang="0">
                <a:pos x="775599" y="86994"/>
              </a:cxn>
              <a:cxn ang="0">
                <a:pos x="775716" y="101853"/>
              </a:cxn>
              <a:cxn ang="0">
                <a:pos x="774319" y="115569"/>
              </a:cxn>
              <a:cxn ang="0">
                <a:pos x="758825" y="155955"/>
              </a:cxn>
              <a:cxn ang="0">
                <a:pos x="729869" y="190246"/>
              </a:cxn>
              <a:cxn ang="0">
                <a:pos x="693293" y="218059"/>
              </a:cxn>
              <a:cxn ang="0">
                <a:pos x="656844" y="239267"/>
              </a:cxn>
              <a:cxn ang="0">
                <a:pos x="612648" y="260476"/>
              </a:cxn>
              <a:cxn ang="0">
                <a:pos x="561721" y="281813"/>
              </a:cxn>
              <a:cxn ang="0">
                <a:pos x="524255" y="296037"/>
              </a:cxn>
              <a:cxn ang="0">
                <a:pos x="484250" y="310261"/>
              </a:cxn>
              <a:cxn ang="0">
                <a:pos x="442087" y="324485"/>
              </a:cxn>
              <a:cxn ang="0">
                <a:pos x="351917" y="353060"/>
              </a:cxn>
              <a:cxn ang="0">
                <a:pos x="255397" y="381508"/>
              </a:cxn>
              <a:cxn ang="0">
                <a:pos x="71869" y="432878"/>
              </a:cxn>
              <a:cxn ang="0">
                <a:pos x="75194" y="445064"/>
              </a:cxn>
              <a:cxn ang="0">
                <a:pos x="258952" y="393700"/>
              </a:cxn>
              <a:cxn ang="0">
                <a:pos x="307975" y="379475"/>
              </a:cxn>
              <a:cxn ang="0">
                <a:pos x="401827" y="350900"/>
              </a:cxn>
              <a:cxn ang="0">
                <a:pos x="446150" y="336550"/>
              </a:cxn>
              <a:cxn ang="0">
                <a:pos x="508889" y="315087"/>
              </a:cxn>
              <a:cxn ang="0">
                <a:pos x="547877" y="300736"/>
              </a:cxn>
              <a:cxn ang="0">
                <a:pos x="584326" y="286385"/>
              </a:cxn>
              <a:cxn ang="0">
                <a:pos x="633729" y="264794"/>
              </a:cxn>
              <a:cxn ang="0">
                <a:pos x="676148" y="243204"/>
              </a:cxn>
              <a:cxn ang="0">
                <a:pos x="711200" y="221361"/>
              </a:cxn>
              <a:cxn ang="0">
                <a:pos x="746378" y="192024"/>
              </a:cxn>
              <a:cxn ang="0">
                <a:pos x="774192" y="154686"/>
              </a:cxn>
              <a:cxn ang="0">
                <a:pos x="786892" y="116839"/>
              </a:cxn>
              <a:cxn ang="0">
                <a:pos x="788416" y="101853"/>
              </a:cxn>
              <a:cxn ang="0">
                <a:pos x="788416" y="86994"/>
              </a:cxn>
              <a:cxn ang="0">
                <a:pos x="786892" y="72262"/>
              </a:cxn>
              <a:cxn ang="0">
                <a:pos x="784351" y="57658"/>
              </a:cxn>
              <a:cxn ang="0">
                <a:pos x="780923" y="43052"/>
              </a:cxn>
              <a:cxn ang="0">
                <a:pos x="776859" y="28575"/>
              </a:cxn>
              <a:cxn ang="0">
                <a:pos x="767588" y="0"/>
              </a:cxn>
            </a:cxnLst>
            <a:rect l="0" t="0" r="r" b="b"/>
            <a:pathLst>
              <a:path w="788670" h="476250">
                <a:moveTo>
                  <a:pt x="63500" y="402209"/>
                </a:moveTo>
                <a:lnTo>
                  <a:pt x="0" y="459104"/>
                </a:lnTo>
                <a:lnTo>
                  <a:pt x="83566" y="475741"/>
                </a:lnTo>
                <a:lnTo>
                  <a:pt x="76114" y="448437"/>
                </a:lnTo>
                <a:lnTo>
                  <a:pt x="62865" y="448437"/>
                </a:lnTo>
                <a:lnTo>
                  <a:pt x="59563" y="436244"/>
                </a:lnTo>
                <a:lnTo>
                  <a:pt x="71869" y="432878"/>
                </a:lnTo>
                <a:lnTo>
                  <a:pt x="63500" y="402209"/>
                </a:lnTo>
                <a:close/>
              </a:path>
              <a:path w="788670" h="476250">
                <a:moveTo>
                  <a:pt x="71869" y="432878"/>
                </a:moveTo>
                <a:lnTo>
                  <a:pt x="59563" y="436244"/>
                </a:lnTo>
                <a:lnTo>
                  <a:pt x="62865" y="448437"/>
                </a:lnTo>
                <a:lnTo>
                  <a:pt x="75194" y="445064"/>
                </a:lnTo>
                <a:lnTo>
                  <a:pt x="71869" y="432878"/>
                </a:lnTo>
                <a:close/>
              </a:path>
              <a:path w="788670" h="476250">
                <a:moveTo>
                  <a:pt x="75194" y="445064"/>
                </a:moveTo>
                <a:lnTo>
                  <a:pt x="62865" y="448437"/>
                </a:lnTo>
                <a:lnTo>
                  <a:pt x="76114" y="448437"/>
                </a:lnTo>
                <a:lnTo>
                  <a:pt x="75194" y="445064"/>
                </a:lnTo>
                <a:close/>
              </a:path>
              <a:path w="788670" h="476250">
                <a:moveTo>
                  <a:pt x="767588" y="0"/>
                </a:moveTo>
                <a:lnTo>
                  <a:pt x="755523" y="3810"/>
                </a:lnTo>
                <a:lnTo>
                  <a:pt x="764667" y="32385"/>
                </a:lnTo>
                <a:lnTo>
                  <a:pt x="768730" y="46481"/>
                </a:lnTo>
                <a:lnTo>
                  <a:pt x="772032" y="60451"/>
                </a:lnTo>
                <a:lnTo>
                  <a:pt x="774446" y="74422"/>
                </a:lnTo>
                <a:lnTo>
                  <a:pt x="775599" y="86994"/>
                </a:lnTo>
                <a:lnTo>
                  <a:pt x="775716" y="101853"/>
                </a:lnTo>
                <a:lnTo>
                  <a:pt x="774319" y="115569"/>
                </a:lnTo>
                <a:lnTo>
                  <a:pt x="758825" y="155955"/>
                </a:lnTo>
                <a:lnTo>
                  <a:pt x="729869" y="190246"/>
                </a:lnTo>
                <a:lnTo>
                  <a:pt x="693293" y="218059"/>
                </a:lnTo>
                <a:lnTo>
                  <a:pt x="656844" y="239267"/>
                </a:lnTo>
                <a:lnTo>
                  <a:pt x="612648" y="260476"/>
                </a:lnTo>
                <a:lnTo>
                  <a:pt x="561721" y="281813"/>
                </a:lnTo>
                <a:lnTo>
                  <a:pt x="524255" y="296037"/>
                </a:lnTo>
                <a:lnTo>
                  <a:pt x="484250" y="310261"/>
                </a:lnTo>
                <a:lnTo>
                  <a:pt x="442087" y="324485"/>
                </a:lnTo>
                <a:lnTo>
                  <a:pt x="351917" y="353060"/>
                </a:lnTo>
                <a:lnTo>
                  <a:pt x="255397" y="381508"/>
                </a:lnTo>
                <a:lnTo>
                  <a:pt x="71869" y="432878"/>
                </a:lnTo>
                <a:lnTo>
                  <a:pt x="75194" y="445064"/>
                </a:lnTo>
                <a:lnTo>
                  <a:pt x="258952" y="393700"/>
                </a:lnTo>
                <a:lnTo>
                  <a:pt x="307975" y="379475"/>
                </a:lnTo>
                <a:lnTo>
                  <a:pt x="401827" y="350900"/>
                </a:lnTo>
                <a:lnTo>
                  <a:pt x="446150" y="336550"/>
                </a:lnTo>
                <a:lnTo>
                  <a:pt x="508889" y="315087"/>
                </a:lnTo>
                <a:lnTo>
                  <a:pt x="547877" y="300736"/>
                </a:lnTo>
                <a:lnTo>
                  <a:pt x="584326" y="286385"/>
                </a:lnTo>
                <a:lnTo>
                  <a:pt x="633729" y="264794"/>
                </a:lnTo>
                <a:lnTo>
                  <a:pt x="676148" y="243204"/>
                </a:lnTo>
                <a:lnTo>
                  <a:pt x="711200" y="221361"/>
                </a:lnTo>
                <a:lnTo>
                  <a:pt x="746378" y="192024"/>
                </a:lnTo>
                <a:lnTo>
                  <a:pt x="774192" y="154686"/>
                </a:lnTo>
                <a:lnTo>
                  <a:pt x="786892" y="116839"/>
                </a:lnTo>
                <a:lnTo>
                  <a:pt x="788416" y="101853"/>
                </a:lnTo>
                <a:lnTo>
                  <a:pt x="788416" y="86994"/>
                </a:lnTo>
                <a:lnTo>
                  <a:pt x="786892" y="72262"/>
                </a:lnTo>
                <a:lnTo>
                  <a:pt x="784351" y="57658"/>
                </a:lnTo>
                <a:lnTo>
                  <a:pt x="780923" y="43052"/>
                </a:lnTo>
                <a:lnTo>
                  <a:pt x="776859" y="28575"/>
                </a:lnTo>
                <a:lnTo>
                  <a:pt x="7675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073900" y="3398838"/>
            <a:ext cx="1900238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"/>
                <a:cs typeface="Arial"/>
              </a:rPr>
              <a:t>more </a:t>
            </a:r>
            <a:r>
              <a:rPr sz="1600" b="1" spc="-5" dirty="0">
                <a:latin typeface="Arial"/>
                <a:cs typeface="Arial"/>
              </a:rPr>
              <a:t>entries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added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654" name="object 7"/>
          <p:cNvSpPr>
            <a:spLocks/>
          </p:cNvSpPr>
          <p:nvPr/>
        </p:nvSpPr>
        <p:spPr bwMode="auto">
          <a:xfrm>
            <a:off x="6992938" y="3887788"/>
            <a:ext cx="844550" cy="419100"/>
          </a:xfrm>
          <a:custGeom>
            <a:avLst/>
            <a:gdLst/>
            <a:ahLst/>
            <a:cxnLst>
              <a:cxn ang="0">
                <a:pos x="74803" y="343915"/>
              </a:cxn>
              <a:cxn ang="0">
                <a:pos x="0" y="384555"/>
              </a:cxn>
              <a:cxn ang="0">
                <a:pos x="77470" y="419988"/>
              </a:cxn>
              <a:cxn ang="0">
                <a:pos x="76374" y="388746"/>
              </a:cxn>
              <a:cxn ang="0">
                <a:pos x="63754" y="388746"/>
              </a:cxn>
              <a:cxn ang="0">
                <a:pos x="63246" y="376046"/>
              </a:cxn>
              <a:cxn ang="0">
                <a:pos x="75911" y="375524"/>
              </a:cxn>
              <a:cxn ang="0">
                <a:pos x="74803" y="343915"/>
              </a:cxn>
              <a:cxn ang="0">
                <a:pos x="75911" y="375524"/>
              </a:cxn>
              <a:cxn ang="0">
                <a:pos x="63246" y="376046"/>
              </a:cxn>
              <a:cxn ang="0">
                <a:pos x="63754" y="388746"/>
              </a:cxn>
              <a:cxn ang="0">
                <a:pos x="76356" y="388229"/>
              </a:cxn>
              <a:cxn ang="0">
                <a:pos x="75911" y="375524"/>
              </a:cxn>
              <a:cxn ang="0">
                <a:pos x="76356" y="388229"/>
              </a:cxn>
              <a:cxn ang="0">
                <a:pos x="63754" y="388746"/>
              </a:cxn>
              <a:cxn ang="0">
                <a:pos x="76374" y="388746"/>
              </a:cxn>
              <a:cxn ang="0">
                <a:pos x="76356" y="388229"/>
              </a:cxn>
              <a:cxn ang="0">
                <a:pos x="832993" y="0"/>
              </a:cxn>
              <a:cxn ang="0">
                <a:pos x="801878" y="45084"/>
              </a:cxn>
              <a:cxn ang="0">
                <a:pos x="770255" y="89534"/>
              </a:cxn>
              <a:cxn ang="0">
                <a:pos x="737362" y="132460"/>
              </a:cxn>
              <a:cxn ang="0">
                <a:pos x="702437" y="173227"/>
              </a:cxn>
              <a:cxn ang="0">
                <a:pos x="665099" y="211327"/>
              </a:cxn>
              <a:cxn ang="0">
                <a:pos x="624332" y="245998"/>
              </a:cxn>
              <a:cxn ang="0">
                <a:pos x="579755" y="276605"/>
              </a:cxn>
              <a:cxn ang="0">
                <a:pos x="530606" y="302640"/>
              </a:cxn>
              <a:cxn ang="0">
                <a:pos x="476250" y="323595"/>
              </a:cxn>
              <a:cxn ang="0">
                <a:pos x="417195" y="339978"/>
              </a:cxn>
              <a:cxn ang="0">
                <a:pos x="354075" y="352551"/>
              </a:cxn>
              <a:cxn ang="0">
                <a:pos x="287400" y="361568"/>
              </a:cxn>
              <a:cxn ang="0">
                <a:pos x="217932" y="368172"/>
              </a:cxn>
              <a:cxn ang="0">
                <a:pos x="146431" y="372617"/>
              </a:cxn>
              <a:cxn ang="0">
                <a:pos x="75911" y="375524"/>
              </a:cxn>
              <a:cxn ang="0">
                <a:pos x="76356" y="388229"/>
              </a:cxn>
              <a:cxn ang="0">
                <a:pos x="147193" y="385317"/>
              </a:cxn>
              <a:cxn ang="0">
                <a:pos x="219075" y="380745"/>
              </a:cxn>
              <a:cxn ang="0">
                <a:pos x="288925" y="374141"/>
              </a:cxn>
              <a:cxn ang="0">
                <a:pos x="356362" y="364997"/>
              </a:cxn>
              <a:cxn ang="0">
                <a:pos x="420370" y="352297"/>
              </a:cxn>
              <a:cxn ang="0">
                <a:pos x="480568" y="335533"/>
              </a:cxn>
              <a:cxn ang="0">
                <a:pos x="536194" y="314070"/>
              </a:cxn>
              <a:cxn ang="0">
                <a:pos x="586613" y="287273"/>
              </a:cxn>
              <a:cxn ang="0">
                <a:pos x="632333" y="255904"/>
              </a:cxn>
              <a:cxn ang="0">
                <a:pos x="673989" y="220344"/>
              </a:cxn>
              <a:cxn ang="0">
                <a:pos x="711962" y="181609"/>
              </a:cxn>
              <a:cxn ang="0">
                <a:pos x="747395" y="140207"/>
              </a:cxn>
              <a:cxn ang="0">
                <a:pos x="780542" y="96900"/>
              </a:cxn>
              <a:cxn ang="0">
                <a:pos x="812419" y="52323"/>
              </a:cxn>
              <a:cxn ang="0">
                <a:pos x="843407" y="7111"/>
              </a:cxn>
              <a:cxn ang="0">
                <a:pos x="832993" y="0"/>
              </a:cxn>
            </a:cxnLst>
            <a:rect l="0" t="0" r="r" b="b"/>
            <a:pathLst>
              <a:path w="843915" h="420370">
                <a:moveTo>
                  <a:pt x="74803" y="343915"/>
                </a:moveTo>
                <a:lnTo>
                  <a:pt x="0" y="384555"/>
                </a:lnTo>
                <a:lnTo>
                  <a:pt x="77470" y="419988"/>
                </a:lnTo>
                <a:lnTo>
                  <a:pt x="76374" y="388746"/>
                </a:lnTo>
                <a:lnTo>
                  <a:pt x="63754" y="388746"/>
                </a:lnTo>
                <a:lnTo>
                  <a:pt x="63246" y="376046"/>
                </a:lnTo>
                <a:lnTo>
                  <a:pt x="75911" y="375524"/>
                </a:lnTo>
                <a:lnTo>
                  <a:pt x="74803" y="343915"/>
                </a:lnTo>
                <a:close/>
              </a:path>
              <a:path w="843915" h="420370">
                <a:moveTo>
                  <a:pt x="75911" y="375524"/>
                </a:moveTo>
                <a:lnTo>
                  <a:pt x="63246" y="376046"/>
                </a:lnTo>
                <a:lnTo>
                  <a:pt x="63754" y="388746"/>
                </a:lnTo>
                <a:lnTo>
                  <a:pt x="76356" y="388229"/>
                </a:lnTo>
                <a:lnTo>
                  <a:pt x="75911" y="375524"/>
                </a:lnTo>
                <a:close/>
              </a:path>
              <a:path w="843915" h="420370">
                <a:moveTo>
                  <a:pt x="76356" y="388229"/>
                </a:moveTo>
                <a:lnTo>
                  <a:pt x="63754" y="388746"/>
                </a:lnTo>
                <a:lnTo>
                  <a:pt x="76374" y="388746"/>
                </a:lnTo>
                <a:lnTo>
                  <a:pt x="76356" y="388229"/>
                </a:lnTo>
                <a:close/>
              </a:path>
              <a:path w="843915" h="420370">
                <a:moveTo>
                  <a:pt x="832993" y="0"/>
                </a:moveTo>
                <a:lnTo>
                  <a:pt x="801878" y="45084"/>
                </a:lnTo>
                <a:lnTo>
                  <a:pt x="770255" y="89534"/>
                </a:lnTo>
                <a:lnTo>
                  <a:pt x="737362" y="132460"/>
                </a:lnTo>
                <a:lnTo>
                  <a:pt x="702437" y="173227"/>
                </a:lnTo>
                <a:lnTo>
                  <a:pt x="665099" y="211327"/>
                </a:lnTo>
                <a:lnTo>
                  <a:pt x="624332" y="245998"/>
                </a:lnTo>
                <a:lnTo>
                  <a:pt x="579755" y="276605"/>
                </a:lnTo>
                <a:lnTo>
                  <a:pt x="530606" y="302640"/>
                </a:lnTo>
                <a:lnTo>
                  <a:pt x="476250" y="323595"/>
                </a:lnTo>
                <a:lnTo>
                  <a:pt x="417195" y="339978"/>
                </a:lnTo>
                <a:lnTo>
                  <a:pt x="354075" y="352551"/>
                </a:lnTo>
                <a:lnTo>
                  <a:pt x="287400" y="361568"/>
                </a:lnTo>
                <a:lnTo>
                  <a:pt x="217932" y="368172"/>
                </a:lnTo>
                <a:lnTo>
                  <a:pt x="146431" y="372617"/>
                </a:lnTo>
                <a:lnTo>
                  <a:pt x="75911" y="375524"/>
                </a:lnTo>
                <a:lnTo>
                  <a:pt x="76356" y="388229"/>
                </a:lnTo>
                <a:lnTo>
                  <a:pt x="147193" y="385317"/>
                </a:lnTo>
                <a:lnTo>
                  <a:pt x="219075" y="380745"/>
                </a:lnTo>
                <a:lnTo>
                  <a:pt x="288925" y="374141"/>
                </a:lnTo>
                <a:lnTo>
                  <a:pt x="356362" y="364997"/>
                </a:lnTo>
                <a:lnTo>
                  <a:pt x="420370" y="352297"/>
                </a:lnTo>
                <a:lnTo>
                  <a:pt x="480568" y="335533"/>
                </a:lnTo>
                <a:lnTo>
                  <a:pt x="536194" y="314070"/>
                </a:lnTo>
                <a:lnTo>
                  <a:pt x="586613" y="287273"/>
                </a:lnTo>
                <a:lnTo>
                  <a:pt x="632333" y="255904"/>
                </a:lnTo>
                <a:lnTo>
                  <a:pt x="673989" y="220344"/>
                </a:lnTo>
                <a:lnTo>
                  <a:pt x="711962" y="181609"/>
                </a:lnTo>
                <a:lnTo>
                  <a:pt x="747395" y="140207"/>
                </a:lnTo>
                <a:lnTo>
                  <a:pt x="780542" y="96900"/>
                </a:lnTo>
                <a:lnTo>
                  <a:pt x="812419" y="52323"/>
                </a:lnTo>
                <a:lnTo>
                  <a:pt x="843407" y="7111"/>
                </a:lnTo>
                <a:lnTo>
                  <a:pt x="832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5" name="object 8"/>
          <p:cNvSpPr>
            <a:spLocks/>
          </p:cNvSpPr>
          <p:nvPr/>
        </p:nvSpPr>
        <p:spPr bwMode="auto">
          <a:xfrm>
            <a:off x="6992938" y="3810000"/>
            <a:ext cx="768350" cy="200025"/>
          </a:xfrm>
          <a:custGeom>
            <a:avLst/>
            <a:gdLst/>
            <a:ahLst/>
            <a:cxnLst>
              <a:cxn ang="0">
                <a:pos x="78359" y="123443"/>
              </a:cxn>
              <a:cxn ang="0">
                <a:pos x="0" y="156844"/>
              </a:cxn>
              <a:cxn ang="0">
                <a:pos x="73787" y="199516"/>
              </a:cxn>
              <a:cxn ang="0">
                <a:pos x="75695" y="167767"/>
              </a:cxn>
              <a:cxn ang="0">
                <a:pos x="62992" y="167004"/>
              </a:cxn>
              <a:cxn ang="0">
                <a:pos x="63754" y="154304"/>
              </a:cxn>
              <a:cxn ang="0">
                <a:pos x="76504" y="154304"/>
              </a:cxn>
              <a:cxn ang="0">
                <a:pos x="78359" y="123443"/>
              </a:cxn>
              <a:cxn ang="0">
                <a:pos x="76450" y="155193"/>
              </a:cxn>
              <a:cxn ang="0">
                <a:pos x="151003" y="172084"/>
              </a:cxn>
              <a:cxn ang="0">
                <a:pos x="260223" y="176656"/>
              </a:cxn>
              <a:cxn ang="0">
                <a:pos x="329438" y="177800"/>
              </a:cxn>
              <a:cxn ang="0">
                <a:pos x="362585" y="177672"/>
              </a:cxn>
              <a:cxn ang="0">
                <a:pos x="425450" y="175640"/>
              </a:cxn>
              <a:cxn ang="0">
                <a:pos x="483235" y="170941"/>
              </a:cxn>
              <a:cxn ang="0">
                <a:pos x="522644" y="165100"/>
              </a:cxn>
              <a:cxn ang="0">
                <a:pos x="329311" y="165100"/>
              </a:cxn>
              <a:cxn ang="0">
                <a:pos x="295402" y="164719"/>
              </a:cxn>
              <a:cxn ang="0">
                <a:pos x="260477" y="163956"/>
              </a:cxn>
              <a:cxn ang="0">
                <a:pos x="188468" y="161289"/>
              </a:cxn>
              <a:cxn ang="0">
                <a:pos x="76450" y="155193"/>
              </a:cxn>
              <a:cxn ang="0">
                <a:pos x="63754" y="154304"/>
              </a:cxn>
              <a:cxn ang="0">
                <a:pos x="62992" y="167004"/>
              </a:cxn>
              <a:cxn ang="0">
                <a:pos x="75695" y="167767"/>
              </a:cxn>
              <a:cxn ang="0">
                <a:pos x="76450" y="155193"/>
              </a:cxn>
              <a:cxn ang="0">
                <a:pos x="63754" y="154304"/>
              </a:cxn>
              <a:cxn ang="0">
                <a:pos x="757047" y="0"/>
              </a:cxn>
              <a:cxn ang="0">
                <a:pos x="717931" y="46989"/>
              </a:cxn>
              <a:cxn ang="0">
                <a:pos x="684657" y="79628"/>
              </a:cxn>
              <a:cxn ang="0">
                <a:pos x="644779" y="108712"/>
              </a:cxn>
              <a:cxn ang="0">
                <a:pos x="594868" y="132841"/>
              </a:cxn>
              <a:cxn ang="0">
                <a:pos x="554609" y="145414"/>
              </a:cxn>
              <a:cxn ang="0">
                <a:pos x="507619" y="154812"/>
              </a:cxn>
              <a:cxn ang="0">
                <a:pos x="453771" y="161035"/>
              </a:cxn>
              <a:cxn ang="0">
                <a:pos x="394081" y="164337"/>
              </a:cxn>
              <a:cxn ang="0">
                <a:pos x="362331" y="165100"/>
              </a:cxn>
              <a:cxn ang="0">
                <a:pos x="522644" y="165100"/>
              </a:cxn>
              <a:cxn ang="0">
                <a:pos x="579628" y="151510"/>
              </a:cxn>
              <a:cxn ang="0">
                <a:pos x="618363" y="136906"/>
              </a:cxn>
              <a:cxn ang="0">
                <a:pos x="666496" y="109727"/>
              </a:cxn>
              <a:cxn ang="0">
                <a:pos x="705358" y="78104"/>
              </a:cxn>
              <a:cxn ang="0">
                <a:pos x="747776" y="31750"/>
              </a:cxn>
              <a:cxn ang="0">
                <a:pos x="766953" y="7873"/>
              </a:cxn>
              <a:cxn ang="0">
                <a:pos x="757047" y="0"/>
              </a:cxn>
              <a:cxn ang="0">
                <a:pos x="76504" y="154304"/>
              </a:cxn>
              <a:cxn ang="0">
                <a:pos x="63754" y="154304"/>
              </a:cxn>
              <a:cxn ang="0">
                <a:pos x="76450" y="155193"/>
              </a:cxn>
              <a:cxn ang="0">
                <a:pos x="76504" y="154304"/>
              </a:cxn>
            </a:cxnLst>
            <a:rect l="0" t="0" r="r" b="b"/>
            <a:pathLst>
              <a:path w="767079" h="200025">
                <a:moveTo>
                  <a:pt x="78359" y="123443"/>
                </a:moveTo>
                <a:lnTo>
                  <a:pt x="0" y="156844"/>
                </a:lnTo>
                <a:lnTo>
                  <a:pt x="73787" y="199516"/>
                </a:lnTo>
                <a:lnTo>
                  <a:pt x="75695" y="167767"/>
                </a:lnTo>
                <a:lnTo>
                  <a:pt x="62992" y="167004"/>
                </a:lnTo>
                <a:lnTo>
                  <a:pt x="63754" y="154304"/>
                </a:lnTo>
                <a:lnTo>
                  <a:pt x="76504" y="154304"/>
                </a:lnTo>
                <a:lnTo>
                  <a:pt x="78359" y="123443"/>
                </a:lnTo>
                <a:close/>
              </a:path>
              <a:path w="767079" h="200025">
                <a:moveTo>
                  <a:pt x="76450" y="155193"/>
                </a:moveTo>
                <a:lnTo>
                  <a:pt x="151003" y="172084"/>
                </a:lnTo>
                <a:lnTo>
                  <a:pt x="260223" y="176656"/>
                </a:lnTo>
                <a:lnTo>
                  <a:pt x="329438" y="177800"/>
                </a:lnTo>
                <a:lnTo>
                  <a:pt x="362585" y="177672"/>
                </a:lnTo>
                <a:lnTo>
                  <a:pt x="425450" y="175640"/>
                </a:lnTo>
                <a:lnTo>
                  <a:pt x="483235" y="170941"/>
                </a:lnTo>
                <a:lnTo>
                  <a:pt x="522644" y="165100"/>
                </a:lnTo>
                <a:lnTo>
                  <a:pt x="329311" y="165100"/>
                </a:lnTo>
                <a:lnTo>
                  <a:pt x="295402" y="164719"/>
                </a:lnTo>
                <a:lnTo>
                  <a:pt x="260477" y="163956"/>
                </a:lnTo>
                <a:lnTo>
                  <a:pt x="188468" y="161289"/>
                </a:lnTo>
                <a:lnTo>
                  <a:pt x="76450" y="155193"/>
                </a:lnTo>
                <a:close/>
              </a:path>
              <a:path w="767079" h="200025">
                <a:moveTo>
                  <a:pt x="63754" y="154304"/>
                </a:moveTo>
                <a:lnTo>
                  <a:pt x="62992" y="167004"/>
                </a:lnTo>
                <a:lnTo>
                  <a:pt x="75695" y="167767"/>
                </a:lnTo>
                <a:lnTo>
                  <a:pt x="76450" y="155193"/>
                </a:lnTo>
                <a:lnTo>
                  <a:pt x="63754" y="154304"/>
                </a:lnTo>
                <a:close/>
              </a:path>
              <a:path w="767079" h="200025">
                <a:moveTo>
                  <a:pt x="757047" y="0"/>
                </a:moveTo>
                <a:lnTo>
                  <a:pt x="717931" y="46989"/>
                </a:lnTo>
                <a:lnTo>
                  <a:pt x="684657" y="79628"/>
                </a:lnTo>
                <a:lnTo>
                  <a:pt x="644779" y="108712"/>
                </a:lnTo>
                <a:lnTo>
                  <a:pt x="594868" y="132841"/>
                </a:lnTo>
                <a:lnTo>
                  <a:pt x="554609" y="145414"/>
                </a:lnTo>
                <a:lnTo>
                  <a:pt x="507619" y="154812"/>
                </a:lnTo>
                <a:lnTo>
                  <a:pt x="453771" y="161035"/>
                </a:lnTo>
                <a:lnTo>
                  <a:pt x="394081" y="164337"/>
                </a:lnTo>
                <a:lnTo>
                  <a:pt x="362331" y="165100"/>
                </a:lnTo>
                <a:lnTo>
                  <a:pt x="522644" y="165100"/>
                </a:lnTo>
                <a:lnTo>
                  <a:pt x="579628" y="151510"/>
                </a:lnTo>
                <a:lnTo>
                  <a:pt x="618363" y="136906"/>
                </a:lnTo>
                <a:lnTo>
                  <a:pt x="666496" y="109727"/>
                </a:lnTo>
                <a:lnTo>
                  <a:pt x="705358" y="78104"/>
                </a:lnTo>
                <a:lnTo>
                  <a:pt x="747776" y="31750"/>
                </a:lnTo>
                <a:lnTo>
                  <a:pt x="766953" y="7873"/>
                </a:lnTo>
                <a:lnTo>
                  <a:pt x="757047" y="0"/>
                </a:lnTo>
                <a:close/>
              </a:path>
              <a:path w="767079" h="200025">
                <a:moveTo>
                  <a:pt x="76504" y="154304"/>
                </a:moveTo>
                <a:lnTo>
                  <a:pt x="63754" y="154304"/>
                </a:lnTo>
                <a:lnTo>
                  <a:pt x="76450" y="155193"/>
                </a:lnTo>
                <a:lnTo>
                  <a:pt x="76504" y="154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507DF97-9AC9-4702-975F-BB6A6FD7B571}" type="slidenum">
              <a:rPr lang="th-TH">
                <a:solidFill>
                  <a:schemeClr val="tx1"/>
                </a:solidFill>
              </a:rPr>
              <a:pPr marL="209550"/>
              <a:t>21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963" y="486092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674" name="object 3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/>
            <a:ahLst/>
            <a:cxnLst>
              <a:cxn ang="0">
                <a:pos x="8535162" y="0"/>
              </a:cxn>
              <a:cxn ang="0">
                <a:pos x="177545" y="0"/>
              </a:cxn>
              <a:cxn ang="0">
                <a:pos x="130346" y="6342"/>
              </a:cxn>
              <a:cxn ang="0">
                <a:pos x="87934" y="24242"/>
              </a:cxn>
              <a:cxn ang="0">
                <a:pos x="52001" y="52006"/>
              </a:cxn>
              <a:cxn ang="0">
                <a:pos x="24240" y="87940"/>
              </a:cxn>
              <a:cxn ang="0">
                <a:pos x="6342" y="130351"/>
              </a:cxn>
              <a:cxn ang="0">
                <a:pos x="0" y="177545"/>
              </a:cxn>
              <a:cxn ang="0">
                <a:pos x="0" y="887717"/>
              </a:cxn>
              <a:cxn ang="0">
                <a:pos x="6342" y="934921"/>
              </a:cxn>
              <a:cxn ang="0">
                <a:pos x="24240" y="977337"/>
              </a:cxn>
              <a:cxn ang="0">
                <a:pos x="52001" y="1013272"/>
              </a:cxn>
              <a:cxn ang="0">
                <a:pos x="87934" y="1041035"/>
              </a:cxn>
              <a:cxn ang="0">
                <a:pos x="130346" y="1058933"/>
              </a:cxn>
              <a:cxn ang="0">
                <a:pos x="177545" y="1065275"/>
              </a:cxn>
              <a:cxn ang="0">
                <a:pos x="8535162" y="1065275"/>
              </a:cxn>
              <a:cxn ang="0">
                <a:pos x="8582356" y="1058933"/>
              </a:cxn>
              <a:cxn ang="0">
                <a:pos x="8624767" y="1041035"/>
              </a:cxn>
              <a:cxn ang="0">
                <a:pos x="8660701" y="1013272"/>
              </a:cxn>
              <a:cxn ang="0">
                <a:pos x="8688465" y="977337"/>
              </a:cxn>
              <a:cxn ang="0">
                <a:pos x="8706365" y="934921"/>
              </a:cxn>
              <a:cxn ang="0">
                <a:pos x="8712708" y="887717"/>
              </a:cxn>
              <a:cxn ang="0">
                <a:pos x="8712708" y="177545"/>
              </a:cxn>
              <a:cxn ang="0">
                <a:pos x="8706365" y="130351"/>
              </a:cxn>
              <a:cxn ang="0">
                <a:pos x="8688465" y="87940"/>
              </a:cxn>
              <a:cxn ang="0">
                <a:pos x="8660701" y="52006"/>
              </a:cxn>
              <a:cxn ang="0">
                <a:pos x="8624767" y="24242"/>
              </a:cxn>
              <a:cxn ang="0">
                <a:pos x="8582356" y="6342"/>
              </a:cxn>
              <a:cxn ang="0">
                <a:pos x="8535162" y="0"/>
              </a:cxn>
            </a:cxnLst>
            <a:rect l="0" t="0" r="r" b="b"/>
            <a:pathLst>
              <a:path w="8712835" h="1065529">
                <a:moveTo>
                  <a:pt x="8535162" y="0"/>
                </a:moveTo>
                <a:lnTo>
                  <a:pt x="177545" y="0"/>
                </a:lnTo>
                <a:lnTo>
                  <a:pt x="130346" y="6342"/>
                </a:lnTo>
                <a:lnTo>
                  <a:pt x="87934" y="24242"/>
                </a:lnTo>
                <a:lnTo>
                  <a:pt x="52001" y="52006"/>
                </a:lnTo>
                <a:lnTo>
                  <a:pt x="24240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0" y="887717"/>
                </a:lnTo>
                <a:lnTo>
                  <a:pt x="6342" y="934921"/>
                </a:lnTo>
                <a:lnTo>
                  <a:pt x="24240" y="977337"/>
                </a:lnTo>
                <a:lnTo>
                  <a:pt x="52001" y="1013272"/>
                </a:lnTo>
                <a:lnTo>
                  <a:pt x="87934" y="1041035"/>
                </a:lnTo>
                <a:lnTo>
                  <a:pt x="130346" y="1058933"/>
                </a:lnTo>
                <a:lnTo>
                  <a:pt x="177545" y="1065275"/>
                </a:lnTo>
                <a:lnTo>
                  <a:pt x="8535162" y="1065275"/>
                </a:lnTo>
                <a:lnTo>
                  <a:pt x="8582356" y="1058933"/>
                </a:lnTo>
                <a:lnTo>
                  <a:pt x="8624767" y="1041035"/>
                </a:lnTo>
                <a:lnTo>
                  <a:pt x="8660701" y="1013272"/>
                </a:lnTo>
                <a:lnTo>
                  <a:pt x="8688465" y="977337"/>
                </a:lnTo>
                <a:lnTo>
                  <a:pt x="8706365" y="934921"/>
                </a:lnTo>
                <a:lnTo>
                  <a:pt x="8712708" y="887717"/>
                </a:lnTo>
                <a:lnTo>
                  <a:pt x="8712708" y="177545"/>
                </a:lnTo>
                <a:lnTo>
                  <a:pt x="8706365" y="130351"/>
                </a:lnTo>
                <a:lnTo>
                  <a:pt x="8688465" y="87940"/>
                </a:lnTo>
                <a:lnTo>
                  <a:pt x="8660701" y="52006"/>
                </a:lnTo>
                <a:lnTo>
                  <a:pt x="8624767" y="24242"/>
                </a:lnTo>
                <a:lnTo>
                  <a:pt x="8582356" y="6342"/>
                </a:lnTo>
                <a:lnTo>
                  <a:pt x="8535162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/>
            <a:ahLst/>
            <a:cxnLst>
              <a:cxn ang="0">
                <a:pos x="0" y="177545"/>
              </a:cxn>
              <a:cxn ang="0">
                <a:pos x="6342" y="130351"/>
              </a:cxn>
              <a:cxn ang="0">
                <a:pos x="24240" y="87940"/>
              </a:cxn>
              <a:cxn ang="0">
                <a:pos x="52001" y="52006"/>
              </a:cxn>
              <a:cxn ang="0">
                <a:pos x="87934" y="24242"/>
              </a:cxn>
              <a:cxn ang="0">
                <a:pos x="130346" y="6342"/>
              </a:cxn>
              <a:cxn ang="0">
                <a:pos x="177545" y="0"/>
              </a:cxn>
              <a:cxn ang="0">
                <a:pos x="8535162" y="0"/>
              </a:cxn>
              <a:cxn ang="0">
                <a:pos x="8582356" y="6342"/>
              </a:cxn>
              <a:cxn ang="0">
                <a:pos x="8624767" y="24242"/>
              </a:cxn>
              <a:cxn ang="0">
                <a:pos x="8660701" y="52006"/>
              </a:cxn>
              <a:cxn ang="0">
                <a:pos x="8688465" y="87940"/>
              </a:cxn>
              <a:cxn ang="0">
                <a:pos x="8706365" y="130351"/>
              </a:cxn>
              <a:cxn ang="0">
                <a:pos x="8712708" y="177545"/>
              </a:cxn>
              <a:cxn ang="0">
                <a:pos x="8712708" y="887717"/>
              </a:cxn>
              <a:cxn ang="0">
                <a:pos x="8706365" y="934921"/>
              </a:cxn>
              <a:cxn ang="0">
                <a:pos x="8688465" y="977337"/>
              </a:cxn>
              <a:cxn ang="0">
                <a:pos x="8660701" y="1013272"/>
              </a:cxn>
              <a:cxn ang="0">
                <a:pos x="8624767" y="1041035"/>
              </a:cxn>
              <a:cxn ang="0">
                <a:pos x="8582356" y="1058933"/>
              </a:cxn>
              <a:cxn ang="0">
                <a:pos x="8535162" y="1065275"/>
              </a:cxn>
              <a:cxn ang="0">
                <a:pos x="177545" y="1065275"/>
              </a:cxn>
              <a:cxn ang="0">
                <a:pos x="130346" y="1058933"/>
              </a:cxn>
              <a:cxn ang="0">
                <a:pos x="87934" y="1041035"/>
              </a:cxn>
              <a:cxn ang="0">
                <a:pos x="52001" y="1013272"/>
              </a:cxn>
              <a:cxn ang="0">
                <a:pos x="24240" y="977337"/>
              </a:cxn>
              <a:cxn ang="0">
                <a:pos x="6342" y="934921"/>
              </a:cxn>
              <a:cxn ang="0">
                <a:pos x="0" y="887717"/>
              </a:cxn>
              <a:cxn ang="0">
                <a:pos x="0" y="177545"/>
              </a:cxn>
            </a:cxnLst>
            <a:rect l="0" t="0" r="r" b="b"/>
            <a:pathLst>
              <a:path w="8712835" h="1065529">
                <a:moveTo>
                  <a:pt x="0" y="177545"/>
                </a:moveTo>
                <a:lnTo>
                  <a:pt x="6342" y="130351"/>
                </a:lnTo>
                <a:lnTo>
                  <a:pt x="24240" y="87940"/>
                </a:lnTo>
                <a:lnTo>
                  <a:pt x="52001" y="52006"/>
                </a:lnTo>
                <a:lnTo>
                  <a:pt x="87934" y="24242"/>
                </a:lnTo>
                <a:lnTo>
                  <a:pt x="130346" y="6342"/>
                </a:lnTo>
                <a:lnTo>
                  <a:pt x="177545" y="0"/>
                </a:lnTo>
                <a:lnTo>
                  <a:pt x="8535162" y="0"/>
                </a:lnTo>
                <a:lnTo>
                  <a:pt x="8582356" y="6342"/>
                </a:lnTo>
                <a:lnTo>
                  <a:pt x="8624767" y="24242"/>
                </a:lnTo>
                <a:lnTo>
                  <a:pt x="8660701" y="52006"/>
                </a:lnTo>
                <a:lnTo>
                  <a:pt x="8688465" y="87940"/>
                </a:lnTo>
                <a:lnTo>
                  <a:pt x="8706365" y="130351"/>
                </a:lnTo>
                <a:lnTo>
                  <a:pt x="8712708" y="177545"/>
                </a:lnTo>
                <a:lnTo>
                  <a:pt x="8712708" y="887717"/>
                </a:lnTo>
                <a:lnTo>
                  <a:pt x="8706365" y="934921"/>
                </a:lnTo>
                <a:lnTo>
                  <a:pt x="8688465" y="977337"/>
                </a:lnTo>
                <a:lnTo>
                  <a:pt x="8660701" y="1013272"/>
                </a:lnTo>
                <a:lnTo>
                  <a:pt x="8624767" y="1041035"/>
                </a:lnTo>
                <a:lnTo>
                  <a:pt x="8582356" y="1058933"/>
                </a:lnTo>
                <a:lnTo>
                  <a:pt x="8535162" y="1065275"/>
                </a:lnTo>
                <a:lnTo>
                  <a:pt x="177545" y="1065275"/>
                </a:lnTo>
                <a:lnTo>
                  <a:pt x="130346" y="1058933"/>
                </a:lnTo>
                <a:lnTo>
                  <a:pt x="87934" y="1041035"/>
                </a:lnTo>
                <a:lnTo>
                  <a:pt x="52001" y="1013272"/>
                </a:lnTo>
                <a:lnTo>
                  <a:pt x="24240" y="977337"/>
                </a:lnTo>
                <a:lnTo>
                  <a:pt x="6342" y="934921"/>
                </a:lnTo>
                <a:lnTo>
                  <a:pt x="0" y="887717"/>
                </a:lnTo>
                <a:lnTo>
                  <a:pt x="0" y="177545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60" dirty="0"/>
              <a:t> </a:t>
            </a:r>
            <a:r>
              <a:rPr spc="-5" dirty="0"/>
              <a:t>command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763" y="2209800"/>
            <a:ext cx="2365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25" y="2538413"/>
            <a:ext cx="8796338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9850"/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</a:t>
            </a:r>
          </a:p>
          <a:p>
            <a:pPr marL="69850">
              <a:spcBef>
                <a:spcPts val="425"/>
              </a:spcBef>
            </a:pPr>
            <a:r>
              <a:rPr lang="th-TH" sz="1800" u="sng">
                <a:latin typeface="Tahoma" pitchFamily="34" charset="0"/>
                <a:cs typeface="Tahoma" pitchFamily="34" charset="0"/>
              </a:rPr>
              <a:t> delta.cpe.ku.ac.th (158.108.32.3) at 00:16:3e:22:22:00 [ether] on eth0	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anan@cpe:~$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jabber.cpe.ku.ac.th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PING jabber.cpe.ku.ac.th (158.108.32.7) 56(84) bytes of data.</a:t>
            </a:r>
          </a:p>
          <a:p>
            <a:pPr marL="69850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64 bytes from jabber.cpe.ku.ac.th (158.108.32.7): icmp_seq=1 ttl=64 time=0.188 ms  64 bytes from jabber.cpe.ku.ac.th (158.108.32.7): icmp_seq=2 ttl=64 time=0.232 ms</a:t>
            </a: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^C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763" y="4843463"/>
            <a:ext cx="23653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763" y="5118100"/>
            <a:ext cx="8370887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 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jabber.cpe.ku.ac.th (158.108.32.7) at 00:04:75:33:33:ca [ether] on eth0  </a:t>
            </a:r>
            <a:r>
              <a:rPr lang="th-TH" sz="1800">
                <a:latin typeface="Tahoma" pitchFamily="34" charset="0"/>
                <a:cs typeface="Tahoma" pitchFamily="34" charset="0"/>
              </a:rPr>
              <a:t>delta.cpe.ku.ac.th (158.108.32.3) at 00:16:3e:22:22:00 [ether] on eth0</a:t>
            </a:r>
          </a:p>
        </p:txBody>
      </p:sp>
      <p:sp>
        <p:nvSpPr>
          <p:cNvPr id="28681" name="object 10"/>
          <p:cNvSpPr>
            <a:spLocks/>
          </p:cNvSpPr>
          <p:nvPr/>
        </p:nvSpPr>
        <p:spPr bwMode="auto">
          <a:xfrm>
            <a:off x="180975" y="2493963"/>
            <a:ext cx="8712200" cy="647700"/>
          </a:xfrm>
          <a:custGeom>
            <a:avLst/>
            <a:gdLst/>
            <a:ahLst/>
            <a:cxnLst>
              <a:cxn ang="0">
                <a:pos x="8604758" y="0"/>
              </a:cxn>
              <a:cxn ang="0">
                <a:pos x="107949" y="0"/>
              </a:cxn>
              <a:cxn ang="0">
                <a:pos x="65933" y="8491"/>
              </a:cxn>
              <a:cxn ang="0">
                <a:pos x="31619" y="31638"/>
              </a:cxn>
              <a:cxn ang="0">
                <a:pos x="8483" y="65954"/>
              </a:cxn>
              <a:cxn ang="0">
                <a:pos x="0" y="107950"/>
              </a:cxn>
              <a:cxn ang="0">
                <a:pos x="0" y="539750"/>
              </a:cxn>
              <a:cxn ang="0">
                <a:pos x="8483" y="581745"/>
              </a:cxn>
              <a:cxn ang="0">
                <a:pos x="31619" y="616061"/>
              </a:cxn>
              <a:cxn ang="0">
                <a:pos x="65933" y="639208"/>
              </a:cxn>
              <a:cxn ang="0">
                <a:pos x="107949" y="647700"/>
              </a:cxn>
              <a:cxn ang="0">
                <a:pos x="8604758" y="647700"/>
              </a:cxn>
              <a:cxn ang="0">
                <a:pos x="8646753" y="639208"/>
              </a:cxn>
              <a:cxn ang="0">
                <a:pos x="8681069" y="616061"/>
              </a:cxn>
              <a:cxn ang="0">
                <a:pos x="8704216" y="581745"/>
              </a:cxn>
              <a:cxn ang="0">
                <a:pos x="8712708" y="539750"/>
              </a:cxn>
              <a:cxn ang="0">
                <a:pos x="8712708" y="107950"/>
              </a:cxn>
              <a:cxn ang="0">
                <a:pos x="8704216" y="65954"/>
              </a:cxn>
              <a:cxn ang="0">
                <a:pos x="8681069" y="31638"/>
              </a:cxn>
              <a:cxn ang="0">
                <a:pos x="8646753" y="8491"/>
              </a:cxn>
              <a:cxn ang="0">
                <a:pos x="8604758" y="0"/>
              </a:cxn>
            </a:cxnLst>
            <a:rect l="0" t="0" r="r" b="b"/>
            <a:pathLst>
              <a:path w="8712835" h="647700">
                <a:moveTo>
                  <a:pt x="8604758" y="0"/>
                </a:moveTo>
                <a:lnTo>
                  <a:pt x="107949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49" y="647700"/>
                </a:lnTo>
                <a:lnTo>
                  <a:pt x="8604758" y="647700"/>
                </a:lnTo>
                <a:lnTo>
                  <a:pt x="8646753" y="639208"/>
                </a:lnTo>
                <a:lnTo>
                  <a:pt x="8681069" y="616061"/>
                </a:lnTo>
                <a:lnTo>
                  <a:pt x="8704216" y="581745"/>
                </a:lnTo>
                <a:lnTo>
                  <a:pt x="8712708" y="539750"/>
                </a:lnTo>
                <a:lnTo>
                  <a:pt x="8712708" y="107950"/>
                </a:lnTo>
                <a:lnTo>
                  <a:pt x="8704216" y="65954"/>
                </a:lnTo>
                <a:lnTo>
                  <a:pt x="8681069" y="31638"/>
                </a:lnTo>
                <a:lnTo>
                  <a:pt x="8646753" y="8491"/>
                </a:lnTo>
                <a:lnTo>
                  <a:pt x="8604758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6811963" y="217487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683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B265290-E5C4-4ABC-A91C-FED399C7B935}" type="slidenum">
              <a:rPr lang="th-TH">
                <a:solidFill>
                  <a:schemeClr val="tx1"/>
                </a:solidFill>
              </a:rPr>
              <a:pPr marL="209550"/>
              <a:t>22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Proxy</a:t>
            </a:r>
            <a:r>
              <a:rPr spc="-95" dirty="0"/>
              <a:t> </a:t>
            </a:r>
            <a:r>
              <a:rPr dirty="0"/>
              <a:t>ARP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960563"/>
            <a:ext cx="799306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2000" dirty="0">
                <a:latin typeface="Tahoma"/>
                <a:cs typeface="Tahoma"/>
              </a:rPr>
              <a:t>One node answers ARP </a:t>
            </a:r>
            <a:r>
              <a:rPr sz="2000" spc="-5" dirty="0">
                <a:latin typeface="Tahoma"/>
                <a:cs typeface="Tahoma"/>
              </a:rPr>
              <a:t>request for </a:t>
            </a:r>
            <a:r>
              <a:rPr sz="2000" dirty="0">
                <a:latin typeface="Tahoma"/>
                <a:cs typeface="Tahoma"/>
              </a:rPr>
              <a:t>another: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Router R answers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88" y="2774950"/>
            <a:ext cx="2209800" cy="531813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572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IP: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158.108.33.2</a:t>
            </a:r>
            <a:endParaRPr sz="1400">
              <a:latin typeface="Arial"/>
              <a:cs typeface="Arial"/>
            </a:endParaRPr>
          </a:p>
          <a:p>
            <a:pPr marL="85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02:60:8c:2e:b5:8b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4422775" y="4103688"/>
            <a:ext cx="3314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3937" y="0"/>
              </a:cxn>
            </a:cxnLst>
            <a:rect l="0" t="0" r="r" b="b"/>
            <a:pathLst>
              <a:path w="3314065">
                <a:moveTo>
                  <a:pt x="0" y="0"/>
                </a:moveTo>
                <a:lnTo>
                  <a:pt x="331393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479425" y="4103688"/>
            <a:ext cx="3286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86505" y="0"/>
              </a:cxn>
            </a:cxnLst>
            <a:rect l="0" t="0" r="r" b="b"/>
            <a:pathLst>
              <a:path w="3286760">
                <a:moveTo>
                  <a:pt x="0" y="0"/>
                </a:moveTo>
                <a:lnTo>
                  <a:pt x="3286505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1304925" y="3778250"/>
            <a:ext cx="0" cy="309563"/>
          </a:xfrm>
          <a:custGeom>
            <a:avLst/>
            <a:gdLst/>
            <a:ahLst/>
            <a:cxnLst>
              <a:cxn ang="0">
                <a:pos x="0" y="309371"/>
              </a:cxn>
              <a:cxn ang="0">
                <a:pos x="0" y="0"/>
              </a:cxn>
            </a:cxnLst>
            <a:rect l="0" t="0" r="r" b="b"/>
            <a:pathLst>
              <a:path h="309879">
                <a:moveTo>
                  <a:pt x="0" y="309371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7280275" y="3911600"/>
            <a:ext cx="0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6397"/>
              </a:cxn>
            </a:cxnLst>
            <a:rect l="0" t="0" r="r" b="b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6248400" y="2740025"/>
            <a:ext cx="2227263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99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IP:158.108.40.1</a:t>
            </a:r>
            <a:endParaRPr sz="1400">
              <a:latin typeface="Arial"/>
              <a:cs typeface="Arial"/>
            </a:endParaRPr>
          </a:p>
          <a:p>
            <a:pPr marL="86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00:00:e8:15:cb:0c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7078663" y="3413125"/>
            <a:ext cx="379412" cy="84138"/>
          </a:xfrm>
          <a:custGeom>
            <a:avLst/>
            <a:gdLst/>
            <a:ahLst/>
            <a:cxnLst>
              <a:cxn ang="0">
                <a:pos x="378149" y="81879"/>
              </a:cxn>
              <a:cxn ang="0">
                <a:pos x="376808" y="81879"/>
              </a:cxn>
              <a:cxn ang="0">
                <a:pos x="378149" y="83223"/>
              </a:cxn>
              <a:cxn ang="0">
                <a:pos x="378149" y="81879"/>
              </a:cxn>
              <a:cxn ang="0">
                <a:pos x="295099" y="0"/>
              </a:cxn>
              <a:cxn ang="0">
                <a:pos x="0" y="0"/>
              </a:cxn>
              <a:cxn ang="0">
                <a:pos x="80427" y="81879"/>
              </a:cxn>
              <a:cxn ang="0">
                <a:pos x="376808" y="81879"/>
              </a:cxn>
              <a:cxn ang="0">
                <a:pos x="295099" y="0"/>
              </a:cxn>
            </a:cxnLst>
            <a:rect l="0" t="0" r="r" b="b"/>
            <a:pathLst>
              <a:path w="378459" h="83820">
                <a:moveTo>
                  <a:pt x="378149" y="81879"/>
                </a:moveTo>
                <a:lnTo>
                  <a:pt x="376808" y="81879"/>
                </a:lnTo>
                <a:lnTo>
                  <a:pt x="378149" y="83223"/>
                </a:lnTo>
                <a:lnTo>
                  <a:pt x="378149" y="81879"/>
                </a:lnTo>
                <a:close/>
              </a:path>
              <a:path w="378459" h="83820">
                <a:moveTo>
                  <a:pt x="295099" y="0"/>
                </a:moveTo>
                <a:lnTo>
                  <a:pt x="0" y="0"/>
                </a:lnTo>
                <a:lnTo>
                  <a:pt x="80427" y="81879"/>
                </a:lnTo>
                <a:lnTo>
                  <a:pt x="376808" y="81879"/>
                </a:lnTo>
                <a:lnTo>
                  <a:pt x="295099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7367588" y="3521075"/>
            <a:ext cx="53975" cy="96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278" y="0"/>
              </a:cxn>
              <a:cxn ang="0">
                <a:pos x="53278" y="96865"/>
              </a:cxn>
            </a:cxnLst>
            <a:rect l="0" t="0" r="r" b="b"/>
            <a:pathLst>
              <a:path w="53340" h="97154">
                <a:moveTo>
                  <a:pt x="0" y="0"/>
                </a:moveTo>
                <a:lnTo>
                  <a:pt x="53278" y="0"/>
                </a:lnTo>
                <a:lnTo>
                  <a:pt x="53278" y="968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7077075" y="3413125"/>
            <a:ext cx="85725" cy="501650"/>
          </a:xfrm>
          <a:custGeom>
            <a:avLst/>
            <a:gdLst/>
            <a:ahLst/>
            <a:cxnLst>
              <a:cxn ang="0">
                <a:pos x="2929" y="0"/>
              </a:cxn>
              <a:cxn ang="0">
                <a:pos x="0" y="0"/>
              </a:cxn>
              <a:cxn ang="0">
                <a:pos x="0" y="413845"/>
              </a:cxn>
              <a:cxn ang="0">
                <a:pos x="85253" y="500282"/>
              </a:cxn>
              <a:cxn ang="0">
                <a:pos x="85253" y="80877"/>
              </a:cxn>
              <a:cxn ang="0">
                <a:pos x="2929" y="0"/>
              </a:cxn>
            </a:cxnLst>
            <a:rect l="0" t="0" r="r" b="b"/>
            <a:pathLst>
              <a:path w="85725" h="500379">
                <a:moveTo>
                  <a:pt x="2929" y="0"/>
                </a:moveTo>
                <a:lnTo>
                  <a:pt x="0" y="0"/>
                </a:lnTo>
                <a:lnTo>
                  <a:pt x="0" y="413845"/>
                </a:lnTo>
                <a:lnTo>
                  <a:pt x="85253" y="500282"/>
                </a:lnTo>
                <a:lnTo>
                  <a:pt x="85253" y="80877"/>
                </a:lnTo>
                <a:lnTo>
                  <a:pt x="292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7091363" y="3421063"/>
            <a:ext cx="76200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255" y="78022"/>
              </a:cxn>
            </a:cxnLst>
            <a:rect l="0" t="0" r="r" b="b"/>
            <a:pathLst>
              <a:path w="77470" h="78104">
                <a:moveTo>
                  <a:pt x="0" y="0"/>
                </a:moveTo>
                <a:lnTo>
                  <a:pt x="77255" y="78022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7162800" y="3494088"/>
            <a:ext cx="295275" cy="417512"/>
          </a:xfrm>
          <a:custGeom>
            <a:avLst/>
            <a:gdLst/>
            <a:ahLst/>
            <a:cxnLst>
              <a:cxn ang="0">
                <a:pos x="0" y="417055"/>
              </a:cxn>
              <a:cxn ang="0">
                <a:pos x="295716" y="417055"/>
              </a:cxn>
              <a:cxn ang="0">
                <a:pos x="295716" y="0"/>
              </a:cxn>
              <a:cxn ang="0">
                <a:pos x="0" y="0"/>
              </a:cxn>
              <a:cxn ang="0">
                <a:pos x="0" y="417055"/>
              </a:cxn>
            </a:cxnLst>
            <a:rect l="0" t="0" r="r" b="b"/>
            <a:pathLst>
              <a:path w="295909" h="417195">
                <a:moveTo>
                  <a:pt x="0" y="417055"/>
                </a:moveTo>
                <a:lnTo>
                  <a:pt x="295716" y="417055"/>
                </a:lnTo>
                <a:lnTo>
                  <a:pt x="295716" y="0"/>
                </a:lnTo>
                <a:lnTo>
                  <a:pt x="0" y="0"/>
                </a:lnTo>
                <a:lnTo>
                  <a:pt x="0" y="417055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7161213" y="3494088"/>
            <a:ext cx="2968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87" y="0"/>
              </a:cxn>
            </a:cxnLst>
            <a:rect l="0" t="0" r="r" b="b"/>
            <a:pathLst>
              <a:path w="295909">
                <a:moveTo>
                  <a:pt x="0" y="0"/>
                </a:moveTo>
                <a:lnTo>
                  <a:pt x="295387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7162800" y="3497263"/>
            <a:ext cx="0" cy="414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4025"/>
              </a:cxn>
            </a:cxnLst>
            <a:rect l="0" t="0" r="r" b="b"/>
            <a:pathLst>
              <a:path h="414020">
                <a:moveTo>
                  <a:pt x="0" y="0"/>
                </a:moveTo>
                <a:lnTo>
                  <a:pt x="0" y="414025"/>
                </a:lnTo>
              </a:path>
            </a:pathLst>
          </a:cu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7194550" y="3867150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7194550" y="3843338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7194550" y="3846513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7194550" y="3819525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7194550" y="3821113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7194550" y="3794125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7194550" y="3797300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7194550" y="3770313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7194550" y="3773488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7194550" y="3746500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7194550" y="3749675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7194550" y="3722688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7194550" y="3724275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7194550" y="3697288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7194550" y="3700463"/>
            <a:ext cx="234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445" y="0"/>
              </a:cxn>
            </a:cxnLst>
            <a:rect l="0" t="0" r="r" b="b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/>
          </p:cNvSpPr>
          <p:nvPr/>
        </p:nvSpPr>
        <p:spPr bwMode="auto">
          <a:xfrm>
            <a:off x="7191375" y="3529013"/>
            <a:ext cx="228600" cy="103187"/>
          </a:xfrm>
          <a:custGeom>
            <a:avLst/>
            <a:gdLst/>
            <a:ahLst/>
            <a:cxnLst>
              <a:cxn ang="0">
                <a:pos x="0" y="103254"/>
              </a:cxn>
              <a:cxn ang="0">
                <a:pos x="228453" y="103254"/>
              </a:cxn>
              <a:cxn ang="0">
                <a:pos x="228453" y="0"/>
              </a:cxn>
              <a:cxn ang="0">
                <a:pos x="0" y="0"/>
              </a:cxn>
              <a:cxn ang="0">
                <a:pos x="0" y="103254"/>
              </a:cxn>
            </a:cxnLst>
            <a:rect l="0" t="0" r="r" b="b"/>
            <a:pathLst>
              <a:path w="228600" h="103504">
                <a:moveTo>
                  <a:pt x="0" y="103254"/>
                </a:moveTo>
                <a:lnTo>
                  <a:pt x="228453" y="103254"/>
                </a:lnTo>
                <a:lnTo>
                  <a:pt x="228453" y="0"/>
                </a:lnTo>
                <a:lnTo>
                  <a:pt x="0" y="0"/>
                </a:lnTo>
                <a:lnTo>
                  <a:pt x="0" y="103254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8" name="object 33"/>
          <p:cNvSpPr>
            <a:spLocks/>
          </p:cNvSpPr>
          <p:nvPr/>
        </p:nvSpPr>
        <p:spPr bwMode="auto">
          <a:xfrm>
            <a:off x="7192963" y="3530600"/>
            <a:ext cx="230187" cy="33338"/>
          </a:xfrm>
          <a:custGeom>
            <a:avLst/>
            <a:gdLst/>
            <a:ahLst/>
            <a:cxnLst>
              <a:cxn ang="0">
                <a:pos x="187155" y="0"/>
              </a:cxn>
              <a:cxn ang="0">
                <a:pos x="187155" y="33636"/>
              </a:cxn>
              <a:cxn ang="0">
                <a:pos x="229781" y="33636"/>
              </a:cxn>
              <a:cxn ang="0">
                <a:pos x="0" y="33636"/>
              </a:cxn>
            </a:cxnLst>
            <a:rect l="0" t="0" r="r" b="b"/>
            <a:pathLst>
              <a:path w="229870" h="33654">
                <a:moveTo>
                  <a:pt x="187155" y="0"/>
                </a:moveTo>
                <a:lnTo>
                  <a:pt x="187155" y="33636"/>
                </a:lnTo>
                <a:lnTo>
                  <a:pt x="229781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7331075" y="3571875"/>
            <a:ext cx="77788" cy="36513"/>
          </a:xfrm>
          <a:custGeom>
            <a:avLst/>
            <a:gdLst/>
            <a:ahLst/>
            <a:cxnLst>
              <a:cxn ang="0">
                <a:pos x="0" y="35651"/>
              </a:cxn>
              <a:cxn ang="0">
                <a:pos x="78259" y="35651"/>
              </a:cxn>
              <a:cxn ang="0">
                <a:pos x="78259" y="0"/>
              </a:cxn>
              <a:cxn ang="0">
                <a:pos x="0" y="0"/>
              </a:cxn>
              <a:cxn ang="0">
                <a:pos x="0" y="35651"/>
              </a:cxn>
            </a:cxnLst>
            <a:rect l="0" t="0" r="r" b="b"/>
            <a:pathLst>
              <a:path w="78740" h="36195">
                <a:moveTo>
                  <a:pt x="0" y="35651"/>
                </a:moveTo>
                <a:lnTo>
                  <a:pt x="78259" y="35651"/>
                </a:lnTo>
                <a:lnTo>
                  <a:pt x="78259" y="0"/>
                </a:lnTo>
                <a:lnTo>
                  <a:pt x="0" y="0"/>
                </a:lnTo>
                <a:lnTo>
                  <a:pt x="0" y="35651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0" name="object 35"/>
          <p:cNvSpPr>
            <a:spLocks/>
          </p:cNvSpPr>
          <p:nvPr/>
        </p:nvSpPr>
        <p:spPr bwMode="auto">
          <a:xfrm>
            <a:off x="7178675" y="3509963"/>
            <a:ext cx="258763" cy="376237"/>
          </a:xfrm>
          <a:custGeom>
            <a:avLst/>
            <a:gdLst/>
            <a:ahLst/>
            <a:cxnLst>
              <a:cxn ang="0">
                <a:pos x="0" y="374683"/>
              </a:cxn>
              <a:cxn ang="0">
                <a:pos x="259082" y="374683"/>
              </a:cxn>
              <a:cxn ang="0">
                <a:pos x="259082" y="0"/>
              </a:cxn>
              <a:cxn ang="0">
                <a:pos x="0" y="0"/>
              </a:cxn>
              <a:cxn ang="0">
                <a:pos x="0" y="374683"/>
              </a:cxn>
            </a:cxnLst>
            <a:rect l="0" t="0" r="r" b="b"/>
            <a:pathLst>
              <a:path w="259079" h="375285">
                <a:moveTo>
                  <a:pt x="0" y="374683"/>
                </a:moveTo>
                <a:lnTo>
                  <a:pt x="259082" y="374683"/>
                </a:lnTo>
                <a:lnTo>
                  <a:pt x="259082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7204075" y="3535363"/>
            <a:ext cx="142875" cy="20637"/>
          </a:xfrm>
          <a:custGeom>
            <a:avLst/>
            <a:gdLst/>
            <a:ahLst/>
            <a:cxnLst>
              <a:cxn ang="0">
                <a:pos x="0" y="20852"/>
              </a:cxn>
              <a:cxn ang="0">
                <a:pos x="141860" y="20852"/>
              </a:cxn>
              <a:cxn ang="0">
                <a:pos x="141860" y="0"/>
              </a:cxn>
              <a:cxn ang="0">
                <a:pos x="0" y="0"/>
              </a:cxn>
              <a:cxn ang="0">
                <a:pos x="0" y="20852"/>
              </a:cxn>
            </a:cxnLst>
            <a:rect l="0" t="0" r="r" b="b"/>
            <a:pathLst>
              <a:path w="142240" h="20954">
                <a:moveTo>
                  <a:pt x="0" y="20852"/>
                </a:moveTo>
                <a:lnTo>
                  <a:pt x="141860" y="20852"/>
                </a:lnTo>
                <a:lnTo>
                  <a:pt x="141860" y="0"/>
                </a:lnTo>
                <a:lnTo>
                  <a:pt x="0" y="0"/>
                </a:lnTo>
                <a:lnTo>
                  <a:pt x="0" y="208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2" name="object 37"/>
          <p:cNvSpPr>
            <a:spLocks/>
          </p:cNvSpPr>
          <p:nvPr/>
        </p:nvSpPr>
        <p:spPr bwMode="auto">
          <a:xfrm>
            <a:off x="7175500" y="3513138"/>
            <a:ext cx="260350" cy="374650"/>
          </a:xfrm>
          <a:custGeom>
            <a:avLst/>
            <a:gdLst/>
            <a:ahLst/>
            <a:cxnLst>
              <a:cxn ang="0">
                <a:pos x="0" y="374683"/>
              </a:cxn>
              <a:cxn ang="0">
                <a:pos x="259424" y="374683"/>
              </a:cxn>
              <a:cxn ang="0">
                <a:pos x="259424" y="0"/>
              </a:cxn>
              <a:cxn ang="0">
                <a:pos x="0" y="0"/>
              </a:cxn>
              <a:cxn ang="0">
                <a:pos x="0" y="374683"/>
              </a:cxn>
            </a:cxnLst>
            <a:rect l="0" t="0" r="r" b="b"/>
            <a:pathLst>
              <a:path w="259715" h="375285">
                <a:moveTo>
                  <a:pt x="0" y="374683"/>
                </a:moveTo>
                <a:lnTo>
                  <a:pt x="259424" y="374683"/>
                </a:lnTo>
                <a:lnTo>
                  <a:pt x="259424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7192963" y="3525838"/>
            <a:ext cx="228600" cy="104775"/>
          </a:xfrm>
          <a:custGeom>
            <a:avLst/>
            <a:gdLst/>
            <a:ahLst/>
            <a:cxnLst>
              <a:cxn ang="0">
                <a:pos x="0" y="102918"/>
              </a:cxn>
              <a:cxn ang="0">
                <a:pos x="228453" y="102918"/>
              </a:cxn>
              <a:cxn ang="0">
                <a:pos x="228453" y="0"/>
              </a:cxn>
              <a:cxn ang="0">
                <a:pos x="0" y="0"/>
              </a:cxn>
              <a:cxn ang="0">
                <a:pos x="0" y="102918"/>
              </a:cxn>
            </a:cxnLst>
            <a:rect l="0" t="0" r="r" b="b"/>
            <a:pathLst>
              <a:path w="228600" h="103504">
                <a:moveTo>
                  <a:pt x="0" y="102918"/>
                </a:moveTo>
                <a:lnTo>
                  <a:pt x="228453" y="102918"/>
                </a:lnTo>
                <a:lnTo>
                  <a:pt x="228453" y="0"/>
                </a:lnTo>
                <a:lnTo>
                  <a:pt x="0" y="0"/>
                </a:lnTo>
                <a:lnTo>
                  <a:pt x="0" y="10291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7196138" y="3527425"/>
            <a:ext cx="228600" cy="34925"/>
          </a:xfrm>
          <a:custGeom>
            <a:avLst/>
            <a:gdLst/>
            <a:ahLst/>
            <a:cxnLst>
              <a:cxn ang="0">
                <a:pos x="187159" y="0"/>
              </a:cxn>
              <a:cxn ang="0">
                <a:pos x="187159" y="33636"/>
              </a:cxn>
              <a:cxn ang="0">
                <a:pos x="229784" y="33636"/>
              </a:cxn>
              <a:cxn ang="0">
                <a:pos x="0" y="33636"/>
              </a:cxn>
            </a:cxnLst>
            <a:rect l="0" t="0" r="r" b="b"/>
            <a:pathLst>
              <a:path w="229870" h="33654">
                <a:moveTo>
                  <a:pt x="187159" y="0"/>
                </a:moveTo>
                <a:lnTo>
                  <a:pt x="187159" y="33636"/>
                </a:lnTo>
                <a:lnTo>
                  <a:pt x="229784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7207250" y="3592513"/>
            <a:ext cx="93663" cy="20637"/>
          </a:xfrm>
          <a:custGeom>
            <a:avLst/>
            <a:gdLst/>
            <a:ahLst/>
            <a:cxnLst>
              <a:cxn ang="0">
                <a:pos x="0" y="19507"/>
              </a:cxn>
              <a:cxn ang="0">
                <a:pos x="93911" y="19507"/>
              </a:cxn>
              <a:cxn ang="0">
                <a:pos x="93911" y="0"/>
              </a:cxn>
              <a:cxn ang="0">
                <a:pos x="0" y="0"/>
              </a:cxn>
              <a:cxn ang="0">
                <a:pos x="0" y="19507"/>
              </a:cxn>
            </a:cxnLst>
            <a:rect l="0" t="0" r="r" b="b"/>
            <a:pathLst>
              <a:path w="93979" h="19685">
                <a:moveTo>
                  <a:pt x="0" y="19507"/>
                </a:moveTo>
                <a:lnTo>
                  <a:pt x="93911" y="19507"/>
                </a:lnTo>
                <a:lnTo>
                  <a:pt x="93911" y="0"/>
                </a:lnTo>
                <a:lnTo>
                  <a:pt x="0" y="0"/>
                </a:lnTo>
                <a:lnTo>
                  <a:pt x="0" y="195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7354888" y="3649663"/>
            <a:ext cx="73025" cy="34925"/>
          </a:xfrm>
          <a:custGeom>
            <a:avLst/>
            <a:gdLst/>
            <a:ahLst/>
            <a:cxnLst>
              <a:cxn ang="0">
                <a:pos x="0" y="34979"/>
              </a:cxn>
              <a:cxn ang="0">
                <a:pos x="73263" y="34979"/>
              </a:cxn>
              <a:cxn ang="0">
                <a:pos x="73263" y="0"/>
              </a:cxn>
              <a:cxn ang="0">
                <a:pos x="0" y="0"/>
              </a:cxn>
              <a:cxn ang="0">
                <a:pos x="0" y="34979"/>
              </a:cxn>
            </a:cxnLst>
            <a:rect l="0" t="0" r="r" b="b"/>
            <a:pathLst>
              <a:path w="73659" h="35560">
                <a:moveTo>
                  <a:pt x="0" y="34979"/>
                </a:moveTo>
                <a:lnTo>
                  <a:pt x="73263" y="34979"/>
                </a:lnTo>
                <a:lnTo>
                  <a:pt x="73263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7332663" y="3570288"/>
            <a:ext cx="77787" cy="34925"/>
          </a:xfrm>
          <a:custGeom>
            <a:avLst/>
            <a:gdLst/>
            <a:ahLst/>
            <a:cxnLst>
              <a:cxn ang="0">
                <a:pos x="0" y="34979"/>
              </a:cxn>
              <a:cxn ang="0">
                <a:pos x="77926" y="34979"/>
              </a:cxn>
              <a:cxn ang="0">
                <a:pos x="77926" y="0"/>
              </a:cxn>
              <a:cxn ang="0">
                <a:pos x="0" y="0"/>
              </a:cxn>
              <a:cxn ang="0">
                <a:pos x="0" y="34979"/>
              </a:cxn>
            </a:cxnLst>
            <a:rect l="0" t="0" r="r" b="b"/>
            <a:pathLst>
              <a:path w="78104" h="35560">
                <a:moveTo>
                  <a:pt x="0" y="34979"/>
                </a:moveTo>
                <a:lnTo>
                  <a:pt x="77926" y="34979"/>
                </a:lnTo>
                <a:lnTo>
                  <a:pt x="77926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7204075" y="3536950"/>
            <a:ext cx="141288" cy="19050"/>
          </a:xfrm>
          <a:custGeom>
            <a:avLst/>
            <a:gdLst/>
            <a:ahLst/>
            <a:cxnLst>
              <a:cxn ang="0">
                <a:pos x="0" y="18834"/>
              </a:cxn>
              <a:cxn ang="0">
                <a:pos x="141201" y="18834"/>
              </a:cxn>
              <a:cxn ang="0">
                <a:pos x="141201" y="0"/>
              </a:cxn>
              <a:cxn ang="0">
                <a:pos x="0" y="0"/>
              </a:cxn>
              <a:cxn ang="0">
                <a:pos x="0" y="18834"/>
              </a:cxn>
            </a:cxnLst>
            <a:rect l="0" t="0" r="r" b="b"/>
            <a:pathLst>
              <a:path w="141604" h="19050">
                <a:moveTo>
                  <a:pt x="0" y="18834"/>
                </a:moveTo>
                <a:lnTo>
                  <a:pt x="141201" y="18834"/>
                </a:lnTo>
                <a:lnTo>
                  <a:pt x="141201" y="0"/>
                </a:lnTo>
                <a:lnTo>
                  <a:pt x="0" y="0"/>
                </a:lnTo>
                <a:lnTo>
                  <a:pt x="0" y="188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9" name="object 44"/>
          <p:cNvSpPr>
            <a:spLocks/>
          </p:cNvSpPr>
          <p:nvPr/>
        </p:nvSpPr>
        <p:spPr bwMode="auto">
          <a:xfrm>
            <a:off x="7207250" y="3597275"/>
            <a:ext cx="92075" cy="17463"/>
          </a:xfrm>
          <a:custGeom>
            <a:avLst/>
            <a:gdLst/>
            <a:ahLst/>
            <a:cxnLst>
              <a:cxn ang="0">
                <a:pos x="0" y="17489"/>
              </a:cxn>
              <a:cxn ang="0">
                <a:pos x="91913" y="17489"/>
              </a:cxn>
              <a:cxn ang="0">
                <a:pos x="91913" y="0"/>
              </a:cxn>
              <a:cxn ang="0">
                <a:pos x="0" y="0"/>
              </a:cxn>
              <a:cxn ang="0">
                <a:pos x="0" y="17489"/>
              </a:cxn>
            </a:cxnLst>
            <a:rect l="0" t="0" r="r" b="b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0" name="object 45"/>
          <p:cNvSpPr>
            <a:spLocks/>
          </p:cNvSpPr>
          <p:nvPr/>
        </p:nvSpPr>
        <p:spPr bwMode="auto">
          <a:xfrm>
            <a:off x="7353300" y="3652838"/>
            <a:ext cx="73025" cy="33337"/>
          </a:xfrm>
          <a:custGeom>
            <a:avLst/>
            <a:gdLst/>
            <a:ahLst/>
            <a:cxnLst>
              <a:cxn ang="0">
                <a:pos x="0" y="32287"/>
              </a:cxn>
              <a:cxn ang="0">
                <a:pos x="71932" y="32287"/>
              </a:cxn>
              <a:cxn ang="0">
                <a:pos x="71932" y="0"/>
              </a:cxn>
              <a:cxn ang="0">
                <a:pos x="0" y="0"/>
              </a:cxn>
              <a:cxn ang="0">
                <a:pos x="0" y="32287"/>
              </a:cxn>
            </a:cxnLst>
            <a:rect l="0" t="0" r="r" b="b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1" name="object 46"/>
          <p:cNvSpPr>
            <a:spLocks/>
          </p:cNvSpPr>
          <p:nvPr/>
        </p:nvSpPr>
        <p:spPr bwMode="auto">
          <a:xfrm>
            <a:off x="7205663" y="3536950"/>
            <a:ext cx="139700" cy="17463"/>
          </a:xfrm>
          <a:custGeom>
            <a:avLst/>
            <a:gdLst/>
            <a:ahLst/>
            <a:cxnLst>
              <a:cxn ang="0">
                <a:pos x="0" y="17489"/>
              </a:cxn>
              <a:cxn ang="0">
                <a:pos x="139871" y="17489"/>
              </a:cxn>
              <a:cxn ang="0">
                <a:pos x="139871" y="0"/>
              </a:cxn>
              <a:cxn ang="0">
                <a:pos x="0" y="0"/>
              </a:cxn>
              <a:cxn ang="0">
                <a:pos x="0" y="17489"/>
              </a:cxn>
            </a:cxnLst>
            <a:rect l="0" t="0" r="r" b="b"/>
            <a:pathLst>
              <a:path w="140334" h="17779">
                <a:moveTo>
                  <a:pt x="0" y="17489"/>
                </a:moveTo>
                <a:lnTo>
                  <a:pt x="139871" y="17489"/>
                </a:lnTo>
                <a:lnTo>
                  <a:pt x="139871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2" name="object 47"/>
          <p:cNvSpPr>
            <a:spLocks/>
          </p:cNvSpPr>
          <p:nvPr/>
        </p:nvSpPr>
        <p:spPr bwMode="auto">
          <a:xfrm>
            <a:off x="7208838" y="3595688"/>
            <a:ext cx="92075" cy="17462"/>
          </a:xfrm>
          <a:custGeom>
            <a:avLst/>
            <a:gdLst/>
            <a:ahLst/>
            <a:cxnLst>
              <a:cxn ang="0">
                <a:pos x="0" y="17489"/>
              </a:cxn>
              <a:cxn ang="0">
                <a:pos x="91913" y="17489"/>
              </a:cxn>
              <a:cxn ang="0">
                <a:pos x="91913" y="0"/>
              </a:cxn>
              <a:cxn ang="0">
                <a:pos x="0" y="0"/>
              </a:cxn>
              <a:cxn ang="0">
                <a:pos x="0" y="17489"/>
              </a:cxn>
            </a:cxnLst>
            <a:rect l="0" t="0" r="r" b="b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3" name="object 48"/>
          <p:cNvSpPr>
            <a:spLocks/>
          </p:cNvSpPr>
          <p:nvPr/>
        </p:nvSpPr>
        <p:spPr bwMode="auto">
          <a:xfrm>
            <a:off x="7354888" y="3651250"/>
            <a:ext cx="71437" cy="33338"/>
          </a:xfrm>
          <a:custGeom>
            <a:avLst/>
            <a:gdLst/>
            <a:ahLst/>
            <a:cxnLst>
              <a:cxn ang="0">
                <a:pos x="0" y="32287"/>
              </a:cxn>
              <a:cxn ang="0">
                <a:pos x="71932" y="32287"/>
              </a:cxn>
              <a:cxn ang="0">
                <a:pos x="71932" y="0"/>
              </a:cxn>
              <a:cxn ang="0">
                <a:pos x="0" y="0"/>
              </a:cxn>
              <a:cxn ang="0">
                <a:pos x="0" y="32287"/>
              </a:cxn>
            </a:cxnLst>
            <a:rect l="0" t="0" r="r" b="b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4" name="object 49"/>
          <p:cNvSpPr>
            <a:spLocks/>
          </p:cNvSpPr>
          <p:nvPr/>
        </p:nvSpPr>
        <p:spPr bwMode="auto">
          <a:xfrm>
            <a:off x="1085850" y="3630613"/>
            <a:ext cx="496888" cy="57150"/>
          </a:xfrm>
          <a:custGeom>
            <a:avLst/>
            <a:gdLst/>
            <a:ahLst/>
            <a:cxnLst>
              <a:cxn ang="0">
                <a:pos x="445371" y="0"/>
              </a:cxn>
              <a:cxn ang="0">
                <a:pos x="0" y="0"/>
              </a:cxn>
              <a:cxn ang="0">
                <a:pos x="52395" y="56088"/>
              </a:cxn>
              <a:cxn ang="0">
                <a:pos x="497764" y="56088"/>
              </a:cxn>
              <a:cxn ang="0">
                <a:pos x="445371" y="0"/>
              </a:cxn>
            </a:cxnLst>
            <a:rect l="0" t="0" r="r" b="b"/>
            <a:pathLst>
              <a:path w="497840" h="56514">
                <a:moveTo>
                  <a:pt x="445371" y="0"/>
                </a:moveTo>
                <a:lnTo>
                  <a:pt x="0" y="0"/>
                </a:lnTo>
                <a:lnTo>
                  <a:pt x="52395" y="56088"/>
                </a:lnTo>
                <a:lnTo>
                  <a:pt x="497764" y="56088"/>
                </a:lnTo>
                <a:lnTo>
                  <a:pt x="44537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5" name="object 50"/>
          <p:cNvSpPr>
            <a:spLocks/>
          </p:cNvSpPr>
          <p:nvPr/>
        </p:nvSpPr>
        <p:spPr bwMode="auto">
          <a:xfrm>
            <a:off x="1085850" y="3630613"/>
            <a:ext cx="55563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1460"/>
              </a:cxn>
              <a:cxn ang="0">
                <a:pos x="54034" y="155085"/>
              </a:cxn>
              <a:cxn ang="0">
                <a:pos x="54034" y="51961"/>
              </a:cxn>
              <a:cxn ang="0">
                <a:pos x="0" y="0"/>
              </a:cxn>
            </a:cxnLst>
            <a:rect l="0" t="0" r="r" b="b"/>
            <a:pathLst>
              <a:path w="54609" h="155575">
                <a:moveTo>
                  <a:pt x="0" y="0"/>
                </a:moveTo>
                <a:lnTo>
                  <a:pt x="0" y="101460"/>
                </a:lnTo>
                <a:lnTo>
                  <a:pt x="54034" y="155085"/>
                </a:lnTo>
                <a:lnTo>
                  <a:pt x="54034" y="51961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6" name="object 51"/>
          <p:cNvSpPr>
            <a:spLocks/>
          </p:cNvSpPr>
          <p:nvPr/>
        </p:nvSpPr>
        <p:spPr bwMode="auto">
          <a:xfrm>
            <a:off x="1138238" y="3684588"/>
            <a:ext cx="446087" cy="101600"/>
          </a:xfrm>
          <a:custGeom>
            <a:avLst/>
            <a:gdLst/>
            <a:ahLst/>
            <a:cxnLst>
              <a:cxn ang="0">
                <a:pos x="0" y="101462"/>
              </a:cxn>
              <a:cxn ang="0">
                <a:pos x="445371" y="101462"/>
              </a:cxn>
              <a:cxn ang="0">
                <a:pos x="445371" y="0"/>
              </a:cxn>
              <a:cxn ang="0">
                <a:pos x="0" y="0"/>
              </a:cxn>
              <a:cxn ang="0">
                <a:pos x="0" y="101462"/>
              </a:cxn>
            </a:cxnLst>
            <a:rect l="0" t="0" r="r" b="b"/>
            <a:pathLst>
              <a:path w="445769" h="101600">
                <a:moveTo>
                  <a:pt x="0" y="101462"/>
                </a:moveTo>
                <a:lnTo>
                  <a:pt x="445371" y="101462"/>
                </a:lnTo>
                <a:lnTo>
                  <a:pt x="445371" y="0"/>
                </a:lnTo>
                <a:lnTo>
                  <a:pt x="0" y="0"/>
                </a:lnTo>
                <a:lnTo>
                  <a:pt x="0" y="10146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7" name="object 52"/>
          <p:cNvSpPr>
            <a:spLocks/>
          </p:cNvSpPr>
          <p:nvPr/>
        </p:nvSpPr>
        <p:spPr bwMode="auto">
          <a:xfrm>
            <a:off x="1458913" y="3733800"/>
            <a:ext cx="107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067" y="0"/>
              </a:cxn>
            </a:cxnLst>
            <a:rect l="0" t="0" r="r" b="b"/>
            <a:pathLst>
              <a:path w="108584">
                <a:moveTo>
                  <a:pt x="0" y="0"/>
                </a:moveTo>
                <a:lnTo>
                  <a:pt x="108067" y="0"/>
                </a:lnTo>
              </a:path>
            </a:pathLst>
          </a:custGeom>
          <a:noFill/>
          <a:ln w="14848">
            <a:solidFill>
              <a:srgbClr val="312C2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8" name="object 53"/>
          <p:cNvSpPr>
            <a:spLocks/>
          </p:cNvSpPr>
          <p:nvPr/>
        </p:nvSpPr>
        <p:spPr bwMode="auto">
          <a:xfrm>
            <a:off x="1536700" y="3776663"/>
            <a:ext cx="31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20" y="0"/>
              </a:cxn>
            </a:cxnLst>
            <a:rect l="0" t="0" r="r" b="b"/>
            <a:pathLst>
              <a:path w="31750">
                <a:moveTo>
                  <a:pt x="0" y="0"/>
                </a:moveTo>
                <a:lnTo>
                  <a:pt x="31520" y="0"/>
                </a:lnTo>
              </a:path>
            </a:pathLst>
          </a:custGeom>
          <a:noFill/>
          <a:ln w="11548">
            <a:solidFill>
              <a:srgbClr val="5FC8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9" name="object 54"/>
          <p:cNvSpPr>
            <a:spLocks/>
          </p:cNvSpPr>
          <p:nvPr/>
        </p:nvSpPr>
        <p:spPr bwMode="auto">
          <a:xfrm>
            <a:off x="1157288" y="3724275"/>
            <a:ext cx="407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7302" y="0"/>
              </a:cxn>
            </a:cxnLst>
            <a:rect l="0" t="0" r="r" b="b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0" name="object 55"/>
          <p:cNvSpPr>
            <a:spLocks/>
          </p:cNvSpPr>
          <p:nvPr/>
        </p:nvSpPr>
        <p:spPr bwMode="auto">
          <a:xfrm>
            <a:off x="1157288" y="3740150"/>
            <a:ext cx="407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7302" y="0"/>
              </a:cxn>
            </a:cxnLst>
            <a:rect l="0" t="0" r="r" b="b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1" name="object 56"/>
          <p:cNvSpPr>
            <a:spLocks/>
          </p:cNvSpPr>
          <p:nvPr/>
        </p:nvSpPr>
        <p:spPr bwMode="auto">
          <a:xfrm>
            <a:off x="1106488" y="3386138"/>
            <a:ext cx="63500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9104"/>
              </a:cxn>
              <a:cxn ang="0">
                <a:pos x="63857" y="266856"/>
              </a:cxn>
              <a:cxn ang="0">
                <a:pos x="60173" y="12380"/>
              </a:cxn>
              <a:cxn ang="0">
                <a:pos x="0" y="0"/>
              </a:cxn>
            </a:cxnLst>
            <a:rect l="0" t="0" r="r" b="b"/>
            <a:pathLst>
              <a:path w="64134" h="267335">
                <a:moveTo>
                  <a:pt x="0" y="0"/>
                </a:moveTo>
                <a:lnTo>
                  <a:pt x="0" y="169104"/>
                </a:lnTo>
                <a:lnTo>
                  <a:pt x="63857" y="266856"/>
                </a:lnTo>
                <a:lnTo>
                  <a:pt x="60173" y="12380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2" name="object 57"/>
          <p:cNvSpPr>
            <a:spLocks/>
          </p:cNvSpPr>
          <p:nvPr/>
        </p:nvSpPr>
        <p:spPr bwMode="auto">
          <a:xfrm>
            <a:off x="1104900" y="3395663"/>
            <a:ext cx="304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5369" y="0"/>
              </a:cxn>
            </a:cxnLst>
            <a:rect l="0" t="0" r="r" b="b"/>
            <a:pathLst>
              <a:path w="305434">
                <a:moveTo>
                  <a:pt x="0" y="0"/>
                </a:moveTo>
                <a:lnTo>
                  <a:pt x="305369" y="0"/>
                </a:lnTo>
              </a:path>
            </a:pathLst>
          </a:custGeom>
          <a:noFill/>
          <a:ln w="16914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3" name="object 58"/>
          <p:cNvSpPr>
            <a:spLocks/>
          </p:cNvSpPr>
          <p:nvPr/>
        </p:nvSpPr>
        <p:spPr bwMode="auto">
          <a:xfrm>
            <a:off x="1147763" y="3355975"/>
            <a:ext cx="387350" cy="44450"/>
          </a:xfrm>
          <a:custGeom>
            <a:avLst/>
            <a:gdLst/>
            <a:ahLst/>
            <a:cxnLst>
              <a:cxn ang="0">
                <a:pos x="344257" y="0"/>
              </a:cxn>
              <a:cxn ang="0">
                <a:pos x="0" y="0"/>
              </a:cxn>
              <a:cxn ang="0">
                <a:pos x="41752" y="42069"/>
              </a:cxn>
              <a:cxn ang="0">
                <a:pos x="387245" y="43301"/>
              </a:cxn>
              <a:cxn ang="0">
                <a:pos x="344257" y="0"/>
              </a:cxn>
            </a:cxnLst>
            <a:rect l="0" t="0" r="r" b="b"/>
            <a:pathLst>
              <a:path w="387350" h="43814">
                <a:moveTo>
                  <a:pt x="344257" y="0"/>
                </a:moveTo>
                <a:lnTo>
                  <a:pt x="0" y="0"/>
                </a:lnTo>
                <a:lnTo>
                  <a:pt x="41752" y="42069"/>
                </a:lnTo>
                <a:lnTo>
                  <a:pt x="387245" y="43301"/>
                </a:lnTo>
                <a:lnTo>
                  <a:pt x="34425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4" name="object 59"/>
          <p:cNvSpPr>
            <a:spLocks/>
          </p:cNvSpPr>
          <p:nvPr/>
        </p:nvSpPr>
        <p:spPr bwMode="auto">
          <a:xfrm>
            <a:off x="1147763" y="3355975"/>
            <a:ext cx="42862" cy="322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1282"/>
              </a:cxn>
              <a:cxn ang="0">
                <a:pos x="42981" y="322526"/>
              </a:cxn>
              <a:cxn ang="0">
                <a:pos x="42572" y="39174"/>
              </a:cxn>
              <a:cxn ang="0">
                <a:pos x="0" y="0"/>
              </a:cxn>
            </a:cxnLst>
            <a:rect l="0" t="0" r="r" b="b"/>
            <a:pathLst>
              <a:path w="43180" h="322579">
                <a:moveTo>
                  <a:pt x="0" y="0"/>
                </a:moveTo>
                <a:lnTo>
                  <a:pt x="0" y="281282"/>
                </a:lnTo>
                <a:lnTo>
                  <a:pt x="42981" y="322526"/>
                </a:lnTo>
                <a:lnTo>
                  <a:pt x="42572" y="3917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5" name="object 60"/>
          <p:cNvSpPr>
            <a:spLocks/>
          </p:cNvSpPr>
          <p:nvPr/>
        </p:nvSpPr>
        <p:spPr bwMode="auto">
          <a:xfrm>
            <a:off x="1189038" y="3395663"/>
            <a:ext cx="346075" cy="284162"/>
          </a:xfrm>
          <a:custGeom>
            <a:avLst/>
            <a:gdLst/>
            <a:ahLst/>
            <a:cxnLst>
              <a:cxn ang="0">
                <a:pos x="0" y="283352"/>
              </a:cxn>
              <a:cxn ang="0">
                <a:pos x="345490" y="283352"/>
              </a:cxn>
              <a:cxn ang="0">
                <a:pos x="345490" y="0"/>
              </a:cxn>
              <a:cxn ang="0">
                <a:pos x="0" y="0"/>
              </a:cxn>
              <a:cxn ang="0">
                <a:pos x="0" y="283352"/>
              </a:cxn>
            </a:cxnLst>
            <a:rect l="0" t="0" r="r" b="b"/>
            <a:pathLst>
              <a:path w="346075" h="283845">
                <a:moveTo>
                  <a:pt x="0" y="283352"/>
                </a:moveTo>
                <a:lnTo>
                  <a:pt x="345490" y="283352"/>
                </a:lnTo>
                <a:lnTo>
                  <a:pt x="345490" y="0"/>
                </a:lnTo>
                <a:lnTo>
                  <a:pt x="0" y="0"/>
                </a:lnTo>
                <a:lnTo>
                  <a:pt x="0" y="28335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6" name="object 61"/>
          <p:cNvSpPr>
            <a:spLocks/>
          </p:cNvSpPr>
          <p:nvPr/>
        </p:nvSpPr>
        <p:spPr bwMode="auto">
          <a:xfrm>
            <a:off x="1527175" y="3395663"/>
            <a:ext cx="0" cy="277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167"/>
              </a:cxn>
              <a:cxn ang="0">
                <a:pos x="0" y="0"/>
              </a:cxn>
            </a:cxnLst>
            <a:rect l="0" t="0" r="r" b="b"/>
            <a:pathLst>
              <a:path h="277495">
                <a:moveTo>
                  <a:pt x="0" y="0"/>
                </a:moveTo>
                <a:lnTo>
                  <a:pt x="0" y="277167"/>
                </a:lnTo>
                <a:lnTo>
                  <a:pt x="0" y="0"/>
                </a:lnTo>
                <a:close/>
              </a:path>
            </a:pathLst>
          </a:custGeom>
          <a:noFill/>
          <a:ln w="3302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7" name="object 62"/>
          <p:cNvSpPr>
            <a:spLocks/>
          </p:cNvSpPr>
          <p:nvPr/>
        </p:nvSpPr>
        <p:spPr bwMode="auto">
          <a:xfrm>
            <a:off x="1089025" y="3800475"/>
            <a:ext cx="71438" cy="107950"/>
          </a:xfrm>
          <a:custGeom>
            <a:avLst/>
            <a:gdLst/>
            <a:ahLst/>
            <a:cxnLst>
              <a:cxn ang="0">
                <a:pos x="409" y="0"/>
              </a:cxn>
              <a:cxn ang="0">
                <a:pos x="0" y="39182"/>
              </a:cxn>
              <a:cxn ang="0">
                <a:pos x="69998" y="108060"/>
              </a:cxn>
              <a:cxn ang="0">
                <a:pos x="69998" y="85789"/>
              </a:cxn>
              <a:cxn ang="0">
                <a:pos x="409" y="0"/>
              </a:cxn>
            </a:cxnLst>
            <a:rect l="0" t="0" r="r" b="b"/>
            <a:pathLst>
              <a:path w="70484" h="108585">
                <a:moveTo>
                  <a:pt x="409" y="0"/>
                </a:moveTo>
                <a:lnTo>
                  <a:pt x="0" y="39182"/>
                </a:lnTo>
                <a:lnTo>
                  <a:pt x="69998" y="108060"/>
                </a:lnTo>
                <a:lnTo>
                  <a:pt x="69998" y="85789"/>
                </a:lnTo>
                <a:lnTo>
                  <a:pt x="40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8" name="object 63"/>
          <p:cNvSpPr>
            <a:spLocks/>
          </p:cNvSpPr>
          <p:nvPr/>
        </p:nvSpPr>
        <p:spPr bwMode="auto">
          <a:xfrm>
            <a:off x="1155700" y="3895725"/>
            <a:ext cx="4968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718" y="0"/>
              </a:cxn>
            </a:cxnLst>
            <a:rect l="0" t="0" r="r" b="b"/>
            <a:pathLst>
              <a:path w="495935">
                <a:moveTo>
                  <a:pt x="0" y="0"/>
                </a:moveTo>
                <a:lnTo>
                  <a:pt x="495718" y="0"/>
                </a:lnTo>
              </a:path>
            </a:pathLst>
          </a:custGeom>
          <a:noFill/>
          <a:ln w="21034">
            <a:solidFill>
              <a:srgbClr val="BBB7A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9" name="object 64"/>
          <p:cNvSpPr>
            <a:spLocks/>
          </p:cNvSpPr>
          <p:nvPr/>
        </p:nvSpPr>
        <p:spPr bwMode="auto">
          <a:xfrm>
            <a:off x="1087438" y="3798888"/>
            <a:ext cx="563562" cy="88900"/>
          </a:xfrm>
          <a:custGeom>
            <a:avLst/>
            <a:gdLst/>
            <a:ahLst/>
            <a:cxnLst>
              <a:cxn ang="0">
                <a:pos x="494901" y="0"/>
              </a:cxn>
              <a:cxn ang="0">
                <a:pos x="0" y="0"/>
              </a:cxn>
              <a:cxn ang="0">
                <a:pos x="67132" y="88676"/>
              </a:cxn>
              <a:cxn ang="0">
                <a:pos x="562853" y="88676"/>
              </a:cxn>
              <a:cxn ang="0">
                <a:pos x="494901" y="0"/>
              </a:cxn>
            </a:cxnLst>
            <a:rect l="0" t="0" r="r" b="b"/>
            <a:pathLst>
              <a:path w="563244" h="88900">
                <a:moveTo>
                  <a:pt x="494901" y="0"/>
                </a:moveTo>
                <a:lnTo>
                  <a:pt x="0" y="0"/>
                </a:lnTo>
                <a:lnTo>
                  <a:pt x="67132" y="88676"/>
                </a:lnTo>
                <a:lnTo>
                  <a:pt x="562853" y="88676"/>
                </a:lnTo>
                <a:lnTo>
                  <a:pt x="49490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0" name="object 65"/>
          <p:cNvSpPr>
            <a:spLocks/>
          </p:cNvSpPr>
          <p:nvPr/>
        </p:nvSpPr>
        <p:spPr bwMode="auto">
          <a:xfrm>
            <a:off x="1146175" y="3359150"/>
            <a:ext cx="1588" cy="27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9" y="274691"/>
              </a:cxn>
            </a:cxnLst>
            <a:rect l="0" t="0" r="r" b="b"/>
            <a:pathLst>
              <a:path w="1269" h="274954">
                <a:moveTo>
                  <a:pt x="0" y="0"/>
                </a:moveTo>
                <a:lnTo>
                  <a:pt x="819" y="274691"/>
                </a:lnTo>
              </a:path>
            </a:pathLst>
          </a:custGeom>
          <a:noFill/>
          <a:ln w="3302">
            <a:solidFill>
              <a:srgbClr val="52483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1" name="object 66"/>
          <p:cNvSpPr>
            <a:spLocks/>
          </p:cNvSpPr>
          <p:nvPr/>
        </p:nvSpPr>
        <p:spPr bwMode="auto">
          <a:xfrm>
            <a:off x="1225550" y="3427413"/>
            <a:ext cx="277813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707"/>
              </a:cxn>
              <a:cxn ang="0">
                <a:pos x="277132" y="215707"/>
              </a:cxn>
              <a:cxn ang="0">
                <a:pos x="0" y="0"/>
              </a:cxn>
            </a:cxnLst>
            <a:rect l="0" t="0" r="r" b="b"/>
            <a:pathLst>
              <a:path w="277494" h="215900">
                <a:moveTo>
                  <a:pt x="0" y="0"/>
                </a:moveTo>
                <a:lnTo>
                  <a:pt x="0" y="215707"/>
                </a:lnTo>
                <a:lnTo>
                  <a:pt x="277132" y="215707"/>
                </a:lnTo>
                <a:lnTo>
                  <a:pt x="0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2" name="object 67"/>
          <p:cNvSpPr>
            <a:spLocks/>
          </p:cNvSpPr>
          <p:nvPr/>
        </p:nvSpPr>
        <p:spPr bwMode="auto">
          <a:xfrm>
            <a:off x="1225550" y="3424238"/>
            <a:ext cx="277813" cy="220662"/>
          </a:xfrm>
          <a:custGeom>
            <a:avLst/>
            <a:gdLst/>
            <a:ahLst/>
            <a:cxnLst>
              <a:cxn ang="0">
                <a:pos x="277132" y="0"/>
              </a:cxn>
              <a:cxn ang="0">
                <a:pos x="0" y="0"/>
              </a:cxn>
              <a:cxn ang="0">
                <a:pos x="277132" y="220253"/>
              </a:cxn>
              <a:cxn ang="0">
                <a:pos x="277132" y="0"/>
              </a:cxn>
            </a:cxnLst>
            <a:rect l="0" t="0" r="r" b="b"/>
            <a:pathLst>
              <a:path w="277494" h="220345">
                <a:moveTo>
                  <a:pt x="277132" y="0"/>
                </a:moveTo>
                <a:lnTo>
                  <a:pt x="0" y="0"/>
                </a:lnTo>
                <a:lnTo>
                  <a:pt x="277132" y="220253"/>
                </a:lnTo>
                <a:lnTo>
                  <a:pt x="277132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3" name="object 68"/>
          <p:cNvSpPr>
            <a:spLocks/>
          </p:cNvSpPr>
          <p:nvPr/>
        </p:nvSpPr>
        <p:spPr bwMode="auto">
          <a:xfrm>
            <a:off x="1238250" y="3435350"/>
            <a:ext cx="252413" cy="198438"/>
          </a:xfrm>
          <a:custGeom>
            <a:avLst/>
            <a:gdLst/>
            <a:ahLst/>
            <a:cxnLst>
              <a:cxn ang="0">
                <a:pos x="0" y="198806"/>
              </a:cxn>
              <a:cxn ang="0">
                <a:pos x="251748" y="198806"/>
              </a:cxn>
              <a:cxn ang="0">
                <a:pos x="251748" y="0"/>
              </a:cxn>
              <a:cxn ang="0">
                <a:pos x="0" y="0"/>
              </a:cxn>
              <a:cxn ang="0">
                <a:pos x="0" y="198806"/>
              </a:cxn>
            </a:cxnLst>
            <a:rect l="0" t="0" r="r" b="b"/>
            <a:pathLst>
              <a:path w="252094" h="199389">
                <a:moveTo>
                  <a:pt x="0" y="198806"/>
                </a:moveTo>
                <a:lnTo>
                  <a:pt x="251748" y="198806"/>
                </a:lnTo>
                <a:lnTo>
                  <a:pt x="251748" y="0"/>
                </a:lnTo>
                <a:lnTo>
                  <a:pt x="0" y="0"/>
                </a:lnTo>
                <a:lnTo>
                  <a:pt x="0" y="198806"/>
                </a:lnTo>
                <a:close/>
              </a:path>
            </a:pathLst>
          </a:custGeom>
          <a:solidFill>
            <a:srgbClr val="44F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4" name="object 69"/>
          <p:cNvSpPr>
            <a:spLocks/>
          </p:cNvSpPr>
          <p:nvPr/>
        </p:nvSpPr>
        <p:spPr bwMode="auto">
          <a:xfrm>
            <a:off x="1189038" y="3679825"/>
            <a:ext cx="342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617" y="0"/>
              </a:cxn>
            </a:cxnLst>
            <a:rect l="0" t="0" r="r" b="b"/>
            <a:pathLst>
              <a:path w="342900">
                <a:moveTo>
                  <a:pt x="0" y="0"/>
                </a:moveTo>
                <a:lnTo>
                  <a:pt x="342617" y="0"/>
                </a:lnTo>
              </a:path>
            </a:pathLst>
          </a:custGeom>
          <a:noFill/>
          <a:ln w="7834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5" name="object 70"/>
          <p:cNvSpPr>
            <a:spLocks/>
          </p:cNvSpPr>
          <p:nvPr/>
        </p:nvSpPr>
        <p:spPr bwMode="auto">
          <a:xfrm>
            <a:off x="1709738" y="3470275"/>
            <a:ext cx="539750" cy="150813"/>
          </a:xfrm>
          <a:custGeom>
            <a:avLst/>
            <a:gdLst/>
            <a:ahLst/>
            <a:cxnLst>
              <a:cxn ang="0">
                <a:pos x="438911" y="75437"/>
              </a:cxn>
              <a:cxn ang="0">
                <a:pos x="388619" y="150875"/>
              </a:cxn>
              <a:cxn ang="0">
                <a:pos x="489203" y="100584"/>
              </a:cxn>
              <a:cxn ang="0">
                <a:pos x="438911" y="100584"/>
              </a:cxn>
              <a:cxn ang="0">
                <a:pos x="438911" y="75437"/>
              </a:cxn>
              <a:cxn ang="0">
                <a:pos x="422147" y="50291"/>
              </a:cxn>
              <a:cxn ang="0">
                <a:pos x="0" y="50291"/>
              </a:cxn>
              <a:cxn ang="0">
                <a:pos x="0" y="100584"/>
              </a:cxn>
              <a:cxn ang="0">
                <a:pos x="422147" y="100584"/>
              </a:cxn>
              <a:cxn ang="0">
                <a:pos x="438911" y="75437"/>
              </a:cxn>
              <a:cxn ang="0">
                <a:pos x="422147" y="50291"/>
              </a:cxn>
              <a:cxn ang="0">
                <a:pos x="489203" y="50291"/>
              </a:cxn>
              <a:cxn ang="0">
                <a:pos x="438911" y="50291"/>
              </a:cxn>
              <a:cxn ang="0">
                <a:pos x="438911" y="100584"/>
              </a:cxn>
              <a:cxn ang="0">
                <a:pos x="489203" y="100584"/>
              </a:cxn>
              <a:cxn ang="0">
                <a:pos x="539495" y="75437"/>
              </a:cxn>
              <a:cxn ang="0">
                <a:pos x="489203" y="50291"/>
              </a:cxn>
              <a:cxn ang="0">
                <a:pos x="388619" y="0"/>
              </a:cxn>
              <a:cxn ang="0">
                <a:pos x="438911" y="75437"/>
              </a:cxn>
              <a:cxn ang="0">
                <a:pos x="438911" y="50291"/>
              </a:cxn>
              <a:cxn ang="0">
                <a:pos x="489203" y="50291"/>
              </a:cxn>
              <a:cxn ang="0">
                <a:pos x="388619" y="0"/>
              </a:cxn>
            </a:cxnLst>
            <a:rect l="0" t="0" r="r" b="b"/>
            <a:pathLst>
              <a:path w="539750" h="151129">
                <a:moveTo>
                  <a:pt x="438911" y="75437"/>
                </a:moveTo>
                <a:lnTo>
                  <a:pt x="388619" y="150875"/>
                </a:lnTo>
                <a:lnTo>
                  <a:pt x="489203" y="100584"/>
                </a:lnTo>
                <a:lnTo>
                  <a:pt x="438911" y="100584"/>
                </a:lnTo>
                <a:lnTo>
                  <a:pt x="438911" y="75437"/>
                </a:lnTo>
                <a:close/>
              </a:path>
              <a:path w="539750" h="151129">
                <a:moveTo>
                  <a:pt x="422147" y="50291"/>
                </a:moveTo>
                <a:lnTo>
                  <a:pt x="0" y="50291"/>
                </a:lnTo>
                <a:lnTo>
                  <a:pt x="0" y="100584"/>
                </a:lnTo>
                <a:lnTo>
                  <a:pt x="422147" y="100584"/>
                </a:lnTo>
                <a:lnTo>
                  <a:pt x="438911" y="75437"/>
                </a:lnTo>
                <a:lnTo>
                  <a:pt x="422147" y="50291"/>
                </a:lnTo>
                <a:close/>
              </a:path>
              <a:path w="539750" h="151129">
                <a:moveTo>
                  <a:pt x="489203" y="50291"/>
                </a:moveTo>
                <a:lnTo>
                  <a:pt x="438911" y="50291"/>
                </a:lnTo>
                <a:lnTo>
                  <a:pt x="438911" y="100584"/>
                </a:lnTo>
                <a:lnTo>
                  <a:pt x="489203" y="100584"/>
                </a:lnTo>
                <a:lnTo>
                  <a:pt x="539495" y="75437"/>
                </a:lnTo>
                <a:lnTo>
                  <a:pt x="489203" y="50291"/>
                </a:lnTo>
                <a:close/>
              </a:path>
              <a:path w="539750" h="151129">
                <a:moveTo>
                  <a:pt x="388619" y="0"/>
                </a:moveTo>
                <a:lnTo>
                  <a:pt x="438911" y="75437"/>
                </a:lnTo>
                <a:lnTo>
                  <a:pt x="438911" y="50291"/>
                </a:lnTo>
                <a:lnTo>
                  <a:pt x="489203" y="50291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6" name="object 71"/>
          <p:cNvSpPr>
            <a:spLocks/>
          </p:cNvSpPr>
          <p:nvPr/>
        </p:nvSpPr>
        <p:spPr bwMode="auto">
          <a:xfrm>
            <a:off x="3765550" y="4148138"/>
            <a:ext cx="657225" cy="19050"/>
          </a:xfrm>
          <a:custGeom>
            <a:avLst/>
            <a:gdLst/>
            <a:ahLst/>
            <a:cxnLst>
              <a:cxn ang="0">
                <a:pos x="0" y="18415"/>
              </a:cxn>
              <a:cxn ang="0">
                <a:pos x="656844" y="18415"/>
              </a:cxn>
              <a:cxn ang="0">
                <a:pos x="656844" y="0"/>
              </a:cxn>
              <a:cxn ang="0">
                <a:pos x="0" y="0"/>
              </a:cxn>
              <a:cxn ang="0">
                <a:pos x="0" y="18415"/>
              </a:cxn>
            </a:cxnLst>
            <a:rect l="0" t="0" r="r" b="b"/>
            <a:pathLst>
              <a:path w="657225" h="18414">
                <a:moveTo>
                  <a:pt x="0" y="18415"/>
                </a:moveTo>
                <a:lnTo>
                  <a:pt x="656844" y="18415"/>
                </a:lnTo>
                <a:lnTo>
                  <a:pt x="656844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7" name="object 72"/>
          <p:cNvSpPr>
            <a:spLocks/>
          </p:cNvSpPr>
          <p:nvPr/>
        </p:nvSpPr>
        <p:spPr bwMode="auto">
          <a:xfrm>
            <a:off x="3771900" y="4044950"/>
            <a:ext cx="650875" cy="246063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259798" y="2489"/>
              </a:cxn>
              <a:cxn ang="0">
                <a:pos x="198721" y="9632"/>
              </a:cxn>
              <a:cxn ang="0">
                <a:pos x="143451" y="20935"/>
              </a:cxn>
              <a:cxn ang="0">
                <a:pos x="95297" y="35909"/>
              </a:cxn>
              <a:cxn ang="0">
                <a:pos x="55567" y="54061"/>
              </a:cxn>
              <a:cxn ang="0">
                <a:pos x="6610" y="97939"/>
              </a:cxn>
              <a:cxn ang="0">
                <a:pos x="0" y="122681"/>
              </a:cxn>
              <a:cxn ang="0">
                <a:pos x="6610" y="147424"/>
              </a:cxn>
              <a:cxn ang="0">
                <a:pos x="55567" y="191302"/>
              </a:cxn>
              <a:cxn ang="0">
                <a:pos x="95297" y="209454"/>
              </a:cxn>
              <a:cxn ang="0">
                <a:pos x="143451" y="224428"/>
              </a:cxn>
              <a:cxn ang="0">
                <a:pos x="198721" y="235731"/>
              </a:cxn>
              <a:cxn ang="0">
                <a:pos x="259798" y="242874"/>
              </a:cxn>
              <a:cxn ang="0">
                <a:pos x="325374" y="245363"/>
              </a:cxn>
              <a:cxn ang="0">
                <a:pos x="390949" y="242874"/>
              </a:cxn>
              <a:cxn ang="0">
                <a:pos x="452026" y="235731"/>
              </a:cxn>
              <a:cxn ang="0">
                <a:pos x="507296" y="224428"/>
              </a:cxn>
              <a:cxn ang="0">
                <a:pos x="555450" y="209454"/>
              </a:cxn>
              <a:cxn ang="0">
                <a:pos x="595180" y="191302"/>
              </a:cxn>
              <a:cxn ang="0">
                <a:pos x="644137" y="147424"/>
              </a:cxn>
              <a:cxn ang="0">
                <a:pos x="650748" y="122681"/>
              </a:cxn>
              <a:cxn ang="0">
                <a:pos x="644137" y="97939"/>
              </a:cxn>
              <a:cxn ang="0">
                <a:pos x="595180" y="54061"/>
              </a:cxn>
              <a:cxn ang="0">
                <a:pos x="555450" y="35909"/>
              </a:cxn>
              <a:cxn ang="0">
                <a:pos x="507296" y="20935"/>
              </a:cxn>
              <a:cxn ang="0">
                <a:pos x="452026" y="9632"/>
              </a:cxn>
              <a:cxn ang="0">
                <a:pos x="390949" y="2489"/>
              </a:cxn>
              <a:cxn ang="0">
                <a:pos x="325374" y="0"/>
              </a:cxn>
            </a:cxnLst>
            <a:rect l="0" t="0" r="r" b="b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8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8" name="object 73"/>
          <p:cNvSpPr>
            <a:spLocks/>
          </p:cNvSpPr>
          <p:nvPr/>
        </p:nvSpPr>
        <p:spPr bwMode="auto">
          <a:xfrm>
            <a:off x="3771900" y="3911600"/>
            <a:ext cx="650875" cy="242888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259798" y="2460"/>
              </a:cxn>
              <a:cxn ang="0">
                <a:pos x="198721" y="9519"/>
              </a:cxn>
              <a:cxn ang="0">
                <a:pos x="143451" y="20687"/>
              </a:cxn>
              <a:cxn ang="0">
                <a:pos x="95297" y="35480"/>
              </a:cxn>
              <a:cxn ang="0">
                <a:pos x="55567" y="53410"/>
              </a:cxn>
              <a:cxn ang="0">
                <a:pos x="6610" y="96736"/>
              </a:cxn>
              <a:cxn ang="0">
                <a:pos x="0" y="121158"/>
              </a:cxn>
              <a:cxn ang="0">
                <a:pos x="6610" y="145579"/>
              </a:cxn>
              <a:cxn ang="0">
                <a:pos x="55567" y="188905"/>
              </a:cxn>
              <a:cxn ang="0">
                <a:pos x="95297" y="206835"/>
              </a:cxn>
              <a:cxn ang="0">
                <a:pos x="143451" y="221628"/>
              </a:cxn>
              <a:cxn ang="0">
                <a:pos x="198721" y="232796"/>
              </a:cxn>
              <a:cxn ang="0">
                <a:pos x="259798" y="239855"/>
              </a:cxn>
              <a:cxn ang="0">
                <a:pos x="325374" y="242316"/>
              </a:cxn>
              <a:cxn ang="0">
                <a:pos x="390949" y="239855"/>
              </a:cxn>
              <a:cxn ang="0">
                <a:pos x="452026" y="232796"/>
              </a:cxn>
              <a:cxn ang="0">
                <a:pos x="507296" y="221628"/>
              </a:cxn>
              <a:cxn ang="0">
                <a:pos x="555450" y="206835"/>
              </a:cxn>
              <a:cxn ang="0">
                <a:pos x="595180" y="188905"/>
              </a:cxn>
              <a:cxn ang="0">
                <a:pos x="644137" y="145579"/>
              </a:cxn>
              <a:cxn ang="0">
                <a:pos x="650748" y="121158"/>
              </a:cxn>
              <a:cxn ang="0">
                <a:pos x="644137" y="96736"/>
              </a:cxn>
              <a:cxn ang="0">
                <a:pos x="595180" y="53410"/>
              </a:cxn>
              <a:cxn ang="0">
                <a:pos x="555450" y="35480"/>
              </a:cxn>
              <a:cxn ang="0">
                <a:pos x="507296" y="20687"/>
              </a:cxn>
              <a:cxn ang="0">
                <a:pos x="452026" y="9519"/>
              </a:cxn>
              <a:cxn ang="0">
                <a:pos x="390949" y="2460"/>
              </a:cxn>
              <a:cxn ang="0">
                <a:pos x="325374" y="0"/>
              </a:cxn>
            </a:cxnLst>
            <a:rect l="0" t="0" r="r" b="b"/>
            <a:pathLst>
              <a:path w="650875" h="242570">
                <a:moveTo>
                  <a:pt x="325374" y="0"/>
                </a:moveTo>
                <a:lnTo>
                  <a:pt x="259798" y="2460"/>
                </a:lnTo>
                <a:lnTo>
                  <a:pt x="198721" y="9519"/>
                </a:lnTo>
                <a:lnTo>
                  <a:pt x="143451" y="20687"/>
                </a:lnTo>
                <a:lnTo>
                  <a:pt x="95297" y="35480"/>
                </a:lnTo>
                <a:lnTo>
                  <a:pt x="55567" y="53410"/>
                </a:lnTo>
                <a:lnTo>
                  <a:pt x="6610" y="96736"/>
                </a:lnTo>
                <a:lnTo>
                  <a:pt x="0" y="121158"/>
                </a:lnTo>
                <a:lnTo>
                  <a:pt x="6610" y="145579"/>
                </a:lnTo>
                <a:lnTo>
                  <a:pt x="55567" y="188905"/>
                </a:lnTo>
                <a:lnTo>
                  <a:pt x="95297" y="206835"/>
                </a:lnTo>
                <a:lnTo>
                  <a:pt x="143451" y="221628"/>
                </a:lnTo>
                <a:lnTo>
                  <a:pt x="198721" y="232796"/>
                </a:lnTo>
                <a:lnTo>
                  <a:pt x="259798" y="239855"/>
                </a:lnTo>
                <a:lnTo>
                  <a:pt x="325374" y="242316"/>
                </a:lnTo>
                <a:lnTo>
                  <a:pt x="390949" y="239855"/>
                </a:lnTo>
                <a:lnTo>
                  <a:pt x="452026" y="232796"/>
                </a:lnTo>
                <a:lnTo>
                  <a:pt x="507296" y="221628"/>
                </a:lnTo>
                <a:lnTo>
                  <a:pt x="555450" y="206835"/>
                </a:lnTo>
                <a:lnTo>
                  <a:pt x="595180" y="188905"/>
                </a:lnTo>
                <a:lnTo>
                  <a:pt x="644137" y="145579"/>
                </a:lnTo>
                <a:lnTo>
                  <a:pt x="650748" y="121158"/>
                </a:lnTo>
                <a:lnTo>
                  <a:pt x="644137" y="96736"/>
                </a:lnTo>
                <a:lnTo>
                  <a:pt x="595180" y="53410"/>
                </a:lnTo>
                <a:lnTo>
                  <a:pt x="555450" y="35480"/>
                </a:lnTo>
                <a:lnTo>
                  <a:pt x="507296" y="20687"/>
                </a:lnTo>
                <a:lnTo>
                  <a:pt x="452026" y="9519"/>
                </a:lnTo>
                <a:lnTo>
                  <a:pt x="390949" y="2460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9" name="object 74"/>
          <p:cNvSpPr>
            <a:spLocks/>
          </p:cNvSpPr>
          <p:nvPr/>
        </p:nvSpPr>
        <p:spPr bwMode="auto">
          <a:xfrm>
            <a:off x="3762375" y="4014788"/>
            <a:ext cx="657225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6844" y="0"/>
              </a:cxn>
              <a:cxn ang="0">
                <a:pos x="656844" y="133984"/>
              </a:cxn>
              <a:cxn ang="0">
                <a:pos x="0" y="133984"/>
              </a:cxn>
              <a:cxn ang="0">
                <a:pos x="0" y="0"/>
              </a:cxn>
            </a:cxnLst>
            <a:rect l="0" t="0" r="r" b="b"/>
            <a:pathLst>
              <a:path w="657225" h="133985">
                <a:moveTo>
                  <a:pt x="0" y="0"/>
                </a:moveTo>
                <a:lnTo>
                  <a:pt x="656844" y="0"/>
                </a:lnTo>
                <a:lnTo>
                  <a:pt x="656844" y="133984"/>
                </a:lnTo>
                <a:lnTo>
                  <a:pt x="0" y="13398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0" name="object 75"/>
          <p:cNvSpPr>
            <a:spLocks/>
          </p:cNvSpPr>
          <p:nvPr/>
        </p:nvSpPr>
        <p:spPr bwMode="auto">
          <a:xfrm>
            <a:off x="3759200" y="4021138"/>
            <a:ext cx="650875" cy="244475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259798" y="2477"/>
              </a:cxn>
              <a:cxn ang="0">
                <a:pos x="198721" y="9584"/>
              </a:cxn>
              <a:cxn ang="0">
                <a:pos x="143451" y="20828"/>
              </a:cxn>
              <a:cxn ang="0">
                <a:pos x="95297" y="35718"/>
              </a:cxn>
              <a:cxn ang="0">
                <a:pos x="55567" y="53764"/>
              </a:cxn>
              <a:cxn ang="0">
                <a:pos x="6610" y="97355"/>
              </a:cxn>
              <a:cxn ang="0">
                <a:pos x="0" y="121919"/>
              </a:cxn>
              <a:cxn ang="0">
                <a:pos x="6610" y="146484"/>
              </a:cxn>
              <a:cxn ang="0">
                <a:pos x="55567" y="190075"/>
              </a:cxn>
              <a:cxn ang="0">
                <a:pos x="95297" y="208121"/>
              </a:cxn>
              <a:cxn ang="0">
                <a:pos x="143451" y="223011"/>
              </a:cxn>
              <a:cxn ang="0">
                <a:pos x="198721" y="234255"/>
              </a:cxn>
              <a:cxn ang="0">
                <a:pos x="259798" y="241362"/>
              </a:cxn>
              <a:cxn ang="0">
                <a:pos x="325374" y="243839"/>
              </a:cxn>
              <a:cxn ang="0">
                <a:pos x="390949" y="241362"/>
              </a:cxn>
              <a:cxn ang="0">
                <a:pos x="452026" y="234255"/>
              </a:cxn>
              <a:cxn ang="0">
                <a:pos x="507296" y="223011"/>
              </a:cxn>
              <a:cxn ang="0">
                <a:pos x="555450" y="208121"/>
              </a:cxn>
              <a:cxn ang="0">
                <a:pos x="595180" y="190075"/>
              </a:cxn>
              <a:cxn ang="0">
                <a:pos x="644137" y="146484"/>
              </a:cxn>
              <a:cxn ang="0">
                <a:pos x="650747" y="121919"/>
              </a:cxn>
              <a:cxn ang="0">
                <a:pos x="644137" y="97355"/>
              </a:cxn>
              <a:cxn ang="0">
                <a:pos x="595180" y="53764"/>
              </a:cxn>
              <a:cxn ang="0">
                <a:pos x="555450" y="35718"/>
              </a:cxn>
              <a:cxn ang="0">
                <a:pos x="507296" y="20828"/>
              </a:cxn>
              <a:cxn ang="0">
                <a:pos x="452026" y="9584"/>
              </a:cxn>
              <a:cxn ang="0">
                <a:pos x="390949" y="2477"/>
              </a:cxn>
              <a:cxn ang="0">
                <a:pos x="325374" y="0"/>
              </a:cxn>
            </a:cxnLst>
            <a:rect l="0" t="0" r="r" b="b"/>
            <a:pathLst>
              <a:path w="650875" h="243839">
                <a:moveTo>
                  <a:pt x="325374" y="0"/>
                </a:moveTo>
                <a:lnTo>
                  <a:pt x="259798" y="2477"/>
                </a:lnTo>
                <a:lnTo>
                  <a:pt x="198721" y="9584"/>
                </a:lnTo>
                <a:lnTo>
                  <a:pt x="143451" y="20828"/>
                </a:lnTo>
                <a:lnTo>
                  <a:pt x="95297" y="35718"/>
                </a:lnTo>
                <a:lnTo>
                  <a:pt x="55567" y="53764"/>
                </a:lnTo>
                <a:lnTo>
                  <a:pt x="6610" y="97355"/>
                </a:lnTo>
                <a:lnTo>
                  <a:pt x="0" y="121919"/>
                </a:lnTo>
                <a:lnTo>
                  <a:pt x="6610" y="146484"/>
                </a:lnTo>
                <a:lnTo>
                  <a:pt x="55567" y="190075"/>
                </a:lnTo>
                <a:lnTo>
                  <a:pt x="95297" y="208121"/>
                </a:lnTo>
                <a:lnTo>
                  <a:pt x="143451" y="223011"/>
                </a:lnTo>
                <a:lnTo>
                  <a:pt x="198721" y="234255"/>
                </a:lnTo>
                <a:lnTo>
                  <a:pt x="259798" y="241362"/>
                </a:lnTo>
                <a:lnTo>
                  <a:pt x="325374" y="243839"/>
                </a:lnTo>
                <a:lnTo>
                  <a:pt x="390949" y="241362"/>
                </a:lnTo>
                <a:lnTo>
                  <a:pt x="452026" y="234255"/>
                </a:lnTo>
                <a:lnTo>
                  <a:pt x="507296" y="223011"/>
                </a:lnTo>
                <a:lnTo>
                  <a:pt x="555450" y="208121"/>
                </a:lnTo>
                <a:lnTo>
                  <a:pt x="595180" y="190075"/>
                </a:lnTo>
                <a:lnTo>
                  <a:pt x="644137" y="146484"/>
                </a:lnTo>
                <a:lnTo>
                  <a:pt x="650747" y="121919"/>
                </a:lnTo>
                <a:lnTo>
                  <a:pt x="644137" y="97355"/>
                </a:lnTo>
                <a:lnTo>
                  <a:pt x="595180" y="53764"/>
                </a:lnTo>
                <a:lnTo>
                  <a:pt x="555450" y="35718"/>
                </a:lnTo>
                <a:lnTo>
                  <a:pt x="507296" y="20828"/>
                </a:lnTo>
                <a:lnTo>
                  <a:pt x="452026" y="9584"/>
                </a:lnTo>
                <a:lnTo>
                  <a:pt x="390949" y="2477"/>
                </a:lnTo>
                <a:lnTo>
                  <a:pt x="325374" y="0"/>
                </a:lnTo>
                <a:close/>
              </a:path>
            </a:pathLst>
          </a:custGeom>
          <a:solidFill>
            <a:srgbClr val="635D5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1" name="object 76"/>
          <p:cNvSpPr>
            <a:spLocks/>
          </p:cNvSpPr>
          <p:nvPr/>
        </p:nvSpPr>
        <p:spPr bwMode="auto">
          <a:xfrm>
            <a:off x="3759200" y="3892550"/>
            <a:ext cx="650875" cy="246063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259798" y="2489"/>
              </a:cxn>
              <a:cxn ang="0">
                <a:pos x="198721" y="9632"/>
              </a:cxn>
              <a:cxn ang="0">
                <a:pos x="143451" y="20935"/>
              </a:cxn>
              <a:cxn ang="0">
                <a:pos x="95297" y="35909"/>
              </a:cxn>
              <a:cxn ang="0">
                <a:pos x="55567" y="54061"/>
              </a:cxn>
              <a:cxn ang="0">
                <a:pos x="6610" y="97939"/>
              </a:cxn>
              <a:cxn ang="0">
                <a:pos x="0" y="122681"/>
              </a:cxn>
              <a:cxn ang="0">
                <a:pos x="6610" y="147424"/>
              </a:cxn>
              <a:cxn ang="0">
                <a:pos x="55567" y="191302"/>
              </a:cxn>
              <a:cxn ang="0">
                <a:pos x="95297" y="209454"/>
              </a:cxn>
              <a:cxn ang="0">
                <a:pos x="143451" y="224428"/>
              </a:cxn>
              <a:cxn ang="0">
                <a:pos x="198721" y="235731"/>
              </a:cxn>
              <a:cxn ang="0">
                <a:pos x="259798" y="242874"/>
              </a:cxn>
              <a:cxn ang="0">
                <a:pos x="325374" y="245363"/>
              </a:cxn>
              <a:cxn ang="0">
                <a:pos x="390949" y="242874"/>
              </a:cxn>
              <a:cxn ang="0">
                <a:pos x="452026" y="235731"/>
              </a:cxn>
              <a:cxn ang="0">
                <a:pos x="507296" y="224428"/>
              </a:cxn>
              <a:cxn ang="0">
                <a:pos x="555450" y="209454"/>
              </a:cxn>
              <a:cxn ang="0">
                <a:pos x="595180" y="191302"/>
              </a:cxn>
              <a:cxn ang="0">
                <a:pos x="644137" y="147424"/>
              </a:cxn>
              <a:cxn ang="0">
                <a:pos x="650747" y="122681"/>
              </a:cxn>
              <a:cxn ang="0">
                <a:pos x="644137" y="97939"/>
              </a:cxn>
              <a:cxn ang="0">
                <a:pos x="595180" y="54061"/>
              </a:cxn>
              <a:cxn ang="0">
                <a:pos x="555450" y="35909"/>
              </a:cxn>
              <a:cxn ang="0">
                <a:pos x="507296" y="20935"/>
              </a:cxn>
              <a:cxn ang="0">
                <a:pos x="452026" y="9632"/>
              </a:cxn>
              <a:cxn ang="0">
                <a:pos x="390949" y="2489"/>
              </a:cxn>
              <a:cxn ang="0">
                <a:pos x="325374" y="0"/>
              </a:cxn>
            </a:cxnLst>
            <a:rect l="0" t="0" r="r" b="b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7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BCBA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2" name="object 77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/>
            <a:ahLst/>
            <a:cxnLst>
              <a:cxn ang="0">
                <a:pos x="44450" y="0"/>
              </a:cxn>
              <a:cxn ang="0">
                <a:pos x="0" y="12700"/>
              </a:cxn>
              <a:cxn ang="0">
                <a:pos x="101726" y="57276"/>
              </a:cxn>
              <a:cxn ang="0">
                <a:pos x="44450" y="71500"/>
              </a:cxn>
              <a:cxn ang="0">
                <a:pos x="173100" y="71500"/>
              </a:cxn>
              <a:cxn ang="0">
                <a:pos x="182267" y="38226"/>
              </a:cxn>
              <a:cxn ang="0">
                <a:pos x="139826" y="38226"/>
              </a:cxn>
              <a:cxn ang="0">
                <a:pos x="44450" y="0"/>
              </a:cxn>
              <a:cxn ang="0">
                <a:pos x="185800" y="25400"/>
              </a:cxn>
              <a:cxn ang="0">
                <a:pos x="139826" y="38226"/>
              </a:cxn>
              <a:cxn ang="0">
                <a:pos x="182267" y="38226"/>
              </a:cxn>
              <a:cxn ang="0">
                <a:pos x="185800" y="25400"/>
              </a:cxn>
            </a:cxnLst>
            <a:rect l="0" t="0" r="r" b="b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3" name="object 78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/>
            <a:ahLst/>
            <a:cxnLst>
              <a:cxn ang="0">
                <a:pos x="44450" y="0"/>
              </a:cxn>
              <a:cxn ang="0">
                <a:pos x="0" y="12700"/>
              </a:cxn>
              <a:cxn ang="0">
                <a:pos x="101726" y="57276"/>
              </a:cxn>
              <a:cxn ang="0">
                <a:pos x="44450" y="71500"/>
              </a:cxn>
              <a:cxn ang="0">
                <a:pos x="173100" y="71500"/>
              </a:cxn>
              <a:cxn ang="0">
                <a:pos x="182267" y="38226"/>
              </a:cxn>
              <a:cxn ang="0">
                <a:pos x="139826" y="38226"/>
              </a:cxn>
              <a:cxn ang="0">
                <a:pos x="44450" y="0"/>
              </a:cxn>
              <a:cxn ang="0">
                <a:pos x="185800" y="25400"/>
              </a:cxn>
              <a:cxn ang="0">
                <a:pos x="139826" y="38226"/>
              </a:cxn>
              <a:cxn ang="0">
                <a:pos x="182267" y="38226"/>
              </a:cxn>
              <a:cxn ang="0">
                <a:pos x="185800" y="25400"/>
              </a:cxn>
            </a:cxnLst>
            <a:rect l="0" t="0" r="r" b="b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4" name="object 79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/>
            <a:ahLst/>
            <a:cxnLst>
              <a:cxn ang="0">
                <a:pos x="133425" y="32003"/>
              </a:cxn>
              <a:cxn ang="0">
                <a:pos x="42799" y="32003"/>
              </a:cxn>
              <a:cxn ang="0">
                <a:pos x="146050" y="63881"/>
              </a:cxn>
              <a:cxn ang="0">
                <a:pos x="190500" y="51181"/>
              </a:cxn>
              <a:cxn ang="0">
                <a:pos x="133425" y="32003"/>
              </a:cxn>
              <a:cxn ang="0">
                <a:pos x="146050" y="0"/>
              </a:cxn>
              <a:cxn ang="0">
                <a:pos x="12700" y="0"/>
              </a:cxn>
              <a:cxn ang="0">
                <a:pos x="0" y="51181"/>
              </a:cxn>
              <a:cxn ang="0">
                <a:pos x="42799" y="32003"/>
              </a:cxn>
              <a:cxn ang="0">
                <a:pos x="133425" y="32003"/>
              </a:cxn>
              <a:cxn ang="0">
                <a:pos x="95250" y="19176"/>
              </a:cxn>
              <a:cxn ang="0">
                <a:pos x="146050" y="0"/>
              </a:cxn>
            </a:cxnLst>
            <a:rect l="0" t="0" r="r" b="b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5" name="object 80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/>
            <a:ahLst/>
            <a:cxnLst>
              <a:cxn ang="0">
                <a:pos x="133425" y="32003"/>
              </a:cxn>
              <a:cxn ang="0">
                <a:pos x="42799" y="32003"/>
              </a:cxn>
              <a:cxn ang="0">
                <a:pos x="146050" y="63881"/>
              </a:cxn>
              <a:cxn ang="0">
                <a:pos x="190500" y="51181"/>
              </a:cxn>
              <a:cxn ang="0">
                <a:pos x="133425" y="32003"/>
              </a:cxn>
              <a:cxn ang="0">
                <a:pos x="146050" y="0"/>
              </a:cxn>
              <a:cxn ang="0">
                <a:pos x="12700" y="0"/>
              </a:cxn>
              <a:cxn ang="0">
                <a:pos x="0" y="51181"/>
              </a:cxn>
              <a:cxn ang="0">
                <a:pos x="42799" y="32003"/>
              </a:cxn>
              <a:cxn ang="0">
                <a:pos x="133425" y="32003"/>
              </a:cxn>
              <a:cxn ang="0">
                <a:pos x="95250" y="19176"/>
              </a:cxn>
              <a:cxn ang="0">
                <a:pos x="146050" y="0"/>
              </a:cxn>
            </a:cxnLst>
            <a:rect l="0" t="0" r="r" b="b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6" name="object 81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/>
            <a:ahLst/>
            <a:cxnLst>
              <a:cxn ang="0">
                <a:pos x="171450" y="0"/>
              </a:cxn>
              <a:cxn ang="0">
                <a:pos x="44450" y="0"/>
              </a:cxn>
              <a:cxn ang="0">
                <a:pos x="107950" y="12700"/>
              </a:cxn>
              <a:cxn ang="0">
                <a:pos x="0" y="57276"/>
              </a:cxn>
              <a:cxn ang="0">
                <a:pos x="44450" y="71500"/>
              </a:cxn>
              <a:cxn ang="0">
                <a:pos x="139700" y="25400"/>
              </a:cxn>
              <a:cxn ang="0">
                <a:pos x="184107" y="25400"/>
              </a:cxn>
              <a:cxn ang="0">
                <a:pos x="171450" y="0"/>
              </a:cxn>
              <a:cxn ang="0">
                <a:pos x="184107" y="25400"/>
              </a:cxn>
              <a:cxn ang="0">
                <a:pos x="139700" y="25400"/>
              </a:cxn>
              <a:cxn ang="0">
                <a:pos x="190500" y="38226"/>
              </a:cxn>
              <a:cxn ang="0">
                <a:pos x="184107" y="25400"/>
              </a:cxn>
            </a:cxnLst>
            <a:rect l="0" t="0" r="r" b="b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7" name="object 82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/>
            <a:ahLst/>
            <a:cxnLst>
              <a:cxn ang="0">
                <a:pos x="171450" y="0"/>
              </a:cxn>
              <a:cxn ang="0">
                <a:pos x="44450" y="0"/>
              </a:cxn>
              <a:cxn ang="0">
                <a:pos x="107950" y="12700"/>
              </a:cxn>
              <a:cxn ang="0">
                <a:pos x="0" y="57276"/>
              </a:cxn>
              <a:cxn ang="0">
                <a:pos x="44450" y="71500"/>
              </a:cxn>
              <a:cxn ang="0">
                <a:pos x="139700" y="25400"/>
              </a:cxn>
              <a:cxn ang="0">
                <a:pos x="184107" y="25400"/>
              </a:cxn>
              <a:cxn ang="0">
                <a:pos x="171450" y="0"/>
              </a:cxn>
              <a:cxn ang="0">
                <a:pos x="184107" y="25400"/>
              </a:cxn>
              <a:cxn ang="0">
                <a:pos x="139700" y="25400"/>
              </a:cxn>
              <a:cxn ang="0">
                <a:pos x="190500" y="38226"/>
              </a:cxn>
              <a:cxn ang="0">
                <a:pos x="184107" y="25400"/>
              </a:cxn>
            </a:cxnLst>
            <a:rect l="0" t="0" r="r" b="b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8" name="object 83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/>
            <a:ahLst/>
            <a:cxnLst>
              <a:cxn ang="0">
                <a:pos x="0" y="31750"/>
              </a:cxn>
              <a:cxn ang="0">
                <a:pos x="12700" y="76200"/>
              </a:cxn>
              <a:cxn ang="0">
                <a:pos x="139826" y="76200"/>
              </a:cxn>
              <a:cxn ang="0">
                <a:pos x="81025" y="63500"/>
              </a:cxn>
              <a:cxn ang="0">
                <a:pos x="119745" y="44450"/>
              </a:cxn>
              <a:cxn ang="0">
                <a:pos x="42925" y="44450"/>
              </a:cxn>
              <a:cxn ang="0">
                <a:pos x="0" y="31750"/>
              </a:cxn>
              <a:cxn ang="0">
                <a:pos x="139826" y="0"/>
              </a:cxn>
              <a:cxn ang="0">
                <a:pos x="42925" y="44450"/>
              </a:cxn>
              <a:cxn ang="0">
                <a:pos x="119745" y="44450"/>
              </a:cxn>
              <a:cxn ang="0">
                <a:pos x="184276" y="12700"/>
              </a:cxn>
              <a:cxn ang="0">
                <a:pos x="139826" y="0"/>
              </a:cxn>
            </a:cxnLst>
            <a:rect l="0" t="0" r="r" b="b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9" name="object 84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/>
            <a:ahLst/>
            <a:cxnLst>
              <a:cxn ang="0">
                <a:pos x="0" y="31750"/>
              </a:cxn>
              <a:cxn ang="0">
                <a:pos x="12700" y="76200"/>
              </a:cxn>
              <a:cxn ang="0">
                <a:pos x="139826" y="76200"/>
              </a:cxn>
              <a:cxn ang="0">
                <a:pos x="81025" y="63500"/>
              </a:cxn>
              <a:cxn ang="0">
                <a:pos x="119745" y="44450"/>
              </a:cxn>
              <a:cxn ang="0">
                <a:pos x="42925" y="44450"/>
              </a:cxn>
              <a:cxn ang="0">
                <a:pos x="0" y="31750"/>
              </a:cxn>
              <a:cxn ang="0">
                <a:pos x="139826" y="0"/>
              </a:cxn>
              <a:cxn ang="0">
                <a:pos x="42925" y="44450"/>
              </a:cxn>
              <a:cxn ang="0">
                <a:pos x="119745" y="44450"/>
              </a:cxn>
              <a:cxn ang="0">
                <a:pos x="184276" y="12700"/>
              </a:cxn>
              <a:cxn ang="0">
                <a:pos x="139826" y="0"/>
              </a:cxn>
            </a:cxnLst>
            <a:rect l="0" t="0" r="r" b="b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3581400" y="2968625"/>
            <a:ext cx="2362200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36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IP:158.108.33.1</a:t>
            </a:r>
            <a:endParaRPr sz="1400">
              <a:latin typeface="Arial"/>
              <a:cs typeface="Arial"/>
            </a:endParaRPr>
          </a:p>
          <a:p>
            <a:pPr marL="86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00:00:0c:06:13:4a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0700" y="3630613"/>
            <a:ext cx="13843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X to Y</a:t>
            </a:r>
            <a:r>
              <a:rPr sz="1600" b="1" spc="-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2788" y="3427413"/>
            <a:ext cx="925512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3865" algn="l"/>
                <a:tab pos="911225" algn="l"/>
              </a:tabLst>
              <a:defRPr/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X	</a:t>
            </a:r>
            <a:r>
              <a:rPr sz="1800" b="1" u="heavy" dirty="0">
                <a:solidFill>
                  <a:srgbClr val="0000FF"/>
                </a:solid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479925" y="3643313"/>
            <a:ext cx="1905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784" name="object 89"/>
          <p:cNvSpPr txBox="1">
            <a:spLocks noChangeArrowheads="1"/>
          </p:cNvSpPr>
          <p:nvPr/>
        </p:nvSpPr>
        <p:spPr bwMode="auto">
          <a:xfrm>
            <a:off x="7181850" y="3514725"/>
            <a:ext cx="619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06388" algn="l"/>
                <a:tab pos="454025" algn="l"/>
              </a:tabLst>
            </a:pPr>
            <a:r>
              <a:rPr lang="th-TH" sz="1800" b="1" u="sng">
                <a:solidFill>
                  <a:srgbClr val="0000FF"/>
                </a:solidFill>
                <a:cs typeface="Arial" charset="0"/>
              </a:rPr>
              <a:t> 	</a:t>
            </a:r>
            <a:r>
              <a:rPr lang="th-TH" sz="1800" b="1">
                <a:solidFill>
                  <a:srgbClr val="0000FF"/>
                </a:solidFill>
                <a:cs typeface="Arial" charset="0"/>
              </a:rPr>
              <a:t>	Y</a:t>
            </a:r>
            <a:endParaRPr lang="th-TH" sz="1800">
              <a:cs typeface="Arial" charset="0"/>
            </a:endParaRPr>
          </a:p>
        </p:txBody>
      </p:sp>
      <p:sp>
        <p:nvSpPr>
          <p:cNvPr id="29785" name="object 90"/>
          <p:cNvSpPr>
            <a:spLocks/>
          </p:cNvSpPr>
          <p:nvPr/>
        </p:nvSpPr>
        <p:spPr bwMode="auto">
          <a:xfrm>
            <a:off x="3127375" y="4125913"/>
            <a:ext cx="539750" cy="150812"/>
          </a:xfrm>
          <a:custGeom>
            <a:avLst/>
            <a:gdLst/>
            <a:ahLst/>
            <a:cxnLst>
              <a:cxn ang="0">
                <a:pos x="150875" y="0"/>
              </a:cxn>
              <a:cxn ang="0">
                <a:pos x="0" y="75437"/>
              </a:cxn>
              <a:cxn ang="0">
                <a:pos x="150875" y="150875"/>
              </a:cxn>
              <a:cxn ang="0">
                <a:pos x="117347" y="100583"/>
              </a:cxn>
              <a:cxn ang="0">
                <a:pos x="100583" y="100583"/>
              </a:cxn>
              <a:cxn ang="0">
                <a:pos x="100583" y="50291"/>
              </a:cxn>
              <a:cxn ang="0">
                <a:pos x="117347" y="50291"/>
              </a:cxn>
              <a:cxn ang="0">
                <a:pos x="150875" y="0"/>
              </a:cxn>
              <a:cxn ang="0">
                <a:pos x="100583" y="75437"/>
              </a:cxn>
              <a:cxn ang="0">
                <a:pos x="100583" y="100583"/>
              </a:cxn>
              <a:cxn ang="0">
                <a:pos x="117347" y="100583"/>
              </a:cxn>
              <a:cxn ang="0">
                <a:pos x="100583" y="75437"/>
              </a:cxn>
              <a:cxn ang="0">
                <a:pos x="539495" y="50291"/>
              </a:cxn>
              <a:cxn ang="0">
                <a:pos x="117347" y="50291"/>
              </a:cxn>
              <a:cxn ang="0">
                <a:pos x="100583" y="75437"/>
              </a:cxn>
              <a:cxn ang="0">
                <a:pos x="117347" y="100583"/>
              </a:cxn>
              <a:cxn ang="0">
                <a:pos x="539495" y="100583"/>
              </a:cxn>
              <a:cxn ang="0">
                <a:pos x="539495" y="50291"/>
              </a:cxn>
              <a:cxn ang="0">
                <a:pos x="117347" y="50291"/>
              </a:cxn>
              <a:cxn ang="0">
                <a:pos x="100583" y="50291"/>
              </a:cxn>
              <a:cxn ang="0">
                <a:pos x="100583" y="75437"/>
              </a:cxn>
              <a:cxn ang="0">
                <a:pos x="117347" y="50291"/>
              </a:cxn>
            </a:cxnLst>
            <a:rect l="0" t="0" r="r" b="b"/>
            <a:pathLst>
              <a:path w="53975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17347" y="100583"/>
                </a:lnTo>
                <a:lnTo>
                  <a:pt x="100583" y="100583"/>
                </a:lnTo>
                <a:lnTo>
                  <a:pt x="100583" y="50291"/>
                </a:lnTo>
                <a:lnTo>
                  <a:pt x="117347" y="50291"/>
                </a:lnTo>
                <a:lnTo>
                  <a:pt x="150875" y="0"/>
                </a:lnTo>
                <a:close/>
              </a:path>
              <a:path w="539750" h="151129">
                <a:moveTo>
                  <a:pt x="100583" y="75437"/>
                </a:moveTo>
                <a:lnTo>
                  <a:pt x="100583" y="100583"/>
                </a:lnTo>
                <a:lnTo>
                  <a:pt x="117347" y="100583"/>
                </a:lnTo>
                <a:lnTo>
                  <a:pt x="100583" y="75437"/>
                </a:lnTo>
                <a:close/>
              </a:path>
              <a:path w="539750" h="151129">
                <a:moveTo>
                  <a:pt x="539495" y="50291"/>
                </a:moveTo>
                <a:lnTo>
                  <a:pt x="117347" y="50291"/>
                </a:lnTo>
                <a:lnTo>
                  <a:pt x="100583" y="75437"/>
                </a:lnTo>
                <a:lnTo>
                  <a:pt x="117347" y="100583"/>
                </a:lnTo>
                <a:lnTo>
                  <a:pt x="539495" y="100583"/>
                </a:lnTo>
                <a:lnTo>
                  <a:pt x="539495" y="50291"/>
                </a:lnTo>
                <a:close/>
              </a:path>
              <a:path w="539750" h="151129">
                <a:moveTo>
                  <a:pt x="117347" y="50291"/>
                </a:moveTo>
                <a:lnTo>
                  <a:pt x="100583" y="50291"/>
                </a:lnTo>
                <a:lnTo>
                  <a:pt x="100583" y="75437"/>
                </a:lnTo>
                <a:lnTo>
                  <a:pt x="117347" y="50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803275" y="4287838"/>
            <a:ext cx="7216775" cy="1874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9350"/>
            <a:r>
              <a:rPr lang="th-TH" sz="1600" b="1">
                <a:solidFill>
                  <a:srgbClr val="993300"/>
                </a:solidFill>
                <a:cs typeface="Arial" charset="0"/>
              </a:rPr>
              <a:t>R send 158.108.40.1 with 00:00:0c:06:13:4a</a:t>
            </a:r>
            <a:endParaRPr lang="th-TH" sz="1600">
              <a:cs typeface="Arial" charset="0"/>
            </a:endParaRPr>
          </a:p>
          <a:p>
            <a:pPr marL="2419350">
              <a:spcBef>
                <a:spcPts val="25"/>
              </a:spcBef>
            </a:pP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78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Useful when some nodes on a network cannot support subnet</a:t>
            </a:r>
          </a:p>
          <a:p>
            <a:pPr marL="765175" lvl="1" indent="-180975">
              <a:spcBef>
                <a:spcPts val="88"/>
              </a:spcBef>
              <a:buClr>
                <a:srgbClr val="993300"/>
              </a:buClr>
              <a:buSzPct val="66000"/>
              <a:buFont typeface="Wingdings" pitchFamily="2" charset="2"/>
              <a:buChar char=""/>
            </a:pPr>
            <a:r>
              <a:rPr lang="th-TH" sz="1600" b="1">
                <a:latin typeface="Tahoma" pitchFamily="34" charset="0"/>
                <a:cs typeface="Tahoma" pitchFamily="34" charset="0"/>
              </a:rPr>
              <a:t>X do not understand subnet, so it thinks that  Y is on the same subnet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765175" lvl="1" indent="-180975">
              <a:spcBef>
                <a:spcPts val="25"/>
              </a:spcBef>
              <a:buClr>
                <a:srgbClr val="993300"/>
              </a:buClr>
              <a:buFont typeface="Wingdings" pitchFamily="2" charset="2"/>
              <a:buChar char=""/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65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must be configured to be a proxy ARP</a:t>
            </a:r>
          </a:p>
        </p:txBody>
      </p:sp>
      <p:sp>
        <p:nvSpPr>
          <p:cNvPr id="29787" name="object 9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9A61AEB-BE34-4291-B232-E3C0DD311217}" type="slidenum">
              <a:rPr lang="th-TH">
                <a:solidFill>
                  <a:schemeClr val="tx1"/>
                </a:solidFill>
              </a:rPr>
              <a:pPr marL="209550"/>
              <a:t>23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RARP</a:t>
            </a:r>
          </a:p>
        </p:txBody>
      </p:sp>
      <p:sp>
        <p:nvSpPr>
          <p:cNvPr id="307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B3F3FEA-BD38-4CD5-AF44-E80396B4FD49}" type="slidenum">
              <a:rPr lang="th-TH">
                <a:solidFill>
                  <a:schemeClr val="tx1"/>
                </a:solidFill>
              </a:rPr>
              <a:pPr marL="209550"/>
              <a:t>24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2988" indent="-342900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Reverse ARP : </a:t>
            </a:r>
            <a:r>
              <a:rPr lang="th-TH" smtClean="0">
                <a:latin typeface="Tahoma" pitchFamily="34" charset="0"/>
                <a:cs typeface="Tahoma" pitchFamily="34" charset="0"/>
              </a:rPr>
              <a:t>map MAC to IP addr</a:t>
            </a:r>
          </a:p>
          <a:p>
            <a:pPr marL="1042988" indent="-342900" eaLnBrk="1" hangingPunct="1">
              <a:lnSpc>
                <a:spcPts val="2688"/>
              </a:lnSpc>
              <a:spcBef>
                <a:spcPts val="6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For device that can not store IP, usually  diskless workstations</a:t>
            </a:r>
          </a:p>
          <a:p>
            <a:pPr marL="1042988" indent="-342900" eaLnBrk="1" hangingPunct="1">
              <a:spcBef>
                <a:spcPts val="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Need to setup server with RARP table</a:t>
            </a:r>
          </a:p>
          <a:p>
            <a:pPr marL="1042988" indent="-342900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the same frame format</a:t>
            </a:r>
          </a:p>
          <a:p>
            <a:pPr marL="1444625" lvl="1" indent="-285750" eaLnBrk="1" hangingPunct="1"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0x0835 for Ethernet RARP request</a:t>
            </a:r>
          </a:p>
          <a:p>
            <a:pPr marL="1444625" lvl="1" indent="-285750" eaLnBrk="1" hangingPunct="1">
              <a:lnSpc>
                <a:spcPts val="2600"/>
              </a:lnSpc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operation 0x003 = RARP request</a:t>
            </a:r>
          </a:p>
          <a:p>
            <a:pPr marL="1042988" indent="-342900" eaLnBrk="1" hangingPunct="1">
              <a:lnSpc>
                <a:spcPts val="2588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0x004 = RARP reply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  <a:p>
            <a:pPr marL="1042988" indent="-342900" eaLnBrk="1" hangingPunct="1">
              <a:lnSpc>
                <a:spcPts val="3025"/>
              </a:lnSpc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RARP can not operate across router, BOOTP</a:t>
            </a:r>
          </a:p>
          <a:p>
            <a:pPr marL="1042988" indent="-342900" eaLnBrk="1" hangingPunct="1">
              <a:lnSpc>
                <a:spcPts val="3025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more spread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5575" y="1922463"/>
            <a:ext cx="6900863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Internet </a:t>
            </a:r>
            <a:r>
              <a:rPr sz="3600" dirty="0"/>
              <a:t>Control Message</a:t>
            </a:r>
            <a:r>
              <a:rPr sz="3600" spc="-110" dirty="0"/>
              <a:t> </a:t>
            </a:r>
            <a:r>
              <a:rPr sz="3600" spc="-5" dirty="0"/>
              <a:t>Protocol</a:t>
            </a:r>
            <a:endParaRPr sz="3600"/>
          </a:p>
        </p:txBody>
      </p:sp>
      <p:sp>
        <p:nvSpPr>
          <p:cNvPr id="3175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3C6677F-341A-4F2E-B69D-7685201BC547}" type="slidenum">
              <a:rPr lang="th-TH">
                <a:solidFill>
                  <a:schemeClr val="tx1"/>
                </a:solidFill>
              </a:rPr>
              <a:pPr marL="209550"/>
              <a:t>25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7813" y="2422525"/>
            <a:ext cx="15811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(ICMP)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CA61BA7-F6AC-42BA-B8E2-6747CF2E7D8B}" type="slidenum">
              <a:rPr lang="th-TH">
                <a:solidFill>
                  <a:schemeClr val="tx1"/>
                </a:solidFill>
              </a:rPr>
              <a:pPr marL="209550"/>
              <a:t>26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207000" cy="391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 error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generating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problem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TTL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exceed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unreachable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Serve as useful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diagnostics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ping,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82AD94A-6029-4985-878A-11A97D186383}" type="slidenum">
              <a:rPr lang="th-TH">
                <a:solidFill>
                  <a:schemeClr val="tx1"/>
                </a:solidFill>
              </a:rPr>
              <a:pPr marL="209550"/>
              <a:t>27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599362" cy="306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 </a:t>
            </a:r>
            <a:r>
              <a:rPr spc="-5" dirty="0">
                <a:latin typeface="Tahoma"/>
                <a:cs typeface="Tahoma"/>
              </a:rPr>
              <a:t>error </a:t>
            </a:r>
            <a:r>
              <a:rPr spc="-10" dirty="0">
                <a:latin typeface="Tahoma"/>
                <a:cs typeface="Tahoma"/>
              </a:rPr>
              <a:t>messages </a:t>
            </a:r>
            <a:r>
              <a:rPr spc="-5" dirty="0">
                <a:latin typeface="Tahoma"/>
                <a:cs typeface="Tahoma"/>
              </a:rPr>
              <a:t>never generates due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to: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ICMP error messages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selves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Broadcast/Multicast </a:t>
            </a:r>
            <a:r>
              <a:rPr sz="2400" dirty="0">
                <a:latin typeface="Tahoma"/>
                <a:cs typeface="Tahoma"/>
              </a:rPr>
              <a:t>(prevent broadcast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Storms)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What are Broadcast Storms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 large number of broadcast datalink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frames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transmitted </a:t>
            </a:r>
            <a:r>
              <a:rPr sz="2400" dirty="0">
                <a:latin typeface="Tahoma"/>
                <a:cs typeface="Tahoma"/>
              </a:rPr>
              <a:t>nearly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simultaneous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LAN may be </a:t>
            </a:r>
            <a:r>
              <a:rPr sz="2400" spc="-5" dirty="0">
                <a:latin typeface="Tahoma"/>
                <a:cs typeface="Tahoma"/>
              </a:rPr>
              <a:t>freeze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Positioning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ICMP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504825" y="2916238"/>
            <a:ext cx="8181975" cy="1274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D9FE006-6A0B-4EB2-B933-66027229A8B7}" type="slidenum">
              <a:rPr lang="th-TH">
                <a:solidFill>
                  <a:schemeClr val="tx1"/>
                </a:solidFill>
              </a:rPr>
              <a:pPr marL="209550"/>
              <a:t>28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75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539750" y="2276475"/>
            <a:ext cx="7958138" cy="2328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4884738" y="6257925"/>
            <a:ext cx="731837" cy="25400"/>
          </a:xfrm>
          <a:custGeom>
            <a:avLst/>
            <a:gdLst/>
            <a:ahLst/>
            <a:cxnLst>
              <a:cxn ang="0">
                <a:pos x="0" y="24268"/>
              </a:cxn>
              <a:cxn ang="0">
                <a:pos x="730732" y="24268"/>
              </a:cxn>
              <a:cxn ang="0">
                <a:pos x="730732" y="0"/>
              </a:cxn>
              <a:cxn ang="0">
                <a:pos x="0" y="0"/>
              </a:cxn>
              <a:cxn ang="0">
                <a:pos x="0" y="24268"/>
              </a:cxn>
            </a:cxnLst>
            <a:rect l="0" t="0" r="r" b="b"/>
            <a:pathLst>
              <a:path w="730885" h="24764">
                <a:moveTo>
                  <a:pt x="0" y="24268"/>
                </a:moveTo>
                <a:lnTo>
                  <a:pt x="730732" y="24268"/>
                </a:lnTo>
                <a:lnTo>
                  <a:pt x="730732" y="0"/>
                </a:lnTo>
                <a:lnTo>
                  <a:pt x="0" y="0"/>
                </a:lnTo>
                <a:lnTo>
                  <a:pt x="0" y="24268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4884738" y="6281738"/>
            <a:ext cx="731837" cy="12700"/>
          </a:xfrm>
          <a:custGeom>
            <a:avLst/>
            <a:gdLst/>
            <a:ahLst/>
            <a:cxnLst>
              <a:cxn ang="0">
                <a:pos x="0" y="12045"/>
              </a:cxn>
              <a:cxn ang="0">
                <a:pos x="730732" y="12045"/>
              </a:cxn>
              <a:cxn ang="0">
                <a:pos x="730732" y="0"/>
              </a:cxn>
              <a:cxn ang="0">
                <a:pos x="0" y="0"/>
              </a:cxn>
              <a:cxn ang="0">
                <a:pos x="0" y="12045"/>
              </a:cxn>
            </a:cxnLst>
            <a:rect l="0" t="0" r="r" b="b"/>
            <a:pathLst>
              <a:path w="730885" h="12064">
                <a:moveTo>
                  <a:pt x="0" y="12045"/>
                </a:moveTo>
                <a:lnTo>
                  <a:pt x="730732" y="12045"/>
                </a:lnTo>
                <a:lnTo>
                  <a:pt x="730732" y="0"/>
                </a:lnTo>
                <a:lnTo>
                  <a:pt x="0" y="0"/>
                </a:lnTo>
                <a:lnTo>
                  <a:pt x="0" y="12045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1462088" y="6270625"/>
            <a:ext cx="1304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3986" y="0"/>
              </a:cxn>
            </a:cxnLst>
            <a:rect l="0" t="0" r="r" b="b"/>
            <a:pathLst>
              <a:path w="1304289">
                <a:moveTo>
                  <a:pt x="0" y="0"/>
                </a:moveTo>
                <a:lnTo>
                  <a:pt x="1303986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449388" y="6288088"/>
            <a:ext cx="131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6089" y="0"/>
              </a:cxn>
            </a:cxnLst>
            <a:rect l="0" t="0" r="r" b="b"/>
            <a:pathLst>
              <a:path w="1316355">
                <a:moveTo>
                  <a:pt x="0" y="0"/>
                </a:moveTo>
                <a:lnTo>
                  <a:pt x="131608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1449388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0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02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5627688" y="6270625"/>
            <a:ext cx="1635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5080" y="0"/>
              </a:cxn>
            </a:cxnLst>
            <a:rect l="0" t="0" r="r" b="b"/>
            <a:pathLst>
              <a:path w="1635125">
                <a:moveTo>
                  <a:pt x="0" y="0"/>
                </a:moveTo>
                <a:lnTo>
                  <a:pt x="1635080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5616575" y="6288088"/>
            <a:ext cx="164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7169" y="0"/>
              </a:cxn>
            </a:cxnLst>
            <a:rect l="0" t="0" r="r" b="b"/>
            <a:pathLst>
              <a:path w="1647190">
                <a:moveTo>
                  <a:pt x="0" y="0"/>
                </a:moveTo>
                <a:lnTo>
                  <a:pt x="164716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5616575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7275513" y="6270625"/>
            <a:ext cx="777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107" y="0"/>
              </a:cxn>
            </a:cxnLst>
            <a:rect l="0" t="0" r="r" b="b"/>
            <a:pathLst>
              <a:path w="777240">
                <a:moveTo>
                  <a:pt x="0" y="0"/>
                </a:moveTo>
                <a:lnTo>
                  <a:pt x="77710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8040688" y="5751513"/>
            <a:ext cx="0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06947"/>
              </a:cxn>
            </a:cxnLst>
            <a:rect l="0" t="0" r="r" b="b"/>
            <a:pathLst>
              <a:path h="507364">
                <a:moveTo>
                  <a:pt x="0" y="0"/>
                </a:moveTo>
                <a:lnTo>
                  <a:pt x="0" y="506947"/>
                </a:lnTo>
              </a:path>
            </a:pathLst>
          </a:custGeom>
          <a:noFill/>
          <a:ln w="2424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/>
          </p:cNvSpPr>
          <p:nvPr/>
        </p:nvSpPr>
        <p:spPr bwMode="auto">
          <a:xfrm>
            <a:off x="7262813" y="6288088"/>
            <a:ext cx="8016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1284" y="0"/>
              </a:cxn>
            </a:cxnLst>
            <a:rect l="0" t="0" r="r" b="b"/>
            <a:pathLst>
              <a:path w="801370">
                <a:moveTo>
                  <a:pt x="0" y="0"/>
                </a:moveTo>
                <a:lnTo>
                  <a:pt x="801284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7262813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8047038" y="5738813"/>
            <a:ext cx="0" cy="544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3700"/>
              </a:cxn>
            </a:cxnLst>
            <a:rect l="0" t="0" r="r" b="b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36335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17"/>
          <p:cNvSpPr>
            <a:spLocks/>
          </p:cNvSpPr>
          <p:nvPr/>
        </p:nvSpPr>
        <p:spPr bwMode="auto">
          <a:xfrm>
            <a:off x="2778125" y="6270625"/>
            <a:ext cx="1042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1424" y="0"/>
              </a:cxn>
            </a:cxnLst>
            <a:rect l="0" t="0" r="r" b="b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7" name="object 18"/>
          <p:cNvSpPr>
            <a:spLocks/>
          </p:cNvSpPr>
          <p:nvPr/>
        </p:nvSpPr>
        <p:spPr bwMode="auto">
          <a:xfrm>
            <a:off x="2765425" y="6288088"/>
            <a:ext cx="1054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3513" y="0"/>
              </a:cxn>
            </a:cxnLst>
            <a:rect l="0" t="0" r="r" b="b"/>
            <a:pathLst>
              <a:path w="1054100">
                <a:moveTo>
                  <a:pt x="0" y="0"/>
                </a:moveTo>
                <a:lnTo>
                  <a:pt x="1053513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8" name="object 19"/>
          <p:cNvSpPr>
            <a:spLocks/>
          </p:cNvSpPr>
          <p:nvPr/>
        </p:nvSpPr>
        <p:spPr bwMode="auto">
          <a:xfrm>
            <a:off x="2765425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9" name="object 20"/>
          <p:cNvSpPr>
            <a:spLocks/>
          </p:cNvSpPr>
          <p:nvPr/>
        </p:nvSpPr>
        <p:spPr bwMode="auto">
          <a:xfrm>
            <a:off x="3832225" y="6270625"/>
            <a:ext cx="1041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1424" y="0"/>
              </a:cxn>
            </a:cxnLst>
            <a:rect l="0" t="0" r="r" b="b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0" name="object 21"/>
          <p:cNvSpPr>
            <a:spLocks/>
          </p:cNvSpPr>
          <p:nvPr/>
        </p:nvSpPr>
        <p:spPr bwMode="auto">
          <a:xfrm>
            <a:off x="3819525" y="6288088"/>
            <a:ext cx="1066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5670" y="0"/>
              </a:cxn>
            </a:cxnLst>
            <a:rect l="0" t="0" r="r" b="b"/>
            <a:pathLst>
              <a:path w="1066164">
                <a:moveTo>
                  <a:pt x="0" y="0"/>
                </a:moveTo>
                <a:lnTo>
                  <a:pt x="1065670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1" name="object 22"/>
          <p:cNvSpPr>
            <a:spLocks/>
          </p:cNvSpPr>
          <p:nvPr/>
        </p:nvSpPr>
        <p:spPr bwMode="auto">
          <a:xfrm>
            <a:off x="3819525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57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5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2" name="object 23"/>
          <p:cNvSpPr>
            <a:spLocks/>
          </p:cNvSpPr>
          <p:nvPr/>
        </p:nvSpPr>
        <p:spPr bwMode="auto">
          <a:xfrm>
            <a:off x="4873625" y="62706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3" name="object 24"/>
          <p:cNvSpPr>
            <a:spLocks/>
          </p:cNvSpPr>
          <p:nvPr/>
        </p:nvSpPr>
        <p:spPr bwMode="auto">
          <a:xfrm>
            <a:off x="4849813" y="5705475"/>
            <a:ext cx="730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0732" y="0"/>
              </a:cxn>
            </a:cxnLst>
            <a:rect l="0" t="0" r="r" b="b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4" name="object 25"/>
          <p:cNvSpPr>
            <a:spLocks/>
          </p:cNvSpPr>
          <p:nvPr/>
        </p:nvSpPr>
        <p:spPr bwMode="auto">
          <a:xfrm>
            <a:off x="4884738" y="6254750"/>
            <a:ext cx="695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4465" y="0"/>
              </a:cxn>
            </a:cxnLst>
            <a:rect l="0" t="0" r="r" b="b"/>
            <a:pathLst>
              <a:path w="694689">
                <a:moveTo>
                  <a:pt x="0" y="0"/>
                </a:moveTo>
                <a:lnTo>
                  <a:pt x="69446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5" name="object 26"/>
          <p:cNvSpPr>
            <a:spLocks/>
          </p:cNvSpPr>
          <p:nvPr/>
        </p:nvSpPr>
        <p:spPr bwMode="auto">
          <a:xfrm>
            <a:off x="4849813" y="6254750"/>
            <a:ext cx="23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77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6" name="object 27"/>
          <p:cNvSpPr>
            <a:spLocks/>
          </p:cNvSpPr>
          <p:nvPr/>
        </p:nvSpPr>
        <p:spPr bwMode="auto">
          <a:xfrm>
            <a:off x="4873625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00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7" name="object 28"/>
          <p:cNvSpPr>
            <a:spLocks/>
          </p:cNvSpPr>
          <p:nvPr/>
        </p:nvSpPr>
        <p:spPr bwMode="auto">
          <a:xfrm>
            <a:off x="4849813" y="6248400"/>
            <a:ext cx="730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0732" y="0"/>
              </a:cxn>
            </a:cxnLst>
            <a:rect l="0" t="0" r="r" b="b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1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8" name="object 29"/>
          <p:cNvSpPr>
            <a:spLocks/>
          </p:cNvSpPr>
          <p:nvPr/>
        </p:nvSpPr>
        <p:spPr bwMode="auto">
          <a:xfrm>
            <a:off x="4849813" y="5711825"/>
            <a:ext cx="730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0732" y="0"/>
              </a:cxn>
            </a:cxnLst>
            <a:rect l="0" t="0" r="r" b="b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9" name="object 30"/>
          <p:cNvSpPr>
            <a:spLocks/>
          </p:cNvSpPr>
          <p:nvPr/>
        </p:nvSpPr>
        <p:spPr bwMode="auto">
          <a:xfrm>
            <a:off x="1419225" y="5708650"/>
            <a:ext cx="1317625" cy="12700"/>
          </a:xfrm>
          <a:custGeom>
            <a:avLst/>
            <a:gdLst/>
            <a:ahLst/>
            <a:cxnLst>
              <a:cxn ang="0">
                <a:pos x="0" y="13173"/>
              </a:cxn>
              <a:cxn ang="0">
                <a:pos x="1315918" y="13173"/>
              </a:cxn>
              <a:cxn ang="0">
                <a:pos x="1315918" y="0"/>
              </a:cxn>
              <a:cxn ang="0">
                <a:pos x="0" y="0"/>
              </a:cxn>
              <a:cxn ang="0">
                <a:pos x="0" y="13173"/>
              </a:cxn>
            </a:cxnLst>
            <a:rect l="0" t="0" r="r" b="b"/>
            <a:pathLst>
              <a:path w="1316355" h="13335">
                <a:moveTo>
                  <a:pt x="0" y="13173"/>
                </a:moveTo>
                <a:lnTo>
                  <a:pt x="1315918" y="13173"/>
                </a:lnTo>
                <a:lnTo>
                  <a:pt x="1315918" y="0"/>
                </a:lnTo>
                <a:lnTo>
                  <a:pt x="0" y="0"/>
                </a:lnTo>
                <a:lnTo>
                  <a:pt x="0" y="1317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0" name="object 31"/>
          <p:cNvSpPr>
            <a:spLocks/>
          </p:cNvSpPr>
          <p:nvPr/>
        </p:nvSpPr>
        <p:spPr bwMode="auto">
          <a:xfrm>
            <a:off x="1419225" y="6226175"/>
            <a:ext cx="1317625" cy="25400"/>
          </a:xfrm>
          <a:custGeom>
            <a:avLst/>
            <a:gdLst/>
            <a:ahLst/>
            <a:cxnLst>
              <a:cxn ang="0">
                <a:pos x="0" y="25474"/>
              </a:cxn>
              <a:cxn ang="0">
                <a:pos x="1315918" y="25474"/>
              </a:cxn>
              <a:cxn ang="0">
                <a:pos x="1315918" y="0"/>
              </a:cxn>
              <a:cxn ang="0">
                <a:pos x="0" y="0"/>
              </a:cxn>
              <a:cxn ang="0">
                <a:pos x="0" y="25474"/>
              </a:cxn>
            </a:cxnLst>
            <a:rect l="0" t="0" r="r" b="b"/>
            <a:pathLst>
              <a:path w="1316355" h="26035">
                <a:moveTo>
                  <a:pt x="0" y="25474"/>
                </a:moveTo>
                <a:lnTo>
                  <a:pt x="1315918" y="25474"/>
                </a:lnTo>
                <a:lnTo>
                  <a:pt x="1315918" y="0"/>
                </a:lnTo>
                <a:lnTo>
                  <a:pt x="0" y="0"/>
                </a:lnTo>
                <a:lnTo>
                  <a:pt x="0" y="25474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1" name="object 32"/>
          <p:cNvSpPr>
            <a:spLocks/>
          </p:cNvSpPr>
          <p:nvPr/>
        </p:nvSpPr>
        <p:spPr bwMode="auto">
          <a:xfrm>
            <a:off x="1414463" y="6254750"/>
            <a:ext cx="36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00" y="0"/>
              </a:cxn>
            </a:cxnLst>
            <a:rect l="0" t="0" r="r" b="b"/>
            <a:pathLst>
              <a:path w="36830">
                <a:moveTo>
                  <a:pt x="0" y="0"/>
                </a:moveTo>
                <a:lnTo>
                  <a:pt x="3630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2" name="object 33"/>
          <p:cNvSpPr>
            <a:spLocks/>
          </p:cNvSpPr>
          <p:nvPr/>
        </p:nvSpPr>
        <p:spPr bwMode="auto">
          <a:xfrm>
            <a:off x="1417638" y="6226175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57"/>
              </a:cxn>
            </a:cxnLst>
            <a:rect l="0" t="0" r="r" b="b"/>
            <a:pathLst>
              <a:path h="26035">
                <a:moveTo>
                  <a:pt x="0" y="0"/>
                </a:moveTo>
                <a:lnTo>
                  <a:pt x="0" y="25457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3" name="object 34"/>
          <p:cNvSpPr>
            <a:spLocks/>
          </p:cNvSpPr>
          <p:nvPr/>
        </p:nvSpPr>
        <p:spPr bwMode="auto">
          <a:xfrm>
            <a:off x="1417638" y="5708650"/>
            <a:ext cx="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799"/>
              </a:cxn>
            </a:cxnLst>
            <a:rect l="0" t="0" r="r" b="b"/>
            <a:pathLst>
              <a:path h="13970">
                <a:moveTo>
                  <a:pt x="0" y="0"/>
                </a:moveTo>
                <a:lnTo>
                  <a:pt x="0" y="13799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4" name="object 35"/>
          <p:cNvSpPr>
            <a:spLocks/>
          </p:cNvSpPr>
          <p:nvPr/>
        </p:nvSpPr>
        <p:spPr bwMode="auto">
          <a:xfrm>
            <a:off x="1414463" y="5705475"/>
            <a:ext cx="131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5918" y="0"/>
              </a:cxn>
            </a:cxnLst>
            <a:rect l="0" t="0" r="r" b="b"/>
            <a:pathLst>
              <a:path w="1316355">
                <a:moveTo>
                  <a:pt x="0" y="0"/>
                </a:moveTo>
                <a:lnTo>
                  <a:pt x="1315918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5" name="object 36"/>
          <p:cNvSpPr>
            <a:spLocks/>
          </p:cNvSpPr>
          <p:nvPr/>
        </p:nvSpPr>
        <p:spPr bwMode="auto">
          <a:xfrm>
            <a:off x="1462088" y="6254750"/>
            <a:ext cx="1268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7515" y="0"/>
              </a:cxn>
            </a:cxnLst>
            <a:rect l="0" t="0" r="r" b="b"/>
            <a:pathLst>
              <a:path w="1268095">
                <a:moveTo>
                  <a:pt x="0" y="0"/>
                </a:moveTo>
                <a:lnTo>
                  <a:pt x="126751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6" name="object 37"/>
          <p:cNvSpPr>
            <a:spLocks/>
          </p:cNvSpPr>
          <p:nvPr/>
        </p:nvSpPr>
        <p:spPr bwMode="auto">
          <a:xfrm>
            <a:off x="1449388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00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7" name="object 38"/>
          <p:cNvSpPr>
            <a:spLocks/>
          </p:cNvSpPr>
          <p:nvPr/>
        </p:nvSpPr>
        <p:spPr bwMode="auto">
          <a:xfrm>
            <a:off x="1419225" y="6248400"/>
            <a:ext cx="131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9867" y="0"/>
              </a:cxn>
            </a:cxnLst>
            <a:rect l="0" t="0" r="r" b="b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8" name="object 39"/>
          <p:cNvSpPr>
            <a:spLocks/>
          </p:cNvSpPr>
          <p:nvPr/>
        </p:nvSpPr>
        <p:spPr bwMode="auto">
          <a:xfrm>
            <a:off x="1422400" y="6226175"/>
            <a:ext cx="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21"/>
              </a:cxn>
            </a:cxnLst>
            <a:rect l="0" t="0" r="r" b="b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9" name="object 40"/>
          <p:cNvSpPr>
            <a:spLocks/>
          </p:cNvSpPr>
          <p:nvPr/>
        </p:nvSpPr>
        <p:spPr bwMode="auto">
          <a:xfrm>
            <a:off x="1422400" y="57150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62"/>
              </a:cxn>
            </a:cxnLst>
            <a:rect l="0" t="0" r="r" b="b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0" name="object 41"/>
          <p:cNvSpPr>
            <a:spLocks/>
          </p:cNvSpPr>
          <p:nvPr/>
        </p:nvSpPr>
        <p:spPr bwMode="auto">
          <a:xfrm>
            <a:off x="1419225" y="5711825"/>
            <a:ext cx="131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9867" y="0"/>
              </a:cxn>
            </a:cxnLst>
            <a:rect l="0" t="0" r="r" b="b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1" name="object 42"/>
          <p:cNvSpPr>
            <a:spLocks/>
          </p:cNvSpPr>
          <p:nvPr/>
        </p:nvSpPr>
        <p:spPr bwMode="auto">
          <a:xfrm>
            <a:off x="5586413" y="5708650"/>
            <a:ext cx="1646237" cy="542925"/>
          </a:xfrm>
          <a:custGeom>
            <a:avLst/>
            <a:gdLst/>
            <a:ahLst/>
            <a:cxnLst>
              <a:cxn ang="0">
                <a:pos x="0" y="543092"/>
              </a:cxn>
              <a:cxn ang="0">
                <a:pos x="1646964" y="543092"/>
              </a:cxn>
              <a:cxn ang="0">
                <a:pos x="1646964" y="0"/>
              </a:cxn>
              <a:cxn ang="0">
                <a:pos x="0" y="0"/>
              </a:cxn>
              <a:cxn ang="0">
                <a:pos x="0" y="543092"/>
              </a:cxn>
            </a:cxnLst>
            <a:rect l="0" t="0" r="r" b="b"/>
            <a:pathLst>
              <a:path w="1647190" h="543560">
                <a:moveTo>
                  <a:pt x="0" y="543092"/>
                </a:moveTo>
                <a:lnTo>
                  <a:pt x="1646964" y="543092"/>
                </a:lnTo>
                <a:lnTo>
                  <a:pt x="1646964" y="0"/>
                </a:lnTo>
                <a:lnTo>
                  <a:pt x="0" y="0"/>
                </a:lnTo>
                <a:lnTo>
                  <a:pt x="0" y="543092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2" name="object 43"/>
          <p:cNvSpPr>
            <a:spLocks/>
          </p:cNvSpPr>
          <p:nvPr/>
        </p:nvSpPr>
        <p:spPr bwMode="auto">
          <a:xfrm>
            <a:off x="5591175" y="5705475"/>
            <a:ext cx="1635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875" y="0"/>
              </a:cxn>
            </a:cxnLst>
            <a:rect l="0" t="0" r="r" b="b"/>
            <a:pathLst>
              <a:path w="1635125">
                <a:moveTo>
                  <a:pt x="0" y="0"/>
                </a:moveTo>
                <a:lnTo>
                  <a:pt x="1634875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3" name="object 44"/>
          <p:cNvSpPr>
            <a:spLocks/>
          </p:cNvSpPr>
          <p:nvPr/>
        </p:nvSpPr>
        <p:spPr bwMode="auto">
          <a:xfrm>
            <a:off x="5591175" y="625475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00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2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4" name="object 45"/>
          <p:cNvSpPr>
            <a:spLocks/>
          </p:cNvSpPr>
          <p:nvPr/>
        </p:nvSpPr>
        <p:spPr bwMode="auto">
          <a:xfrm>
            <a:off x="5627688" y="6254750"/>
            <a:ext cx="1600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8608" y="0"/>
              </a:cxn>
            </a:cxnLst>
            <a:rect l="0" t="0" r="r" b="b"/>
            <a:pathLst>
              <a:path w="1598929">
                <a:moveTo>
                  <a:pt x="0" y="0"/>
                </a:moveTo>
                <a:lnTo>
                  <a:pt x="159860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5" name="object 46"/>
          <p:cNvSpPr>
            <a:spLocks/>
          </p:cNvSpPr>
          <p:nvPr/>
        </p:nvSpPr>
        <p:spPr bwMode="auto">
          <a:xfrm>
            <a:off x="5616575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00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6" name="object 47"/>
          <p:cNvSpPr>
            <a:spLocks/>
          </p:cNvSpPr>
          <p:nvPr/>
        </p:nvSpPr>
        <p:spPr bwMode="auto">
          <a:xfrm>
            <a:off x="5580063" y="57054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7" name="object 48"/>
          <p:cNvSpPr>
            <a:spLocks/>
          </p:cNvSpPr>
          <p:nvPr/>
        </p:nvSpPr>
        <p:spPr bwMode="auto">
          <a:xfrm>
            <a:off x="5580063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8" name="object 49"/>
          <p:cNvSpPr>
            <a:spLocks/>
          </p:cNvSpPr>
          <p:nvPr/>
        </p:nvSpPr>
        <p:spPr bwMode="auto">
          <a:xfrm>
            <a:off x="5583238" y="5708650"/>
            <a:ext cx="0" cy="54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3119"/>
              </a:cxn>
            </a:cxnLst>
            <a:rect l="0" t="0" r="r" b="b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9" name="object 50"/>
          <p:cNvSpPr>
            <a:spLocks/>
          </p:cNvSpPr>
          <p:nvPr/>
        </p:nvSpPr>
        <p:spPr bwMode="auto">
          <a:xfrm>
            <a:off x="5586413" y="6248400"/>
            <a:ext cx="164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0954" y="0"/>
              </a:cxn>
            </a:cxnLst>
            <a:rect l="0" t="0" r="r" b="b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0" name="object 51"/>
          <p:cNvSpPr>
            <a:spLocks/>
          </p:cNvSpPr>
          <p:nvPr/>
        </p:nvSpPr>
        <p:spPr bwMode="auto">
          <a:xfrm>
            <a:off x="5589588" y="5715000"/>
            <a:ext cx="0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31027"/>
              </a:cxn>
            </a:cxnLst>
            <a:rect l="0" t="0" r="r" b="b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1" name="object 52"/>
          <p:cNvSpPr>
            <a:spLocks/>
          </p:cNvSpPr>
          <p:nvPr/>
        </p:nvSpPr>
        <p:spPr bwMode="auto">
          <a:xfrm>
            <a:off x="5586413" y="5711825"/>
            <a:ext cx="164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0954" y="0"/>
              </a:cxn>
            </a:cxnLst>
            <a:rect l="0" t="0" r="r" b="b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2" name="object 53"/>
          <p:cNvSpPr>
            <a:spLocks/>
          </p:cNvSpPr>
          <p:nvPr/>
        </p:nvSpPr>
        <p:spPr bwMode="auto">
          <a:xfrm>
            <a:off x="7239000" y="5705475"/>
            <a:ext cx="790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9332" y="0"/>
              </a:cxn>
            </a:cxnLst>
            <a:rect l="0" t="0" r="r" b="b"/>
            <a:pathLst>
              <a:path w="789940">
                <a:moveTo>
                  <a:pt x="0" y="0"/>
                </a:moveTo>
                <a:lnTo>
                  <a:pt x="789332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3" name="object 54"/>
          <p:cNvSpPr>
            <a:spLocks/>
          </p:cNvSpPr>
          <p:nvPr/>
        </p:nvSpPr>
        <p:spPr bwMode="auto">
          <a:xfrm>
            <a:off x="7239000" y="625475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68" y="0"/>
              </a:cxn>
            </a:cxnLst>
            <a:rect l="0" t="0" r="r" b="b"/>
            <a:pathLst>
              <a:path w="24765">
                <a:moveTo>
                  <a:pt x="0" y="0"/>
                </a:moveTo>
                <a:lnTo>
                  <a:pt x="24368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4" name="object 55"/>
          <p:cNvSpPr>
            <a:spLocks/>
          </p:cNvSpPr>
          <p:nvPr/>
        </p:nvSpPr>
        <p:spPr bwMode="auto">
          <a:xfrm>
            <a:off x="7275513" y="6254750"/>
            <a:ext cx="752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2860" y="0"/>
              </a:cxn>
            </a:cxnLst>
            <a:rect l="0" t="0" r="r" b="b"/>
            <a:pathLst>
              <a:path w="753109">
                <a:moveTo>
                  <a:pt x="0" y="0"/>
                </a:moveTo>
                <a:lnTo>
                  <a:pt x="75286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5" name="object 56"/>
          <p:cNvSpPr>
            <a:spLocks/>
          </p:cNvSpPr>
          <p:nvPr/>
        </p:nvSpPr>
        <p:spPr bwMode="auto">
          <a:xfrm>
            <a:off x="8024813" y="5708650"/>
            <a:ext cx="0" cy="54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3700"/>
              </a:cxn>
            </a:cxnLst>
            <a:rect l="0" t="0" r="r" b="b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62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6" name="object 57"/>
          <p:cNvSpPr>
            <a:spLocks/>
          </p:cNvSpPr>
          <p:nvPr/>
        </p:nvSpPr>
        <p:spPr bwMode="auto">
          <a:xfrm>
            <a:off x="7262813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7" name="object 58"/>
          <p:cNvSpPr>
            <a:spLocks/>
          </p:cNvSpPr>
          <p:nvPr/>
        </p:nvSpPr>
        <p:spPr bwMode="auto">
          <a:xfrm>
            <a:off x="7226300" y="57054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8" name="object 59"/>
          <p:cNvSpPr>
            <a:spLocks/>
          </p:cNvSpPr>
          <p:nvPr/>
        </p:nvSpPr>
        <p:spPr bwMode="auto">
          <a:xfrm>
            <a:off x="7226300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9" name="object 60"/>
          <p:cNvSpPr>
            <a:spLocks/>
          </p:cNvSpPr>
          <p:nvPr/>
        </p:nvSpPr>
        <p:spPr bwMode="auto">
          <a:xfrm>
            <a:off x="7229475" y="5708650"/>
            <a:ext cx="0" cy="54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3119"/>
              </a:cxn>
            </a:cxnLst>
            <a:rect l="0" t="0" r="r" b="b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0" name="object 61"/>
          <p:cNvSpPr>
            <a:spLocks/>
          </p:cNvSpPr>
          <p:nvPr/>
        </p:nvSpPr>
        <p:spPr bwMode="auto">
          <a:xfrm>
            <a:off x="7232650" y="6248400"/>
            <a:ext cx="788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9196" y="0"/>
              </a:cxn>
            </a:cxnLst>
            <a:rect l="0" t="0" r="r" b="b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1" name="object 62"/>
          <p:cNvSpPr>
            <a:spLocks/>
          </p:cNvSpPr>
          <p:nvPr/>
        </p:nvSpPr>
        <p:spPr bwMode="auto">
          <a:xfrm>
            <a:off x="7235825" y="5715000"/>
            <a:ext cx="0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31027"/>
              </a:cxn>
            </a:cxnLst>
            <a:rect l="0" t="0" r="r" b="b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2" name="object 63"/>
          <p:cNvSpPr>
            <a:spLocks/>
          </p:cNvSpPr>
          <p:nvPr/>
        </p:nvSpPr>
        <p:spPr bwMode="auto">
          <a:xfrm>
            <a:off x="7232650" y="5711825"/>
            <a:ext cx="788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9196" y="0"/>
              </a:cxn>
            </a:cxnLst>
            <a:rect l="0" t="0" r="r" b="b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3" name="object 64"/>
          <p:cNvSpPr>
            <a:spLocks/>
          </p:cNvSpPr>
          <p:nvPr/>
        </p:nvSpPr>
        <p:spPr bwMode="auto">
          <a:xfrm>
            <a:off x="8018463" y="5715000"/>
            <a:ext cx="0" cy="531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30876"/>
              </a:cxn>
            </a:cxnLst>
            <a:rect l="0" t="0" r="r" b="b"/>
            <a:pathLst>
              <a:path h="531495">
                <a:moveTo>
                  <a:pt x="0" y="0"/>
                </a:moveTo>
                <a:lnTo>
                  <a:pt x="0" y="530876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4" name="object 65"/>
          <p:cNvSpPr>
            <a:spLocks/>
          </p:cNvSpPr>
          <p:nvPr/>
        </p:nvSpPr>
        <p:spPr bwMode="auto">
          <a:xfrm>
            <a:off x="2741613" y="5705475"/>
            <a:ext cx="1042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1629" y="0"/>
              </a:cxn>
            </a:cxnLst>
            <a:rect l="0" t="0" r="r" b="b"/>
            <a:pathLst>
              <a:path w="1042035">
                <a:moveTo>
                  <a:pt x="0" y="0"/>
                </a:moveTo>
                <a:lnTo>
                  <a:pt x="1041629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5" name="object 66"/>
          <p:cNvSpPr>
            <a:spLocks/>
          </p:cNvSpPr>
          <p:nvPr/>
        </p:nvSpPr>
        <p:spPr bwMode="auto">
          <a:xfrm>
            <a:off x="2741613" y="625475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2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6" name="object 67"/>
          <p:cNvSpPr>
            <a:spLocks/>
          </p:cNvSpPr>
          <p:nvPr/>
        </p:nvSpPr>
        <p:spPr bwMode="auto">
          <a:xfrm>
            <a:off x="2778125" y="6254750"/>
            <a:ext cx="10048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5157" y="0"/>
              </a:cxn>
            </a:cxnLst>
            <a:rect l="0" t="0" r="r" b="b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7" name="object 68"/>
          <p:cNvSpPr>
            <a:spLocks/>
          </p:cNvSpPr>
          <p:nvPr/>
        </p:nvSpPr>
        <p:spPr bwMode="auto">
          <a:xfrm>
            <a:off x="2765425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00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8" name="object 69"/>
          <p:cNvSpPr>
            <a:spLocks/>
          </p:cNvSpPr>
          <p:nvPr/>
        </p:nvSpPr>
        <p:spPr bwMode="auto">
          <a:xfrm>
            <a:off x="2730500" y="57054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9" name="object 70"/>
          <p:cNvSpPr>
            <a:spLocks/>
          </p:cNvSpPr>
          <p:nvPr/>
        </p:nvSpPr>
        <p:spPr bwMode="auto">
          <a:xfrm>
            <a:off x="2730500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0" name="object 71"/>
          <p:cNvSpPr>
            <a:spLocks/>
          </p:cNvSpPr>
          <p:nvPr/>
        </p:nvSpPr>
        <p:spPr bwMode="auto">
          <a:xfrm>
            <a:off x="2732088" y="5708650"/>
            <a:ext cx="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0"/>
              </a:cxn>
            </a:cxnLst>
            <a:rect l="0" t="0" r="r" b="b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1" name="object 72"/>
          <p:cNvSpPr>
            <a:spLocks/>
          </p:cNvSpPr>
          <p:nvPr/>
        </p:nvSpPr>
        <p:spPr bwMode="auto">
          <a:xfrm>
            <a:off x="2732088" y="6226175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74"/>
              </a:cxn>
            </a:cxnLst>
            <a:rect l="0" t="0" r="r" b="b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2" name="object 73"/>
          <p:cNvSpPr>
            <a:spLocks/>
          </p:cNvSpPr>
          <p:nvPr/>
        </p:nvSpPr>
        <p:spPr bwMode="auto">
          <a:xfrm>
            <a:off x="2735263" y="6248400"/>
            <a:ext cx="1047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7708" y="0"/>
              </a:cxn>
            </a:cxnLst>
            <a:rect l="0" t="0" r="r" b="b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3" name="object 74"/>
          <p:cNvSpPr>
            <a:spLocks/>
          </p:cNvSpPr>
          <p:nvPr/>
        </p:nvSpPr>
        <p:spPr bwMode="auto">
          <a:xfrm>
            <a:off x="2738438" y="57150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62"/>
              </a:cxn>
            </a:cxnLst>
            <a:rect l="0" t="0" r="r" b="b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4" name="object 75"/>
          <p:cNvSpPr>
            <a:spLocks/>
          </p:cNvSpPr>
          <p:nvPr/>
        </p:nvSpPr>
        <p:spPr bwMode="auto">
          <a:xfrm>
            <a:off x="2738438" y="6226175"/>
            <a:ext cx="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21"/>
              </a:cxn>
            </a:cxnLst>
            <a:rect l="0" t="0" r="r" b="b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5" name="object 76"/>
          <p:cNvSpPr>
            <a:spLocks/>
          </p:cNvSpPr>
          <p:nvPr/>
        </p:nvSpPr>
        <p:spPr bwMode="auto">
          <a:xfrm>
            <a:off x="2735263" y="5711825"/>
            <a:ext cx="1047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7708" y="0"/>
              </a:cxn>
            </a:cxnLst>
            <a:rect l="0" t="0" r="r" b="b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6" name="object 77"/>
          <p:cNvSpPr>
            <a:spLocks/>
          </p:cNvSpPr>
          <p:nvPr/>
        </p:nvSpPr>
        <p:spPr bwMode="auto">
          <a:xfrm>
            <a:off x="3795713" y="5705475"/>
            <a:ext cx="1041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1492" y="0"/>
              </a:cxn>
            </a:cxnLst>
            <a:rect l="0" t="0" r="r" b="b"/>
            <a:pathLst>
              <a:path w="1042035">
                <a:moveTo>
                  <a:pt x="0" y="0"/>
                </a:moveTo>
                <a:lnTo>
                  <a:pt x="1041492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7" name="object 78"/>
          <p:cNvSpPr>
            <a:spLocks/>
          </p:cNvSpPr>
          <p:nvPr/>
        </p:nvSpPr>
        <p:spPr bwMode="auto">
          <a:xfrm>
            <a:off x="3795713" y="6254750"/>
            <a:ext cx="23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77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8" name="object 79"/>
          <p:cNvSpPr>
            <a:spLocks/>
          </p:cNvSpPr>
          <p:nvPr/>
        </p:nvSpPr>
        <p:spPr bwMode="auto">
          <a:xfrm>
            <a:off x="3832225" y="6254750"/>
            <a:ext cx="10048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5157" y="0"/>
              </a:cxn>
            </a:cxnLst>
            <a:rect l="0" t="0" r="r" b="b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9" name="object 80"/>
          <p:cNvSpPr>
            <a:spLocks/>
          </p:cNvSpPr>
          <p:nvPr/>
        </p:nvSpPr>
        <p:spPr bwMode="auto">
          <a:xfrm>
            <a:off x="3819525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99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99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0" name="object 81"/>
          <p:cNvSpPr>
            <a:spLocks/>
          </p:cNvSpPr>
          <p:nvPr/>
        </p:nvSpPr>
        <p:spPr bwMode="auto">
          <a:xfrm>
            <a:off x="4837113" y="57054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1" name="object 82"/>
          <p:cNvSpPr>
            <a:spLocks/>
          </p:cNvSpPr>
          <p:nvPr/>
        </p:nvSpPr>
        <p:spPr bwMode="auto">
          <a:xfrm>
            <a:off x="4837113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2" name="object 83"/>
          <p:cNvSpPr>
            <a:spLocks/>
          </p:cNvSpPr>
          <p:nvPr/>
        </p:nvSpPr>
        <p:spPr bwMode="auto">
          <a:xfrm>
            <a:off x="4846638" y="5708650"/>
            <a:ext cx="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0"/>
              </a:cxn>
            </a:cxnLst>
            <a:rect l="0" t="0" r="r" b="b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3" name="object 84"/>
          <p:cNvSpPr>
            <a:spLocks/>
          </p:cNvSpPr>
          <p:nvPr/>
        </p:nvSpPr>
        <p:spPr bwMode="auto">
          <a:xfrm>
            <a:off x="4846638" y="6226175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74"/>
              </a:cxn>
            </a:cxnLst>
            <a:rect l="0" t="0" r="r" b="b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4" name="object 85"/>
          <p:cNvSpPr>
            <a:spLocks/>
          </p:cNvSpPr>
          <p:nvPr/>
        </p:nvSpPr>
        <p:spPr bwMode="auto">
          <a:xfrm>
            <a:off x="3783013" y="57054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5" name="object 86"/>
          <p:cNvSpPr>
            <a:spLocks/>
          </p:cNvSpPr>
          <p:nvPr/>
        </p:nvSpPr>
        <p:spPr bwMode="auto">
          <a:xfrm>
            <a:off x="3783013" y="6254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8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6" name="object 87"/>
          <p:cNvSpPr>
            <a:spLocks/>
          </p:cNvSpPr>
          <p:nvPr/>
        </p:nvSpPr>
        <p:spPr bwMode="auto">
          <a:xfrm>
            <a:off x="3786188" y="5708650"/>
            <a:ext cx="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0"/>
              </a:cxn>
            </a:cxnLst>
            <a:rect l="0" t="0" r="r" b="b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7" name="object 88"/>
          <p:cNvSpPr>
            <a:spLocks/>
          </p:cNvSpPr>
          <p:nvPr/>
        </p:nvSpPr>
        <p:spPr bwMode="auto">
          <a:xfrm>
            <a:off x="3786188" y="6226175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74"/>
              </a:cxn>
            </a:cxnLst>
            <a:rect l="0" t="0" r="r" b="b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8" name="object 89"/>
          <p:cNvSpPr>
            <a:spLocks/>
          </p:cNvSpPr>
          <p:nvPr/>
        </p:nvSpPr>
        <p:spPr bwMode="auto">
          <a:xfrm>
            <a:off x="3789363" y="6248400"/>
            <a:ext cx="1054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3581" y="0"/>
              </a:cxn>
            </a:cxnLst>
            <a:rect l="0" t="0" r="r" b="b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9" name="object 90"/>
          <p:cNvSpPr>
            <a:spLocks/>
          </p:cNvSpPr>
          <p:nvPr/>
        </p:nvSpPr>
        <p:spPr bwMode="auto">
          <a:xfrm>
            <a:off x="3792538" y="57150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62"/>
              </a:cxn>
            </a:cxnLst>
            <a:rect l="0" t="0" r="r" b="b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0" name="object 91"/>
          <p:cNvSpPr>
            <a:spLocks/>
          </p:cNvSpPr>
          <p:nvPr/>
        </p:nvSpPr>
        <p:spPr bwMode="auto">
          <a:xfrm>
            <a:off x="3792538" y="6226175"/>
            <a:ext cx="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21"/>
              </a:cxn>
            </a:cxnLst>
            <a:rect l="0" t="0" r="r" b="b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1" name="object 92"/>
          <p:cNvSpPr>
            <a:spLocks/>
          </p:cNvSpPr>
          <p:nvPr/>
        </p:nvSpPr>
        <p:spPr bwMode="auto">
          <a:xfrm>
            <a:off x="3789363" y="5711825"/>
            <a:ext cx="1054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3581" y="0"/>
              </a:cxn>
            </a:cxnLst>
            <a:rect l="0" t="0" r="r" b="b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2" name="object 93"/>
          <p:cNvSpPr>
            <a:spLocks/>
          </p:cNvSpPr>
          <p:nvPr/>
        </p:nvSpPr>
        <p:spPr bwMode="auto">
          <a:xfrm>
            <a:off x="4840288" y="571500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7"/>
              </a:cxn>
            </a:cxnLst>
            <a:rect l="0" t="0" r="r" b="b"/>
            <a:pathLst>
              <a:path h="7620">
                <a:moveTo>
                  <a:pt x="0" y="0"/>
                </a:moveTo>
                <a:lnTo>
                  <a:pt x="0" y="7147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3" name="object 94"/>
          <p:cNvSpPr>
            <a:spLocks/>
          </p:cNvSpPr>
          <p:nvPr/>
        </p:nvSpPr>
        <p:spPr bwMode="auto">
          <a:xfrm>
            <a:off x="4840288" y="6226175"/>
            <a:ext cx="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84"/>
              </a:cxn>
            </a:cxnLst>
            <a:rect l="0" t="0" r="r" b="b"/>
            <a:pathLst>
              <a:path h="19685">
                <a:moveTo>
                  <a:pt x="0" y="0"/>
                </a:moveTo>
                <a:lnTo>
                  <a:pt x="0" y="1928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4" name="object 95"/>
          <p:cNvSpPr>
            <a:spLocks/>
          </p:cNvSpPr>
          <p:nvPr/>
        </p:nvSpPr>
        <p:spPr bwMode="auto">
          <a:xfrm>
            <a:off x="6229350" y="5918200"/>
            <a:ext cx="361950" cy="130175"/>
          </a:xfrm>
          <a:custGeom>
            <a:avLst/>
            <a:gdLst/>
            <a:ahLst/>
            <a:cxnLst>
              <a:cxn ang="0">
                <a:pos x="0" y="129204"/>
              </a:cxn>
              <a:cxn ang="0">
                <a:pos x="361329" y="129204"/>
              </a:cxn>
              <a:cxn ang="0">
                <a:pos x="361329" y="0"/>
              </a:cxn>
              <a:cxn ang="0">
                <a:pos x="0" y="0"/>
              </a:cxn>
              <a:cxn ang="0">
                <a:pos x="0" y="129204"/>
              </a:cxn>
            </a:cxnLst>
            <a:rect l="0" t="0" r="r" b="b"/>
            <a:pathLst>
              <a:path w="361950" h="129539">
                <a:moveTo>
                  <a:pt x="0" y="129204"/>
                </a:moveTo>
                <a:lnTo>
                  <a:pt x="361329" y="129204"/>
                </a:lnTo>
                <a:lnTo>
                  <a:pt x="361329" y="0"/>
                </a:lnTo>
                <a:lnTo>
                  <a:pt x="0" y="0"/>
                </a:lnTo>
                <a:lnTo>
                  <a:pt x="0" y="129204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6213475" y="5856288"/>
            <a:ext cx="392113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</a:t>
            </a:r>
            <a:r>
              <a:rPr sz="1500" spc="1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84300" y="5721350"/>
            <a:ext cx="4178300" cy="504825"/>
          </a:xfrm>
          <a:prstGeom prst="rect">
            <a:avLst/>
          </a:prstGeom>
        </p:spPr>
        <p:txBody>
          <a:bodyPr lIns="0" tIns="24765" rIns="0" bIns="0">
            <a:spAutoFit/>
          </a:bodyPr>
          <a:lstStyle/>
          <a:p>
            <a:pPr marL="303530" fontAlgn="auto">
              <a:lnSpc>
                <a:spcPts val="1760"/>
              </a:lnSpc>
              <a:spcBef>
                <a:spcPts val="195"/>
              </a:spcBef>
              <a:spcAft>
                <a:spcPts val="0"/>
              </a:spcAft>
              <a:tabLst>
                <a:tab pos="1406525" algn="l"/>
                <a:tab pos="26612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Preamble	</a:t>
            </a:r>
            <a:r>
              <a:rPr sz="1500" spc="5" dirty="0">
                <a:latin typeface="Times New Roman"/>
                <a:cs typeface="Times New Roman"/>
              </a:rPr>
              <a:t>Destination	</a:t>
            </a:r>
            <a:r>
              <a:rPr sz="1500" spc="10" dirty="0">
                <a:latin typeface="Times New Roman"/>
                <a:cs typeface="Times New Roman"/>
              </a:rPr>
              <a:t>Source</a:t>
            </a:r>
            <a:endParaRPr sz="1500">
              <a:latin typeface="Times New Roman"/>
              <a:cs typeface="Times New Roman"/>
            </a:endParaRPr>
          </a:p>
          <a:p>
            <a:pPr marL="351155" fontAlgn="auto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tabLst>
                <a:tab pos="1586865" algn="l"/>
                <a:tab pos="2639695" algn="l"/>
                <a:tab pos="36264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SFD	</a:t>
            </a:r>
            <a:r>
              <a:rPr sz="1500" spc="5" dirty="0">
                <a:latin typeface="Times New Roman"/>
                <a:cs typeface="Times New Roman"/>
              </a:rPr>
              <a:t>address	address	</a:t>
            </a:r>
            <a:r>
              <a:rPr sz="2250" b="1" spc="-22" baseline="31481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endParaRPr sz="2250" baseline="31481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421563" y="5856288"/>
            <a:ext cx="4143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CR</a:t>
            </a:r>
            <a:r>
              <a:rPr sz="1500" spc="20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875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24425" y="6273800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374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95413" y="5330825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5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r>
              <a:rPr sz="1500" b="1" spc="335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942" name="object 103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/>
            <a:ahLst/>
            <a:cxnLst>
              <a:cxn ang="0">
                <a:pos x="145368" y="0"/>
              </a:cxn>
              <a:cxn ang="0">
                <a:pos x="0" y="84687"/>
              </a:cxn>
              <a:cxn ang="0">
                <a:pos x="145368" y="167531"/>
              </a:cxn>
              <a:cxn ang="0">
                <a:pos x="145368" y="123008"/>
              </a:cxn>
              <a:cxn ang="0">
                <a:pos x="363345" y="123008"/>
              </a:cxn>
              <a:cxn ang="0">
                <a:pos x="363345" y="44346"/>
              </a:cxn>
              <a:cxn ang="0">
                <a:pos x="145368" y="44346"/>
              </a:cxn>
              <a:cxn ang="0">
                <a:pos x="145368" y="0"/>
              </a:cxn>
            </a:cxnLst>
            <a:rect l="0" t="0" r="r" b="b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43" name="object 104"/>
          <p:cNvSpPr>
            <a:spLocks/>
          </p:cNvSpPr>
          <p:nvPr/>
        </p:nvSpPr>
        <p:spPr bwMode="auto">
          <a:xfrm>
            <a:off x="1044575" y="5886450"/>
            <a:ext cx="369888" cy="187325"/>
          </a:xfrm>
          <a:custGeom>
            <a:avLst/>
            <a:gdLst/>
            <a:ahLst/>
            <a:cxnLst>
              <a:cxn ang="0">
                <a:pos x="163519" y="0"/>
              </a:cxn>
              <a:cxn ang="0">
                <a:pos x="0" y="94896"/>
              </a:cxn>
              <a:cxn ang="0">
                <a:pos x="163519" y="187780"/>
              </a:cxn>
              <a:cxn ang="0">
                <a:pos x="163519" y="177740"/>
              </a:cxn>
              <a:cxn ang="0">
                <a:pos x="157468" y="177740"/>
              </a:cxn>
              <a:cxn ang="0">
                <a:pos x="12100" y="94896"/>
              </a:cxn>
              <a:cxn ang="0">
                <a:pos x="157468" y="10209"/>
              </a:cxn>
              <a:cxn ang="0">
                <a:pos x="163519" y="10209"/>
              </a:cxn>
              <a:cxn ang="0">
                <a:pos x="163519" y="0"/>
              </a:cxn>
              <a:cxn ang="0">
                <a:pos x="369393" y="133217"/>
              </a:cxn>
              <a:cxn ang="0">
                <a:pos x="157468" y="133217"/>
              </a:cxn>
              <a:cxn ang="0">
                <a:pos x="157468" y="177740"/>
              </a:cxn>
              <a:cxn ang="0">
                <a:pos x="163519" y="177740"/>
              </a:cxn>
              <a:cxn ang="0">
                <a:pos x="163519" y="139413"/>
              </a:cxn>
              <a:cxn ang="0">
                <a:pos x="369393" y="139413"/>
              </a:cxn>
              <a:cxn ang="0">
                <a:pos x="369393" y="133217"/>
              </a:cxn>
              <a:cxn ang="0">
                <a:pos x="163519" y="10209"/>
              </a:cxn>
              <a:cxn ang="0">
                <a:pos x="157468" y="10209"/>
              </a:cxn>
              <a:cxn ang="0">
                <a:pos x="157468" y="54556"/>
              </a:cxn>
              <a:cxn ang="0">
                <a:pos x="369393" y="54556"/>
              </a:cxn>
              <a:cxn ang="0">
                <a:pos x="369393" y="48536"/>
              </a:cxn>
              <a:cxn ang="0">
                <a:pos x="163519" y="48536"/>
              </a:cxn>
              <a:cxn ang="0">
                <a:pos x="163519" y="10209"/>
              </a:cxn>
            </a:cxnLst>
            <a:rect l="0" t="0" r="r" b="b"/>
            <a:pathLst>
              <a:path w="369569" h="187960">
                <a:moveTo>
                  <a:pt x="163519" y="0"/>
                </a:moveTo>
                <a:lnTo>
                  <a:pt x="0" y="94896"/>
                </a:lnTo>
                <a:lnTo>
                  <a:pt x="163519" y="187780"/>
                </a:lnTo>
                <a:lnTo>
                  <a:pt x="163519" y="177740"/>
                </a:lnTo>
                <a:lnTo>
                  <a:pt x="157468" y="177740"/>
                </a:lnTo>
                <a:lnTo>
                  <a:pt x="12100" y="94896"/>
                </a:lnTo>
                <a:lnTo>
                  <a:pt x="157468" y="10209"/>
                </a:lnTo>
                <a:lnTo>
                  <a:pt x="163519" y="10209"/>
                </a:lnTo>
                <a:lnTo>
                  <a:pt x="163519" y="0"/>
                </a:lnTo>
                <a:close/>
              </a:path>
              <a:path w="369569" h="187960">
                <a:moveTo>
                  <a:pt x="369393" y="133217"/>
                </a:moveTo>
                <a:lnTo>
                  <a:pt x="157468" y="133217"/>
                </a:lnTo>
                <a:lnTo>
                  <a:pt x="157468" y="177740"/>
                </a:lnTo>
                <a:lnTo>
                  <a:pt x="163519" y="177740"/>
                </a:lnTo>
                <a:lnTo>
                  <a:pt x="163519" y="139413"/>
                </a:lnTo>
                <a:lnTo>
                  <a:pt x="369393" y="139413"/>
                </a:lnTo>
                <a:lnTo>
                  <a:pt x="369393" y="133217"/>
                </a:lnTo>
                <a:close/>
              </a:path>
              <a:path w="369569" h="187960">
                <a:moveTo>
                  <a:pt x="163519" y="10209"/>
                </a:moveTo>
                <a:lnTo>
                  <a:pt x="157468" y="10209"/>
                </a:lnTo>
                <a:lnTo>
                  <a:pt x="157468" y="54556"/>
                </a:lnTo>
                <a:lnTo>
                  <a:pt x="369393" y="54556"/>
                </a:lnTo>
                <a:lnTo>
                  <a:pt x="369393" y="48536"/>
                </a:lnTo>
                <a:lnTo>
                  <a:pt x="163519" y="48536"/>
                </a:lnTo>
                <a:lnTo>
                  <a:pt x="163519" y="102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44" name="object 105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/>
            <a:ahLst/>
            <a:cxnLst>
              <a:cxn ang="0">
                <a:pos x="145368" y="0"/>
              </a:cxn>
              <a:cxn ang="0">
                <a:pos x="0" y="84687"/>
              </a:cxn>
              <a:cxn ang="0">
                <a:pos x="145368" y="167531"/>
              </a:cxn>
              <a:cxn ang="0">
                <a:pos x="145368" y="157322"/>
              </a:cxn>
              <a:cxn ang="0">
                <a:pos x="139324" y="157322"/>
              </a:cxn>
              <a:cxn ang="0">
                <a:pos x="12100" y="84687"/>
              </a:cxn>
              <a:cxn ang="0">
                <a:pos x="139324" y="10039"/>
              </a:cxn>
              <a:cxn ang="0">
                <a:pos x="145368" y="10039"/>
              </a:cxn>
              <a:cxn ang="0">
                <a:pos x="145368" y="0"/>
              </a:cxn>
              <a:cxn ang="0">
                <a:pos x="145368" y="10039"/>
              </a:cxn>
              <a:cxn ang="0">
                <a:pos x="139324" y="10039"/>
              </a:cxn>
              <a:cxn ang="0">
                <a:pos x="139324" y="50373"/>
              </a:cxn>
              <a:cxn ang="0">
                <a:pos x="357293" y="50373"/>
              </a:cxn>
              <a:cxn ang="0">
                <a:pos x="357293" y="116988"/>
              </a:cxn>
              <a:cxn ang="0">
                <a:pos x="139324" y="116988"/>
              </a:cxn>
              <a:cxn ang="0">
                <a:pos x="139324" y="157322"/>
              </a:cxn>
              <a:cxn ang="0">
                <a:pos x="145368" y="157322"/>
              </a:cxn>
              <a:cxn ang="0">
                <a:pos x="145368" y="123008"/>
              </a:cxn>
              <a:cxn ang="0">
                <a:pos x="363345" y="123008"/>
              </a:cxn>
              <a:cxn ang="0">
                <a:pos x="363345" y="44346"/>
              </a:cxn>
              <a:cxn ang="0">
                <a:pos x="145368" y="44346"/>
              </a:cxn>
              <a:cxn ang="0">
                <a:pos x="145368" y="10039"/>
              </a:cxn>
            </a:cxnLst>
            <a:rect l="0" t="0" r="r" b="b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57322"/>
                </a:lnTo>
                <a:lnTo>
                  <a:pt x="139324" y="157322"/>
                </a:lnTo>
                <a:lnTo>
                  <a:pt x="12100" y="84687"/>
                </a:lnTo>
                <a:lnTo>
                  <a:pt x="139324" y="10039"/>
                </a:lnTo>
                <a:lnTo>
                  <a:pt x="145368" y="10039"/>
                </a:lnTo>
                <a:lnTo>
                  <a:pt x="145368" y="0"/>
                </a:lnTo>
                <a:close/>
              </a:path>
              <a:path w="363855" h="167639">
                <a:moveTo>
                  <a:pt x="145368" y="10039"/>
                </a:moveTo>
                <a:lnTo>
                  <a:pt x="139324" y="10039"/>
                </a:lnTo>
                <a:lnTo>
                  <a:pt x="139324" y="50373"/>
                </a:lnTo>
                <a:lnTo>
                  <a:pt x="357293" y="50373"/>
                </a:lnTo>
                <a:lnTo>
                  <a:pt x="357293" y="116988"/>
                </a:lnTo>
                <a:lnTo>
                  <a:pt x="139324" y="116988"/>
                </a:lnTo>
                <a:lnTo>
                  <a:pt x="139324" y="157322"/>
                </a:lnTo>
                <a:lnTo>
                  <a:pt x="145368" y="157322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100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45" name="object 106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4177284" y="504444"/>
              </a:cxn>
              <a:cxn ang="0">
                <a:pos x="4177284" y="0"/>
              </a:cxn>
              <a:cxn ang="0">
                <a:pos x="0" y="0"/>
              </a:cxn>
              <a:cxn ang="0">
                <a:pos x="0" y="504444"/>
              </a:cxn>
            </a:cxnLst>
            <a:rect l="0" t="0" r="r" b="b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46" name="object 107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4177284" y="504444"/>
              </a:cxn>
              <a:cxn ang="0">
                <a:pos x="4177284" y="0"/>
              </a:cxn>
              <a:cxn ang="0">
                <a:pos x="0" y="0"/>
              </a:cxn>
              <a:cxn ang="0">
                <a:pos x="0" y="504444"/>
              </a:cxn>
            </a:cxnLst>
            <a:rect l="0" t="0" r="r" b="b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2747963" y="5837238"/>
            <a:ext cx="1857375" cy="677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  <a:p>
            <a:pPr marL="237490" fontAlgn="auto">
              <a:spcBef>
                <a:spcPts val="1285"/>
              </a:spcBef>
              <a:spcAft>
                <a:spcPts val="0"/>
              </a:spcAft>
              <a:tabLst>
                <a:tab pos="1290320" algn="l"/>
              </a:tabLs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5" dirty="0">
                <a:latin typeface="Times New Roman"/>
                <a:cs typeface="Times New Roman"/>
              </a:rPr>
              <a:t> bytes	</a:t>
            </a: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948" name="object 109"/>
          <p:cNvSpPr>
            <a:spLocks noChangeArrowheads="1"/>
          </p:cNvSpPr>
          <p:nvPr/>
        </p:nvSpPr>
        <p:spPr bwMode="auto">
          <a:xfrm>
            <a:off x="4787900" y="4857750"/>
            <a:ext cx="3344863" cy="798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949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536B5C5-0467-4BF3-BEC3-B298F3A95FDF}" type="slidenum">
              <a:rPr lang="th-TH">
                <a:solidFill>
                  <a:schemeClr val="tx1"/>
                </a:solidFill>
              </a:rPr>
              <a:pPr marL="209550"/>
              <a:t>29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354263"/>
            <a:ext cx="42433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dirty="0"/>
              <a:t>Mapping</a:t>
            </a: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8BC4EF6B-A4A2-42C3-B775-A12EC377E347}" type="slidenum">
              <a:rPr lang="th-TH"/>
              <a:pPr marL="12223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150" y="2357438"/>
          <a:ext cx="8261350" cy="1489075"/>
        </p:xfrm>
        <a:graphic>
          <a:graphicData uri="http://schemas.openxmlformats.org/drawingml/2006/table">
            <a:tbl>
              <a:tblPr/>
              <a:tblGrid>
                <a:gridCol w="931863"/>
                <a:gridCol w="954087"/>
                <a:gridCol w="401638"/>
                <a:gridCol w="1230312"/>
                <a:gridCol w="946150"/>
                <a:gridCol w="955675"/>
                <a:gridCol w="2841625"/>
              </a:tblGrid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7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Code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0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Other info.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33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Frame (Ethernet)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ICMP</a:t>
                      </a: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7438" y="4338638"/>
          <a:ext cx="44196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545079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Code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request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reply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exceed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20" dirty="0">
                          <a:latin typeface="Tahoma"/>
                          <a:cs typeface="Tahoma"/>
                        </a:rPr>
                        <a:t>Port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unreachable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6930" name="object 5"/>
          <p:cNvSpPr>
            <a:spLocks/>
          </p:cNvSpPr>
          <p:nvPr/>
        </p:nvSpPr>
        <p:spPr bwMode="auto">
          <a:xfrm>
            <a:off x="2362200" y="3048000"/>
            <a:ext cx="1600200" cy="1295400"/>
          </a:xfrm>
          <a:custGeom>
            <a:avLst/>
            <a:gdLst/>
            <a:ahLst/>
            <a:cxnLst>
              <a:cxn ang="0">
                <a:pos x="1600200" y="0"/>
              </a:cxn>
              <a:cxn ang="0">
                <a:pos x="0" y="1295400"/>
              </a:cxn>
            </a:cxnLst>
            <a:rect l="0" t="0" r="r" b="b"/>
            <a:pathLst>
              <a:path w="1600200" h="1295400">
                <a:moveTo>
                  <a:pt x="1600200" y="0"/>
                </a:moveTo>
                <a:lnTo>
                  <a:pt x="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1" name="object 6"/>
          <p:cNvSpPr>
            <a:spLocks/>
          </p:cNvSpPr>
          <p:nvPr/>
        </p:nvSpPr>
        <p:spPr bwMode="auto">
          <a:xfrm>
            <a:off x="5867400" y="30480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4400" y="1295400"/>
              </a:cxn>
            </a:cxnLst>
            <a:rect l="0" t="0" r="r" b="b"/>
            <a:pathLst>
              <a:path w="914400" h="1295400">
                <a:moveTo>
                  <a:pt x="0" y="0"/>
                </a:moveTo>
                <a:lnTo>
                  <a:pt x="91440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3629A3-8D32-4103-ADD6-FC1F55122C51}" type="slidenum">
              <a:rPr lang="th-TH">
                <a:solidFill>
                  <a:schemeClr val="tx1"/>
                </a:solidFill>
              </a:rPr>
              <a:pPr marL="209550"/>
              <a:t>30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header</a:t>
            </a:r>
          </a:p>
        </p:txBody>
      </p:sp>
      <p:sp>
        <p:nvSpPr>
          <p:cNvPr id="3789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FEB465E-7FBC-48E7-81B1-22C03582C88A}" type="slidenum">
              <a:rPr lang="th-TH">
                <a:solidFill>
                  <a:schemeClr val="tx1"/>
                </a:solidFill>
              </a:rPr>
              <a:pPr marL="209550"/>
              <a:t>31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4675" y="5521325"/>
            <a:ext cx="219075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Content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5" y="4189413"/>
            <a:ext cx="1952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063" y="2062163"/>
            <a:ext cx="7062787" cy="2501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type -	relevant ICMP message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code - more detail information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checksum - covers ICMP header/data  (not IP hdr)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  <a:tab pos="1662113" algn="l"/>
              </a:tabLst>
            </a:pPr>
            <a:r>
              <a:rPr lang="th-TH" sz="2400">
                <a:cs typeface="Arial" charset="0"/>
              </a:rPr>
              <a:t>15 16	31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188" y="4562475"/>
          <a:ext cx="7524750" cy="56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/>
                <a:gridCol w="73152"/>
                <a:gridCol w="1655064"/>
                <a:gridCol w="3563112"/>
              </a:tblGrid>
              <a:tr h="563117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type:8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code:8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checksum:16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5907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ping</a:t>
            </a:r>
          </a:p>
        </p:txBody>
      </p:sp>
      <p:sp>
        <p:nvSpPr>
          <p:cNvPr id="38914" name="object 3"/>
          <p:cNvSpPr>
            <a:spLocks/>
          </p:cNvSpPr>
          <p:nvPr/>
        </p:nvSpPr>
        <p:spPr bwMode="auto">
          <a:xfrm>
            <a:off x="3333750" y="2263775"/>
            <a:ext cx="2317750" cy="173038"/>
          </a:xfrm>
          <a:custGeom>
            <a:avLst/>
            <a:gdLst/>
            <a:ahLst/>
            <a:cxnLst>
              <a:cxn ang="0">
                <a:pos x="2258610" y="57784"/>
              </a:cxn>
              <a:cxn ang="0">
                <a:pos x="2200655" y="57784"/>
              </a:cxn>
              <a:cxn ang="0">
                <a:pos x="2200655" y="115696"/>
              </a:cxn>
              <a:cxn ang="0">
                <a:pos x="2181405" y="115722"/>
              </a:cxn>
              <a:cxn ang="0">
                <a:pos x="2142871" y="173735"/>
              </a:cxn>
              <a:cxn ang="0">
                <a:pos x="2316479" y="86613"/>
              </a:cxn>
              <a:cxn ang="0">
                <a:pos x="2258610" y="57784"/>
              </a:cxn>
              <a:cxn ang="0">
                <a:pos x="2181298" y="57810"/>
              </a:cxn>
              <a:cxn ang="0">
                <a:pos x="0" y="60705"/>
              </a:cxn>
              <a:cxn ang="0">
                <a:pos x="0" y="118617"/>
              </a:cxn>
              <a:cxn ang="0">
                <a:pos x="2181405" y="115722"/>
              </a:cxn>
              <a:cxn ang="0">
                <a:pos x="2200655" y="86740"/>
              </a:cxn>
              <a:cxn ang="0">
                <a:pos x="2181298" y="57810"/>
              </a:cxn>
              <a:cxn ang="0">
                <a:pos x="2200655" y="86740"/>
              </a:cxn>
              <a:cxn ang="0">
                <a:pos x="2181405" y="115722"/>
              </a:cxn>
              <a:cxn ang="0">
                <a:pos x="2200655" y="115696"/>
              </a:cxn>
              <a:cxn ang="0">
                <a:pos x="2200655" y="86740"/>
              </a:cxn>
              <a:cxn ang="0">
                <a:pos x="2200655" y="57784"/>
              </a:cxn>
              <a:cxn ang="0">
                <a:pos x="2181298" y="57810"/>
              </a:cxn>
              <a:cxn ang="0">
                <a:pos x="2200655" y="86740"/>
              </a:cxn>
              <a:cxn ang="0">
                <a:pos x="2200655" y="57784"/>
              </a:cxn>
              <a:cxn ang="0">
                <a:pos x="2142616" y="0"/>
              </a:cxn>
              <a:cxn ang="0">
                <a:pos x="2181298" y="57810"/>
              </a:cxn>
              <a:cxn ang="0">
                <a:pos x="2258610" y="57784"/>
              </a:cxn>
              <a:cxn ang="0">
                <a:pos x="2142616" y="0"/>
              </a:cxn>
            </a:cxnLst>
            <a:rect l="0" t="0" r="r" b="b"/>
            <a:pathLst>
              <a:path w="2316479" h="173989">
                <a:moveTo>
                  <a:pt x="2258610" y="57784"/>
                </a:moveTo>
                <a:lnTo>
                  <a:pt x="2200655" y="57784"/>
                </a:lnTo>
                <a:lnTo>
                  <a:pt x="2200655" y="115696"/>
                </a:lnTo>
                <a:lnTo>
                  <a:pt x="2181405" y="115722"/>
                </a:lnTo>
                <a:lnTo>
                  <a:pt x="2142871" y="173735"/>
                </a:lnTo>
                <a:lnTo>
                  <a:pt x="2316479" y="86613"/>
                </a:lnTo>
                <a:lnTo>
                  <a:pt x="2258610" y="57784"/>
                </a:lnTo>
                <a:close/>
              </a:path>
              <a:path w="2316479" h="173989">
                <a:moveTo>
                  <a:pt x="2181298" y="57810"/>
                </a:moveTo>
                <a:lnTo>
                  <a:pt x="0" y="60705"/>
                </a:lnTo>
                <a:lnTo>
                  <a:pt x="0" y="118617"/>
                </a:lnTo>
                <a:lnTo>
                  <a:pt x="2181405" y="115722"/>
                </a:lnTo>
                <a:lnTo>
                  <a:pt x="2200655" y="86740"/>
                </a:lnTo>
                <a:lnTo>
                  <a:pt x="2181298" y="57810"/>
                </a:lnTo>
                <a:close/>
              </a:path>
              <a:path w="2316479" h="173989">
                <a:moveTo>
                  <a:pt x="2200655" y="86740"/>
                </a:moveTo>
                <a:lnTo>
                  <a:pt x="2181405" y="115722"/>
                </a:lnTo>
                <a:lnTo>
                  <a:pt x="2200655" y="115696"/>
                </a:lnTo>
                <a:lnTo>
                  <a:pt x="2200655" y="86740"/>
                </a:lnTo>
                <a:close/>
              </a:path>
              <a:path w="2316479" h="173989">
                <a:moveTo>
                  <a:pt x="2200655" y="57784"/>
                </a:moveTo>
                <a:lnTo>
                  <a:pt x="2181298" y="57810"/>
                </a:lnTo>
                <a:lnTo>
                  <a:pt x="2200655" y="86740"/>
                </a:lnTo>
                <a:lnTo>
                  <a:pt x="2200655" y="57784"/>
                </a:lnTo>
                <a:close/>
              </a:path>
              <a:path w="2316479" h="173989">
                <a:moveTo>
                  <a:pt x="2142616" y="0"/>
                </a:moveTo>
                <a:lnTo>
                  <a:pt x="2181298" y="57810"/>
                </a:lnTo>
                <a:lnTo>
                  <a:pt x="2258610" y="57784"/>
                </a:lnTo>
                <a:lnTo>
                  <a:pt x="2142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5" name="object 4"/>
          <p:cNvSpPr>
            <a:spLocks/>
          </p:cNvSpPr>
          <p:nvPr/>
        </p:nvSpPr>
        <p:spPr bwMode="auto">
          <a:xfrm>
            <a:off x="3348038" y="2695575"/>
            <a:ext cx="2303462" cy="174625"/>
          </a:xfrm>
          <a:custGeom>
            <a:avLst/>
            <a:gdLst/>
            <a:ahLst/>
            <a:cxnLst>
              <a:cxn ang="0">
                <a:pos x="173736" y="0"/>
              </a:cxn>
              <a:cxn ang="0">
                <a:pos x="0" y="86868"/>
              </a:cxn>
              <a:cxn ang="0">
                <a:pos x="173736" y="173736"/>
              </a:cxn>
              <a:cxn ang="0">
                <a:pos x="135127" y="115824"/>
              </a:cxn>
              <a:cxn ang="0">
                <a:pos x="115824" y="115824"/>
              </a:cxn>
              <a:cxn ang="0">
                <a:pos x="115824" y="57912"/>
              </a:cxn>
              <a:cxn ang="0">
                <a:pos x="135128" y="57912"/>
              </a:cxn>
              <a:cxn ang="0">
                <a:pos x="173736" y="0"/>
              </a:cxn>
              <a:cxn ang="0">
                <a:pos x="115824" y="86868"/>
              </a:cxn>
              <a:cxn ang="0">
                <a:pos x="115824" y="115824"/>
              </a:cxn>
              <a:cxn ang="0">
                <a:pos x="135127" y="115824"/>
              </a:cxn>
              <a:cxn ang="0">
                <a:pos x="115824" y="86868"/>
              </a:cxn>
              <a:cxn ang="0">
                <a:pos x="2302764" y="57912"/>
              </a:cxn>
              <a:cxn ang="0">
                <a:pos x="135128" y="57912"/>
              </a:cxn>
              <a:cxn ang="0">
                <a:pos x="115824" y="86868"/>
              </a:cxn>
              <a:cxn ang="0">
                <a:pos x="135127" y="115824"/>
              </a:cxn>
              <a:cxn ang="0">
                <a:pos x="2302764" y="115824"/>
              </a:cxn>
              <a:cxn ang="0">
                <a:pos x="2302764" y="57912"/>
              </a:cxn>
              <a:cxn ang="0">
                <a:pos x="135128" y="57912"/>
              </a:cxn>
              <a:cxn ang="0">
                <a:pos x="115824" y="57912"/>
              </a:cxn>
              <a:cxn ang="0">
                <a:pos x="115824" y="86868"/>
              </a:cxn>
              <a:cxn ang="0">
                <a:pos x="135128" y="57912"/>
              </a:cxn>
            </a:cxnLst>
            <a:rect l="0" t="0" r="r" b="b"/>
            <a:pathLst>
              <a:path w="2303145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35127" y="115824"/>
                </a:lnTo>
                <a:lnTo>
                  <a:pt x="115824" y="115824"/>
                </a:lnTo>
                <a:lnTo>
                  <a:pt x="115824" y="57912"/>
                </a:lnTo>
                <a:lnTo>
                  <a:pt x="135128" y="57912"/>
                </a:lnTo>
                <a:lnTo>
                  <a:pt x="173736" y="0"/>
                </a:lnTo>
                <a:close/>
              </a:path>
              <a:path w="2303145" h="173989">
                <a:moveTo>
                  <a:pt x="115824" y="86868"/>
                </a:moveTo>
                <a:lnTo>
                  <a:pt x="115824" y="115824"/>
                </a:lnTo>
                <a:lnTo>
                  <a:pt x="135127" y="115824"/>
                </a:lnTo>
                <a:lnTo>
                  <a:pt x="115824" y="86868"/>
                </a:lnTo>
                <a:close/>
              </a:path>
              <a:path w="2303145" h="173989">
                <a:moveTo>
                  <a:pt x="2302764" y="57912"/>
                </a:moveTo>
                <a:lnTo>
                  <a:pt x="135128" y="57912"/>
                </a:lnTo>
                <a:lnTo>
                  <a:pt x="115824" y="86868"/>
                </a:lnTo>
                <a:lnTo>
                  <a:pt x="135127" y="115824"/>
                </a:lnTo>
                <a:lnTo>
                  <a:pt x="2302764" y="115824"/>
                </a:lnTo>
                <a:lnTo>
                  <a:pt x="2302764" y="57912"/>
                </a:lnTo>
                <a:close/>
              </a:path>
              <a:path w="2303145" h="173989">
                <a:moveTo>
                  <a:pt x="135128" y="57912"/>
                </a:moveTo>
                <a:lnTo>
                  <a:pt x="115824" y="57912"/>
                </a:lnTo>
                <a:lnTo>
                  <a:pt x="115824" y="86868"/>
                </a:lnTo>
                <a:lnTo>
                  <a:pt x="13512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262063" y="1957388"/>
            <a:ext cx="7219950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81288" indent="-287338"/>
            <a:r>
              <a:rPr lang="th-TH" sz="2400">
                <a:solidFill>
                  <a:srgbClr val="FF0000"/>
                </a:solidFill>
                <a:cs typeface="Arial" charset="0"/>
              </a:rPr>
              <a:t>ping request</a:t>
            </a:r>
            <a:endParaRPr lang="th-TH" sz="2400">
              <a:cs typeface="Arial" charset="0"/>
            </a:endParaRPr>
          </a:p>
          <a:p>
            <a:pPr marL="2681288" indent="-287338">
              <a:spcBef>
                <a:spcPts val="25"/>
              </a:spcBef>
            </a:pPr>
            <a:endParaRPr lang="th-TH" sz="2900">
              <a:latin typeface="Times New Roman" pitchFamily="18" charset="0"/>
              <a:cs typeface="Times New Roman" pitchFamily="18" charset="0"/>
            </a:endParaRPr>
          </a:p>
          <a:p>
            <a:pPr marL="2681288" indent="-287338" algn="ctr"/>
            <a:r>
              <a:rPr lang="th-TH" sz="2400">
                <a:cs typeface="Arial" charset="0"/>
              </a:rPr>
              <a:t>ping reply</a:t>
            </a:r>
          </a:p>
          <a:p>
            <a:pPr marL="2681288" indent="-287338"/>
            <a:endParaRPr lang="th-TH" sz="2600">
              <a:latin typeface="Times New Roman" pitchFamily="18" charset="0"/>
              <a:cs typeface="Times New Roman" pitchFamily="18" charset="0"/>
            </a:endParaRPr>
          </a:p>
          <a:p>
            <a:pPr marL="2681288" indent="-287338"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an ICMP echo request</a:t>
            </a:r>
          </a:p>
          <a:p>
            <a:pPr marL="2681288" indent="-287338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Receive the ICMP echo reply</a:t>
            </a:r>
          </a:p>
          <a:p>
            <a:pPr marL="2681288" indent="-287338">
              <a:lnSpc>
                <a:spcPct val="90000"/>
              </a:lnSpc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All TCP/IP nodes are supposed to  implement ICMP and respond to ICMP  echo</a:t>
            </a:r>
          </a:p>
        </p:txBody>
      </p:sp>
      <p:sp>
        <p:nvSpPr>
          <p:cNvPr id="38917" name="object 6"/>
          <p:cNvSpPr>
            <a:spLocks/>
          </p:cNvSpPr>
          <p:nvPr/>
        </p:nvSpPr>
        <p:spPr bwMode="auto">
          <a:xfrm>
            <a:off x="6621463" y="2682875"/>
            <a:ext cx="239712" cy="233363"/>
          </a:xfrm>
          <a:custGeom>
            <a:avLst/>
            <a:gdLst/>
            <a:ahLst/>
            <a:cxnLst>
              <a:cxn ang="0">
                <a:pos x="142666" y="0"/>
              </a:cxn>
              <a:cxn ang="0">
                <a:pos x="0" y="233537"/>
              </a:cxn>
              <a:cxn ang="0">
                <a:pos x="142666" y="222846"/>
              </a:cxn>
              <a:cxn ang="0">
                <a:pos x="165159" y="215829"/>
              </a:cxn>
              <a:cxn ang="0">
                <a:pos x="186253" y="205455"/>
              </a:cxn>
              <a:cxn ang="0">
                <a:pos x="205615" y="191918"/>
              </a:cxn>
              <a:cxn ang="0">
                <a:pos x="222914" y="175414"/>
              </a:cxn>
              <a:cxn ang="0">
                <a:pos x="238273" y="134119"/>
              </a:cxn>
              <a:cxn ang="0">
                <a:pos x="237027" y="90842"/>
              </a:cxn>
              <a:cxn ang="0">
                <a:pos x="220263" y="50625"/>
              </a:cxn>
              <a:cxn ang="0">
                <a:pos x="189068" y="18514"/>
              </a:cxn>
              <a:cxn ang="0">
                <a:pos x="142666" y="0"/>
              </a:cxn>
            </a:cxnLst>
            <a:rect l="0" t="0" r="r" b="b"/>
            <a:pathLst>
              <a:path w="238759" h="233680">
                <a:moveTo>
                  <a:pt x="142666" y="0"/>
                </a:moveTo>
                <a:lnTo>
                  <a:pt x="0" y="233537"/>
                </a:lnTo>
                <a:lnTo>
                  <a:pt x="142666" y="222846"/>
                </a:lnTo>
                <a:lnTo>
                  <a:pt x="165159" y="215829"/>
                </a:lnTo>
                <a:lnTo>
                  <a:pt x="186253" y="205455"/>
                </a:lnTo>
                <a:lnTo>
                  <a:pt x="205615" y="191918"/>
                </a:lnTo>
                <a:lnTo>
                  <a:pt x="222914" y="175414"/>
                </a:lnTo>
                <a:lnTo>
                  <a:pt x="238273" y="134119"/>
                </a:lnTo>
                <a:lnTo>
                  <a:pt x="237027" y="90842"/>
                </a:lnTo>
                <a:lnTo>
                  <a:pt x="220263" y="50625"/>
                </a:lnTo>
                <a:lnTo>
                  <a:pt x="189068" y="18514"/>
                </a:lnTo>
                <a:lnTo>
                  <a:pt x="1426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8" name="object 7"/>
          <p:cNvSpPr>
            <a:spLocks noChangeArrowheads="1"/>
          </p:cNvSpPr>
          <p:nvPr/>
        </p:nvSpPr>
        <p:spPr bwMode="auto">
          <a:xfrm>
            <a:off x="6370638" y="2576513"/>
            <a:ext cx="412750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6370638" y="2576513"/>
            <a:ext cx="412750" cy="339725"/>
          </a:xfrm>
          <a:custGeom>
            <a:avLst/>
            <a:gdLst/>
            <a:ahLst/>
            <a:cxnLst>
              <a:cxn ang="0">
                <a:pos x="410334" y="171502"/>
              </a:cxn>
              <a:cxn ang="0">
                <a:pos x="399750" y="127883"/>
              </a:cxn>
              <a:cxn ang="0">
                <a:pos x="379573" y="88922"/>
              </a:cxn>
              <a:cxn ang="0">
                <a:pos x="351171" y="55648"/>
              </a:cxn>
              <a:cxn ang="0">
                <a:pos x="315910" y="29089"/>
              </a:cxn>
              <a:cxn ang="0">
                <a:pos x="275157" y="10276"/>
              </a:cxn>
              <a:cxn ang="0">
                <a:pos x="230277" y="236"/>
              </a:cxn>
              <a:cxn ang="0">
                <a:pos x="182639" y="0"/>
              </a:cxn>
              <a:cxn ang="0">
                <a:pos x="136195" y="9935"/>
              </a:cxn>
              <a:cxn ang="0">
                <a:pos x="94708" y="28879"/>
              </a:cxn>
              <a:cxn ang="0">
                <a:pos x="59274" y="55549"/>
              </a:cxn>
              <a:cxn ang="0">
                <a:pos x="30990" y="88661"/>
              </a:cxn>
              <a:cxn ang="0">
                <a:pos x="10952" y="126932"/>
              </a:cxn>
              <a:cxn ang="0">
                <a:pos x="257" y="169078"/>
              </a:cxn>
              <a:cxn ang="0">
                <a:pos x="0" y="213815"/>
              </a:cxn>
              <a:cxn ang="0">
                <a:pos x="24779" y="252085"/>
              </a:cxn>
              <a:cxn ang="0">
                <a:pos x="56218" y="283977"/>
              </a:cxn>
              <a:cxn ang="0">
                <a:pos x="93053" y="309075"/>
              </a:cxn>
              <a:cxn ang="0">
                <a:pos x="134022" y="326958"/>
              </a:cxn>
              <a:cxn ang="0">
                <a:pos x="177862" y="337208"/>
              </a:cxn>
              <a:cxn ang="0">
                <a:pos x="223311" y="339406"/>
              </a:cxn>
              <a:cxn ang="0">
                <a:pos x="269105" y="333134"/>
              </a:cxn>
              <a:cxn ang="0">
                <a:pos x="313982" y="317974"/>
              </a:cxn>
              <a:cxn ang="0">
                <a:pos x="362955" y="288528"/>
              </a:cxn>
              <a:cxn ang="0">
                <a:pos x="402747" y="248706"/>
              </a:cxn>
              <a:cxn ang="0">
                <a:pos x="410693" y="210462"/>
              </a:cxn>
              <a:cxn ang="0">
                <a:pos x="411558" y="190997"/>
              </a:cxn>
              <a:cxn ang="0">
                <a:pos x="410334" y="171502"/>
              </a:cxn>
            </a:cxnLst>
            <a:rect l="0" t="0" r="r" b="b"/>
            <a:pathLst>
              <a:path w="412115" h="339725">
                <a:moveTo>
                  <a:pt x="410334" y="171502"/>
                </a:moveTo>
                <a:lnTo>
                  <a:pt x="399750" y="127883"/>
                </a:lnTo>
                <a:lnTo>
                  <a:pt x="379573" y="88922"/>
                </a:lnTo>
                <a:lnTo>
                  <a:pt x="351171" y="55648"/>
                </a:lnTo>
                <a:lnTo>
                  <a:pt x="315910" y="29089"/>
                </a:lnTo>
                <a:lnTo>
                  <a:pt x="275157" y="10276"/>
                </a:lnTo>
                <a:lnTo>
                  <a:pt x="230277" y="236"/>
                </a:lnTo>
                <a:lnTo>
                  <a:pt x="182639" y="0"/>
                </a:lnTo>
                <a:lnTo>
                  <a:pt x="136195" y="9935"/>
                </a:lnTo>
                <a:lnTo>
                  <a:pt x="94708" y="28879"/>
                </a:lnTo>
                <a:lnTo>
                  <a:pt x="59274" y="55549"/>
                </a:lnTo>
                <a:lnTo>
                  <a:pt x="30990" y="88661"/>
                </a:lnTo>
                <a:lnTo>
                  <a:pt x="10952" y="126932"/>
                </a:lnTo>
                <a:lnTo>
                  <a:pt x="257" y="169078"/>
                </a:lnTo>
                <a:lnTo>
                  <a:pt x="0" y="213815"/>
                </a:lnTo>
                <a:lnTo>
                  <a:pt x="24779" y="252085"/>
                </a:lnTo>
                <a:lnTo>
                  <a:pt x="56218" y="283977"/>
                </a:lnTo>
                <a:lnTo>
                  <a:pt x="93053" y="309075"/>
                </a:lnTo>
                <a:lnTo>
                  <a:pt x="134022" y="326958"/>
                </a:lnTo>
                <a:lnTo>
                  <a:pt x="177862" y="337208"/>
                </a:lnTo>
                <a:lnTo>
                  <a:pt x="223311" y="339406"/>
                </a:lnTo>
                <a:lnTo>
                  <a:pt x="269105" y="333134"/>
                </a:lnTo>
                <a:lnTo>
                  <a:pt x="313982" y="317974"/>
                </a:lnTo>
                <a:lnTo>
                  <a:pt x="362955" y="288528"/>
                </a:lnTo>
                <a:lnTo>
                  <a:pt x="402747" y="248706"/>
                </a:lnTo>
                <a:lnTo>
                  <a:pt x="410693" y="210462"/>
                </a:lnTo>
                <a:lnTo>
                  <a:pt x="411558" y="190997"/>
                </a:lnTo>
                <a:lnTo>
                  <a:pt x="410334" y="171502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0" name="object 9"/>
          <p:cNvSpPr>
            <a:spLocks noChangeArrowheads="1"/>
          </p:cNvSpPr>
          <p:nvPr/>
        </p:nvSpPr>
        <p:spPr bwMode="auto">
          <a:xfrm>
            <a:off x="6648450" y="2374900"/>
            <a:ext cx="49213" cy="434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6648450" y="2374900"/>
            <a:ext cx="49213" cy="434975"/>
          </a:xfrm>
          <a:custGeom>
            <a:avLst/>
            <a:gdLst/>
            <a:ahLst/>
            <a:cxnLst>
              <a:cxn ang="0">
                <a:pos x="0" y="434120"/>
              </a:cxn>
              <a:cxn ang="0">
                <a:pos x="48151" y="406486"/>
              </a:cxn>
              <a:cxn ang="0">
                <a:pos x="48415" y="0"/>
              </a:cxn>
              <a:cxn ang="0">
                <a:pos x="0" y="27659"/>
              </a:cxn>
              <a:cxn ang="0">
                <a:pos x="0" y="434120"/>
              </a:cxn>
            </a:cxnLst>
            <a:rect l="0" t="0" r="r" b="b"/>
            <a:pathLst>
              <a:path w="48895" h="434339">
                <a:moveTo>
                  <a:pt x="0" y="434120"/>
                </a:moveTo>
                <a:lnTo>
                  <a:pt x="48151" y="406486"/>
                </a:lnTo>
                <a:lnTo>
                  <a:pt x="4841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2" name="object 11"/>
          <p:cNvSpPr>
            <a:spLocks noChangeArrowheads="1"/>
          </p:cNvSpPr>
          <p:nvPr/>
        </p:nvSpPr>
        <p:spPr bwMode="auto">
          <a:xfrm>
            <a:off x="6270625" y="2157413"/>
            <a:ext cx="427038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6270625" y="2157413"/>
            <a:ext cx="427038" cy="246062"/>
          </a:xfrm>
          <a:custGeom>
            <a:avLst/>
            <a:gdLst/>
            <a:ahLst/>
            <a:cxnLst>
              <a:cxn ang="0">
                <a:pos x="0" y="28300"/>
              </a:cxn>
              <a:cxn ang="0">
                <a:pos x="47026" y="44082"/>
              </a:cxn>
              <a:cxn ang="0">
                <a:pos x="93021" y="62079"/>
              </a:cxn>
              <a:cxn ang="0">
                <a:pos x="137900" y="82243"/>
              </a:cxn>
              <a:cxn ang="0">
                <a:pos x="181578" y="104525"/>
              </a:cxn>
              <a:cxn ang="0">
                <a:pos x="223969" y="128878"/>
              </a:cxn>
              <a:cxn ang="0">
                <a:pos x="264989" y="155251"/>
              </a:cxn>
              <a:cxn ang="0">
                <a:pos x="304552" y="183598"/>
              </a:cxn>
              <a:cxn ang="0">
                <a:pos x="342573" y="213868"/>
              </a:cxn>
              <a:cxn ang="0">
                <a:pos x="378967" y="246014"/>
              </a:cxn>
              <a:cxn ang="0">
                <a:pos x="427383" y="218355"/>
              </a:cxn>
              <a:cxn ang="0">
                <a:pos x="390895" y="186380"/>
              </a:cxn>
              <a:cxn ang="0">
                <a:pos x="352835" y="156225"/>
              </a:cxn>
              <a:cxn ang="0">
                <a:pos x="313280" y="127937"/>
              </a:cxn>
              <a:cxn ang="0">
                <a:pos x="272313" y="101563"/>
              </a:cxn>
              <a:cxn ang="0">
                <a:pos x="230011" y="77148"/>
              </a:cxn>
              <a:cxn ang="0">
                <a:pos x="186456" y="54737"/>
              </a:cxn>
              <a:cxn ang="0">
                <a:pos x="141728" y="34379"/>
              </a:cxn>
              <a:cxn ang="0">
                <a:pos x="95905" y="16117"/>
              </a:cxn>
              <a:cxn ang="0">
                <a:pos x="49069" y="0"/>
              </a:cxn>
              <a:cxn ang="0">
                <a:pos x="0" y="28300"/>
              </a:cxn>
            </a:cxnLst>
            <a:rect l="0" t="0" r="r" b="b"/>
            <a:pathLst>
              <a:path w="427990" h="246380">
                <a:moveTo>
                  <a:pt x="0" y="28300"/>
                </a:moveTo>
                <a:lnTo>
                  <a:pt x="47026" y="44082"/>
                </a:lnTo>
                <a:lnTo>
                  <a:pt x="93021" y="62079"/>
                </a:lnTo>
                <a:lnTo>
                  <a:pt x="137900" y="82243"/>
                </a:lnTo>
                <a:lnTo>
                  <a:pt x="181578" y="104525"/>
                </a:lnTo>
                <a:lnTo>
                  <a:pt x="223969" y="128878"/>
                </a:lnTo>
                <a:lnTo>
                  <a:pt x="264989" y="155251"/>
                </a:lnTo>
                <a:lnTo>
                  <a:pt x="304552" y="183598"/>
                </a:lnTo>
                <a:lnTo>
                  <a:pt x="342573" y="213868"/>
                </a:lnTo>
                <a:lnTo>
                  <a:pt x="378967" y="246014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 noChangeArrowheads="1"/>
          </p:cNvSpPr>
          <p:nvPr/>
        </p:nvSpPr>
        <p:spPr bwMode="auto">
          <a:xfrm>
            <a:off x="6270625" y="2185988"/>
            <a:ext cx="377825" cy="6238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6270625" y="2185988"/>
            <a:ext cx="377825" cy="623887"/>
          </a:xfrm>
          <a:custGeom>
            <a:avLst/>
            <a:gdLst/>
            <a:ahLst/>
            <a:cxnLst>
              <a:cxn ang="0">
                <a:pos x="0" y="405442"/>
              </a:cxn>
              <a:cxn ang="0">
                <a:pos x="37102" y="436770"/>
              </a:cxn>
              <a:cxn ang="0">
                <a:pos x="75610" y="466431"/>
              </a:cxn>
              <a:cxn ang="0">
                <a:pos x="115457" y="494387"/>
              </a:cxn>
              <a:cxn ang="0">
                <a:pos x="156577" y="520598"/>
              </a:cxn>
              <a:cxn ang="0">
                <a:pos x="198904" y="545029"/>
              </a:cxn>
              <a:cxn ang="0">
                <a:pos x="242372" y="567640"/>
              </a:cxn>
              <a:cxn ang="0">
                <a:pos x="286916" y="588393"/>
              </a:cxn>
              <a:cxn ang="0">
                <a:pos x="332470" y="607251"/>
              </a:cxn>
              <a:cxn ang="0">
                <a:pos x="378967" y="624175"/>
              </a:cxn>
              <a:cxn ang="0">
                <a:pos x="378967" y="217714"/>
              </a:cxn>
              <a:cxn ang="0">
                <a:pos x="342210" y="186030"/>
              </a:cxn>
              <a:cxn ang="0">
                <a:pos x="303939" y="156119"/>
              </a:cxn>
              <a:cxn ang="0">
                <a:pos x="264231" y="128024"/>
              </a:cxn>
              <a:cxn ang="0">
                <a:pos x="223161" y="101788"/>
              </a:cxn>
              <a:cxn ang="0">
                <a:pos x="180802" y="77455"/>
              </a:cxn>
              <a:cxn ang="0">
                <a:pos x="137232" y="55066"/>
              </a:cxn>
              <a:cxn ang="0">
                <a:pos x="92525" y="34665"/>
              </a:cxn>
              <a:cxn ang="0">
                <a:pos x="46755" y="16295"/>
              </a:cxn>
              <a:cxn ang="0">
                <a:pos x="0" y="0"/>
              </a:cxn>
              <a:cxn ang="0">
                <a:pos x="0" y="405442"/>
              </a:cxn>
            </a:cxnLst>
            <a:rect l="0" t="0" r="r" b="b"/>
            <a:pathLst>
              <a:path w="379095" h="624205">
                <a:moveTo>
                  <a:pt x="0" y="405442"/>
                </a:moveTo>
                <a:lnTo>
                  <a:pt x="37102" y="436770"/>
                </a:lnTo>
                <a:lnTo>
                  <a:pt x="75610" y="466431"/>
                </a:lnTo>
                <a:lnTo>
                  <a:pt x="115457" y="494387"/>
                </a:lnTo>
                <a:lnTo>
                  <a:pt x="156577" y="520598"/>
                </a:lnTo>
                <a:lnTo>
                  <a:pt x="198904" y="545029"/>
                </a:lnTo>
                <a:lnTo>
                  <a:pt x="242372" y="567640"/>
                </a:lnTo>
                <a:lnTo>
                  <a:pt x="286916" y="588393"/>
                </a:lnTo>
                <a:lnTo>
                  <a:pt x="332470" y="607251"/>
                </a:lnTo>
                <a:lnTo>
                  <a:pt x="378967" y="624175"/>
                </a:lnTo>
                <a:lnTo>
                  <a:pt x="378967" y="217714"/>
                </a:lnTo>
                <a:lnTo>
                  <a:pt x="342210" y="186030"/>
                </a:lnTo>
                <a:lnTo>
                  <a:pt x="303939" y="156119"/>
                </a:lnTo>
                <a:lnTo>
                  <a:pt x="264231" y="128024"/>
                </a:lnTo>
                <a:lnTo>
                  <a:pt x="223161" y="101788"/>
                </a:lnTo>
                <a:lnTo>
                  <a:pt x="180802" y="77455"/>
                </a:lnTo>
                <a:lnTo>
                  <a:pt x="137232" y="55066"/>
                </a:lnTo>
                <a:lnTo>
                  <a:pt x="92525" y="34665"/>
                </a:lnTo>
                <a:lnTo>
                  <a:pt x="46755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6270625" y="2157413"/>
            <a:ext cx="511175" cy="758825"/>
          </a:xfrm>
          <a:custGeom>
            <a:avLst/>
            <a:gdLst/>
            <a:ahLst/>
            <a:cxnLst>
              <a:cxn ang="0">
                <a:pos x="0" y="433742"/>
              </a:cxn>
              <a:cxn ang="0">
                <a:pos x="28301" y="458253"/>
              </a:cxn>
              <a:cxn ang="0">
                <a:pos x="57313" y="482005"/>
              </a:cxn>
              <a:cxn ang="0">
                <a:pos x="87019" y="504982"/>
              </a:cxn>
              <a:cxn ang="0">
                <a:pos x="117402" y="527173"/>
              </a:cxn>
              <a:cxn ang="0">
                <a:pos x="109712" y="553110"/>
              </a:cxn>
              <a:cxn ang="0">
                <a:pos x="104816" y="579568"/>
              </a:cxn>
              <a:cxn ang="0">
                <a:pos x="102737" y="606349"/>
              </a:cxn>
              <a:cxn ang="0">
                <a:pos x="103498" y="633256"/>
              </a:cxn>
              <a:cxn ang="0">
                <a:pos x="127730" y="671300"/>
              </a:cxn>
              <a:cxn ang="0">
                <a:pos x="158602" y="703078"/>
              </a:cxn>
              <a:cxn ang="0">
                <a:pos x="194867" y="728167"/>
              </a:cxn>
              <a:cxn ang="0">
                <a:pos x="235280" y="746143"/>
              </a:cxn>
              <a:cxn ang="0">
                <a:pos x="278594" y="756584"/>
              </a:cxn>
              <a:cxn ang="0">
                <a:pos x="323563" y="759065"/>
              </a:cxn>
              <a:cxn ang="0">
                <a:pos x="368940" y="753165"/>
              </a:cxn>
              <a:cxn ang="0">
                <a:pos x="413480" y="738459"/>
              </a:cxn>
              <a:cxn ang="0">
                <a:pos x="463306" y="708766"/>
              </a:cxn>
              <a:cxn ang="0">
                <a:pos x="503591" y="668261"/>
              </a:cxn>
              <a:cxn ang="0">
                <a:pos x="510902" y="620569"/>
              </a:cxn>
              <a:cxn ang="0">
                <a:pos x="506252" y="573583"/>
              </a:cxn>
              <a:cxn ang="0">
                <a:pos x="490312" y="529166"/>
              </a:cxn>
              <a:cxn ang="0">
                <a:pos x="463749" y="489181"/>
              </a:cxn>
              <a:cxn ang="0">
                <a:pos x="427232" y="455490"/>
              </a:cxn>
              <a:cxn ang="0">
                <a:pos x="427383" y="218355"/>
              </a:cxn>
              <a:cxn ang="0">
                <a:pos x="390895" y="186380"/>
              </a:cxn>
              <a:cxn ang="0">
                <a:pos x="352835" y="156225"/>
              </a:cxn>
              <a:cxn ang="0">
                <a:pos x="313280" y="127937"/>
              </a:cxn>
              <a:cxn ang="0">
                <a:pos x="272313" y="101563"/>
              </a:cxn>
              <a:cxn ang="0">
                <a:pos x="230011" y="77148"/>
              </a:cxn>
              <a:cxn ang="0">
                <a:pos x="186456" y="54737"/>
              </a:cxn>
              <a:cxn ang="0">
                <a:pos x="141728" y="34379"/>
              </a:cxn>
              <a:cxn ang="0">
                <a:pos x="95905" y="16117"/>
              </a:cxn>
              <a:cxn ang="0">
                <a:pos x="49069" y="0"/>
              </a:cxn>
              <a:cxn ang="0">
                <a:pos x="0" y="28300"/>
              </a:cxn>
              <a:cxn ang="0">
                <a:pos x="0" y="433742"/>
              </a:cxn>
            </a:cxnLst>
            <a:rect l="0" t="0" r="r" b="b"/>
            <a:pathLst>
              <a:path w="511175" h="759460">
                <a:moveTo>
                  <a:pt x="0" y="433742"/>
                </a:moveTo>
                <a:lnTo>
                  <a:pt x="28301" y="458253"/>
                </a:lnTo>
                <a:lnTo>
                  <a:pt x="57313" y="482005"/>
                </a:lnTo>
                <a:lnTo>
                  <a:pt x="87019" y="504982"/>
                </a:lnTo>
                <a:lnTo>
                  <a:pt x="117402" y="527173"/>
                </a:lnTo>
                <a:lnTo>
                  <a:pt x="109712" y="553110"/>
                </a:lnTo>
                <a:lnTo>
                  <a:pt x="104816" y="579568"/>
                </a:lnTo>
                <a:lnTo>
                  <a:pt x="102737" y="606349"/>
                </a:lnTo>
                <a:lnTo>
                  <a:pt x="103498" y="633256"/>
                </a:lnTo>
                <a:lnTo>
                  <a:pt x="127730" y="671300"/>
                </a:lnTo>
                <a:lnTo>
                  <a:pt x="158602" y="703078"/>
                </a:lnTo>
                <a:lnTo>
                  <a:pt x="194867" y="728167"/>
                </a:lnTo>
                <a:lnTo>
                  <a:pt x="235280" y="746143"/>
                </a:lnTo>
                <a:lnTo>
                  <a:pt x="278594" y="756584"/>
                </a:lnTo>
                <a:lnTo>
                  <a:pt x="323563" y="759065"/>
                </a:lnTo>
                <a:lnTo>
                  <a:pt x="368940" y="753165"/>
                </a:lnTo>
                <a:lnTo>
                  <a:pt x="413480" y="738459"/>
                </a:lnTo>
                <a:lnTo>
                  <a:pt x="463306" y="708766"/>
                </a:lnTo>
                <a:lnTo>
                  <a:pt x="503591" y="668261"/>
                </a:lnTo>
                <a:lnTo>
                  <a:pt x="510902" y="620569"/>
                </a:lnTo>
                <a:lnTo>
                  <a:pt x="506252" y="573583"/>
                </a:lnTo>
                <a:lnTo>
                  <a:pt x="490312" y="529166"/>
                </a:lnTo>
                <a:lnTo>
                  <a:pt x="463749" y="489181"/>
                </a:lnTo>
                <a:lnTo>
                  <a:pt x="427232" y="455490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6307138" y="2235200"/>
            <a:ext cx="306387" cy="52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7633"/>
              </a:cxn>
              <a:cxn ang="0">
                <a:pos x="306722" y="525739"/>
              </a:cxn>
            </a:cxnLst>
            <a:rect l="0" t="0" r="r" b="b"/>
            <a:pathLst>
              <a:path w="307340" h="525780">
                <a:moveTo>
                  <a:pt x="0" y="0"/>
                </a:moveTo>
                <a:lnTo>
                  <a:pt x="0" y="347633"/>
                </a:lnTo>
                <a:lnTo>
                  <a:pt x="306722" y="525739"/>
                </a:lnTo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6243638" y="2959100"/>
            <a:ext cx="177800" cy="90488"/>
          </a:xfrm>
          <a:custGeom>
            <a:avLst/>
            <a:gdLst/>
            <a:ahLst/>
            <a:cxnLst>
              <a:cxn ang="0">
                <a:pos x="159262" y="0"/>
              </a:cxn>
              <a:cxn ang="0">
                <a:pos x="0" y="89137"/>
              </a:cxn>
              <a:cxn ang="0">
                <a:pos x="81430" y="88216"/>
              </a:cxn>
              <a:cxn ang="0">
                <a:pos x="103996" y="85416"/>
              </a:cxn>
              <a:cxn ang="0">
                <a:pos x="146518" y="69652"/>
              </a:cxn>
              <a:cxn ang="0">
                <a:pos x="177554" y="34352"/>
              </a:cxn>
              <a:cxn ang="0">
                <a:pos x="176524" y="21447"/>
              </a:cxn>
              <a:cxn ang="0">
                <a:pos x="170673" y="9504"/>
              </a:cxn>
              <a:cxn ang="0">
                <a:pos x="167603" y="5463"/>
              </a:cxn>
              <a:cxn ang="0">
                <a:pos x="163703" y="2213"/>
              </a:cxn>
              <a:cxn ang="0">
                <a:pos x="159262" y="0"/>
              </a:cxn>
            </a:cxnLst>
            <a:rect l="0" t="0" r="r" b="b"/>
            <a:pathLst>
              <a:path w="177800" h="89535">
                <a:moveTo>
                  <a:pt x="159262" y="0"/>
                </a:moveTo>
                <a:lnTo>
                  <a:pt x="0" y="89137"/>
                </a:lnTo>
                <a:lnTo>
                  <a:pt x="81430" y="88216"/>
                </a:lnTo>
                <a:lnTo>
                  <a:pt x="103996" y="85416"/>
                </a:lnTo>
                <a:lnTo>
                  <a:pt x="146518" y="69652"/>
                </a:lnTo>
                <a:lnTo>
                  <a:pt x="177554" y="34352"/>
                </a:lnTo>
                <a:lnTo>
                  <a:pt x="176524" y="21447"/>
                </a:lnTo>
                <a:lnTo>
                  <a:pt x="170673" y="9504"/>
                </a:lnTo>
                <a:lnTo>
                  <a:pt x="167603" y="5463"/>
                </a:lnTo>
                <a:lnTo>
                  <a:pt x="163703" y="2213"/>
                </a:lnTo>
                <a:lnTo>
                  <a:pt x="159262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 noChangeArrowheads="1"/>
          </p:cNvSpPr>
          <p:nvPr/>
        </p:nvSpPr>
        <p:spPr bwMode="auto">
          <a:xfrm>
            <a:off x="5891213" y="2708275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5891213" y="2708275"/>
            <a:ext cx="512762" cy="314325"/>
          </a:xfrm>
          <a:custGeom>
            <a:avLst/>
            <a:gdLst/>
            <a:ahLst/>
            <a:cxnLst>
              <a:cxn ang="0">
                <a:pos x="0" y="108750"/>
              </a:cxn>
              <a:cxn ang="0">
                <a:pos x="151574" y="0"/>
              </a:cxn>
              <a:cxn ang="0">
                <a:pos x="512688" y="206796"/>
              </a:cxn>
              <a:cxn ang="0">
                <a:pos x="356647" y="313763"/>
              </a:cxn>
              <a:cxn ang="0">
                <a:pos x="0" y="108750"/>
              </a:cxn>
            </a:cxnLst>
            <a:rect l="0" t="0" r="r" b="b"/>
            <a:pathLst>
              <a:path w="513079" h="314325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356647" y="313763"/>
                </a:lnTo>
                <a:lnTo>
                  <a:pt x="0" y="10875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>
            <a:spLocks noChangeArrowheads="1"/>
          </p:cNvSpPr>
          <p:nvPr/>
        </p:nvSpPr>
        <p:spPr bwMode="auto">
          <a:xfrm>
            <a:off x="6248400" y="2914650"/>
            <a:ext cx="155575" cy="133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6248400" y="2914650"/>
            <a:ext cx="155575" cy="133350"/>
          </a:xfrm>
          <a:custGeom>
            <a:avLst/>
            <a:gdLst/>
            <a:ahLst/>
            <a:cxnLst>
              <a:cxn ang="0">
                <a:pos x="0" y="133707"/>
              </a:cxn>
              <a:cxn ang="0">
                <a:pos x="0" y="106966"/>
              </a:cxn>
              <a:cxn ang="0">
                <a:pos x="156041" y="0"/>
              </a:cxn>
              <a:cxn ang="0">
                <a:pos x="156041" y="44570"/>
              </a:cxn>
              <a:cxn ang="0">
                <a:pos x="0" y="133707"/>
              </a:cxn>
            </a:cxnLst>
            <a:rect l="0" t="0" r="r" b="b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6041" y="0"/>
                </a:lnTo>
                <a:lnTo>
                  <a:pt x="156041" y="44570"/>
                </a:lnTo>
                <a:lnTo>
                  <a:pt x="0" y="133707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5935663" y="2736850"/>
            <a:ext cx="419100" cy="252413"/>
          </a:xfrm>
          <a:custGeom>
            <a:avLst/>
            <a:gdLst/>
            <a:ahLst/>
            <a:cxnLst>
              <a:cxn ang="0">
                <a:pos x="304881" y="252290"/>
              </a:cxn>
              <a:cxn ang="0">
                <a:pos x="331781" y="204155"/>
              </a:cxn>
              <a:cxn ang="0">
                <a:pos x="356895" y="218644"/>
              </a:cxn>
              <a:cxn ang="0">
                <a:pos x="233139" y="210544"/>
              </a:cxn>
              <a:cxn ang="0">
                <a:pos x="254063" y="197199"/>
              </a:cxn>
              <a:cxn ang="0">
                <a:pos x="367048" y="211689"/>
              </a:cxn>
              <a:cxn ang="0">
                <a:pos x="285153" y="176885"/>
              </a:cxn>
              <a:cxn ang="0">
                <a:pos x="310266" y="191388"/>
              </a:cxn>
              <a:cxn ang="0">
                <a:pos x="93253" y="128761"/>
              </a:cxn>
              <a:cxn ang="0">
                <a:pos x="114177" y="115416"/>
              </a:cxn>
              <a:cxn ang="0">
                <a:pos x="398138" y="191388"/>
              </a:cxn>
              <a:cxn ang="0">
                <a:pos x="316243" y="156584"/>
              </a:cxn>
              <a:cxn ang="0">
                <a:pos x="341344" y="171087"/>
              </a:cxn>
              <a:cxn ang="0">
                <a:pos x="217600" y="162974"/>
              </a:cxn>
              <a:cxn ang="0">
                <a:pos x="238524" y="149628"/>
              </a:cxn>
              <a:cxn ang="0">
                <a:pos x="351510" y="164118"/>
              </a:cxn>
              <a:cxn ang="0">
                <a:pos x="269614" y="129327"/>
              </a:cxn>
              <a:cxn ang="0">
                <a:pos x="294715" y="143830"/>
              </a:cxn>
              <a:cxn ang="0">
                <a:pos x="170972" y="135717"/>
              </a:cxn>
              <a:cxn ang="0">
                <a:pos x="191895" y="122372"/>
              </a:cxn>
              <a:cxn ang="0">
                <a:pos x="304881" y="136862"/>
              </a:cxn>
              <a:cxn ang="0">
                <a:pos x="222985" y="102071"/>
              </a:cxn>
              <a:cxn ang="0">
                <a:pos x="248086" y="116573"/>
              </a:cxn>
              <a:cxn ang="0">
                <a:pos x="124343" y="108460"/>
              </a:cxn>
              <a:cxn ang="0">
                <a:pos x="145267" y="95115"/>
              </a:cxn>
              <a:cxn ang="0">
                <a:pos x="71738" y="116007"/>
              </a:cxn>
              <a:cxn ang="0">
                <a:pos x="254075" y="81770"/>
              </a:cxn>
              <a:cxn ang="0">
                <a:pos x="279176" y="96272"/>
              </a:cxn>
              <a:cxn ang="0">
                <a:pos x="155433" y="88159"/>
              </a:cxn>
              <a:cxn ang="0">
                <a:pos x="176357" y="74814"/>
              </a:cxn>
              <a:cxn ang="0">
                <a:pos x="102815" y="95694"/>
              </a:cxn>
              <a:cxn ang="0">
                <a:pos x="20921" y="60903"/>
              </a:cxn>
              <a:cxn ang="0">
                <a:pos x="46029" y="75405"/>
              </a:cxn>
              <a:cxn ang="0">
                <a:pos x="186523" y="67858"/>
              </a:cxn>
              <a:cxn ang="0">
                <a:pos x="207447" y="54513"/>
              </a:cxn>
              <a:cxn ang="0">
                <a:pos x="133905" y="75393"/>
              </a:cxn>
              <a:cxn ang="0">
                <a:pos x="52009" y="40602"/>
              </a:cxn>
              <a:cxn ang="0">
                <a:pos x="77123" y="55104"/>
              </a:cxn>
              <a:cxn ang="0">
                <a:pos x="139894" y="40602"/>
              </a:cxn>
              <a:cxn ang="0">
                <a:pos x="160818" y="27256"/>
              </a:cxn>
              <a:cxn ang="0">
                <a:pos x="87277" y="48136"/>
              </a:cxn>
              <a:cxn ang="0">
                <a:pos x="114189" y="0"/>
              </a:cxn>
              <a:cxn ang="0">
                <a:pos x="139290" y="14502"/>
              </a:cxn>
            </a:cxnLst>
            <a:rect l="0" t="0" r="r" b="b"/>
            <a:pathLst>
              <a:path w="419100" h="252730">
                <a:moveTo>
                  <a:pt x="300691" y="224452"/>
                </a:moveTo>
                <a:lnTo>
                  <a:pt x="279768" y="237795"/>
                </a:lnTo>
                <a:lnTo>
                  <a:pt x="304881" y="252290"/>
                </a:lnTo>
                <a:lnTo>
                  <a:pt x="325805" y="238952"/>
                </a:lnTo>
                <a:lnTo>
                  <a:pt x="300691" y="224452"/>
                </a:lnTo>
                <a:close/>
              </a:path>
              <a:path w="419100" h="252730">
                <a:moveTo>
                  <a:pt x="331781" y="204155"/>
                </a:moveTo>
                <a:lnTo>
                  <a:pt x="310858" y="217487"/>
                </a:lnTo>
                <a:lnTo>
                  <a:pt x="335971" y="231987"/>
                </a:lnTo>
                <a:lnTo>
                  <a:pt x="356895" y="218644"/>
                </a:lnTo>
                <a:lnTo>
                  <a:pt x="331781" y="204155"/>
                </a:lnTo>
                <a:close/>
              </a:path>
              <a:path w="419100" h="252730">
                <a:moveTo>
                  <a:pt x="254063" y="197199"/>
                </a:moveTo>
                <a:lnTo>
                  <a:pt x="233139" y="210544"/>
                </a:lnTo>
                <a:lnTo>
                  <a:pt x="258252" y="225032"/>
                </a:lnTo>
                <a:lnTo>
                  <a:pt x="279176" y="211689"/>
                </a:lnTo>
                <a:lnTo>
                  <a:pt x="254063" y="197199"/>
                </a:lnTo>
                <a:close/>
              </a:path>
              <a:path w="419100" h="252730">
                <a:moveTo>
                  <a:pt x="362871" y="183841"/>
                </a:moveTo>
                <a:lnTo>
                  <a:pt x="341948" y="197186"/>
                </a:lnTo>
                <a:lnTo>
                  <a:pt x="367048" y="211689"/>
                </a:lnTo>
                <a:lnTo>
                  <a:pt x="387972" y="198343"/>
                </a:lnTo>
                <a:lnTo>
                  <a:pt x="362871" y="183841"/>
                </a:lnTo>
                <a:close/>
              </a:path>
              <a:path w="419100" h="252730">
                <a:moveTo>
                  <a:pt x="285153" y="176885"/>
                </a:moveTo>
                <a:lnTo>
                  <a:pt x="264229" y="190231"/>
                </a:lnTo>
                <a:lnTo>
                  <a:pt x="289330" y="204733"/>
                </a:lnTo>
                <a:lnTo>
                  <a:pt x="310266" y="191388"/>
                </a:lnTo>
                <a:lnTo>
                  <a:pt x="285153" y="176885"/>
                </a:lnTo>
                <a:close/>
              </a:path>
              <a:path w="419100" h="252730">
                <a:moveTo>
                  <a:pt x="114177" y="115416"/>
                </a:moveTo>
                <a:lnTo>
                  <a:pt x="93253" y="128761"/>
                </a:lnTo>
                <a:lnTo>
                  <a:pt x="211624" y="197777"/>
                </a:lnTo>
                <a:lnTo>
                  <a:pt x="232548" y="184432"/>
                </a:lnTo>
                <a:lnTo>
                  <a:pt x="114177" y="115416"/>
                </a:lnTo>
                <a:close/>
              </a:path>
              <a:path w="419100" h="252730">
                <a:moveTo>
                  <a:pt x="393961" y="163540"/>
                </a:moveTo>
                <a:lnTo>
                  <a:pt x="373037" y="176885"/>
                </a:lnTo>
                <a:lnTo>
                  <a:pt x="398138" y="191388"/>
                </a:lnTo>
                <a:lnTo>
                  <a:pt x="419062" y="178042"/>
                </a:lnTo>
                <a:lnTo>
                  <a:pt x="393961" y="163540"/>
                </a:lnTo>
                <a:close/>
              </a:path>
              <a:path w="419100" h="252730">
                <a:moveTo>
                  <a:pt x="316243" y="156584"/>
                </a:moveTo>
                <a:lnTo>
                  <a:pt x="295319" y="169930"/>
                </a:lnTo>
                <a:lnTo>
                  <a:pt x="320420" y="184432"/>
                </a:lnTo>
                <a:lnTo>
                  <a:pt x="341344" y="171087"/>
                </a:lnTo>
                <a:lnTo>
                  <a:pt x="316243" y="156584"/>
                </a:lnTo>
                <a:close/>
              </a:path>
              <a:path w="419100" h="252730">
                <a:moveTo>
                  <a:pt x="238524" y="149628"/>
                </a:moveTo>
                <a:lnTo>
                  <a:pt x="217600" y="162974"/>
                </a:lnTo>
                <a:lnTo>
                  <a:pt x="242701" y="177476"/>
                </a:lnTo>
                <a:lnTo>
                  <a:pt x="263638" y="164131"/>
                </a:lnTo>
                <a:lnTo>
                  <a:pt x="238524" y="149628"/>
                </a:lnTo>
                <a:close/>
              </a:path>
              <a:path w="419100" h="252730">
                <a:moveTo>
                  <a:pt x="347333" y="136283"/>
                </a:moveTo>
                <a:lnTo>
                  <a:pt x="326409" y="149628"/>
                </a:lnTo>
                <a:lnTo>
                  <a:pt x="351510" y="164118"/>
                </a:lnTo>
                <a:lnTo>
                  <a:pt x="372434" y="150786"/>
                </a:lnTo>
                <a:lnTo>
                  <a:pt x="347333" y="136283"/>
                </a:lnTo>
                <a:close/>
              </a:path>
              <a:path w="419100" h="252730">
                <a:moveTo>
                  <a:pt x="269614" y="129327"/>
                </a:moveTo>
                <a:lnTo>
                  <a:pt x="248690" y="142673"/>
                </a:lnTo>
                <a:lnTo>
                  <a:pt x="273791" y="157175"/>
                </a:lnTo>
                <a:lnTo>
                  <a:pt x="294715" y="143830"/>
                </a:lnTo>
                <a:lnTo>
                  <a:pt x="269614" y="129327"/>
                </a:lnTo>
                <a:close/>
              </a:path>
              <a:path w="419100" h="252730">
                <a:moveTo>
                  <a:pt x="191895" y="122372"/>
                </a:moveTo>
                <a:lnTo>
                  <a:pt x="170972" y="135717"/>
                </a:lnTo>
                <a:lnTo>
                  <a:pt x="196073" y="150220"/>
                </a:lnTo>
                <a:lnTo>
                  <a:pt x="217009" y="136874"/>
                </a:lnTo>
                <a:lnTo>
                  <a:pt x="191895" y="122372"/>
                </a:lnTo>
                <a:close/>
              </a:path>
              <a:path w="419100" h="252730">
                <a:moveTo>
                  <a:pt x="300704" y="109026"/>
                </a:moveTo>
                <a:lnTo>
                  <a:pt x="279780" y="122372"/>
                </a:lnTo>
                <a:lnTo>
                  <a:pt x="304881" y="136862"/>
                </a:lnTo>
                <a:lnTo>
                  <a:pt x="325805" y="123529"/>
                </a:lnTo>
                <a:lnTo>
                  <a:pt x="300704" y="109026"/>
                </a:lnTo>
                <a:close/>
              </a:path>
              <a:path w="419100" h="252730">
                <a:moveTo>
                  <a:pt x="222985" y="102071"/>
                </a:moveTo>
                <a:lnTo>
                  <a:pt x="202062" y="115416"/>
                </a:lnTo>
                <a:lnTo>
                  <a:pt x="227163" y="129906"/>
                </a:lnTo>
                <a:lnTo>
                  <a:pt x="248086" y="116573"/>
                </a:lnTo>
                <a:lnTo>
                  <a:pt x="222985" y="102071"/>
                </a:lnTo>
                <a:close/>
              </a:path>
              <a:path w="419100" h="252730">
                <a:moveTo>
                  <a:pt x="145267" y="95115"/>
                </a:moveTo>
                <a:lnTo>
                  <a:pt x="124343" y="108460"/>
                </a:lnTo>
                <a:lnTo>
                  <a:pt x="149444" y="122963"/>
                </a:lnTo>
                <a:lnTo>
                  <a:pt x="170380" y="109618"/>
                </a:lnTo>
                <a:lnTo>
                  <a:pt x="145267" y="95115"/>
                </a:lnTo>
                <a:close/>
              </a:path>
              <a:path w="419100" h="252730">
                <a:moveTo>
                  <a:pt x="67548" y="88159"/>
                </a:moveTo>
                <a:lnTo>
                  <a:pt x="46628" y="101505"/>
                </a:lnTo>
                <a:lnTo>
                  <a:pt x="71738" y="116007"/>
                </a:lnTo>
                <a:lnTo>
                  <a:pt x="92662" y="102662"/>
                </a:lnTo>
                <a:lnTo>
                  <a:pt x="67548" y="88159"/>
                </a:lnTo>
                <a:close/>
              </a:path>
              <a:path w="419100" h="252730">
                <a:moveTo>
                  <a:pt x="254075" y="81770"/>
                </a:moveTo>
                <a:lnTo>
                  <a:pt x="233152" y="95115"/>
                </a:lnTo>
                <a:lnTo>
                  <a:pt x="258252" y="109605"/>
                </a:lnTo>
                <a:lnTo>
                  <a:pt x="279176" y="96272"/>
                </a:lnTo>
                <a:lnTo>
                  <a:pt x="254075" y="81770"/>
                </a:lnTo>
                <a:close/>
              </a:path>
              <a:path w="419100" h="252730">
                <a:moveTo>
                  <a:pt x="176357" y="74814"/>
                </a:moveTo>
                <a:lnTo>
                  <a:pt x="155433" y="88159"/>
                </a:lnTo>
                <a:lnTo>
                  <a:pt x="180534" y="102649"/>
                </a:lnTo>
                <a:lnTo>
                  <a:pt x="201458" y="89317"/>
                </a:lnTo>
                <a:lnTo>
                  <a:pt x="176357" y="74814"/>
                </a:lnTo>
                <a:close/>
              </a:path>
              <a:path w="419100" h="252730">
                <a:moveTo>
                  <a:pt x="98638" y="67858"/>
                </a:moveTo>
                <a:lnTo>
                  <a:pt x="77714" y="81204"/>
                </a:lnTo>
                <a:lnTo>
                  <a:pt x="102815" y="95694"/>
                </a:lnTo>
                <a:lnTo>
                  <a:pt x="123752" y="82361"/>
                </a:lnTo>
                <a:lnTo>
                  <a:pt x="98638" y="67858"/>
                </a:lnTo>
                <a:close/>
              </a:path>
              <a:path w="419100" h="252730">
                <a:moveTo>
                  <a:pt x="20921" y="60903"/>
                </a:moveTo>
                <a:lnTo>
                  <a:pt x="0" y="74248"/>
                </a:lnTo>
                <a:lnTo>
                  <a:pt x="25104" y="88751"/>
                </a:lnTo>
                <a:lnTo>
                  <a:pt x="46029" y="75405"/>
                </a:lnTo>
                <a:lnTo>
                  <a:pt x="20921" y="60903"/>
                </a:lnTo>
                <a:close/>
              </a:path>
              <a:path w="419100" h="252730">
                <a:moveTo>
                  <a:pt x="207447" y="54513"/>
                </a:moveTo>
                <a:lnTo>
                  <a:pt x="186523" y="67858"/>
                </a:lnTo>
                <a:lnTo>
                  <a:pt x="211624" y="82348"/>
                </a:lnTo>
                <a:lnTo>
                  <a:pt x="232548" y="69015"/>
                </a:lnTo>
                <a:lnTo>
                  <a:pt x="207447" y="54513"/>
                </a:lnTo>
                <a:close/>
              </a:path>
              <a:path w="419100" h="252730">
                <a:moveTo>
                  <a:pt x="129728" y="47557"/>
                </a:moveTo>
                <a:lnTo>
                  <a:pt x="108804" y="60903"/>
                </a:lnTo>
                <a:lnTo>
                  <a:pt x="133905" y="75393"/>
                </a:lnTo>
                <a:lnTo>
                  <a:pt x="154829" y="62060"/>
                </a:lnTo>
                <a:lnTo>
                  <a:pt x="129728" y="47557"/>
                </a:lnTo>
                <a:close/>
              </a:path>
              <a:path w="419100" h="252730">
                <a:moveTo>
                  <a:pt x="52009" y="40602"/>
                </a:moveTo>
                <a:lnTo>
                  <a:pt x="31088" y="53947"/>
                </a:lnTo>
                <a:lnTo>
                  <a:pt x="56193" y="68437"/>
                </a:lnTo>
                <a:lnTo>
                  <a:pt x="77123" y="55104"/>
                </a:lnTo>
                <a:lnTo>
                  <a:pt x="52009" y="40602"/>
                </a:lnTo>
                <a:close/>
              </a:path>
              <a:path w="419100" h="252730">
                <a:moveTo>
                  <a:pt x="160818" y="27256"/>
                </a:moveTo>
                <a:lnTo>
                  <a:pt x="139894" y="40602"/>
                </a:lnTo>
                <a:lnTo>
                  <a:pt x="164995" y="55092"/>
                </a:lnTo>
                <a:lnTo>
                  <a:pt x="185919" y="41759"/>
                </a:lnTo>
                <a:lnTo>
                  <a:pt x="160818" y="27256"/>
                </a:lnTo>
                <a:close/>
              </a:path>
              <a:path w="419100" h="252730">
                <a:moveTo>
                  <a:pt x="83099" y="20301"/>
                </a:moveTo>
                <a:lnTo>
                  <a:pt x="62176" y="33646"/>
                </a:lnTo>
                <a:lnTo>
                  <a:pt x="87277" y="48136"/>
                </a:lnTo>
                <a:lnTo>
                  <a:pt x="108200" y="34803"/>
                </a:lnTo>
                <a:lnTo>
                  <a:pt x="83099" y="20301"/>
                </a:lnTo>
                <a:close/>
              </a:path>
              <a:path w="419100" h="252730">
                <a:moveTo>
                  <a:pt x="114189" y="0"/>
                </a:moveTo>
                <a:lnTo>
                  <a:pt x="93266" y="13345"/>
                </a:lnTo>
                <a:lnTo>
                  <a:pt x="118367" y="27835"/>
                </a:lnTo>
                <a:lnTo>
                  <a:pt x="139290" y="14502"/>
                </a:lnTo>
                <a:lnTo>
                  <a:pt x="11418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5935663" y="2749550"/>
            <a:ext cx="419100" cy="246063"/>
          </a:xfrm>
          <a:custGeom>
            <a:avLst/>
            <a:gdLst/>
            <a:ahLst/>
            <a:cxnLst>
              <a:cxn ang="0">
                <a:pos x="118347" y="14502"/>
              </a:cxn>
              <a:cxn ang="0">
                <a:pos x="118369" y="20293"/>
              </a:cxn>
              <a:cxn ang="0">
                <a:pos x="139897" y="33080"/>
              </a:cxn>
              <a:cxn ang="0">
                <a:pos x="185909" y="28426"/>
              </a:cxn>
              <a:cxn ang="0">
                <a:pos x="186513" y="54526"/>
              </a:cxn>
              <a:cxn ang="0">
                <a:pos x="232538" y="55683"/>
              </a:cxn>
              <a:cxn ang="0">
                <a:pos x="233141" y="81782"/>
              </a:cxn>
              <a:cxn ang="0">
                <a:pos x="279166" y="82939"/>
              </a:cxn>
              <a:cxn ang="0">
                <a:pos x="279770" y="109039"/>
              </a:cxn>
              <a:cxn ang="0">
                <a:pos x="325795" y="110209"/>
              </a:cxn>
              <a:cxn ang="0">
                <a:pos x="351512" y="156597"/>
              </a:cxn>
              <a:cxn ang="0">
                <a:pos x="326399" y="136308"/>
              </a:cxn>
              <a:cxn ang="0">
                <a:pos x="372423" y="143264"/>
              </a:cxn>
              <a:cxn ang="0">
                <a:pos x="398107" y="178055"/>
              </a:cxn>
              <a:cxn ang="0">
                <a:pos x="419052" y="170521"/>
              </a:cxn>
              <a:cxn ang="0">
                <a:pos x="87270" y="40602"/>
              </a:cxn>
              <a:cxn ang="0">
                <a:pos x="87279" y="34803"/>
              </a:cxn>
              <a:cxn ang="0">
                <a:pos x="108807" y="53381"/>
              </a:cxn>
              <a:cxn ang="0">
                <a:pos x="133895" y="62060"/>
              </a:cxn>
              <a:cxn ang="0">
                <a:pos x="155435" y="80625"/>
              </a:cxn>
              <a:cxn ang="0">
                <a:pos x="180530" y="89325"/>
              </a:cxn>
              <a:cxn ang="0">
                <a:pos x="279758" y="230267"/>
              </a:cxn>
              <a:cxn ang="0">
                <a:pos x="304871" y="238968"/>
              </a:cxn>
              <a:cxn ang="0">
                <a:pos x="310847" y="209964"/>
              </a:cxn>
              <a:cxn ang="0">
                <a:pos x="335961" y="218666"/>
              </a:cxn>
              <a:cxn ang="0">
                <a:pos x="233141" y="203023"/>
              </a:cxn>
              <a:cxn ang="0">
                <a:pos x="258242" y="211709"/>
              </a:cxn>
              <a:cxn ang="0">
                <a:pos x="341937" y="189665"/>
              </a:cxn>
              <a:cxn ang="0">
                <a:pos x="367044" y="198365"/>
              </a:cxn>
              <a:cxn ang="0">
                <a:pos x="264219" y="182721"/>
              </a:cxn>
              <a:cxn ang="0">
                <a:pos x="289332" y="191400"/>
              </a:cxn>
              <a:cxn ang="0">
                <a:pos x="93256" y="121240"/>
              </a:cxn>
              <a:cxn ang="0">
                <a:pos x="211614" y="184445"/>
              </a:cxn>
              <a:cxn ang="0">
                <a:pos x="295309" y="162408"/>
              </a:cxn>
              <a:cxn ang="0">
                <a:pos x="320410" y="171099"/>
              </a:cxn>
              <a:cxn ang="0">
                <a:pos x="217603" y="155452"/>
              </a:cxn>
              <a:cxn ang="0">
                <a:pos x="242704" y="164144"/>
              </a:cxn>
              <a:cxn ang="0">
                <a:pos x="248680" y="135151"/>
              </a:cxn>
              <a:cxn ang="0">
                <a:pos x="273781" y="143843"/>
              </a:cxn>
              <a:cxn ang="0">
                <a:pos x="170974" y="128195"/>
              </a:cxn>
              <a:cxn ang="0">
                <a:pos x="196075" y="136887"/>
              </a:cxn>
              <a:cxn ang="0">
                <a:pos x="202064" y="107882"/>
              </a:cxn>
              <a:cxn ang="0">
                <a:pos x="227158" y="116582"/>
              </a:cxn>
              <a:cxn ang="0">
                <a:pos x="124345" y="100926"/>
              </a:cxn>
              <a:cxn ang="0">
                <a:pos x="149446" y="109630"/>
              </a:cxn>
              <a:cxn ang="0">
                <a:pos x="31088" y="40614"/>
              </a:cxn>
              <a:cxn ang="0">
                <a:pos x="56197" y="60895"/>
              </a:cxn>
              <a:cxn ang="0">
                <a:pos x="77113" y="41771"/>
              </a:cxn>
              <a:cxn ang="0">
                <a:pos x="77717" y="67883"/>
              </a:cxn>
              <a:cxn ang="0">
                <a:pos x="123742" y="69028"/>
              </a:cxn>
              <a:cxn ang="0">
                <a:pos x="25086" y="75405"/>
              </a:cxn>
              <a:cxn ang="0">
                <a:pos x="25108" y="81196"/>
              </a:cxn>
              <a:cxn ang="0">
                <a:pos x="46629" y="93983"/>
              </a:cxn>
              <a:cxn ang="0">
                <a:pos x="92652" y="89329"/>
              </a:cxn>
            </a:cxnLst>
            <a:rect l="0" t="0" r="r" b="b"/>
            <a:pathLst>
              <a:path w="419100" h="245110">
                <a:moveTo>
                  <a:pt x="118369" y="20301"/>
                </a:moveTo>
                <a:close/>
              </a:path>
              <a:path w="419100" h="245110">
                <a:moveTo>
                  <a:pt x="93268" y="0"/>
                </a:moveTo>
                <a:lnTo>
                  <a:pt x="93268" y="5811"/>
                </a:lnTo>
                <a:lnTo>
                  <a:pt x="118347" y="20301"/>
                </a:lnTo>
                <a:lnTo>
                  <a:pt x="118347" y="14502"/>
                </a:lnTo>
                <a:lnTo>
                  <a:pt x="93268" y="0"/>
                </a:lnTo>
                <a:close/>
              </a:path>
              <a:path w="419100" h="245110">
                <a:moveTo>
                  <a:pt x="118369" y="20293"/>
                </a:moveTo>
                <a:close/>
              </a:path>
              <a:path w="419100" h="245110">
                <a:moveTo>
                  <a:pt x="139280" y="1169"/>
                </a:moveTo>
                <a:lnTo>
                  <a:pt x="118356" y="14502"/>
                </a:lnTo>
                <a:lnTo>
                  <a:pt x="118369" y="20293"/>
                </a:lnTo>
                <a:lnTo>
                  <a:pt x="139280" y="6968"/>
                </a:lnTo>
                <a:lnTo>
                  <a:pt x="139280" y="1169"/>
                </a:lnTo>
                <a:close/>
              </a:path>
              <a:path w="419100" h="245110">
                <a:moveTo>
                  <a:pt x="164998" y="47557"/>
                </a:moveTo>
                <a:close/>
              </a:path>
              <a:path w="419100" h="245110">
                <a:moveTo>
                  <a:pt x="139897" y="27269"/>
                </a:moveTo>
                <a:lnTo>
                  <a:pt x="139897" y="33080"/>
                </a:lnTo>
                <a:lnTo>
                  <a:pt x="164954" y="47557"/>
                </a:lnTo>
                <a:lnTo>
                  <a:pt x="164954" y="41759"/>
                </a:lnTo>
                <a:lnTo>
                  <a:pt x="139897" y="27269"/>
                </a:lnTo>
                <a:close/>
              </a:path>
              <a:path w="419100" h="245110">
                <a:moveTo>
                  <a:pt x="164998" y="47549"/>
                </a:moveTo>
                <a:close/>
              </a:path>
              <a:path w="419100" h="245110">
                <a:moveTo>
                  <a:pt x="185909" y="28426"/>
                </a:moveTo>
                <a:lnTo>
                  <a:pt x="164985" y="41759"/>
                </a:lnTo>
                <a:lnTo>
                  <a:pt x="164998" y="47549"/>
                </a:lnTo>
                <a:lnTo>
                  <a:pt x="185909" y="34224"/>
                </a:lnTo>
                <a:lnTo>
                  <a:pt x="185909" y="28426"/>
                </a:lnTo>
                <a:close/>
              </a:path>
              <a:path w="419100" h="245110">
                <a:moveTo>
                  <a:pt x="186513" y="54526"/>
                </a:moveTo>
                <a:lnTo>
                  <a:pt x="186525" y="60324"/>
                </a:lnTo>
                <a:lnTo>
                  <a:pt x="211614" y="74819"/>
                </a:lnTo>
                <a:lnTo>
                  <a:pt x="211605" y="69015"/>
                </a:lnTo>
                <a:lnTo>
                  <a:pt x="186513" y="54526"/>
                </a:lnTo>
                <a:close/>
              </a:path>
              <a:path w="419100" h="245110">
                <a:moveTo>
                  <a:pt x="232538" y="55683"/>
                </a:moveTo>
                <a:lnTo>
                  <a:pt x="211614" y="69015"/>
                </a:lnTo>
                <a:lnTo>
                  <a:pt x="211626" y="74819"/>
                </a:lnTo>
                <a:lnTo>
                  <a:pt x="232538" y="61481"/>
                </a:lnTo>
                <a:lnTo>
                  <a:pt x="232538" y="55683"/>
                </a:lnTo>
                <a:close/>
              </a:path>
              <a:path w="419100" h="245110">
                <a:moveTo>
                  <a:pt x="233141" y="81782"/>
                </a:moveTo>
                <a:lnTo>
                  <a:pt x="233154" y="87581"/>
                </a:lnTo>
                <a:lnTo>
                  <a:pt x="258242" y="102076"/>
                </a:lnTo>
                <a:lnTo>
                  <a:pt x="258248" y="96281"/>
                </a:lnTo>
                <a:lnTo>
                  <a:pt x="233141" y="81782"/>
                </a:lnTo>
                <a:close/>
              </a:path>
              <a:path w="419100" h="245110">
                <a:moveTo>
                  <a:pt x="279166" y="82939"/>
                </a:moveTo>
                <a:lnTo>
                  <a:pt x="258248" y="96281"/>
                </a:lnTo>
                <a:lnTo>
                  <a:pt x="258255" y="102075"/>
                </a:lnTo>
                <a:lnTo>
                  <a:pt x="279166" y="88738"/>
                </a:lnTo>
                <a:lnTo>
                  <a:pt x="279166" y="82939"/>
                </a:lnTo>
                <a:close/>
              </a:path>
              <a:path w="419100" h="245110">
                <a:moveTo>
                  <a:pt x="279770" y="109039"/>
                </a:moveTo>
                <a:lnTo>
                  <a:pt x="279770" y="114837"/>
                </a:lnTo>
                <a:lnTo>
                  <a:pt x="304871" y="129333"/>
                </a:lnTo>
                <a:lnTo>
                  <a:pt x="304877" y="123538"/>
                </a:lnTo>
                <a:lnTo>
                  <a:pt x="279770" y="109039"/>
                </a:lnTo>
                <a:close/>
              </a:path>
              <a:path w="419100" h="245110">
                <a:moveTo>
                  <a:pt x="325795" y="110209"/>
                </a:moveTo>
                <a:lnTo>
                  <a:pt x="304877" y="123538"/>
                </a:lnTo>
                <a:lnTo>
                  <a:pt x="304884" y="129332"/>
                </a:lnTo>
                <a:lnTo>
                  <a:pt x="325795" y="116007"/>
                </a:lnTo>
                <a:lnTo>
                  <a:pt x="325795" y="110209"/>
                </a:lnTo>
                <a:close/>
              </a:path>
              <a:path w="419100" h="245110">
                <a:moveTo>
                  <a:pt x="351512" y="156597"/>
                </a:moveTo>
                <a:close/>
              </a:path>
              <a:path w="419100" h="245110">
                <a:moveTo>
                  <a:pt x="326399" y="136308"/>
                </a:moveTo>
                <a:lnTo>
                  <a:pt x="326399" y="142107"/>
                </a:lnTo>
                <a:lnTo>
                  <a:pt x="351491" y="156597"/>
                </a:lnTo>
                <a:lnTo>
                  <a:pt x="351491" y="150798"/>
                </a:lnTo>
                <a:lnTo>
                  <a:pt x="326399" y="136308"/>
                </a:lnTo>
                <a:close/>
              </a:path>
              <a:path w="419100" h="245110">
                <a:moveTo>
                  <a:pt x="351512" y="156589"/>
                </a:moveTo>
                <a:close/>
              </a:path>
              <a:path w="419100" h="245110">
                <a:moveTo>
                  <a:pt x="372423" y="137465"/>
                </a:moveTo>
                <a:lnTo>
                  <a:pt x="351500" y="150798"/>
                </a:lnTo>
                <a:lnTo>
                  <a:pt x="351512" y="156589"/>
                </a:lnTo>
                <a:lnTo>
                  <a:pt x="372423" y="143264"/>
                </a:lnTo>
                <a:lnTo>
                  <a:pt x="372423" y="137465"/>
                </a:lnTo>
                <a:close/>
              </a:path>
              <a:path w="419100" h="245110">
                <a:moveTo>
                  <a:pt x="373027" y="163552"/>
                </a:moveTo>
                <a:lnTo>
                  <a:pt x="373027" y="169364"/>
                </a:lnTo>
                <a:lnTo>
                  <a:pt x="398128" y="183866"/>
                </a:lnTo>
                <a:lnTo>
                  <a:pt x="398107" y="178055"/>
                </a:lnTo>
                <a:lnTo>
                  <a:pt x="373027" y="163552"/>
                </a:lnTo>
                <a:close/>
              </a:path>
              <a:path w="419100" h="245110">
                <a:moveTo>
                  <a:pt x="419052" y="164722"/>
                </a:moveTo>
                <a:lnTo>
                  <a:pt x="398128" y="178055"/>
                </a:lnTo>
                <a:lnTo>
                  <a:pt x="398128" y="183866"/>
                </a:lnTo>
                <a:lnTo>
                  <a:pt x="419052" y="170521"/>
                </a:lnTo>
                <a:lnTo>
                  <a:pt x="419052" y="164722"/>
                </a:lnTo>
                <a:close/>
              </a:path>
              <a:path w="419100" h="245110">
                <a:moveTo>
                  <a:pt x="87292" y="40602"/>
                </a:moveTo>
                <a:close/>
              </a:path>
              <a:path w="419100" h="245110">
                <a:moveTo>
                  <a:pt x="62178" y="20313"/>
                </a:moveTo>
                <a:lnTo>
                  <a:pt x="62178" y="26112"/>
                </a:lnTo>
                <a:lnTo>
                  <a:pt x="87270" y="40602"/>
                </a:lnTo>
                <a:lnTo>
                  <a:pt x="87270" y="34803"/>
                </a:lnTo>
                <a:lnTo>
                  <a:pt x="62178" y="20313"/>
                </a:lnTo>
                <a:close/>
              </a:path>
              <a:path w="419100" h="245110">
                <a:moveTo>
                  <a:pt x="87292" y="40594"/>
                </a:moveTo>
                <a:close/>
              </a:path>
              <a:path w="419100" h="245110">
                <a:moveTo>
                  <a:pt x="108203" y="21470"/>
                </a:moveTo>
                <a:lnTo>
                  <a:pt x="87279" y="34803"/>
                </a:lnTo>
                <a:lnTo>
                  <a:pt x="87292" y="40594"/>
                </a:lnTo>
                <a:lnTo>
                  <a:pt x="108190" y="27269"/>
                </a:lnTo>
                <a:lnTo>
                  <a:pt x="108203" y="21470"/>
                </a:lnTo>
                <a:close/>
              </a:path>
              <a:path w="419100" h="245110">
                <a:moveTo>
                  <a:pt x="108807" y="47570"/>
                </a:moveTo>
                <a:lnTo>
                  <a:pt x="108807" y="53381"/>
                </a:lnTo>
                <a:lnTo>
                  <a:pt x="133908" y="67883"/>
                </a:lnTo>
                <a:lnTo>
                  <a:pt x="133864" y="62060"/>
                </a:lnTo>
                <a:lnTo>
                  <a:pt x="108807" y="47570"/>
                </a:lnTo>
                <a:close/>
              </a:path>
              <a:path w="419100" h="245110">
                <a:moveTo>
                  <a:pt x="154832" y="48727"/>
                </a:moveTo>
                <a:lnTo>
                  <a:pt x="133895" y="62060"/>
                </a:lnTo>
                <a:lnTo>
                  <a:pt x="133908" y="67858"/>
                </a:lnTo>
                <a:lnTo>
                  <a:pt x="154819" y="54526"/>
                </a:lnTo>
                <a:lnTo>
                  <a:pt x="154832" y="48727"/>
                </a:lnTo>
                <a:close/>
              </a:path>
              <a:path w="419100" h="245110">
                <a:moveTo>
                  <a:pt x="155435" y="74827"/>
                </a:moveTo>
                <a:lnTo>
                  <a:pt x="155435" y="80625"/>
                </a:lnTo>
                <a:lnTo>
                  <a:pt x="180536" y="95128"/>
                </a:lnTo>
                <a:lnTo>
                  <a:pt x="180530" y="89325"/>
                </a:lnTo>
                <a:lnTo>
                  <a:pt x="155435" y="74827"/>
                </a:lnTo>
                <a:close/>
              </a:path>
              <a:path w="419100" h="245110">
                <a:moveTo>
                  <a:pt x="201448" y="75984"/>
                </a:moveTo>
                <a:lnTo>
                  <a:pt x="180530" y="89325"/>
                </a:lnTo>
                <a:lnTo>
                  <a:pt x="180536" y="95128"/>
                </a:lnTo>
                <a:lnTo>
                  <a:pt x="201448" y="81782"/>
                </a:lnTo>
                <a:lnTo>
                  <a:pt x="201448" y="75984"/>
                </a:lnTo>
                <a:close/>
              </a:path>
              <a:path w="419100" h="245110">
                <a:moveTo>
                  <a:pt x="279758" y="224462"/>
                </a:moveTo>
                <a:lnTo>
                  <a:pt x="279758" y="230267"/>
                </a:lnTo>
                <a:lnTo>
                  <a:pt x="304871" y="244769"/>
                </a:lnTo>
                <a:lnTo>
                  <a:pt x="304865" y="238968"/>
                </a:lnTo>
                <a:lnTo>
                  <a:pt x="279758" y="224462"/>
                </a:lnTo>
                <a:close/>
              </a:path>
              <a:path w="419100" h="245110">
                <a:moveTo>
                  <a:pt x="325795" y="225633"/>
                </a:moveTo>
                <a:lnTo>
                  <a:pt x="304871" y="238968"/>
                </a:lnTo>
                <a:lnTo>
                  <a:pt x="304871" y="244769"/>
                </a:lnTo>
                <a:lnTo>
                  <a:pt x="325795" y="231431"/>
                </a:lnTo>
                <a:lnTo>
                  <a:pt x="325795" y="225633"/>
                </a:lnTo>
                <a:close/>
              </a:path>
              <a:path w="419100" h="245110">
                <a:moveTo>
                  <a:pt x="310847" y="204155"/>
                </a:moveTo>
                <a:lnTo>
                  <a:pt x="310847" y="209964"/>
                </a:lnTo>
                <a:lnTo>
                  <a:pt x="335961" y="224467"/>
                </a:lnTo>
                <a:lnTo>
                  <a:pt x="335957" y="218666"/>
                </a:lnTo>
                <a:lnTo>
                  <a:pt x="310847" y="204155"/>
                </a:lnTo>
                <a:close/>
              </a:path>
              <a:path w="419100" h="245110">
                <a:moveTo>
                  <a:pt x="356885" y="205324"/>
                </a:moveTo>
                <a:lnTo>
                  <a:pt x="335961" y="218666"/>
                </a:lnTo>
                <a:lnTo>
                  <a:pt x="335961" y="224467"/>
                </a:lnTo>
                <a:lnTo>
                  <a:pt x="356872" y="211129"/>
                </a:lnTo>
                <a:lnTo>
                  <a:pt x="356885" y="205324"/>
                </a:lnTo>
                <a:close/>
              </a:path>
              <a:path w="419100" h="245110">
                <a:moveTo>
                  <a:pt x="233129" y="197211"/>
                </a:moveTo>
                <a:lnTo>
                  <a:pt x="233141" y="203023"/>
                </a:lnTo>
                <a:lnTo>
                  <a:pt x="258242" y="217521"/>
                </a:lnTo>
                <a:lnTo>
                  <a:pt x="258218" y="211709"/>
                </a:lnTo>
                <a:lnTo>
                  <a:pt x="233129" y="197211"/>
                </a:lnTo>
                <a:close/>
              </a:path>
              <a:path w="419100" h="245110">
                <a:moveTo>
                  <a:pt x="279166" y="198369"/>
                </a:moveTo>
                <a:lnTo>
                  <a:pt x="258242" y="211709"/>
                </a:lnTo>
                <a:lnTo>
                  <a:pt x="258242" y="217510"/>
                </a:lnTo>
                <a:lnTo>
                  <a:pt x="279166" y="204167"/>
                </a:lnTo>
                <a:lnTo>
                  <a:pt x="279166" y="198369"/>
                </a:lnTo>
                <a:close/>
              </a:path>
              <a:path w="419100" h="245110">
                <a:moveTo>
                  <a:pt x="341937" y="183853"/>
                </a:moveTo>
                <a:lnTo>
                  <a:pt x="341937" y="189665"/>
                </a:lnTo>
                <a:lnTo>
                  <a:pt x="367038" y="204160"/>
                </a:lnTo>
                <a:lnTo>
                  <a:pt x="367044" y="198365"/>
                </a:lnTo>
                <a:lnTo>
                  <a:pt x="341937" y="183853"/>
                </a:lnTo>
                <a:close/>
              </a:path>
              <a:path w="419100" h="245110">
                <a:moveTo>
                  <a:pt x="387962" y="185023"/>
                </a:moveTo>
                <a:lnTo>
                  <a:pt x="367044" y="198365"/>
                </a:lnTo>
                <a:lnTo>
                  <a:pt x="367051" y="204159"/>
                </a:lnTo>
                <a:lnTo>
                  <a:pt x="387962" y="190822"/>
                </a:lnTo>
                <a:lnTo>
                  <a:pt x="387962" y="185023"/>
                </a:lnTo>
                <a:close/>
              </a:path>
              <a:path w="419100" h="245110">
                <a:moveTo>
                  <a:pt x="264219" y="176910"/>
                </a:moveTo>
                <a:lnTo>
                  <a:pt x="264219" y="182721"/>
                </a:lnTo>
                <a:lnTo>
                  <a:pt x="289332" y="197224"/>
                </a:lnTo>
                <a:lnTo>
                  <a:pt x="289289" y="191400"/>
                </a:lnTo>
                <a:lnTo>
                  <a:pt x="264219" y="176910"/>
                </a:lnTo>
                <a:close/>
              </a:path>
              <a:path w="419100" h="245110">
                <a:moveTo>
                  <a:pt x="310256" y="178068"/>
                </a:moveTo>
                <a:lnTo>
                  <a:pt x="289332" y="191400"/>
                </a:lnTo>
                <a:lnTo>
                  <a:pt x="289332" y="197211"/>
                </a:lnTo>
                <a:lnTo>
                  <a:pt x="310244" y="183866"/>
                </a:lnTo>
                <a:lnTo>
                  <a:pt x="310256" y="178068"/>
                </a:lnTo>
                <a:close/>
              </a:path>
              <a:path w="419100" h="245110">
                <a:moveTo>
                  <a:pt x="93256" y="115429"/>
                </a:moveTo>
                <a:lnTo>
                  <a:pt x="93256" y="121240"/>
                </a:lnTo>
                <a:lnTo>
                  <a:pt x="211614" y="190256"/>
                </a:lnTo>
                <a:lnTo>
                  <a:pt x="211592" y="184445"/>
                </a:lnTo>
                <a:lnTo>
                  <a:pt x="93256" y="115429"/>
                </a:lnTo>
                <a:close/>
              </a:path>
              <a:path w="419100" h="245110">
                <a:moveTo>
                  <a:pt x="232538" y="171112"/>
                </a:moveTo>
                <a:lnTo>
                  <a:pt x="211614" y="184445"/>
                </a:lnTo>
                <a:lnTo>
                  <a:pt x="211614" y="190243"/>
                </a:lnTo>
                <a:lnTo>
                  <a:pt x="232538" y="176910"/>
                </a:lnTo>
                <a:lnTo>
                  <a:pt x="232538" y="171112"/>
                </a:lnTo>
                <a:close/>
              </a:path>
              <a:path w="419100" h="245110">
                <a:moveTo>
                  <a:pt x="295309" y="156609"/>
                </a:moveTo>
                <a:lnTo>
                  <a:pt x="295309" y="162408"/>
                </a:lnTo>
                <a:lnTo>
                  <a:pt x="320422" y="176910"/>
                </a:lnTo>
                <a:lnTo>
                  <a:pt x="320401" y="171099"/>
                </a:lnTo>
                <a:lnTo>
                  <a:pt x="295309" y="156609"/>
                </a:lnTo>
                <a:close/>
              </a:path>
              <a:path w="419100" h="245110">
                <a:moveTo>
                  <a:pt x="341334" y="157767"/>
                </a:moveTo>
                <a:lnTo>
                  <a:pt x="320410" y="171099"/>
                </a:lnTo>
                <a:lnTo>
                  <a:pt x="320422" y="176910"/>
                </a:lnTo>
                <a:lnTo>
                  <a:pt x="341334" y="163565"/>
                </a:lnTo>
                <a:lnTo>
                  <a:pt x="341334" y="157767"/>
                </a:lnTo>
                <a:close/>
              </a:path>
              <a:path w="419100" h="245110">
                <a:moveTo>
                  <a:pt x="217590" y="149641"/>
                </a:moveTo>
                <a:lnTo>
                  <a:pt x="217603" y="155452"/>
                </a:lnTo>
                <a:lnTo>
                  <a:pt x="242704" y="169955"/>
                </a:lnTo>
                <a:lnTo>
                  <a:pt x="242682" y="164144"/>
                </a:lnTo>
                <a:lnTo>
                  <a:pt x="217590" y="149641"/>
                </a:lnTo>
                <a:close/>
              </a:path>
              <a:path w="419100" h="245110">
                <a:moveTo>
                  <a:pt x="263627" y="150811"/>
                </a:moveTo>
                <a:lnTo>
                  <a:pt x="242704" y="164144"/>
                </a:lnTo>
                <a:lnTo>
                  <a:pt x="242704" y="169942"/>
                </a:lnTo>
                <a:lnTo>
                  <a:pt x="263627" y="156609"/>
                </a:lnTo>
                <a:lnTo>
                  <a:pt x="263627" y="150811"/>
                </a:lnTo>
                <a:close/>
              </a:path>
              <a:path w="419100" h="245110">
                <a:moveTo>
                  <a:pt x="248680" y="129340"/>
                </a:moveTo>
                <a:lnTo>
                  <a:pt x="248680" y="135151"/>
                </a:lnTo>
                <a:lnTo>
                  <a:pt x="273794" y="149654"/>
                </a:lnTo>
                <a:lnTo>
                  <a:pt x="273772" y="143843"/>
                </a:lnTo>
                <a:lnTo>
                  <a:pt x="248680" y="129340"/>
                </a:lnTo>
                <a:close/>
              </a:path>
              <a:path w="419100" h="245110">
                <a:moveTo>
                  <a:pt x="294705" y="130510"/>
                </a:moveTo>
                <a:lnTo>
                  <a:pt x="273781" y="143843"/>
                </a:lnTo>
                <a:lnTo>
                  <a:pt x="273794" y="149641"/>
                </a:lnTo>
                <a:lnTo>
                  <a:pt x="294705" y="136308"/>
                </a:lnTo>
                <a:lnTo>
                  <a:pt x="294705" y="130510"/>
                </a:lnTo>
                <a:close/>
              </a:path>
              <a:path w="419100" h="245110">
                <a:moveTo>
                  <a:pt x="170974" y="122384"/>
                </a:moveTo>
                <a:lnTo>
                  <a:pt x="170974" y="128195"/>
                </a:lnTo>
                <a:lnTo>
                  <a:pt x="196075" y="142698"/>
                </a:lnTo>
                <a:lnTo>
                  <a:pt x="196053" y="136887"/>
                </a:lnTo>
                <a:lnTo>
                  <a:pt x="170974" y="122384"/>
                </a:lnTo>
                <a:close/>
              </a:path>
              <a:path w="419100" h="245110">
                <a:moveTo>
                  <a:pt x="216999" y="123554"/>
                </a:moveTo>
                <a:lnTo>
                  <a:pt x="196075" y="136887"/>
                </a:lnTo>
                <a:lnTo>
                  <a:pt x="196075" y="142685"/>
                </a:lnTo>
                <a:lnTo>
                  <a:pt x="216999" y="129353"/>
                </a:lnTo>
                <a:lnTo>
                  <a:pt x="216999" y="123554"/>
                </a:lnTo>
                <a:close/>
              </a:path>
              <a:path w="419100" h="245110">
                <a:moveTo>
                  <a:pt x="202052" y="102083"/>
                </a:moveTo>
                <a:lnTo>
                  <a:pt x="202064" y="107882"/>
                </a:lnTo>
                <a:lnTo>
                  <a:pt x="227165" y="122384"/>
                </a:lnTo>
                <a:lnTo>
                  <a:pt x="227158" y="116582"/>
                </a:lnTo>
                <a:lnTo>
                  <a:pt x="202052" y="102083"/>
                </a:lnTo>
                <a:close/>
              </a:path>
              <a:path w="419100" h="245110">
                <a:moveTo>
                  <a:pt x="248076" y="103253"/>
                </a:moveTo>
                <a:lnTo>
                  <a:pt x="227158" y="116582"/>
                </a:lnTo>
                <a:lnTo>
                  <a:pt x="227165" y="122384"/>
                </a:lnTo>
                <a:lnTo>
                  <a:pt x="248076" y="109052"/>
                </a:lnTo>
                <a:lnTo>
                  <a:pt x="248076" y="103253"/>
                </a:lnTo>
                <a:close/>
              </a:path>
              <a:path w="419100" h="245110">
                <a:moveTo>
                  <a:pt x="124345" y="95128"/>
                </a:moveTo>
                <a:lnTo>
                  <a:pt x="124345" y="100926"/>
                </a:lnTo>
                <a:lnTo>
                  <a:pt x="149446" y="115429"/>
                </a:lnTo>
                <a:lnTo>
                  <a:pt x="149446" y="109630"/>
                </a:lnTo>
                <a:lnTo>
                  <a:pt x="124345" y="95128"/>
                </a:lnTo>
                <a:close/>
              </a:path>
              <a:path w="419100" h="245110">
                <a:moveTo>
                  <a:pt x="170370" y="96285"/>
                </a:moveTo>
                <a:lnTo>
                  <a:pt x="149446" y="109630"/>
                </a:lnTo>
                <a:lnTo>
                  <a:pt x="149446" y="115429"/>
                </a:lnTo>
                <a:lnTo>
                  <a:pt x="170370" y="102083"/>
                </a:lnTo>
                <a:lnTo>
                  <a:pt x="170370" y="96285"/>
                </a:lnTo>
                <a:close/>
              </a:path>
              <a:path w="419100" h="245110">
                <a:moveTo>
                  <a:pt x="56197" y="60903"/>
                </a:moveTo>
                <a:close/>
              </a:path>
              <a:path w="419100" h="245110">
                <a:moveTo>
                  <a:pt x="31088" y="40614"/>
                </a:moveTo>
                <a:lnTo>
                  <a:pt x="31091" y="46413"/>
                </a:lnTo>
                <a:lnTo>
                  <a:pt x="56175" y="60903"/>
                </a:lnTo>
                <a:lnTo>
                  <a:pt x="56175" y="55104"/>
                </a:lnTo>
                <a:lnTo>
                  <a:pt x="31088" y="40614"/>
                </a:lnTo>
                <a:close/>
              </a:path>
              <a:path w="419100" h="245110">
                <a:moveTo>
                  <a:pt x="56197" y="60895"/>
                </a:moveTo>
                <a:close/>
              </a:path>
              <a:path w="419100" h="245110">
                <a:moveTo>
                  <a:pt x="77113" y="41771"/>
                </a:moveTo>
                <a:lnTo>
                  <a:pt x="56184" y="55104"/>
                </a:lnTo>
                <a:lnTo>
                  <a:pt x="56197" y="60895"/>
                </a:lnTo>
                <a:lnTo>
                  <a:pt x="77113" y="47570"/>
                </a:lnTo>
                <a:lnTo>
                  <a:pt x="77113" y="41771"/>
                </a:lnTo>
                <a:close/>
              </a:path>
              <a:path w="419100" h="245110">
                <a:moveTo>
                  <a:pt x="77717" y="67883"/>
                </a:moveTo>
                <a:lnTo>
                  <a:pt x="77717" y="73682"/>
                </a:lnTo>
                <a:lnTo>
                  <a:pt x="102818" y="88185"/>
                </a:lnTo>
                <a:lnTo>
                  <a:pt x="102774" y="82361"/>
                </a:lnTo>
                <a:lnTo>
                  <a:pt x="77717" y="67883"/>
                </a:lnTo>
                <a:close/>
              </a:path>
              <a:path w="419100" h="245110">
                <a:moveTo>
                  <a:pt x="123742" y="69028"/>
                </a:moveTo>
                <a:lnTo>
                  <a:pt x="102818" y="82361"/>
                </a:lnTo>
                <a:lnTo>
                  <a:pt x="102818" y="88172"/>
                </a:lnTo>
                <a:lnTo>
                  <a:pt x="123742" y="74827"/>
                </a:lnTo>
                <a:lnTo>
                  <a:pt x="123742" y="69028"/>
                </a:lnTo>
                <a:close/>
              </a:path>
              <a:path w="419100" h="245110">
                <a:moveTo>
                  <a:pt x="25108" y="81204"/>
                </a:moveTo>
                <a:close/>
              </a:path>
              <a:path w="419100" h="245110">
                <a:moveTo>
                  <a:pt x="0" y="60915"/>
                </a:moveTo>
                <a:lnTo>
                  <a:pt x="2" y="66714"/>
                </a:lnTo>
                <a:lnTo>
                  <a:pt x="25086" y="81204"/>
                </a:lnTo>
                <a:lnTo>
                  <a:pt x="25086" y="75405"/>
                </a:lnTo>
                <a:lnTo>
                  <a:pt x="0" y="60915"/>
                </a:lnTo>
                <a:close/>
              </a:path>
              <a:path w="419100" h="245110">
                <a:moveTo>
                  <a:pt x="25108" y="81196"/>
                </a:moveTo>
                <a:close/>
              </a:path>
              <a:path w="419100" h="245110">
                <a:moveTo>
                  <a:pt x="46019" y="62072"/>
                </a:moveTo>
                <a:lnTo>
                  <a:pt x="25095" y="75405"/>
                </a:lnTo>
                <a:lnTo>
                  <a:pt x="25108" y="81196"/>
                </a:lnTo>
                <a:lnTo>
                  <a:pt x="46019" y="67871"/>
                </a:lnTo>
                <a:lnTo>
                  <a:pt x="46019" y="62072"/>
                </a:lnTo>
                <a:close/>
              </a:path>
              <a:path w="419100" h="245110">
                <a:moveTo>
                  <a:pt x="71740" y="108473"/>
                </a:moveTo>
                <a:close/>
              </a:path>
              <a:path w="419100" h="245110">
                <a:moveTo>
                  <a:pt x="46626" y="88185"/>
                </a:moveTo>
                <a:lnTo>
                  <a:pt x="46629" y="93983"/>
                </a:lnTo>
                <a:lnTo>
                  <a:pt x="71719" y="108473"/>
                </a:lnTo>
                <a:lnTo>
                  <a:pt x="71719" y="102674"/>
                </a:lnTo>
                <a:lnTo>
                  <a:pt x="46626" y="88185"/>
                </a:lnTo>
                <a:close/>
              </a:path>
              <a:path w="419100" h="245110">
                <a:moveTo>
                  <a:pt x="71740" y="108465"/>
                </a:moveTo>
                <a:close/>
              </a:path>
              <a:path w="419100" h="245110">
                <a:moveTo>
                  <a:pt x="92652" y="89329"/>
                </a:moveTo>
                <a:lnTo>
                  <a:pt x="71728" y="102674"/>
                </a:lnTo>
                <a:lnTo>
                  <a:pt x="71740" y="108465"/>
                </a:lnTo>
                <a:lnTo>
                  <a:pt x="92652" y="95128"/>
                </a:lnTo>
                <a:lnTo>
                  <a:pt x="92652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5" name="object 24"/>
          <p:cNvSpPr>
            <a:spLocks noChangeArrowheads="1"/>
          </p:cNvSpPr>
          <p:nvPr/>
        </p:nvSpPr>
        <p:spPr bwMode="auto">
          <a:xfrm>
            <a:off x="5891213" y="2816225"/>
            <a:ext cx="357187" cy="231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5891213" y="2816225"/>
            <a:ext cx="357187" cy="231775"/>
          </a:xfrm>
          <a:custGeom>
            <a:avLst/>
            <a:gdLst/>
            <a:ahLst/>
            <a:cxnLst>
              <a:cxn ang="0">
                <a:pos x="0" y="26741"/>
              </a:cxn>
              <a:cxn ang="0">
                <a:pos x="356647" y="231753"/>
              </a:cxn>
              <a:cxn ang="0">
                <a:pos x="356647" y="205012"/>
              </a:cxn>
              <a:cxn ang="0">
                <a:pos x="0" y="0"/>
              </a:cxn>
              <a:cxn ang="0">
                <a:pos x="0" y="26741"/>
              </a:cxn>
            </a:cxnLst>
            <a:rect l="0" t="0" r="r" b="b"/>
            <a:pathLst>
              <a:path w="356870" h="231775">
                <a:moveTo>
                  <a:pt x="0" y="26741"/>
                </a:moveTo>
                <a:lnTo>
                  <a:pt x="356647" y="231753"/>
                </a:lnTo>
                <a:lnTo>
                  <a:pt x="356647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5891213" y="2708275"/>
            <a:ext cx="512762" cy="341313"/>
          </a:xfrm>
          <a:custGeom>
            <a:avLst/>
            <a:gdLst/>
            <a:ahLst/>
            <a:cxnLst>
              <a:cxn ang="0">
                <a:pos x="0" y="108750"/>
              </a:cxn>
              <a:cxn ang="0">
                <a:pos x="151574" y="0"/>
              </a:cxn>
              <a:cxn ang="0">
                <a:pos x="512688" y="206796"/>
              </a:cxn>
              <a:cxn ang="0">
                <a:pos x="512688" y="251366"/>
              </a:cxn>
              <a:cxn ang="0">
                <a:pos x="356647" y="340504"/>
              </a:cxn>
              <a:cxn ang="0">
                <a:pos x="0" y="135491"/>
              </a:cxn>
              <a:cxn ang="0">
                <a:pos x="0" y="108750"/>
              </a:cxn>
            </a:cxnLst>
            <a:rect l="0" t="0" r="r" b="b"/>
            <a:pathLst>
              <a:path w="513079" h="340994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512688" y="251366"/>
                </a:lnTo>
                <a:lnTo>
                  <a:pt x="356647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8" name="object 27"/>
          <p:cNvSpPr>
            <a:spLocks noChangeArrowheads="1"/>
          </p:cNvSpPr>
          <p:nvPr/>
        </p:nvSpPr>
        <p:spPr bwMode="auto">
          <a:xfrm>
            <a:off x="6313488" y="2239963"/>
            <a:ext cx="300037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6313488" y="2239963"/>
            <a:ext cx="300037" cy="511175"/>
          </a:xfrm>
          <a:custGeom>
            <a:avLst/>
            <a:gdLst/>
            <a:ahLst/>
            <a:cxnLst>
              <a:cxn ang="0">
                <a:pos x="0" y="337520"/>
              </a:cxn>
              <a:cxn ang="0">
                <a:pos x="299059" y="511022"/>
              </a:cxn>
              <a:cxn ang="0">
                <a:pos x="299059" y="172282"/>
              </a:cxn>
              <a:cxn ang="0">
                <a:pos x="0" y="0"/>
              </a:cxn>
              <a:cxn ang="0">
                <a:pos x="0" y="337520"/>
              </a:cxn>
            </a:cxnLst>
            <a:rect l="0" t="0" r="r" b="b"/>
            <a:pathLst>
              <a:path w="299084" h="511175">
                <a:moveTo>
                  <a:pt x="0" y="337520"/>
                </a:moveTo>
                <a:lnTo>
                  <a:pt x="299059" y="511022"/>
                </a:lnTo>
                <a:lnTo>
                  <a:pt x="299059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6613525" y="2751138"/>
            <a:ext cx="0" cy="15875"/>
          </a:xfrm>
          <a:custGeom>
            <a:avLst/>
            <a:gdLst/>
            <a:ahLst/>
            <a:cxnLst>
              <a:cxn ang="0">
                <a:pos x="-4529" y="7880"/>
              </a:cxn>
              <a:cxn ang="0">
                <a:pos x="4529" y="7880"/>
              </a:cxn>
            </a:cxnLst>
            <a:rect l="0" t="0" r="r" b="b"/>
            <a:pathLst>
              <a:path h="15875">
                <a:moveTo>
                  <a:pt x="-4529" y="7880"/>
                </a:moveTo>
                <a:lnTo>
                  <a:pt x="4529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2878138" y="2540000"/>
            <a:ext cx="238125" cy="233363"/>
          </a:xfrm>
          <a:custGeom>
            <a:avLst/>
            <a:gdLst/>
            <a:ahLst/>
            <a:cxnLst>
              <a:cxn ang="0">
                <a:pos x="142461" y="0"/>
              </a:cxn>
              <a:cxn ang="0">
                <a:pos x="0" y="233537"/>
              </a:cxn>
              <a:cxn ang="0">
                <a:pos x="142461" y="222846"/>
              </a:cxn>
              <a:cxn ang="0">
                <a:pos x="164922" y="215829"/>
              </a:cxn>
              <a:cxn ang="0">
                <a:pos x="185985" y="205455"/>
              </a:cxn>
              <a:cxn ang="0">
                <a:pos x="205320" y="191918"/>
              </a:cxn>
              <a:cxn ang="0">
                <a:pos x="222593" y="175414"/>
              </a:cxn>
              <a:cxn ang="0">
                <a:pos x="237931" y="134119"/>
              </a:cxn>
              <a:cxn ang="0">
                <a:pos x="236687" y="90842"/>
              </a:cxn>
              <a:cxn ang="0">
                <a:pos x="219947" y="50625"/>
              </a:cxn>
              <a:cxn ang="0">
                <a:pos x="188796" y="18514"/>
              </a:cxn>
              <a:cxn ang="0">
                <a:pos x="142461" y="0"/>
              </a:cxn>
            </a:cxnLst>
            <a:rect l="0" t="0" r="r" b="b"/>
            <a:pathLst>
              <a:path w="238125" h="233680">
                <a:moveTo>
                  <a:pt x="142461" y="0"/>
                </a:moveTo>
                <a:lnTo>
                  <a:pt x="0" y="233537"/>
                </a:lnTo>
                <a:lnTo>
                  <a:pt x="142461" y="222846"/>
                </a:lnTo>
                <a:lnTo>
                  <a:pt x="164922" y="215829"/>
                </a:lnTo>
                <a:lnTo>
                  <a:pt x="185985" y="205455"/>
                </a:lnTo>
                <a:lnTo>
                  <a:pt x="205320" y="191918"/>
                </a:lnTo>
                <a:lnTo>
                  <a:pt x="222593" y="175414"/>
                </a:lnTo>
                <a:lnTo>
                  <a:pt x="237931" y="134119"/>
                </a:lnTo>
                <a:lnTo>
                  <a:pt x="236687" y="90842"/>
                </a:lnTo>
                <a:lnTo>
                  <a:pt x="219947" y="50625"/>
                </a:lnTo>
                <a:lnTo>
                  <a:pt x="188796" y="18514"/>
                </a:lnTo>
                <a:lnTo>
                  <a:pt x="14246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>
            <a:spLocks noChangeArrowheads="1"/>
          </p:cNvSpPr>
          <p:nvPr/>
        </p:nvSpPr>
        <p:spPr bwMode="auto">
          <a:xfrm>
            <a:off x="2627313" y="2433638"/>
            <a:ext cx="411162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2627313" y="2433638"/>
            <a:ext cx="411162" cy="339725"/>
          </a:xfrm>
          <a:custGeom>
            <a:avLst/>
            <a:gdLst/>
            <a:ahLst/>
            <a:cxnLst>
              <a:cxn ang="0">
                <a:pos x="409744" y="171502"/>
              </a:cxn>
              <a:cxn ang="0">
                <a:pos x="399175" y="127883"/>
              </a:cxn>
              <a:cxn ang="0">
                <a:pos x="379028" y="88922"/>
              </a:cxn>
              <a:cxn ang="0">
                <a:pos x="350666" y="55648"/>
              </a:cxn>
              <a:cxn ang="0">
                <a:pos x="315456" y="29089"/>
              </a:cxn>
              <a:cxn ang="0">
                <a:pos x="274761" y="10276"/>
              </a:cxn>
              <a:cxn ang="0">
                <a:pos x="229946" y="236"/>
              </a:cxn>
              <a:cxn ang="0">
                <a:pos x="182376" y="0"/>
              </a:cxn>
              <a:cxn ang="0">
                <a:pos x="135999" y="9935"/>
              </a:cxn>
              <a:cxn ang="0">
                <a:pos x="94572" y="28879"/>
              </a:cxn>
              <a:cxn ang="0">
                <a:pos x="59189" y="55549"/>
              </a:cxn>
              <a:cxn ang="0">
                <a:pos x="30946" y="88661"/>
              </a:cxn>
              <a:cxn ang="0">
                <a:pos x="10937" y="126932"/>
              </a:cxn>
              <a:cxn ang="0">
                <a:pos x="256" y="169078"/>
              </a:cxn>
              <a:cxn ang="0">
                <a:pos x="0" y="213815"/>
              </a:cxn>
              <a:cxn ang="0">
                <a:pos x="24744" y="252085"/>
              </a:cxn>
              <a:cxn ang="0">
                <a:pos x="56137" y="283977"/>
              </a:cxn>
              <a:cxn ang="0">
                <a:pos x="92919" y="309075"/>
              </a:cxn>
              <a:cxn ang="0">
                <a:pos x="133830" y="326958"/>
              </a:cxn>
              <a:cxn ang="0">
                <a:pos x="177607" y="337208"/>
              </a:cxn>
              <a:cxn ang="0">
                <a:pos x="222990" y="339406"/>
              </a:cxn>
              <a:cxn ang="0">
                <a:pos x="268718" y="333134"/>
              </a:cxn>
              <a:cxn ang="0">
                <a:pos x="313530" y="317974"/>
              </a:cxn>
              <a:cxn ang="0">
                <a:pos x="362434" y="288528"/>
              </a:cxn>
              <a:cxn ang="0">
                <a:pos x="402168" y="248706"/>
              </a:cxn>
              <a:cxn ang="0">
                <a:pos x="410102" y="210462"/>
              </a:cxn>
              <a:cxn ang="0">
                <a:pos x="410967" y="190997"/>
              </a:cxn>
              <a:cxn ang="0">
                <a:pos x="409744" y="171502"/>
              </a:cxn>
            </a:cxnLst>
            <a:rect l="0" t="0" r="r" b="b"/>
            <a:pathLst>
              <a:path w="411480" h="339725">
                <a:moveTo>
                  <a:pt x="409744" y="171502"/>
                </a:moveTo>
                <a:lnTo>
                  <a:pt x="399175" y="127883"/>
                </a:lnTo>
                <a:lnTo>
                  <a:pt x="379028" y="88922"/>
                </a:lnTo>
                <a:lnTo>
                  <a:pt x="350666" y="55648"/>
                </a:lnTo>
                <a:lnTo>
                  <a:pt x="315456" y="29089"/>
                </a:lnTo>
                <a:lnTo>
                  <a:pt x="274761" y="10276"/>
                </a:lnTo>
                <a:lnTo>
                  <a:pt x="229946" y="236"/>
                </a:lnTo>
                <a:lnTo>
                  <a:pt x="182376" y="0"/>
                </a:lnTo>
                <a:lnTo>
                  <a:pt x="135999" y="9935"/>
                </a:lnTo>
                <a:lnTo>
                  <a:pt x="94572" y="28879"/>
                </a:lnTo>
                <a:lnTo>
                  <a:pt x="59189" y="55549"/>
                </a:lnTo>
                <a:lnTo>
                  <a:pt x="30946" y="88661"/>
                </a:lnTo>
                <a:lnTo>
                  <a:pt x="10937" y="126932"/>
                </a:lnTo>
                <a:lnTo>
                  <a:pt x="256" y="169078"/>
                </a:lnTo>
                <a:lnTo>
                  <a:pt x="0" y="213815"/>
                </a:lnTo>
                <a:lnTo>
                  <a:pt x="24744" y="252085"/>
                </a:lnTo>
                <a:lnTo>
                  <a:pt x="56137" y="283977"/>
                </a:lnTo>
                <a:lnTo>
                  <a:pt x="92919" y="309075"/>
                </a:lnTo>
                <a:lnTo>
                  <a:pt x="133830" y="326958"/>
                </a:lnTo>
                <a:lnTo>
                  <a:pt x="177607" y="337208"/>
                </a:lnTo>
                <a:lnTo>
                  <a:pt x="222990" y="339406"/>
                </a:lnTo>
                <a:lnTo>
                  <a:pt x="268718" y="333134"/>
                </a:lnTo>
                <a:lnTo>
                  <a:pt x="313530" y="317974"/>
                </a:lnTo>
                <a:lnTo>
                  <a:pt x="362434" y="288528"/>
                </a:lnTo>
                <a:lnTo>
                  <a:pt x="402168" y="248706"/>
                </a:lnTo>
                <a:lnTo>
                  <a:pt x="410102" y="210462"/>
                </a:lnTo>
                <a:lnTo>
                  <a:pt x="410967" y="190997"/>
                </a:lnTo>
                <a:lnTo>
                  <a:pt x="409744" y="171502"/>
                </a:lnTo>
                <a:close/>
              </a:path>
            </a:pathLst>
          </a:custGeom>
          <a:noFill/>
          <a:ln w="90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4" name="object 33"/>
          <p:cNvSpPr>
            <a:spLocks noChangeArrowheads="1"/>
          </p:cNvSpPr>
          <p:nvPr/>
        </p:nvSpPr>
        <p:spPr bwMode="auto">
          <a:xfrm>
            <a:off x="2905125" y="2232025"/>
            <a:ext cx="47625" cy="4349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2905125" y="2232025"/>
            <a:ext cx="49213" cy="434975"/>
          </a:xfrm>
          <a:custGeom>
            <a:avLst/>
            <a:gdLst/>
            <a:ahLst/>
            <a:cxnLst>
              <a:cxn ang="0">
                <a:pos x="0" y="434120"/>
              </a:cxn>
              <a:cxn ang="0">
                <a:pos x="48081" y="406486"/>
              </a:cxn>
              <a:cxn ang="0">
                <a:pos x="48345" y="0"/>
              </a:cxn>
              <a:cxn ang="0">
                <a:pos x="0" y="27659"/>
              </a:cxn>
              <a:cxn ang="0">
                <a:pos x="0" y="434120"/>
              </a:cxn>
            </a:cxnLst>
            <a:rect l="0" t="0" r="r" b="b"/>
            <a:pathLst>
              <a:path w="48894" h="434339">
                <a:moveTo>
                  <a:pt x="0" y="434120"/>
                </a:moveTo>
                <a:lnTo>
                  <a:pt x="48081" y="406486"/>
                </a:lnTo>
                <a:lnTo>
                  <a:pt x="4834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4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>
            <a:spLocks noChangeArrowheads="1"/>
          </p:cNvSpPr>
          <p:nvPr/>
        </p:nvSpPr>
        <p:spPr bwMode="auto">
          <a:xfrm>
            <a:off x="2525713" y="2014538"/>
            <a:ext cx="427037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2525713" y="2014538"/>
            <a:ext cx="428625" cy="246062"/>
          </a:xfrm>
          <a:custGeom>
            <a:avLst/>
            <a:gdLst/>
            <a:ahLst/>
            <a:cxnLst>
              <a:cxn ang="0">
                <a:pos x="0" y="28300"/>
              </a:cxn>
              <a:cxn ang="0">
                <a:pos x="46958" y="44082"/>
              </a:cxn>
              <a:cxn ang="0">
                <a:pos x="92888" y="62079"/>
              </a:cxn>
              <a:cxn ang="0">
                <a:pos x="137702" y="82243"/>
              </a:cxn>
              <a:cxn ang="0">
                <a:pos x="181317" y="104525"/>
              </a:cxn>
              <a:cxn ang="0">
                <a:pos x="223647" y="128878"/>
              </a:cxn>
              <a:cxn ang="0">
                <a:pos x="264608" y="155251"/>
              </a:cxn>
              <a:cxn ang="0">
                <a:pos x="304114" y="183598"/>
              </a:cxn>
              <a:cxn ang="0">
                <a:pos x="342081" y="213868"/>
              </a:cxn>
              <a:cxn ang="0">
                <a:pos x="378423" y="246014"/>
              </a:cxn>
              <a:cxn ang="0">
                <a:pos x="426768" y="218355"/>
              </a:cxn>
              <a:cxn ang="0">
                <a:pos x="390333" y="186380"/>
              </a:cxn>
              <a:cxn ang="0">
                <a:pos x="352327" y="156225"/>
              </a:cxn>
              <a:cxn ang="0">
                <a:pos x="312830" y="127937"/>
              </a:cxn>
              <a:cxn ang="0">
                <a:pos x="271921" y="101563"/>
              </a:cxn>
              <a:cxn ang="0">
                <a:pos x="229681" y="77148"/>
              </a:cxn>
              <a:cxn ang="0">
                <a:pos x="186188" y="54737"/>
              </a:cxn>
              <a:cxn ang="0">
                <a:pos x="141524" y="34379"/>
              </a:cxn>
              <a:cxn ang="0">
                <a:pos x="95767" y="16117"/>
              </a:cxn>
              <a:cxn ang="0">
                <a:pos x="48999" y="0"/>
              </a:cxn>
              <a:cxn ang="0">
                <a:pos x="0" y="28300"/>
              </a:cxn>
            </a:cxnLst>
            <a:rect l="0" t="0" r="r" b="b"/>
            <a:pathLst>
              <a:path w="427355" h="246380">
                <a:moveTo>
                  <a:pt x="0" y="28300"/>
                </a:moveTo>
                <a:lnTo>
                  <a:pt x="46958" y="44082"/>
                </a:lnTo>
                <a:lnTo>
                  <a:pt x="92888" y="62079"/>
                </a:lnTo>
                <a:lnTo>
                  <a:pt x="137702" y="82243"/>
                </a:lnTo>
                <a:lnTo>
                  <a:pt x="181317" y="104525"/>
                </a:lnTo>
                <a:lnTo>
                  <a:pt x="223647" y="128878"/>
                </a:lnTo>
                <a:lnTo>
                  <a:pt x="264608" y="155251"/>
                </a:lnTo>
                <a:lnTo>
                  <a:pt x="304114" y="183598"/>
                </a:lnTo>
                <a:lnTo>
                  <a:pt x="342081" y="213868"/>
                </a:lnTo>
                <a:lnTo>
                  <a:pt x="378423" y="246014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8" name="object 37"/>
          <p:cNvSpPr>
            <a:spLocks noChangeArrowheads="1"/>
          </p:cNvSpPr>
          <p:nvPr/>
        </p:nvSpPr>
        <p:spPr bwMode="auto">
          <a:xfrm>
            <a:off x="2525713" y="2041525"/>
            <a:ext cx="379412" cy="62547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2525713" y="2041525"/>
            <a:ext cx="379412" cy="625475"/>
          </a:xfrm>
          <a:custGeom>
            <a:avLst/>
            <a:gdLst/>
            <a:ahLst/>
            <a:cxnLst>
              <a:cxn ang="0">
                <a:pos x="0" y="405442"/>
              </a:cxn>
              <a:cxn ang="0">
                <a:pos x="37049" y="436770"/>
              </a:cxn>
              <a:cxn ang="0">
                <a:pos x="75502" y="466431"/>
              </a:cxn>
              <a:cxn ang="0">
                <a:pos x="115291" y="494387"/>
              </a:cxn>
              <a:cxn ang="0">
                <a:pos x="156352" y="520598"/>
              </a:cxn>
              <a:cxn ang="0">
                <a:pos x="198618" y="545029"/>
              </a:cxn>
              <a:cxn ang="0">
                <a:pos x="242024" y="567640"/>
              </a:cxn>
              <a:cxn ang="0">
                <a:pos x="286504" y="588393"/>
              </a:cxn>
              <a:cxn ang="0">
                <a:pos x="331992" y="607251"/>
              </a:cxn>
              <a:cxn ang="0">
                <a:pos x="378423" y="624175"/>
              </a:cxn>
              <a:cxn ang="0">
                <a:pos x="378423" y="217714"/>
              </a:cxn>
              <a:cxn ang="0">
                <a:pos x="341718" y="186030"/>
              </a:cxn>
              <a:cxn ang="0">
                <a:pos x="303503" y="156119"/>
              </a:cxn>
              <a:cxn ang="0">
                <a:pos x="263852" y="128024"/>
              </a:cxn>
              <a:cxn ang="0">
                <a:pos x="222840" y="101788"/>
              </a:cxn>
              <a:cxn ang="0">
                <a:pos x="180543" y="77455"/>
              </a:cxn>
              <a:cxn ang="0">
                <a:pos x="137035" y="55066"/>
              </a:cxn>
              <a:cxn ang="0">
                <a:pos x="92392" y="34665"/>
              </a:cxn>
              <a:cxn ang="0">
                <a:pos x="46688" y="16295"/>
              </a:cxn>
              <a:cxn ang="0">
                <a:pos x="0" y="0"/>
              </a:cxn>
              <a:cxn ang="0">
                <a:pos x="0" y="405442"/>
              </a:cxn>
            </a:cxnLst>
            <a:rect l="0" t="0" r="r" b="b"/>
            <a:pathLst>
              <a:path w="378460" h="624205">
                <a:moveTo>
                  <a:pt x="0" y="405442"/>
                </a:moveTo>
                <a:lnTo>
                  <a:pt x="37049" y="436770"/>
                </a:lnTo>
                <a:lnTo>
                  <a:pt x="75502" y="466431"/>
                </a:lnTo>
                <a:lnTo>
                  <a:pt x="115291" y="494387"/>
                </a:lnTo>
                <a:lnTo>
                  <a:pt x="156352" y="520598"/>
                </a:lnTo>
                <a:lnTo>
                  <a:pt x="198618" y="545029"/>
                </a:lnTo>
                <a:lnTo>
                  <a:pt x="242024" y="567640"/>
                </a:lnTo>
                <a:lnTo>
                  <a:pt x="286504" y="588393"/>
                </a:lnTo>
                <a:lnTo>
                  <a:pt x="331992" y="607251"/>
                </a:lnTo>
                <a:lnTo>
                  <a:pt x="378423" y="624175"/>
                </a:lnTo>
                <a:lnTo>
                  <a:pt x="378423" y="217714"/>
                </a:lnTo>
                <a:lnTo>
                  <a:pt x="341718" y="186030"/>
                </a:lnTo>
                <a:lnTo>
                  <a:pt x="303503" y="156119"/>
                </a:lnTo>
                <a:lnTo>
                  <a:pt x="263852" y="128024"/>
                </a:lnTo>
                <a:lnTo>
                  <a:pt x="222840" y="101788"/>
                </a:lnTo>
                <a:lnTo>
                  <a:pt x="180543" y="77455"/>
                </a:lnTo>
                <a:lnTo>
                  <a:pt x="137035" y="55066"/>
                </a:lnTo>
                <a:lnTo>
                  <a:pt x="92392" y="34665"/>
                </a:lnTo>
                <a:lnTo>
                  <a:pt x="46688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>
            <a:spLocks/>
          </p:cNvSpPr>
          <p:nvPr/>
        </p:nvSpPr>
        <p:spPr bwMode="auto">
          <a:xfrm>
            <a:off x="2525713" y="2014538"/>
            <a:ext cx="511175" cy="758825"/>
          </a:xfrm>
          <a:custGeom>
            <a:avLst/>
            <a:gdLst/>
            <a:ahLst/>
            <a:cxnLst>
              <a:cxn ang="0">
                <a:pos x="0" y="433742"/>
              </a:cxn>
              <a:cxn ang="0">
                <a:pos x="28261" y="458253"/>
              </a:cxn>
              <a:cxn ang="0">
                <a:pos x="57231" y="482005"/>
              </a:cxn>
              <a:cxn ang="0">
                <a:pos x="86894" y="504982"/>
              </a:cxn>
              <a:cxn ang="0">
                <a:pos x="117233" y="527173"/>
              </a:cxn>
              <a:cxn ang="0">
                <a:pos x="109555" y="553110"/>
              </a:cxn>
              <a:cxn ang="0">
                <a:pos x="104666" y="579568"/>
              </a:cxn>
              <a:cxn ang="0">
                <a:pos x="102590" y="606349"/>
              </a:cxn>
              <a:cxn ang="0">
                <a:pos x="103350" y="633256"/>
              </a:cxn>
              <a:cxn ang="0">
                <a:pos x="127546" y="671300"/>
              </a:cxn>
              <a:cxn ang="0">
                <a:pos x="158374" y="703078"/>
              </a:cxn>
              <a:cxn ang="0">
                <a:pos x="194587" y="728167"/>
              </a:cxn>
              <a:cxn ang="0">
                <a:pos x="234942" y="746143"/>
              </a:cxn>
              <a:cxn ang="0">
                <a:pos x="278194" y="756584"/>
              </a:cxn>
              <a:cxn ang="0">
                <a:pos x="323098" y="759065"/>
              </a:cxn>
              <a:cxn ang="0">
                <a:pos x="368410" y="753165"/>
              </a:cxn>
              <a:cxn ang="0">
                <a:pos x="412885" y="738459"/>
              </a:cxn>
              <a:cxn ang="0">
                <a:pos x="462640" y="708766"/>
              </a:cxn>
              <a:cxn ang="0">
                <a:pos x="502868" y="668261"/>
              </a:cxn>
              <a:cxn ang="0">
                <a:pos x="510167" y="620569"/>
              </a:cxn>
              <a:cxn ang="0">
                <a:pos x="505525" y="573583"/>
              </a:cxn>
              <a:cxn ang="0">
                <a:pos x="489607" y="529166"/>
              </a:cxn>
              <a:cxn ang="0">
                <a:pos x="463082" y="489181"/>
              </a:cxn>
              <a:cxn ang="0">
                <a:pos x="426618" y="455490"/>
              </a:cxn>
              <a:cxn ang="0">
                <a:pos x="426768" y="218355"/>
              </a:cxn>
              <a:cxn ang="0">
                <a:pos x="390333" y="186380"/>
              </a:cxn>
              <a:cxn ang="0">
                <a:pos x="352327" y="156225"/>
              </a:cxn>
              <a:cxn ang="0">
                <a:pos x="312830" y="127937"/>
              </a:cxn>
              <a:cxn ang="0">
                <a:pos x="271921" y="101563"/>
              </a:cxn>
              <a:cxn ang="0">
                <a:pos x="229681" y="77148"/>
              </a:cxn>
              <a:cxn ang="0">
                <a:pos x="186188" y="54737"/>
              </a:cxn>
              <a:cxn ang="0">
                <a:pos x="141524" y="34379"/>
              </a:cxn>
              <a:cxn ang="0">
                <a:pos x="95767" y="16117"/>
              </a:cxn>
              <a:cxn ang="0">
                <a:pos x="48999" y="0"/>
              </a:cxn>
              <a:cxn ang="0">
                <a:pos x="0" y="28300"/>
              </a:cxn>
              <a:cxn ang="0">
                <a:pos x="0" y="433742"/>
              </a:cxn>
            </a:cxnLst>
            <a:rect l="0" t="0" r="r" b="b"/>
            <a:pathLst>
              <a:path w="510539" h="759460">
                <a:moveTo>
                  <a:pt x="0" y="433742"/>
                </a:moveTo>
                <a:lnTo>
                  <a:pt x="28261" y="458253"/>
                </a:lnTo>
                <a:lnTo>
                  <a:pt x="57231" y="482005"/>
                </a:lnTo>
                <a:lnTo>
                  <a:pt x="86894" y="504982"/>
                </a:lnTo>
                <a:lnTo>
                  <a:pt x="117233" y="527173"/>
                </a:lnTo>
                <a:lnTo>
                  <a:pt x="109555" y="553110"/>
                </a:lnTo>
                <a:lnTo>
                  <a:pt x="104666" y="579568"/>
                </a:lnTo>
                <a:lnTo>
                  <a:pt x="102590" y="606349"/>
                </a:lnTo>
                <a:lnTo>
                  <a:pt x="103350" y="633256"/>
                </a:lnTo>
                <a:lnTo>
                  <a:pt x="127546" y="671300"/>
                </a:lnTo>
                <a:lnTo>
                  <a:pt x="158374" y="703078"/>
                </a:lnTo>
                <a:lnTo>
                  <a:pt x="194587" y="728167"/>
                </a:lnTo>
                <a:lnTo>
                  <a:pt x="234942" y="746143"/>
                </a:lnTo>
                <a:lnTo>
                  <a:pt x="278194" y="756584"/>
                </a:lnTo>
                <a:lnTo>
                  <a:pt x="323098" y="759065"/>
                </a:lnTo>
                <a:lnTo>
                  <a:pt x="368410" y="753165"/>
                </a:lnTo>
                <a:lnTo>
                  <a:pt x="412885" y="738459"/>
                </a:lnTo>
                <a:lnTo>
                  <a:pt x="462640" y="708766"/>
                </a:lnTo>
                <a:lnTo>
                  <a:pt x="502868" y="668261"/>
                </a:lnTo>
                <a:lnTo>
                  <a:pt x="510167" y="620569"/>
                </a:lnTo>
                <a:lnTo>
                  <a:pt x="505525" y="573583"/>
                </a:lnTo>
                <a:lnTo>
                  <a:pt x="489607" y="529166"/>
                </a:lnTo>
                <a:lnTo>
                  <a:pt x="463082" y="489181"/>
                </a:lnTo>
                <a:lnTo>
                  <a:pt x="426618" y="455490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2562225" y="2092325"/>
            <a:ext cx="307975" cy="52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7633"/>
              </a:cxn>
              <a:cxn ang="0">
                <a:pos x="306281" y="525739"/>
              </a:cxn>
            </a:cxnLst>
            <a:rect l="0" t="0" r="r" b="b"/>
            <a:pathLst>
              <a:path w="306705" h="525780">
                <a:moveTo>
                  <a:pt x="0" y="0"/>
                </a:moveTo>
                <a:lnTo>
                  <a:pt x="0" y="347633"/>
                </a:lnTo>
                <a:lnTo>
                  <a:pt x="306281" y="525739"/>
                </a:lnTo>
              </a:path>
            </a:pathLst>
          </a:custGeom>
          <a:noFill/>
          <a:ln w="904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2" name="object 41"/>
          <p:cNvSpPr>
            <a:spLocks/>
          </p:cNvSpPr>
          <p:nvPr/>
        </p:nvSpPr>
        <p:spPr bwMode="auto">
          <a:xfrm>
            <a:off x="2500313" y="2816225"/>
            <a:ext cx="177800" cy="88900"/>
          </a:xfrm>
          <a:custGeom>
            <a:avLst/>
            <a:gdLst/>
            <a:ahLst/>
            <a:cxnLst>
              <a:cxn ang="0">
                <a:pos x="159033" y="0"/>
              </a:cxn>
              <a:cxn ang="0">
                <a:pos x="0" y="89137"/>
              </a:cxn>
              <a:cxn ang="0">
                <a:pos x="81313" y="88216"/>
              </a:cxn>
              <a:cxn ang="0">
                <a:pos x="103846" y="85416"/>
              </a:cxn>
              <a:cxn ang="0">
                <a:pos x="146308" y="69652"/>
              </a:cxn>
              <a:cxn ang="0">
                <a:pos x="177299" y="34352"/>
              </a:cxn>
              <a:cxn ang="0">
                <a:pos x="176271" y="21447"/>
              </a:cxn>
              <a:cxn ang="0">
                <a:pos x="170428" y="9504"/>
              </a:cxn>
              <a:cxn ang="0">
                <a:pos x="167363" y="5463"/>
              </a:cxn>
              <a:cxn ang="0">
                <a:pos x="163468" y="2213"/>
              </a:cxn>
              <a:cxn ang="0">
                <a:pos x="159033" y="0"/>
              </a:cxn>
            </a:cxnLst>
            <a:rect l="0" t="0" r="r" b="b"/>
            <a:pathLst>
              <a:path w="177800" h="89535">
                <a:moveTo>
                  <a:pt x="159033" y="0"/>
                </a:moveTo>
                <a:lnTo>
                  <a:pt x="0" y="89137"/>
                </a:lnTo>
                <a:lnTo>
                  <a:pt x="81313" y="88216"/>
                </a:lnTo>
                <a:lnTo>
                  <a:pt x="103846" y="85416"/>
                </a:lnTo>
                <a:lnTo>
                  <a:pt x="146308" y="69652"/>
                </a:lnTo>
                <a:lnTo>
                  <a:pt x="177299" y="34352"/>
                </a:lnTo>
                <a:lnTo>
                  <a:pt x="176271" y="21447"/>
                </a:lnTo>
                <a:lnTo>
                  <a:pt x="170428" y="9504"/>
                </a:lnTo>
                <a:lnTo>
                  <a:pt x="167363" y="5463"/>
                </a:lnTo>
                <a:lnTo>
                  <a:pt x="163468" y="2213"/>
                </a:lnTo>
                <a:lnTo>
                  <a:pt x="159033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3" name="object 42"/>
          <p:cNvSpPr>
            <a:spLocks noChangeArrowheads="1"/>
          </p:cNvSpPr>
          <p:nvPr/>
        </p:nvSpPr>
        <p:spPr bwMode="auto">
          <a:xfrm>
            <a:off x="2147888" y="2565400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2147888" y="2565400"/>
            <a:ext cx="512762" cy="314325"/>
          </a:xfrm>
          <a:custGeom>
            <a:avLst/>
            <a:gdLst/>
            <a:ahLst/>
            <a:cxnLst>
              <a:cxn ang="0">
                <a:pos x="0" y="108750"/>
              </a:cxn>
              <a:cxn ang="0">
                <a:pos x="151356" y="0"/>
              </a:cxn>
              <a:cxn ang="0">
                <a:pos x="511951" y="206796"/>
              </a:cxn>
              <a:cxn ang="0">
                <a:pos x="356134" y="313763"/>
              </a:cxn>
              <a:cxn ang="0">
                <a:pos x="0" y="108750"/>
              </a:cxn>
            </a:cxnLst>
            <a:rect l="0" t="0" r="r" b="b"/>
            <a:pathLst>
              <a:path w="512444" h="314325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356134" y="313763"/>
                </a:lnTo>
                <a:lnTo>
                  <a:pt x="0" y="10875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5" name="object 44"/>
          <p:cNvSpPr>
            <a:spLocks noChangeArrowheads="1"/>
          </p:cNvSpPr>
          <p:nvPr/>
        </p:nvSpPr>
        <p:spPr bwMode="auto">
          <a:xfrm>
            <a:off x="2503488" y="2771775"/>
            <a:ext cx="157162" cy="1333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6" name="object 45"/>
          <p:cNvSpPr>
            <a:spLocks/>
          </p:cNvSpPr>
          <p:nvPr/>
        </p:nvSpPr>
        <p:spPr bwMode="auto">
          <a:xfrm>
            <a:off x="2503488" y="2771775"/>
            <a:ext cx="157162" cy="133350"/>
          </a:xfrm>
          <a:custGeom>
            <a:avLst/>
            <a:gdLst/>
            <a:ahLst/>
            <a:cxnLst>
              <a:cxn ang="0">
                <a:pos x="0" y="133707"/>
              </a:cxn>
              <a:cxn ang="0">
                <a:pos x="0" y="106966"/>
              </a:cxn>
              <a:cxn ang="0">
                <a:pos x="155816" y="0"/>
              </a:cxn>
              <a:cxn ang="0">
                <a:pos x="155816" y="44570"/>
              </a:cxn>
              <a:cxn ang="0">
                <a:pos x="0" y="133707"/>
              </a:cxn>
            </a:cxnLst>
            <a:rect l="0" t="0" r="r" b="b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5816" y="0"/>
                </a:lnTo>
                <a:lnTo>
                  <a:pt x="155816" y="44570"/>
                </a:lnTo>
                <a:lnTo>
                  <a:pt x="0" y="133707"/>
                </a:lnTo>
                <a:close/>
              </a:path>
            </a:pathLst>
          </a:custGeom>
          <a:noFill/>
          <a:ln w="905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2192338" y="2593975"/>
            <a:ext cx="419100" cy="252413"/>
          </a:xfrm>
          <a:custGeom>
            <a:avLst/>
            <a:gdLst/>
            <a:ahLst/>
            <a:cxnLst>
              <a:cxn ang="0">
                <a:pos x="304443" y="252290"/>
              </a:cxn>
              <a:cxn ang="0">
                <a:pos x="331304" y="204155"/>
              </a:cxn>
              <a:cxn ang="0">
                <a:pos x="356382" y="218644"/>
              </a:cxn>
              <a:cxn ang="0">
                <a:pos x="232804" y="210544"/>
              </a:cxn>
              <a:cxn ang="0">
                <a:pos x="253698" y="197199"/>
              </a:cxn>
              <a:cxn ang="0">
                <a:pos x="366521" y="211689"/>
              </a:cxn>
              <a:cxn ang="0">
                <a:pos x="284743" y="176885"/>
              </a:cxn>
              <a:cxn ang="0">
                <a:pos x="309820" y="191388"/>
              </a:cxn>
              <a:cxn ang="0">
                <a:pos x="93119" y="128761"/>
              </a:cxn>
              <a:cxn ang="0">
                <a:pos x="114013" y="115416"/>
              </a:cxn>
              <a:cxn ang="0">
                <a:pos x="397566" y="191388"/>
              </a:cxn>
              <a:cxn ang="0">
                <a:pos x="315788" y="156584"/>
              </a:cxn>
              <a:cxn ang="0">
                <a:pos x="340853" y="171087"/>
              </a:cxn>
              <a:cxn ang="0">
                <a:pos x="217288" y="162974"/>
              </a:cxn>
              <a:cxn ang="0">
                <a:pos x="238181" y="149628"/>
              </a:cxn>
              <a:cxn ang="0">
                <a:pos x="351005" y="164118"/>
              </a:cxn>
              <a:cxn ang="0">
                <a:pos x="269226" y="129327"/>
              </a:cxn>
              <a:cxn ang="0">
                <a:pos x="294291" y="143830"/>
              </a:cxn>
              <a:cxn ang="0">
                <a:pos x="170726" y="135717"/>
              </a:cxn>
              <a:cxn ang="0">
                <a:pos x="191620" y="122372"/>
              </a:cxn>
              <a:cxn ang="0">
                <a:pos x="304443" y="136862"/>
              </a:cxn>
              <a:cxn ang="0">
                <a:pos x="222665" y="102071"/>
              </a:cxn>
              <a:cxn ang="0">
                <a:pos x="247730" y="116573"/>
              </a:cxn>
              <a:cxn ang="0">
                <a:pos x="124164" y="108460"/>
              </a:cxn>
              <a:cxn ang="0">
                <a:pos x="145058" y="95115"/>
              </a:cxn>
              <a:cxn ang="0">
                <a:pos x="71635" y="116007"/>
              </a:cxn>
              <a:cxn ang="0">
                <a:pos x="253710" y="81770"/>
              </a:cxn>
              <a:cxn ang="0">
                <a:pos x="278775" y="96272"/>
              </a:cxn>
              <a:cxn ang="0">
                <a:pos x="155210" y="88159"/>
              </a:cxn>
              <a:cxn ang="0">
                <a:pos x="176103" y="74814"/>
              </a:cxn>
              <a:cxn ang="0">
                <a:pos x="102668" y="95694"/>
              </a:cxn>
              <a:cxn ang="0">
                <a:pos x="20891" y="60903"/>
              </a:cxn>
              <a:cxn ang="0">
                <a:pos x="45963" y="75405"/>
              </a:cxn>
              <a:cxn ang="0">
                <a:pos x="186255" y="67858"/>
              </a:cxn>
              <a:cxn ang="0">
                <a:pos x="207148" y="54513"/>
              </a:cxn>
              <a:cxn ang="0">
                <a:pos x="133713" y="75393"/>
              </a:cxn>
              <a:cxn ang="0">
                <a:pos x="51935" y="40602"/>
              </a:cxn>
              <a:cxn ang="0">
                <a:pos x="77012" y="55104"/>
              </a:cxn>
              <a:cxn ang="0">
                <a:pos x="139693" y="40602"/>
              </a:cxn>
              <a:cxn ang="0">
                <a:pos x="160587" y="27256"/>
              </a:cxn>
              <a:cxn ang="0">
                <a:pos x="87151" y="48136"/>
              </a:cxn>
              <a:cxn ang="0">
                <a:pos x="114025" y="0"/>
              </a:cxn>
              <a:cxn ang="0">
                <a:pos x="139090" y="14502"/>
              </a:cxn>
            </a:cxnLst>
            <a:rect l="0" t="0" r="r" b="b"/>
            <a:pathLst>
              <a:path w="418464" h="252730">
                <a:moveTo>
                  <a:pt x="300259" y="224452"/>
                </a:moveTo>
                <a:lnTo>
                  <a:pt x="279366" y="237795"/>
                </a:lnTo>
                <a:lnTo>
                  <a:pt x="304443" y="252290"/>
                </a:lnTo>
                <a:lnTo>
                  <a:pt x="325337" y="238952"/>
                </a:lnTo>
                <a:lnTo>
                  <a:pt x="300259" y="224452"/>
                </a:lnTo>
                <a:close/>
              </a:path>
              <a:path w="418464" h="252730">
                <a:moveTo>
                  <a:pt x="331304" y="204155"/>
                </a:moveTo>
                <a:lnTo>
                  <a:pt x="310411" y="217487"/>
                </a:lnTo>
                <a:lnTo>
                  <a:pt x="335488" y="231987"/>
                </a:lnTo>
                <a:lnTo>
                  <a:pt x="356382" y="218644"/>
                </a:lnTo>
                <a:lnTo>
                  <a:pt x="331304" y="204155"/>
                </a:lnTo>
                <a:close/>
              </a:path>
              <a:path w="418464" h="252730">
                <a:moveTo>
                  <a:pt x="253698" y="197199"/>
                </a:moveTo>
                <a:lnTo>
                  <a:pt x="232804" y="210544"/>
                </a:lnTo>
                <a:lnTo>
                  <a:pt x="257881" y="225032"/>
                </a:lnTo>
                <a:lnTo>
                  <a:pt x="278775" y="211689"/>
                </a:lnTo>
                <a:lnTo>
                  <a:pt x="253698" y="197199"/>
                </a:lnTo>
                <a:close/>
              </a:path>
              <a:path w="418464" h="252730">
                <a:moveTo>
                  <a:pt x="362350" y="183841"/>
                </a:moveTo>
                <a:lnTo>
                  <a:pt x="341456" y="197186"/>
                </a:lnTo>
                <a:lnTo>
                  <a:pt x="366521" y="211689"/>
                </a:lnTo>
                <a:lnTo>
                  <a:pt x="387415" y="198343"/>
                </a:lnTo>
                <a:lnTo>
                  <a:pt x="362350" y="183841"/>
                </a:lnTo>
                <a:close/>
              </a:path>
              <a:path w="418464" h="252730">
                <a:moveTo>
                  <a:pt x="284743" y="176885"/>
                </a:moveTo>
                <a:lnTo>
                  <a:pt x="263849" y="190231"/>
                </a:lnTo>
                <a:lnTo>
                  <a:pt x="288914" y="204733"/>
                </a:lnTo>
                <a:lnTo>
                  <a:pt x="309820" y="191388"/>
                </a:lnTo>
                <a:lnTo>
                  <a:pt x="284743" y="176885"/>
                </a:lnTo>
                <a:close/>
              </a:path>
              <a:path w="418464" h="252730">
                <a:moveTo>
                  <a:pt x="114013" y="115416"/>
                </a:moveTo>
                <a:lnTo>
                  <a:pt x="93119" y="128761"/>
                </a:lnTo>
                <a:lnTo>
                  <a:pt x="211320" y="197777"/>
                </a:lnTo>
                <a:lnTo>
                  <a:pt x="232213" y="184432"/>
                </a:lnTo>
                <a:lnTo>
                  <a:pt x="114013" y="115416"/>
                </a:lnTo>
                <a:close/>
              </a:path>
              <a:path w="418464" h="252730">
                <a:moveTo>
                  <a:pt x="393395" y="163540"/>
                </a:moveTo>
                <a:lnTo>
                  <a:pt x="372501" y="176885"/>
                </a:lnTo>
                <a:lnTo>
                  <a:pt x="397566" y="191388"/>
                </a:lnTo>
                <a:lnTo>
                  <a:pt x="418460" y="178042"/>
                </a:lnTo>
                <a:lnTo>
                  <a:pt x="393395" y="163540"/>
                </a:lnTo>
                <a:close/>
              </a:path>
              <a:path w="418464" h="252730">
                <a:moveTo>
                  <a:pt x="315788" y="156584"/>
                </a:moveTo>
                <a:lnTo>
                  <a:pt x="294894" y="169930"/>
                </a:lnTo>
                <a:lnTo>
                  <a:pt x="319959" y="184432"/>
                </a:lnTo>
                <a:lnTo>
                  <a:pt x="340853" y="171087"/>
                </a:lnTo>
                <a:lnTo>
                  <a:pt x="315788" y="156584"/>
                </a:lnTo>
                <a:close/>
              </a:path>
              <a:path w="418464" h="252730">
                <a:moveTo>
                  <a:pt x="238181" y="149628"/>
                </a:moveTo>
                <a:lnTo>
                  <a:pt x="217288" y="162974"/>
                </a:lnTo>
                <a:lnTo>
                  <a:pt x="242352" y="177476"/>
                </a:lnTo>
                <a:lnTo>
                  <a:pt x="263259" y="164131"/>
                </a:lnTo>
                <a:lnTo>
                  <a:pt x="238181" y="149628"/>
                </a:lnTo>
                <a:close/>
              </a:path>
              <a:path w="418464" h="252730">
                <a:moveTo>
                  <a:pt x="346833" y="136283"/>
                </a:moveTo>
                <a:lnTo>
                  <a:pt x="325940" y="149628"/>
                </a:lnTo>
                <a:lnTo>
                  <a:pt x="351005" y="164118"/>
                </a:lnTo>
                <a:lnTo>
                  <a:pt x="371898" y="150786"/>
                </a:lnTo>
                <a:lnTo>
                  <a:pt x="346833" y="136283"/>
                </a:lnTo>
                <a:close/>
              </a:path>
              <a:path w="418464" h="252730">
                <a:moveTo>
                  <a:pt x="269226" y="129327"/>
                </a:moveTo>
                <a:lnTo>
                  <a:pt x="248333" y="142673"/>
                </a:lnTo>
                <a:lnTo>
                  <a:pt x="273398" y="157175"/>
                </a:lnTo>
                <a:lnTo>
                  <a:pt x="294291" y="143830"/>
                </a:lnTo>
                <a:lnTo>
                  <a:pt x="269226" y="129327"/>
                </a:lnTo>
                <a:close/>
              </a:path>
              <a:path w="418464" h="252730">
                <a:moveTo>
                  <a:pt x="191620" y="122372"/>
                </a:moveTo>
                <a:lnTo>
                  <a:pt x="170726" y="135717"/>
                </a:lnTo>
                <a:lnTo>
                  <a:pt x="195791" y="150220"/>
                </a:lnTo>
                <a:lnTo>
                  <a:pt x="216697" y="136874"/>
                </a:lnTo>
                <a:lnTo>
                  <a:pt x="191620" y="122372"/>
                </a:lnTo>
                <a:close/>
              </a:path>
              <a:path w="418464" h="252730">
                <a:moveTo>
                  <a:pt x="300272" y="109026"/>
                </a:moveTo>
                <a:lnTo>
                  <a:pt x="279378" y="122372"/>
                </a:lnTo>
                <a:lnTo>
                  <a:pt x="304443" y="136862"/>
                </a:lnTo>
                <a:lnTo>
                  <a:pt x="325337" y="123529"/>
                </a:lnTo>
                <a:lnTo>
                  <a:pt x="300272" y="109026"/>
                </a:lnTo>
                <a:close/>
              </a:path>
              <a:path w="418464" h="252730">
                <a:moveTo>
                  <a:pt x="222665" y="102071"/>
                </a:moveTo>
                <a:lnTo>
                  <a:pt x="201771" y="115416"/>
                </a:lnTo>
                <a:lnTo>
                  <a:pt x="226836" y="129906"/>
                </a:lnTo>
                <a:lnTo>
                  <a:pt x="247730" y="116573"/>
                </a:lnTo>
                <a:lnTo>
                  <a:pt x="222665" y="102071"/>
                </a:lnTo>
                <a:close/>
              </a:path>
              <a:path w="418464" h="252730">
                <a:moveTo>
                  <a:pt x="145058" y="95115"/>
                </a:moveTo>
                <a:lnTo>
                  <a:pt x="124164" y="108460"/>
                </a:lnTo>
                <a:lnTo>
                  <a:pt x="149229" y="122963"/>
                </a:lnTo>
                <a:lnTo>
                  <a:pt x="170135" y="109618"/>
                </a:lnTo>
                <a:lnTo>
                  <a:pt x="145058" y="95115"/>
                </a:lnTo>
                <a:close/>
              </a:path>
              <a:path w="418464" h="252730">
                <a:moveTo>
                  <a:pt x="67451" y="88159"/>
                </a:moveTo>
                <a:lnTo>
                  <a:pt x="46561" y="101505"/>
                </a:lnTo>
                <a:lnTo>
                  <a:pt x="71635" y="116007"/>
                </a:lnTo>
                <a:lnTo>
                  <a:pt x="92528" y="102662"/>
                </a:lnTo>
                <a:lnTo>
                  <a:pt x="67451" y="88159"/>
                </a:lnTo>
                <a:close/>
              </a:path>
              <a:path w="418464" h="252730">
                <a:moveTo>
                  <a:pt x="253710" y="81770"/>
                </a:moveTo>
                <a:lnTo>
                  <a:pt x="232816" y="95115"/>
                </a:lnTo>
                <a:lnTo>
                  <a:pt x="257881" y="109605"/>
                </a:lnTo>
                <a:lnTo>
                  <a:pt x="278775" y="96272"/>
                </a:lnTo>
                <a:lnTo>
                  <a:pt x="253710" y="81770"/>
                </a:lnTo>
                <a:close/>
              </a:path>
              <a:path w="418464" h="252730">
                <a:moveTo>
                  <a:pt x="176103" y="74814"/>
                </a:moveTo>
                <a:lnTo>
                  <a:pt x="155210" y="88159"/>
                </a:lnTo>
                <a:lnTo>
                  <a:pt x="180274" y="102649"/>
                </a:lnTo>
                <a:lnTo>
                  <a:pt x="201168" y="89317"/>
                </a:lnTo>
                <a:lnTo>
                  <a:pt x="176103" y="74814"/>
                </a:lnTo>
                <a:close/>
              </a:path>
              <a:path w="418464" h="252730">
                <a:moveTo>
                  <a:pt x="98496" y="67858"/>
                </a:moveTo>
                <a:lnTo>
                  <a:pt x="77603" y="81204"/>
                </a:lnTo>
                <a:lnTo>
                  <a:pt x="102668" y="95694"/>
                </a:lnTo>
                <a:lnTo>
                  <a:pt x="123574" y="82361"/>
                </a:lnTo>
                <a:lnTo>
                  <a:pt x="98496" y="67858"/>
                </a:lnTo>
                <a:close/>
              </a:path>
              <a:path w="418464" h="252730">
                <a:moveTo>
                  <a:pt x="20891" y="60903"/>
                </a:moveTo>
                <a:lnTo>
                  <a:pt x="0" y="74248"/>
                </a:lnTo>
                <a:lnTo>
                  <a:pt x="25068" y="88751"/>
                </a:lnTo>
                <a:lnTo>
                  <a:pt x="45963" y="75405"/>
                </a:lnTo>
                <a:lnTo>
                  <a:pt x="20891" y="60903"/>
                </a:lnTo>
                <a:close/>
              </a:path>
              <a:path w="418464" h="252730">
                <a:moveTo>
                  <a:pt x="207148" y="54513"/>
                </a:moveTo>
                <a:lnTo>
                  <a:pt x="186255" y="67858"/>
                </a:lnTo>
                <a:lnTo>
                  <a:pt x="211320" y="82348"/>
                </a:lnTo>
                <a:lnTo>
                  <a:pt x="232213" y="69015"/>
                </a:lnTo>
                <a:lnTo>
                  <a:pt x="207148" y="54513"/>
                </a:lnTo>
                <a:close/>
              </a:path>
              <a:path w="418464" h="252730">
                <a:moveTo>
                  <a:pt x="129542" y="47557"/>
                </a:moveTo>
                <a:lnTo>
                  <a:pt x="108648" y="60903"/>
                </a:lnTo>
                <a:lnTo>
                  <a:pt x="133713" y="75393"/>
                </a:lnTo>
                <a:lnTo>
                  <a:pt x="154606" y="62060"/>
                </a:lnTo>
                <a:lnTo>
                  <a:pt x="129542" y="47557"/>
                </a:lnTo>
                <a:close/>
              </a:path>
              <a:path w="418464" h="252730">
                <a:moveTo>
                  <a:pt x="51935" y="40602"/>
                </a:moveTo>
                <a:lnTo>
                  <a:pt x="31044" y="53947"/>
                </a:lnTo>
                <a:lnTo>
                  <a:pt x="56112" y="68437"/>
                </a:lnTo>
                <a:lnTo>
                  <a:pt x="77012" y="55104"/>
                </a:lnTo>
                <a:lnTo>
                  <a:pt x="51935" y="40602"/>
                </a:lnTo>
                <a:close/>
              </a:path>
              <a:path w="418464" h="252730">
                <a:moveTo>
                  <a:pt x="160587" y="27256"/>
                </a:moveTo>
                <a:lnTo>
                  <a:pt x="139693" y="40602"/>
                </a:lnTo>
                <a:lnTo>
                  <a:pt x="164758" y="55092"/>
                </a:lnTo>
                <a:lnTo>
                  <a:pt x="185652" y="41759"/>
                </a:lnTo>
                <a:lnTo>
                  <a:pt x="160587" y="27256"/>
                </a:lnTo>
                <a:close/>
              </a:path>
              <a:path w="418464" h="252730">
                <a:moveTo>
                  <a:pt x="82980" y="20301"/>
                </a:moveTo>
                <a:lnTo>
                  <a:pt x="62086" y="33646"/>
                </a:lnTo>
                <a:lnTo>
                  <a:pt x="87151" y="48136"/>
                </a:lnTo>
                <a:lnTo>
                  <a:pt x="108045" y="34803"/>
                </a:lnTo>
                <a:lnTo>
                  <a:pt x="82980" y="20301"/>
                </a:lnTo>
                <a:close/>
              </a:path>
              <a:path w="418464" h="252730">
                <a:moveTo>
                  <a:pt x="114025" y="0"/>
                </a:moveTo>
                <a:lnTo>
                  <a:pt x="93132" y="13345"/>
                </a:lnTo>
                <a:lnTo>
                  <a:pt x="118196" y="27835"/>
                </a:lnTo>
                <a:lnTo>
                  <a:pt x="139090" y="14502"/>
                </a:lnTo>
                <a:lnTo>
                  <a:pt x="1140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2192338" y="2606675"/>
            <a:ext cx="419100" cy="244475"/>
          </a:xfrm>
          <a:custGeom>
            <a:avLst/>
            <a:gdLst/>
            <a:ahLst/>
            <a:cxnLst>
              <a:cxn ang="0">
                <a:pos x="118177" y="14502"/>
              </a:cxn>
              <a:cxn ang="0">
                <a:pos x="118199" y="20293"/>
              </a:cxn>
              <a:cxn ang="0">
                <a:pos x="139696" y="33080"/>
              </a:cxn>
              <a:cxn ang="0">
                <a:pos x="185642" y="28426"/>
              </a:cxn>
              <a:cxn ang="0">
                <a:pos x="186245" y="54526"/>
              </a:cxn>
              <a:cxn ang="0">
                <a:pos x="232203" y="55683"/>
              </a:cxn>
              <a:cxn ang="0">
                <a:pos x="232806" y="81782"/>
              </a:cxn>
              <a:cxn ang="0">
                <a:pos x="278765" y="82939"/>
              </a:cxn>
              <a:cxn ang="0">
                <a:pos x="279368" y="109039"/>
              </a:cxn>
              <a:cxn ang="0">
                <a:pos x="325327" y="110209"/>
              </a:cxn>
              <a:cxn ang="0">
                <a:pos x="351007" y="156597"/>
              </a:cxn>
              <a:cxn ang="0">
                <a:pos x="325930" y="136308"/>
              </a:cxn>
              <a:cxn ang="0">
                <a:pos x="371888" y="143264"/>
              </a:cxn>
              <a:cxn ang="0">
                <a:pos x="397534" y="178055"/>
              </a:cxn>
              <a:cxn ang="0">
                <a:pos x="418450" y="170521"/>
              </a:cxn>
              <a:cxn ang="0">
                <a:pos x="87144" y="40602"/>
              </a:cxn>
              <a:cxn ang="0">
                <a:pos x="87154" y="34803"/>
              </a:cxn>
              <a:cxn ang="0">
                <a:pos x="108650" y="53381"/>
              </a:cxn>
              <a:cxn ang="0">
                <a:pos x="133703" y="62060"/>
              </a:cxn>
              <a:cxn ang="0">
                <a:pos x="155212" y="80625"/>
              </a:cxn>
              <a:cxn ang="0">
                <a:pos x="180270" y="89325"/>
              </a:cxn>
              <a:cxn ang="0">
                <a:pos x="279355" y="230267"/>
              </a:cxn>
              <a:cxn ang="0">
                <a:pos x="304433" y="238968"/>
              </a:cxn>
              <a:cxn ang="0">
                <a:pos x="310401" y="209964"/>
              </a:cxn>
              <a:cxn ang="0">
                <a:pos x="335478" y="218666"/>
              </a:cxn>
              <a:cxn ang="0">
                <a:pos x="232806" y="203023"/>
              </a:cxn>
              <a:cxn ang="0">
                <a:pos x="257871" y="211709"/>
              </a:cxn>
              <a:cxn ang="0">
                <a:pos x="341446" y="189665"/>
              </a:cxn>
              <a:cxn ang="0">
                <a:pos x="366517" y="198365"/>
              </a:cxn>
              <a:cxn ang="0">
                <a:pos x="263839" y="182721"/>
              </a:cxn>
              <a:cxn ang="0">
                <a:pos x="288917" y="191400"/>
              </a:cxn>
              <a:cxn ang="0">
                <a:pos x="93122" y="121240"/>
              </a:cxn>
              <a:cxn ang="0">
                <a:pos x="211310" y="184445"/>
              </a:cxn>
              <a:cxn ang="0">
                <a:pos x="294884" y="162408"/>
              </a:cxn>
              <a:cxn ang="0">
                <a:pos x="319949" y="171099"/>
              </a:cxn>
              <a:cxn ang="0">
                <a:pos x="217290" y="155452"/>
              </a:cxn>
              <a:cxn ang="0">
                <a:pos x="242355" y="164144"/>
              </a:cxn>
              <a:cxn ang="0">
                <a:pos x="248323" y="135151"/>
              </a:cxn>
              <a:cxn ang="0">
                <a:pos x="273388" y="143843"/>
              </a:cxn>
              <a:cxn ang="0">
                <a:pos x="170728" y="128195"/>
              </a:cxn>
              <a:cxn ang="0">
                <a:pos x="195793" y="136887"/>
              </a:cxn>
              <a:cxn ang="0">
                <a:pos x="201774" y="107882"/>
              </a:cxn>
              <a:cxn ang="0">
                <a:pos x="226832" y="116582"/>
              </a:cxn>
              <a:cxn ang="0">
                <a:pos x="124167" y="100926"/>
              </a:cxn>
              <a:cxn ang="0">
                <a:pos x="149232" y="109630"/>
              </a:cxn>
              <a:cxn ang="0">
                <a:pos x="31044" y="40614"/>
              </a:cxn>
              <a:cxn ang="0">
                <a:pos x="56116" y="60895"/>
              </a:cxn>
              <a:cxn ang="0">
                <a:pos x="77002" y="41771"/>
              </a:cxn>
              <a:cxn ang="0">
                <a:pos x="77605" y="67883"/>
              </a:cxn>
              <a:cxn ang="0">
                <a:pos x="123564" y="69028"/>
              </a:cxn>
              <a:cxn ang="0">
                <a:pos x="25050" y="75405"/>
              </a:cxn>
              <a:cxn ang="0">
                <a:pos x="25072" y="81196"/>
              </a:cxn>
              <a:cxn ang="0">
                <a:pos x="46562" y="93983"/>
              </a:cxn>
              <a:cxn ang="0">
                <a:pos x="92518" y="89329"/>
              </a:cxn>
            </a:cxnLst>
            <a:rect l="0" t="0" r="r" b="b"/>
            <a:pathLst>
              <a:path w="418464" h="245110">
                <a:moveTo>
                  <a:pt x="118199" y="20301"/>
                </a:moveTo>
                <a:close/>
              </a:path>
              <a:path w="418464" h="245110">
                <a:moveTo>
                  <a:pt x="93134" y="0"/>
                </a:moveTo>
                <a:lnTo>
                  <a:pt x="93134" y="5811"/>
                </a:lnTo>
                <a:lnTo>
                  <a:pt x="118177" y="20301"/>
                </a:lnTo>
                <a:lnTo>
                  <a:pt x="118177" y="14502"/>
                </a:lnTo>
                <a:lnTo>
                  <a:pt x="93134" y="0"/>
                </a:lnTo>
                <a:close/>
              </a:path>
              <a:path w="418464" h="245110">
                <a:moveTo>
                  <a:pt x="118199" y="20293"/>
                </a:moveTo>
                <a:close/>
              </a:path>
              <a:path w="418464" h="245110">
                <a:moveTo>
                  <a:pt x="139080" y="1169"/>
                </a:moveTo>
                <a:lnTo>
                  <a:pt x="118186" y="14502"/>
                </a:lnTo>
                <a:lnTo>
                  <a:pt x="118199" y="20293"/>
                </a:lnTo>
                <a:lnTo>
                  <a:pt x="139080" y="6968"/>
                </a:lnTo>
                <a:lnTo>
                  <a:pt x="139080" y="1169"/>
                </a:lnTo>
                <a:close/>
              </a:path>
              <a:path w="418464" h="245110">
                <a:moveTo>
                  <a:pt x="164761" y="47557"/>
                </a:moveTo>
                <a:close/>
              </a:path>
              <a:path w="418464" h="245110">
                <a:moveTo>
                  <a:pt x="139696" y="27269"/>
                </a:moveTo>
                <a:lnTo>
                  <a:pt x="139696" y="33080"/>
                </a:lnTo>
                <a:lnTo>
                  <a:pt x="164717" y="47557"/>
                </a:lnTo>
                <a:lnTo>
                  <a:pt x="164717" y="41759"/>
                </a:lnTo>
                <a:lnTo>
                  <a:pt x="139696" y="27269"/>
                </a:lnTo>
                <a:close/>
              </a:path>
              <a:path w="418464" h="245110">
                <a:moveTo>
                  <a:pt x="164761" y="47549"/>
                </a:moveTo>
                <a:close/>
              </a:path>
              <a:path w="418464" h="245110">
                <a:moveTo>
                  <a:pt x="185642" y="28426"/>
                </a:moveTo>
                <a:lnTo>
                  <a:pt x="164748" y="41759"/>
                </a:lnTo>
                <a:lnTo>
                  <a:pt x="164761" y="47549"/>
                </a:lnTo>
                <a:lnTo>
                  <a:pt x="185642" y="34224"/>
                </a:lnTo>
                <a:lnTo>
                  <a:pt x="185642" y="28426"/>
                </a:lnTo>
                <a:close/>
              </a:path>
              <a:path w="418464" h="245110">
                <a:moveTo>
                  <a:pt x="186245" y="54526"/>
                </a:moveTo>
                <a:lnTo>
                  <a:pt x="186257" y="60324"/>
                </a:lnTo>
                <a:lnTo>
                  <a:pt x="211310" y="74819"/>
                </a:lnTo>
                <a:lnTo>
                  <a:pt x="211300" y="69015"/>
                </a:lnTo>
                <a:lnTo>
                  <a:pt x="186245" y="54526"/>
                </a:lnTo>
                <a:close/>
              </a:path>
              <a:path w="418464" h="245110">
                <a:moveTo>
                  <a:pt x="232203" y="55683"/>
                </a:moveTo>
                <a:lnTo>
                  <a:pt x="211310" y="69015"/>
                </a:lnTo>
                <a:lnTo>
                  <a:pt x="211322" y="74819"/>
                </a:lnTo>
                <a:lnTo>
                  <a:pt x="232203" y="61481"/>
                </a:lnTo>
                <a:lnTo>
                  <a:pt x="232203" y="55683"/>
                </a:lnTo>
                <a:close/>
              </a:path>
              <a:path w="418464" h="245110">
                <a:moveTo>
                  <a:pt x="232806" y="81782"/>
                </a:moveTo>
                <a:lnTo>
                  <a:pt x="232819" y="87581"/>
                </a:lnTo>
                <a:lnTo>
                  <a:pt x="257871" y="102076"/>
                </a:lnTo>
                <a:lnTo>
                  <a:pt x="257877" y="96281"/>
                </a:lnTo>
                <a:lnTo>
                  <a:pt x="232806" y="81782"/>
                </a:lnTo>
                <a:close/>
              </a:path>
              <a:path w="418464" h="245110">
                <a:moveTo>
                  <a:pt x="278765" y="82939"/>
                </a:moveTo>
                <a:lnTo>
                  <a:pt x="257877" y="96281"/>
                </a:lnTo>
                <a:lnTo>
                  <a:pt x="257884" y="102075"/>
                </a:lnTo>
                <a:lnTo>
                  <a:pt x="278765" y="88738"/>
                </a:lnTo>
                <a:lnTo>
                  <a:pt x="278765" y="82939"/>
                </a:lnTo>
                <a:close/>
              </a:path>
              <a:path w="418464" h="245110">
                <a:moveTo>
                  <a:pt x="279368" y="109039"/>
                </a:moveTo>
                <a:lnTo>
                  <a:pt x="279368" y="114837"/>
                </a:lnTo>
                <a:lnTo>
                  <a:pt x="304433" y="129333"/>
                </a:lnTo>
                <a:lnTo>
                  <a:pt x="304439" y="123538"/>
                </a:lnTo>
                <a:lnTo>
                  <a:pt x="279368" y="109039"/>
                </a:lnTo>
                <a:close/>
              </a:path>
              <a:path w="418464" h="245110">
                <a:moveTo>
                  <a:pt x="325327" y="110209"/>
                </a:moveTo>
                <a:lnTo>
                  <a:pt x="304439" y="123538"/>
                </a:lnTo>
                <a:lnTo>
                  <a:pt x="304445" y="129332"/>
                </a:lnTo>
                <a:lnTo>
                  <a:pt x="325327" y="116007"/>
                </a:lnTo>
                <a:lnTo>
                  <a:pt x="325327" y="110209"/>
                </a:lnTo>
                <a:close/>
              </a:path>
              <a:path w="418464" h="245110">
                <a:moveTo>
                  <a:pt x="351007" y="156597"/>
                </a:moveTo>
                <a:close/>
              </a:path>
              <a:path w="418464" h="245110">
                <a:moveTo>
                  <a:pt x="325930" y="136308"/>
                </a:moveTo>
                <a:lnTo>
                  <a:pt x="325930" y="142107"/>
                </a:lnTo>
                <a:lnTo>
                  <a:pt x="350985" y="156597"/>
                </a:lnTo>
                <a:lnTo>
                  <a:pt x="350985" y="150798"/>
                </a:lnTo>
                <a:lnTo>
                  <a:pt x="325930" y="136308"/>
                </a:lnTo>
                <a:close/>
              </a:path>
              <a:path w="418464" h="245110">
                <a:moveTo>
                  <a:pt x="351007" y="156589"/>
                </a:moveTo>
                <a:close/>
              </a:path>
              <a:path w="418464" h="245110">
                <a:moveTo>
                  <a:pt x="371888" y="137465"/>
                </a:moveTo>
                <a:lnTo>
                  <a:pt x="350995" y="150798"/>
                </a:lnTo>
                <a:lnTo>
                  <a:pt x="351007" y="156589"/>
                </a:lnTo>
                <a:lnTo>
                  <a:pt x="371888" y="143264"/>
                </a:lnTo>
                <a:lnTo>
                  <a:pt x="371888" y="137465"/>
                </a:lnTo>
                <a:close/>
              </a:path>
              <a:path w="418464" h="245110">
                <a:moveTo>
                  <a:pt x="372491" y="163552"/>
                </a:moveTo>
                <a:lnTo>
                  <a:pt x="372491" y="169364"/>
                </a:lnTo>
                <a:lnTo>
                  <a:pt x="397556" y="183866"/>
                </a:lnTo>
                <a:lnTo>
                  <a:pt x="397534" y="178055"/>
                </a:lnTo>
                <a:lnTo>
                  <a:pt x="372491" y="163552"/>
                </a:lnTo>
                <a:close/>
              </a:path>
              <a:path w="418464" h="245110">
                <a:moveTo>
                  <a:pt x="418450" y="164722"/>
                </a:moveTo>
                <a:lnTo>
                  <a:pt x="397556" y="178055"/>
                </a:lnTo>
                <a:lnTo>
                  <a:pt x="397556" y="183866"/>
                </a:lnTo>
                <a:lnTo>
                  <a:pt x="418450" y="170521"/>
                </a:lnTo>
                <a:lnTo>
                  <a:pt x="418450" y="164722"/>
                </a:lnTo>
                <a:close/>
              </a:path>
              <a:path w="418464" h="245110">
                <a:moveTo>
                  <a:pt x="87166" y="40602"/>
                </a:moveTo>
                <a:close/>
              </a:path>
              <a:path w="418464" h="245110">
                <a:moveTo>
                  <a:pt x="62089" y="20313"/>
                </a:moveTo>
                <a:lnTo>
                  <a:pt x="62089" y="26112"/>
                </a:lnTo>
                <a:lnTo>
                  <a:pt x="87144" y="40602"/>
                </a:lnTo>
                <a:lnTo>
                  <a:pt x="87144" y="34803"/>
                </a:lnTo>
                <a:lnTo>
                  <a:pt x="62089" y="20313"/>
                </a:lnTo>
                <a:close/>
              </a:path>
              <a:path w="418464" h="245110">
                <a:moveTo>
                  <a:pt x="87166" y="40594"/>
                </a:moveTo>
                <a:close/>
              </a:path>
              <a:path w="418464" h="245110">
                <a:moveTo>
                  <a:pt x="108047" y="21470"/>
                </a:moveTo>
                <a:lnTo>
                  <a:pt x="87154" y="34803"/>
                </a:lnTo>
                <a:lnTo>
                  <a:pt x="87166" y="40594"/>
                </a:lnTo>
                <a:lnTo>
                  <a:pt x="108035" y="27269"/>
                </a:lnTo>
                <a:lnTo>
                  <a:pt x="108047" y="21470"/>
                </a:lnTo>
                <a:close/>
              </a:path>
              <a:path w="418464" h="245110">
                <a:moveTo>
                  <a:pt x="108650" y="47570"/>
                </a:moveTo>
                <a:lnTo>
                  <a:pt x="108650" y="53381"/>
                </a:lnTo>
                <a:lnTo>
                  <a:pt x="133715" y="67883"/>
                </a:lnTo>
                <a:lnTo>
                  <a:pt x="133672" y="62060"/>
                </a:lnTo>
                <a:lnTo>
                  <a:pt x="108650" y="47570"/>
                </a:lnTo>
                <a:close/>
              </a:path>
              <a:path w="418464" h="245110">
                <a:moveTo>
                  <a:pt x="154609" y="48727"/>
                </a:moveTo>
                <a:lnTo>
                  <a:pt x="133703" y="62060"/>
                </a:lnTo>
                <a:lnTo>
                  <a:pt x="133715" y="67858"/>
                </a:lnTo>
                <a:lnTo>
                  <a:pt x="154596" y="54526"/>
                </a:lnTo>
                <a:lnTo>
                  <a:pt x="154609" y="48727"/>
                </a:lnTo>
                <a:close/>
              </a:path>
              <a:path w="418464" h="245110">
                <a:moveTo>
                  <a:pt x="155212" y="74827"/>
                </a:moveTo>
                <a:lnTo>
                  <a:pt x="155212" y="80625"/>
                </a:lnTo>
                <a:lnTo>
                  <a:pt x="180277" y="95128"/>
                </a:lnTo>
                <a:lnTo>
                  <a:pt x="180270" y="89325"/>
                </a:lnTo>
                <a:lnTo>
                  <a:pt x="155212" y="74827"/>
                </a:lnTo>
                <a:close/>
              </a:path>
              <a:path w="418464" h="245110">
                <a:moveTo>
                  <a:pt x="201158" y="75984"/>
                </a:moveTo>
                <a:lnTo>
                  <a:pt x="180270" y="89325"/>
                </a:lnTo>
                <a:lnTo>
                  <a:pt x="180277" y="95128"/>
                </a:lnTo>
                <a:lnTo>
                  <a:pt x="201158" y="81782"/>
                </a:lnTo>
                <a:lnTo>
                  <a:pt x="201158" y="75984"/>
                </a:lnTo>
                <a:close/>
              </a:path>
              <a:path w="418464" h="245110">
                <a:moveTo>
                  <a:pt x="279355" y="224462"/>
                </a:moveTo>
                <a:lnTo>
                  <a:pt x="279355" y="230267"/>
                </a:lnTo>
                <a:lnTo>
                  <a:pt x="304433" y="244769"/>
                </a:lnTo>
                <a:lnTo>
                  <a:pt x="304426" y="238968"/>
                </a:lnTo>
                <a:lnTo>
                  <a:pt x="279355" y="224462"/>
                </a:lnTo>
                <a:close/>
              </a:path>
              <a:path w="418464" h="245110">
                <a:moveTo>
                  <a:pt x="325327" y="225633"/>
                </a:moveTo>
                <a:lnTo>
                  <a:pt x="304433" y="238968"/>
                </a:lnTo>
                <a:lnTo>
                  <a:pt x="304433" y="244769"/>
                </a:lnTo>
                <a:lnTo>
                  <a:pt x="325327" y="231431"/>
                </a:lnTo>
                <a:lnTo>
                  <a:pt x="325327" y="225633"/>
                </a:lnTo>
                <a:close/>
              </a:path>
              <a:path w="418464" h="245110">
                <a:moveTo>
                  <a:pt x="310401" y="204155"/>
                </a:moveTo>
                <a:lnTo>
                  <a:pt x="310401" y="209964"/>
                </a:lnTo>
                <a:lnTo>
                  <a:pt x="335478" y="224467"/>
                </a:lnTo>
                <a:lnTo>
                  <a:pt x="335474" y="218666"/>
                </a:lnTo>
                <a:lnTo>
                  <a:pt x="310401" y="204155"/>
                </a:lnTo>
                <a:close/>
              </a:path>
              <a:path w="418464" h="245110">
                <a:moveTo>
                  <a:pt x="356372" y="205324"/>
                </a:moveTo>
                <a:lnTo>
                  <a:pt x="335478" y="218666"/>
                </a:lnTo>
                <a:lnTo>
                  <a:pt x="335478" y="224467"/>
                </a:lnTo>
                <a:lnTo>
                  <a:pt x="356359" y="211129"/>
                </a:lnTo>
                <a:lnTo>
                  <a:pt x="356372" y="205324"/>
                </a:lnTo>
                <a:close/>
              </a:path>
              <a:path w="418464" h="245110">
                <a:moveTo>
                  <a:pt x="232794" y="197211"/>
                </a:moveTo>
                <a:lnTo>
                  <a:pt x="232806" y="203023"/>
                </a:lnTo>
                <a:lnTo>
                  <a:pt x="257871" y="217521"/>
                </a:lnTo>
                <a:lnTo>
                  <a:pt x="257847" y="211709"/>
                </a:lnTo>
                <a:lnTo>
                  <a:pt x="232794" y="197211"/>
                </a:lnTo>
                <a:close/>
              </a:path>
              <a:path w="418464" h="245110">
                <a:moveTo>
                  <a:pt x="278765" y="198369"/>
                </a:moveTo>
                <a:lnTo>
                  <a:pt x="257871" y="211709"/>
                </a:lnTo>
                <a:lnTo>
                  <a:pt x="257871" y="217510"/>
                </a:lnTo>
                <a:lnTo>
                  <a:pt x="278765" y="204167"/>
                </a:lnTo>
                <a:lnTo>
                  <a:pt x="278765" y="198369"/>
                </a:lnTo>
                <a:close/>
              </a:path>
              <a:path w="418464" h="245110">
                <a:moveTo>
                  <a:pt x="341446" y="183853"/>
                </a:moveTo>
                <a:lnTo>
                  <a:pt x="341446" y="189665"/>
                </a:lnTo>
                <a:lnTo>
                  <a:pt x="366511" y="204160"/>
                </a:lnTo>
                <a:lnTo>
                  <a:pt x="366517" y="198365"/>
                </a:lnTo>
                <a:lnTo>
                  <a:pt x="341446" y="183853"/>
                </a:lnTo>
                <a:close/>
              </a:path>
              <a:path w="418464" h="245110">
                <a:moveTo>
                  <a:pt x="387405" y="185023"/>
                </a:moveTo>
                <a:lnTo>
                  <a:pt x="366517" y="198365"/>
                </a:lnTo>
                <a:lnTo>
                  <a:pt x="366523" y="204159"/>
                </a:lnTo>
                <a:lnTo>
                  <a:pt x="387405" y="190822"/>
                </a:lnTo>
                <a:lnTo>
                  <a:pt x="387405" y="185023"/>
                </a:lnTo>
                <a:close/>
              </a:path>
              <a:path w="418464" h="245110">
                <a:moveTo>
                  <a:pt x="263839" y="176910"/>
                </a:moveTo>
                <a:lnTo>
                  <a:pt x="263839" y="182721"/>
                </a:lnTo>
                <a:lnTo>
                  <a:pt x="288917" y="197224"/>
                </a:lnTo>
                <a:lnTo>
                  <a:pt x="288873" y="191400"/>
                </a:lnTo>
                <a:lnTo>
                  <a:pt x="263839" y="176910"/>
                </a:lnTo>
                <a:close/>
              </a:path>
              <a:path w="418464" h="245110">
                <a:moveTo>
                  <a:pt x="309810" y="178068"/>
                </a:moveTo>
                <a:lnTo>
                  <a:pt x="288917" y="191400"/>
                </a:lnTo>
                <a:lnTo>
                  <a:pt x="288917" y="197211"/>
                </a:lnTo>
                <a:lnTo>
                  <a:pt x="309798" y="183866"/>
                </a:lnTo>
                <a:lnTo>
                  <a:pt x="309810" y="178068"/>
                </a:lnTo>
                <a:close/>
              </a:path>
              <a:path w="418464" h="245110">
                <a:moveTo>
                  <a:pt x="93122" y="115429"/>
                </a:moveTo>
                <a:lnTo>
                  <a:pt x="93122" y="121240"/>
                </a:lnTo>
                <a:lnTo>
                  <a:pt x="211310" y="190256"/>
                </a:lnTo>
                <a:lnTo>
                  <a:pt x="211288" y="184445"/>
                </a:lnTo>
                <a:lnTo>
                  <a:pt x="93122" y="115429"/>
                </a:lnTo>
                <a:close/>
              </a:path>
              <a:path w="418464" h="245110">
                <a:moveTo>
                  <a:pt x="232203" y="171112"/>
                </a:moveTo>
                <a:lnTo>
                  <a:pt x="211310" y="184445"/>
                </a:lnTo>
                <a:lnTo>
                  <a:pt x="211310" y="190243"/>
                </a:lnTo>
                <a:lnTo>
                  <a:pt x="232203" y="176910"/>
                </a:lnTo>
                <a:lnTo>
                  <a:pt x="232203" y="171112"/>
                </a:lnTo>
                <a:close/>
              </a:path>
              <a:path w="418464" h="245110">
                <a:moveTo>
                  <a:pt x="294884" y="156609"/>
                </a:moveTo>
                <a:lnTo>
                  <a:pt x="294884" y="162408"/>
                </a:lnTo>
                <a:lnTo>
                  <a:pt x="319962" y="176910"/>
                </a:lnTo>
                <a:lnTo>
                  <a:pt x="319940" y="171099"/>
                </a:lnTo>
                <a:lnTo>
                  <a:pt x="294884" y="156609"/>
                </a:lnTo>
                <a:close/>
              </a:path>
              <a:path w="418464" h="245110">
                <a:moveTo>
                  <a:pt x="340843" y="157767"/>
                </a:moveTo>
                <a:lnTo>
                  <a:pt x="319949" y="171099"/>
                </a:lnTo>
                <a:lnTo>
                  <a:pt x="319962" y="176910"/>
                </a:lnTo>
                <a:lnTo>
                  <a:pt x="340843" y="163565"/>
                </a:lnTo>
                <a:lnTo>
                  <a:pt x="340843" y="157767"/>
                </a:lnTo>
                <a:close/>
              </a:path>
              <a:path w="418464" h="245110">
                <a:moveTo>
                  <a:pt x="217277" y="149641"/>
                </a:moveTo>
                <a:lnTo>
                  <a:pt x="217290" y="155452"/>
                </a:lnTo>
                <a:lnTo>
                  <a:pt x="242355" y="169955"/>
                </a:lnTo>
                <a:lnTo>
                  <a:pt x="242333" y="164144"/>
                </a:lnTo>
                <a:lnTo>
                  <a:pt x="217277" y="149641"/>
                </a:lnTo>
                <a:close/>
              </a:path>
              <a:path w="418464" h="245110">
                <a:moveTo>
                  <a:pt x="263249" y="150811"/>
                </a:moveTo>
                <a:lnTo>
                  <a:pt x="242355" y="164144"/>
                </a:lnTo>
                <a:lnTo>
                  <a:pt x="242355" y="169942"/>
                </a:lnTo>
                <a:lnTo>
                  <a:pt x="263249" y="156609"/>
                </a:lnTo>
                <a:lnTo>
                  <a:pt x="263249" y="150811"/>
                </a:lnTo>
                <a:close/>
              </a:path>
              <a:path w="418464" h="245110">
                <a:moveTo>
                  <a:pt x="248323" y="129340"/>
                </a:moveTo>
                <a:lnTo>
                  <a:pt x="248323" y="135151"/>
                </a:lnTo>
                <a:lnTo>
                  <a:pt x="273400" y="149654"/>
                </a:lnTo>
                <a:lnTo>
                  <a:pt x="273378" y="143843"/>
                </a:lnTo>
                <a:lnTo>
                  <a:pt x="248323" y="129340"/>
                </a:lnTo>
                <a:close/>
              </a:path>
              <a:path w="418464" h="245110">
                <a:moveTo>
                  <a:pt x="294281" y="130510"/>
                </a:moveTo>
                <a:lnTo>
                  <a:pt x="273388" y="143843"/>
                </a:lnTo>
                <a:lnTo>
                  <a:pt x="273400" y="149641"/>
                </a:lnTo>
                <a:lnTo>
                  <a:pt x="294281" y="136308"/>
                </a:lnTo>
                <a:lnTo>
                  <a:pt x="294281" y="130510"/>
                </a:lnTo>
                <a:close/>
              </a:path>
              <a:path w="418464" h="245110">
                <a:moveTo>
                  <a:pt x="170728" y="122384"/>
                </a:moveTo>
                <a:lnTo>
                  <a:pt x="170728" y="128195"/>
                </a:lnTo>
                <a:lnTo>
                  <a:pt x="195793" y="142698"/>
                </a:lnTo>
                <a:lnTo>
                  <a:pt x="195772" y="136887"/>
                </a:lnTo>
                <a:lnTo>
                  <a:pt x="170728" y="122384"/>
                </a:lnTo>
                <a:close/>
              </a:path>
              <a:path w="418464" h="245110">
                <a:moveTo>
                  <a:pt x="216687" y="123554"/>
                </a:moveTo>
                <a:lnTo>
                  <a:pt x="195793" y="136887"/>
                </a:lnTo>
                <a:lnTo>
                  <a:pt x="195793" y="142685"/>
                </a:lnTo>
                <a:lnTo>
                  <a:pt x="216687" y="129353"/>
                </a:lnTo>
                <a:lnTo>
                  <a:pt x="216687" y="123554"/>
                </a:lnTo>
                <a:close/>
              </a:path>
              <a:path w="418464" h="245110">
                <a:moveTo>
                  <a:pt x="201761" y="102083"/>
                </a:moveTo>
                <a:lnTo>
                  <a:pt x="201774" y="107882"/>
                </a:lnTo>
                <a:lnTo>
                  <a:pt x="226839" y="122384"/>
                </a:lnTo>
                <a:lnTo>
                  <a:pt x="226832" y="116582"/>
                </a:lnTo>
                <a:lnTo>
                  <a:pt x="201761" y="102083"/>
                </a:lnTo>
                <a:close/>
              </a:path>
              <a:path w="418464" h="245110">
                <a:moveTo>
                  <a:pt x="247720" y="103253"/>
                </a:moveTo>
                <a:lnTo>
                  <a:pt x="226832" y="116582"/>
                </a:lnTo>
                <a:lnTo>
                  <a:pt x="226839" y="122384"/>
                </a:lnTo>
                <a:lnTo>
                  <a:pt x="247720" y="109052"/>
                </a:lnTo>
                <a:lnTo>
                  <a:pt x="247720" y="103253"/>
                </a:lnTo>
                <a:close/>
              </a:path>
              <a:path w="418464" h="245110">
                <a:moveTo>
                  <a:pt x="124167" y="95128"/>
                </a:moveTo>
                <a:lnTo>
                  <a:pt x="124167" y="100926"/>
                </a:lnTo>
                <a:lnTo>
                  <a:pt x="149232" y="115429"/>
                </a:lnTo>
                <a:lnTo>
                  <a:pt x="149232" y="109630"/>
                </a:lnTo>
                <a:lnTo>
                  <a:pt x="124167" y="95128"/>
                </a:lnTo>
                <a:close/>
              </a:path>
              <a:path w="418464" h="245110">
                <a:moveTo>
                  <a:pt x="170125" y="96285"/>
                </a:moveTo>
                <a:lnTo>
                  <a:pt x="149232" y="109630"/>
                </a:lnTo>
                <a:lnTo>
                  <a:pt x="149232" y="115429"/>
                </a:lnTo>
                <a:lnTo>
                  <a:pt x="170125" y="102083"/>
                </a:lnTo>
                <a:lnTo>
                  <a:pt x="170125" y="96285"/>
                </a:lnTo>
                <a:close/>
              </a:path>
              <a:path w="418464" h="245110">
                <a:moveTo>
                  <a:pt x="56116" y="60903"/>
                </a:moveTo>
                <a:close/>
              </a:path>
              <a:path w="418464" h="245110">
                <a:moveTo>
                  <a:pt x="31044" y="40614"/>
                </a:moveTo>
                <a:lnTo>
                  <a:pt x="31046" y="46413"/>
                </a:lnTo>
                <a:lnTo>
                  <a:pt x="56094" y="60903"/>
                </a:lnTo>
                <a:lnTo>
                  <a:pt x="56094" y="55104"/>
                </a:lnTo>
                <a:lnTo>
                  <a:pt x="31044" y="40614"/>
                </a:lnTo>
                <a:close/>
              </a:path>
              <a:path w="418464" h="245110">
                <a:moveTo>
                  <a:pt x="56116" y="60895"/>
                </a:moveTo>
                <a:close/>
              </a:path>
              <a:path w="418464" h="245110">
                <a:moveTo>
                  <a:pt x="77002" y="41771"/>
                </a:moveTo>
                <a:lnTo>
                  <a:pt x="56103" y="55104"/>
                </a:lnTo>
                <a:lnTo>
                  <a:pt x="56116" y="60895"/>
                </a:lnTo>
                <a:lnTo>
                  <a:pt x="77002" y="47570"/>
                </a:lnTo>
                <a:lnTo>
                  <a:pt x="77002" y="41771"/>
                </a:lnTo>
                <a:close/>
              </a:path>
              <a:path w="418464" h="245110">
                <a:moveTo>
                  <a:pt x="77605" y="67883"/>
                </a:moveTo>
                <a:lnTo>
                  <a:pt x="77605" y="73682"/>
                </a:lnTo>
                <a:lnTo>
                  <a:pt x="102670" y="88185"/>
                </a:lnTo>
                <a:lnTo>
                  <a:pt x="102627" y="82361"/>
                </a:lnTo>
                <a:lnTo>
                  <a:pt x="77605" y="67883"/>
                </a:lnTo>
                <a:close/>
              </a:path>
              <a:path w="418464" h="245110">
                <a:moveTo>
                  <a:pt x="123564" y="69028"/>
                </a:moveTo>
                <a:lnTo>
                  <a:pt x="102670" y="82361"/>
                </a:lnTo>
                <a:lnTo>
                  <a:pt x="102670" y="88172"/>
                </a:lnTo>
                <a:lnTo>
                  <a:pt x="123564" y="74827"/>
                </a:lnTo>
                <a:lnTo>
                  <a:pt x="123564" y="69028"/>
                </a:lnTo>
                <a:close/>
              </a:path>
              <a:path w="418464" h="245110">
                <a:moveTo>
                  <a:pt x="25072" y="81204"/>
                </a:moveTo>
                <a:close/>
              </a:path>
              <a:path w="418464" h="245110">
                <a:moveTo>
                  <a:pt x="0" y="60915"/>
                </a:moveTo>
                <a:lnTo>
                  <a:pt x="2" y="66714"/>
                </a:lnTo>
                <a:lnTo>
                  <a:pt x="25050" y="81204"/>
                </a:lnTo>
                <a:lnTo>
                  <a:pt x="25050" y="75405"/>
                </a:lnTo>
                <a:lnTo>
                  <a:pt x="0" y="60915"/>
                </a:lnTo>
                <a:close/>
              </a:path>
              <a:path w="418464" h="245110">
                <a:moveTo>
                  <a:pt x="25072" y="81196"/>
                </a:moveTo>
                <a:close/>
              </a:path>
              <a:path w="418464" h="245110">
                <a:moveTo>
                  <a:pt x="45953" y="62072"/>
                </a:moveTo>
                <a:lnTo>
                  <a:pt x="25059" y="75405"/>
                </a:lnTo>
                <a:lnTo>
                  <a:pt x="25072" y="81196"/>
                </a:lnTo>
                <a:lnTo>
                  <a:pt x="45953" y="67871"/>
                </a:lnTo>
                <a:lnTo>
                  <a:pt x="45953" y="62072"/>
                </a:lnTo>
                <a:close/>
              </a:path>
              <a:path w="418464" h="245110">
                <a:moveTo>
                  <a:pt x="71637" y="108473"/>
                </a:moveTo>
                <a:close/>
              </a:path>
              <a:path w="418464" h="245110">
                <a:moveTo>
                  <a:pt x="46559" y="88185"/>
                </a:moveTo>
                <a:lnTo>
                  <a:pt x="46562" y="93983"/>
                </a:lnTo>
                <a:lnTo>
                  <a:pt x="71616" y="108473"/>
                </a:lnTo>
                <a:lnTo>
                  <a:pt x="71616" y="102674"/>
                </a:lnTo>
                <a:lnTo>
                  <a:pt x="46559" y="88185"/>
                </a:lnTo>
                <a:close/>
              </a:path>
              <a:path w="418464" h="245110">
                <a:moveTo>
                  <a:pt x="71637" y="108465"/>
                </a:moveTo>
                <a:close/>
              </a:path>
              <a:path w="418464" h="245110">
                <a:moveTo>
                  <a:pt x="92518" y="89329"/>
                </a:moveTo>
                <a:lnTo>
                  <a:pt x="71625" y="102674"/>
                </a:lnTo>
                <a:lnTo>
                  <a:pt x="71637" y="108465"/>
                </a:lnTo>
                <a:lnTo>
                  <a:pt x="92518" y="95128"/>
                </a:lnTo>
                <a:lnTo>
                  <a:pt x="92518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 noChangeArrowheads="1"/>
          </p:cNvSpPr>
          <p:nvPr/>
        </p:nvSpPr>
        <p:spPr bwMode="auto">
          <a:xfrm>
            <a:off x="2147888" y="2673350"/>
            <a:ext cx="355600" cy="2317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2147888" y="2673350"/>
            <a:ext cx="355600" cy="231775"/>
          </a:xfrm>
          <a:custGeom>
            <a:avLst/>
            <a:gdLst/>
            <a:ahLst/>
            <a:cxnLst>
              <a:cxn ang="0">
                <a:pos x="0" y="26741"/>
              </a:cxn>
              <a:cxn ang="0">
                <a:pos x="356134" y="231753"/>
              </a:cxn>
              <a:cxn ang="0">
                <a:pos x="356134" y="205012"/>
              </a:cxn>
              <a:cxn ang="0">
                <a:pos x="0" y="0"/>
              </a:cxn>
              <a:cxn ang="0">
                <a:pos x="0" y="26741"/>
              </a:cxn>
            </a:cxnLst>
            <a:rect l="0" t="0" r="r" b="b"/>
            <a:pathLst>
              <a:path w="356235" h="231775">
                <a:moveTo>
                  <a:pt x="0" y="26741"/>
                </a:moveTo>
                <a:lnTo>
                  <a:pt x="356134" y="231753"/>
                </a:lnTo>
                <a:lnTo>
                  <a:pt x="356134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/>
          </p:cNvSpPr>
          <p:nvPr/>
        </p:nvSpPr>
        <p:spPr bwMode="auto">
          <a:xfrm>
            <a:off x="2147888" y="2565400"/>
            <a:ext cx="512762" cy="339725"/>
          </a:xfrm>
          <a:custGeom>
            <a:avLst/>
            <a:gdLst/>
            <a:ahLst/>
            <a:cxnLst>
              <a:cxn ang="0">
                <a:pos x="0" y="108750"/>
              </a:cxn>
              <a:cxn ang="0">
                <a:pos x="151356" y="0"/>
              </a:cxn>
              <a:cxn ang="0">
                <a:pos x="511951" y="206796"/>
              </a:cxn>
              <a:cxn ang="0">
                <a:pos x="511951" y="251366"/>
              </a:cxn>
              <a:cxn ang="0">
                <a:pos x="356134" y="340504"/>
              </a:cxn>
              <a:cxn ang="0">
                <a:pos x="0" y="135491"/>
              </a:cxn>
              <a:cxn ang="0">
                <a:pos x="0" y="108750"/>
              </a:cxn>
            </a:cxnLst>
            <a:rect l="0" t="0" r="r" b="b"/>
            <a:pathLst>
              <a:path w="512444" h="340994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511951" y="251366"/>
                </a:lnTo>
                <a:lnTo>
                  <a:pt x="356134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2" name="object 51"/>
          <p:cNvSpPr>
            <a:spLocks noChangeArrowheads="1"/>
          </p:cNvSpPr>
          <p:nvPr/>
        </p:nvSpPr>
        <p:spPr bwMode="auto">
          <a:xfrm>
            <a:off x="2570163" y="2097088"/>
            <a:ext cx="298450" cy="5111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2570163" y="2097088"/>
            <a:ext cx="300037" cy="511175"/>
          </a:xfrm>
          <a:custGeom>
            <a:avLst/>
            <a:gdLst/>
            <a:ahLst/>
            <a:cxnLst>
              <a:cxn ang="0">
                <a:pos x="0" y="337520"/>
              </a:cxn>
              <a:cxn ang="0">
                <a:pos x="298630" y="511022"/>
              </a:cxn>
              <a:cxn ang="0">
                <a:pos x="298630" y="172282"/>
              </a:cxn>
              <a:cxn ang="0">
                <a:pos x="0" y="0"/>
              </a:cxn>
              <a:cxn ang="0">
                <a:pos x="0" y="337520"/>
              </a:cxn>
            </a:cxnLst>
            <a:rect l="0" t="0" r="r" b="b"/>
            <a:pathLst>
              <a:path w="299085" h="511175">
                <a:moveTo>
                  <a:pt x="0" y="337520"/>
                </a:moveTo>
                <a:lnTo>
                  <a:pt x="298630" y="511022"/>
                </a:lnTo>
                <a:lnTo>
                  <a:pt x="298630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2868613" y="2608263"/>
            <a:ext cx="0" cy="15875"/>
          </a:xfrm>
          <a:custGeom>
            <a:avLst/>
            <a:gdLst/>
            <a:ahLst/>
            <a:cxnLst>
              <a:cxn ang="0">
                <a:pos x="-4522" y="7880"/>
              </a:cxn>
              <a:cxn ang="0">
                <a:pos x="4522" y="7880"/>
              </a:cxn>
            </a:cxnLst>
            <a:rect l="0" t="0" r="r" b="b"/>
            <a:pathLst>
              <a:path h="15875">
                <a:moveTo>
                  <a:pt x="-4522" y="7880"/>
                </a:moveTo>
                <a:lnTo>
                  <a:pt x="4522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02C10F1-AC09-472A-8914-69C897BCDA7C}" type="slidenum">
              <a:rPr lang="th-TH">
                <a:solidFill>
                  <a:schemeClr val="tx1"/>
                </a:solidFill>
              </a:rPr>
              <a:pPr marL="209550"/>
              <a:t>32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114" dirty="0"/>
              <a:t> </a:t>
            </a:r>
            <a:r>
              <a:rPr dirty="0"/>
              <a:t>command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E26AC7-F9FA-4137-946B-51B874680C89}" type="slidenum">
              <a:rPr lang="th-TH">
                <a:solidFill>
                  <a:schemeClr val="tx1"/>
                </a:solidFill>
              </a:rPr>
              <a:pPr marL="209550"/>
              <a:t>33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6925"/>
            <a:ext cx="7445375" cy="3765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4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Send an echo request message every  seconds</a:t>
            </a:r>
          </a:p>
          <a:p>
            <a:pPr marL="355600" indent="-342900">
              <a:spcBef>
                <a:spcPts val="3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Records the time it takes for each reply</a:t>
            </a:r>
          </a:p>
          <a:p>
            <a:pPr marL="355600" indent="-342900">
              <a:lnSpc>
                <a:spcPct val="9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Every echo request contains a unique  sequence number to match replies and  request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Record round-trip timing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Perform packet lost statistics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226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EFD3033-C090-4714-BC57-916AB8C343B3}" type="slidenum">
              <a:rPr lang="th-TH">
                <a:solidFill>
                  <a:schemeClr val="tx1"/>
                </a:solidFill>
              </a:rPr>
              <a:pPr marL="209550"/>
              <a:t>34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5" y="2298700"/>
            <a:ext cx="7724775" cy="3671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Angsana New" charset="-34"/>
              </a:rPr>
              <a:t>[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600" b="1">
                <a:latin typeface="Angsana New" charset="-34"/>
              </a:rPr>
              <a:t>]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6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PING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from 158.108.32.31 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56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84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bytes of data</a:t>
            </a:r>
            <a:r>
              <a:rPr lang="th-TH" sz="1600">
                <a:latin typeface="Angsana New" charset="-34"/>
              </a:rPr>
              <a:t>.  </a:t>
            </a:r>
            <a:r>
              <a:rPr lang="th-TH" sz="1600">
                <a:latin typeface="Tahoma" pitchFamily="34" charset="0"/>
                <a:cs typeface="Tahoma" pitchFamily="34" charset="0"/>
              </a:rPr>
              <a:t>Warning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time of day goes back, taking countermeasures</a:t>
            </a:r>
            <a:r>
              <a:rPr lang="th-TH" sz="1600">
                <a:latin typeface="Angsana New" charset="-34"/>
              </a:rPr>
              <a:t>.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0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1.187 msec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601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3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4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585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590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7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587 usec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Angsana New" charset="-34"/>
              </a:rPr>
              <a:t>--- </a:t>
            </a:r>
            <a:r>
              <a:rPr lang="th-TH" sz="1600"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ping statistics </a:t>
            </a:r>
            <a:r>
              <a:rPr lang="th-TH" sz="1600">
                <a:latin typeface="Angsana New" charset="-34"/>
              </a:rPr>
              <a:t>---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8 packets transmitted, 8 packets received, 0% packet loss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round</a:t>
            </a:r>
            <a:r>
              <a:rPr lang="th-TH" sz="1600">
                <a:latin typeface="Angsana New" charset="-34"/>
              </a:rPr>
              <a:t>-</a:t>
            </a:r>
            <a:r>
              <a:rPr lang="th-TH" sz="1600">
                <a:latin typeface="Tahoma" pitchFamily="34" charset="0"/>
                <a:cs typeface="Tahoma" pitchFamily="34" charset="0"/>
              </a:rPr>
              <a:t>trip min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avg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max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mdev </a:t>
            </a:r>
            <a:r>
              <a:rPr lang="th-TH" sz="1600">
                <a:latin typeface="Angsana New" charset="-34"/>
              </a:rPr>
              <a:t>= </a:t>
            </a:r>
            <a:r>
              <a:rPr lang="th-TH" sz="1600">
                <a:latin typeface="Tahoma" pitchFamily="34" charset="0"/>
                <a:cs typeface="Tahoma" pitchFamily="34" charset="0"/>
              </a:rPr>
              <a:t>0.584/0.665/1.187/0.198 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 as debugging</a:t>
            </a:r>
            <a:r>
              <a:rPr spc="-105" dirty="0"/>
              <a:t> </a:t>
            </a:r>
            <a:r>
              <a:rPr spc="-5" dirty="0"/>
              <a:t>tools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1EA1A26-1CA0-405B-B451-C7D307539701}" type="slidenum">
              <a:rPr lang="th-TH">
                <a:solidFill>
                  <a:schemeClr val="tx1"/>
                </a:solidFill>
              </a:rPr>
              <a:pPr marL="209550"/>
              <a:t>35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872287" cy="296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What do we get </a:t>
            </a:r>
            <a:r>
              <a:rPr sz="3200" spc="-5" dirty="0">
                <a:latin typeface="Tahoma"/>
                <a:cs typeface="Tahoma"/>
              </a:rPr>
              <a:t>from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ping?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Timing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information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Connection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reliability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is </a:t>
            </a:r>
            <a:r>
              <a:rPr spc="-10" dirty="0">
                <a:latin typeface="Tahoma"/>
                <a:cs typeface="Tahoma"/>
              </a:rPr>
              <a:t>reachable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(routable)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Layer is functional, but not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guaranteed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application (e.g. WWW,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telnet)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5" dirty="0"/>
              <a:t> </a:t>
            </a:r>
            <a:r>
              <a:rPr spc="-5" dirty="0"/>
              <a:t>results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3531EBC-1E9F-410B-BAF3-12149666C1CE}" type="slidenum">
              <a:rPr lang="th-TH">
                <a:solidFill>
                  <a:schemeClr val="tx1"/>
                </a:solidFill>
              </a:rPr>
              <a:pPr marL="209550"/>
              <a:t>36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976438"/>
            <a:ext cx="7373937" cy="3760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response</a:t>
            </a:r>
          </a:p>
          <a:p>
            <a:pPr marL="755650" lvl="1" indent="-285750">
              <a:lnSpc>
                <a:spcPts val="2875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no end node, no connection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lost packet (significant when &gt;2-3%)</a:t>
            </a:r>
          </a:p>
          <a:p>
            <a:pPr marL="755650" lvl="1" indent="-285750">
              <a:lnSpc>
                <a:spcPts val="2300"/>
              </a:lnSpc>
              <a:spcBef>
                <a:spcPts val="5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transmission error on WAN/LAN, overloading  bridges/routers</a:t>
            </a:r>
          </a:p>
          <a:p>
            <a:pPr marL="355600" indent="-342900">
              <a:spcBef>
                <a:spcPts val="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time acknowledge vary</a:t>
            </a:r>
          </a:p>
          <a:p>
            <a:pPr marL="755650" lvl="1" indent="-285750">
              <a:lnSpc>
                <a:spcPts val="2600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host/network overloading</a:t>
            </a:r>
          </a:p>
          <a:p>
            <a:pPr marL="355600" indent="-342900">
              <a:lnSpc>
                <a:spcPts val="258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(&gt;100 ms make telnet less acceptable)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lost and echo time is reasonably constant</a:t>
            </a:r>
          </a:p>
          <a:p>
            <a:pPr marL="755650" lvl="1" indent="-285750"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Hulay…Congratulation! That’s all we want.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traceroute</a:t>
            </a: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F8E1DE-3E16-4110-848C-91EC5EA3023A}" type="slidenum">
              <a:rPr lang="th-TH">
                <a:solidFill>
                  <a:schemeClr val="tx1"/>
                </a:solidFill>
              </a:rPr>
              <a:pPr marL="209550"/>
              <a:t>37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5" y="2066925"/>
            <a:ext cx="7970838" cy="438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588"/>
              </a:lnSpc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Command to determine the active route to a destination  address</a:t>
            </a:r>
          </a:p>
          <a:p>
            <a:pPr marL="355600" indent="-342900">
              <a:spcBef>
                <a:spcPts val="25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How?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 a UDP messages to an unused port on the  target host with ttl=1</a:t>
            </a:r>
          </a:p>
          <a:p>
            <a:pPr marL="755650" lvl="1" indent="-285750">
              <a:lnSpc>
                <a:spcPts val="2738"/>
              </a:lnSpc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 decrease ttl to 0, it has to return an ICMP time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exceed message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traceroute sets ttl =2 and retransmits, this time go  one more hop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ttl++ until UDP messages reach the destination.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the target returns an ICMP service unavailable  because there is no UDP port service.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45058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8890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80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575" y="5989638"/>
            <a:ext cx="35623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Destination </a:t>
            </a:r>
            <a:r>
              <a:rPr sz="2400" dirty="0">
                <a:latin typeface="Tahoma"/>
                <a:cs typeface="Tahoma"/>
              </a:rPr>
              <a:t>unused port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#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6" y="187452"/>
              </a:cxn>
              <a:cxn ang="0">
                <a:pos x="714756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9" y="27292"/>
              </a:cxn>
              <a:cxn ang="0">
                <a:pos x="738759" y="215442"/>
              </a:cxn>
              <a:cxn ang="0">
                <a:pos x="23647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47" y="215442"/>
              </a:cxn>
              <a:cxn ang="0">
                <a:pos x="23647" y="27292"/>
              </a:cxn>
              <a:cxn ang="0">
                <a:pos x="738759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8" y="0"/>
              </a:cxn>
            </a:cxnLst>
            <a:rect l="0" t="0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5" y="187452"/>
              </a:cxn>
              <a:cxn ang="0">
                <a:pos x="714755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8" y="27292"/>
              </a:cxn>
              <a:cxn ang="0">
                <a:pos x="738758" y="215442"/>
              </a:cxn>
              <a:cxn ang="0">
                <a:pos x="23622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22" y="215442"/>
              </a:cxn>
              <a:cxn ang="0">
                <a:pos x="23622" y="27292"/>
              </a:cxn>
              <a:cxn ang="0">
                <a:pos x="738758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7" y="0"/>
              </a:cxn>
            </a:cxnLst>
            <a:rect l="0" t="0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1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1" name="object 26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2" name="object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EB70156-4C92-4D76-AD8F-EB2227884B55}" type="slidenum">
              <a:rPr lang="th-TH">
                <a:solidFill>
                  <a:schemeClr val="tx1"/>
                </a:solidFill>
              </a:rPr>
              <a:pPr marL="209550"/>
              <a:t>38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46082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524000" y="5486400"/>
            <a:ext cx="1905000" cy="533400"/>
          </a:xfrm>
          <a:prstGeom prst="rect">
            <a:avLst/>
          </a:prstGeom>
        </p:spPr>
        <p:txBody>
          <a:bodyPr lIns="0" tIns="114935" rIns="0" bIns="0">
            <a:spAutoFit/>
          </a:bodyPr>
          <a:lstStyle/>
          <a:p>
            <a:pPr marL="245745" fontAlgn="auto">
              <a:spcBef>
                <a:spcPts val="9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362200" y="38100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1524000" y="5486400"/>
            <a:ext cx="19050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1905000" y="533400"/>
              </a:cxn>
              <a:cxn ang="0">
                <a:pos x="19050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362200" y="3810000"/>
            <a:ext cx="1905000" cy="5334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39243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1600200" y="5486400"/>
            <a:ext cx="23622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362200" y="381000"/>
              </a:cxn>
              <a:cxn ang="0">
                <a:pos x="23622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600200" y="54864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091" name="object 12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6" y="187452"/>
              </a:cxn>
              <a:cxn ang="0">
                <a:pos x="714756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9" y="27292"/>
              </a:cxn>
              <a:cxn ang="0">
                <a:pos x="738759" y="215442"/>
              </a:cxn>
              <a:cxn ang="0">
                <a:pos x="23647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47" y="215442"/>
              </a:cxn>
              <a:cxn ang="0">
                <a:pos x="23647" y="27292"/>
              </a:cxn>
              <a:cxn ang="0">
                <a:pos x="738759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8" y="0"/>
              </a:cxn>
            </a:cxnLst>
            <a:rect l="0" t="0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8" name="object 19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9" name="object 20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0" name="object 21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1" name="object 22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2" name="object 23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3" name="object 24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5" y="187452"/>
              </a:cxn>
              <a:cxn ang="0">
                <a:pos x="714755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4" name="object 25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8" y="27292"/>
              </a:cxn>
              <a:cxn ang="0">
                <a:pos x="738758" y="215442"/>
              </a:cxn>
              <a:cxn ang="0">
                <a:pos x="23622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5" name="object 26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22" y="215442"/>
              </a:cxn>
              <a:cxn ang="0">
                <a:pos x="23622" y="27292"/>
              </a:cxn>
              <a:cxn ang="0">
                <a:pos x="738758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6" name="object 27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7" name="object 28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7" y="0"/>
              </a:cxn>
            </a:cxnLst>
            <a:rect l="0" t="0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8" name="object 29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9" name="object 30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1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0" name="object 31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1" name="object 32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2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56B85BE-EA10-4BEF-A5C6-908CD9AD9925}" type="slidenum">
              <a:rPr lang="th-TH">
                <a:solidFill>
                  <a:schemeClr val="tx1"/>
                </a:solidFill>
              </a:rPr>
              <a:pPr marL="209550"/>
              <a:t>39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888" y="2062163"/>
            <a:ext cx="5395912" cy="1965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Host </a:t>
            </a:r>
            <a:r>
              <a:rPr spc="-5" dirty="0">
                <a:latin typeface="Tahoma"/>
                <a:cs typeface="Tahoma"/>
              </a:rPr>
              <a:t>Address (Host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Port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IP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MAC Address (Physical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Address)</a:t>
            </a:r>
            <a:endParaRPr>
              <a:latin typeface="Tahoma"/>
              <a:cs typeface="Tahoma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028700" y="4794250"/>
            <a:ext cx="2819400" cy="1809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/>
            <a:ahLst/>
            <a:cxnLst>
              <a:cxn ang="0">
                <a:pos x="1289188" y="2983"/>
              </a:cxn>
              <a:cxn ang="0">
                <a:pos x="1121343" y="18285"/>
              </a:cxn>
              <a:cxn ang="0">
                <a:pos x="960485" y="45884"/>
              </a:cxn>
              <a:cxn ang="0">
                <a:pos x="807836" y="84997"/>
              </a:cxn>
              <a:cxn ang="0">
                <a:pos x="664615" y="134843"/>
              </a:cxn>
              <a:cxn ang="0">
                <a:pos x="532042" y="194640"/>
              </a:cxn>
              <a:cxn ang="0">
                <a:pos x="411337" y="263604"/>
              </a:cxn>
              <a:cxn ang="0">
                <a:pos x="303720" y="340954"/>
              </a:cxn>
              <a:cxn ang="0">
                <a:pos x="210411" y="425909"/>
              </a:cxn>
              <a:cxn ang="0">
                <a:pos x="132630" y="517685"/>
              </a:cxn>
              <a:cxn ang="0">
                <a:pos x="55185" y="649313"/>
              </a:cxn>
              <a:cxn ang="0">
                <a:pos x="1171" y="862831"/>
              </a:cxn>
              <a:cxn ang="0">
                <a:pos x="10407" y="1010031"/>
              </a:cxn>
              <a:cxn ang="0">
                <a:pos x="90005" y="1217596"/>
              </a:cxn>
              <a:cxn ang="0">
                <a:pos x="156756" y="1313488"/>
              </a:cxn>
              <a:cxn ang="0">
                <a:pos x="239849" y="1403077"/>
              </a:cxn>
              <a:cxn ang="0">
                <a:pos x="338062" y="1485582"/>
              </a:cxn>
              <a:cxn ang="0">
                <a:pos x="450178" y="1560220"/>
              </a:cxn>
              <a:cxn ang="0">
                <a:pos x="574974" y="1626211"/>
              </a:cxn>
              <a:cxn ang="0">
                <a:pos x="711232" y="1682773"/>
              </a:cxn>
              <a:cxn ang="0">
                <a:pos x="857732" y="1729123"/>
              </a:cxn>
              <a:cxn ang="0">
                <a:pos x="1013253" y="1764481"/>
              </a:cxn>
              <a:cxn ang="0">
                <a:pos x="1176575" y="1788065"/>
              </a:cxn>
              <a:cxn ang="0">
                <a:pos x="1346479" y="1799093"/>
              </a:cxn>
              <a:cxn ang="0">
                <a:pos x="1519543" y="1796860"/>
              </a:cxn>
              <a:cxn ang="0">
                <a:pos x="1687388" y="1781560"/>
              </a:cxn>
              <a:cxn ang="0">
                <a:pos x="1848246" y="1753965"/>
              </a:cxn>
              <a:cxn ang="0">
                <a:pos x="2000895" y="1714856"/>
              </a:cxn>
              <a:cxn ang="0">
                <a:pos x="2144116" y="1665015"/>
              </a:cxn>
              <a:cxn ang="0">
                <a:pos x="2276689" y="1605223"/>
              </a:cxn>
              <a:cxn ang="0">
                <a:pos x="2397394" y="1536263"/>
              </a:cxn>
              <a:cxn ang="0">
                <a:pos x="2505011" y="1458915"/>
              </a:cxn>
              <a:cxn ang="0">
                <a:pos x="2598320" y="1373963"/>
              </a:cxn>
              <a:cxn ang="0">
                <a:pos x="2676101" y="1282186"/>
              </a:cxn>
              <a:cxn ang="0">
                <a:pos x="2753546" y="1150553"/>
              </a:cxn>
              <a:cxn ang="0">
                <a:pos x="2807560" y="937016"/>
              </a:cxn>
              <a:cxn ang="0">
                <a:pos x="2798324" y="789824"/>
              </a:cxn>
              <a:cxn ang="0">
                <a:pos x="2718726" y="582272"/>
              </a:cxn>
              <a:cxn ang="0">
                <a:pos x="2651975" y="486383"/>
              </a:cxn>
              <a:cxn ang="0">
                <a:pos x="2568882" y="396794"/>
              </a:cxn>
              <a:cxn ang="0">
                <a:pos x="2470669" y="314287"/>
              </a:cxn>
              <a:cxn ang="0">
                <a:pos x="2358553" y="239645"/>
              </a:cxn>
              <a:cxn ang="0">
                <a:pos x="2233757" y="173650"/>
              </a:cxn>
              <a:cxn ang="0">
                <a:pos x="2097499" y="117084"/>
              </a:cxn>
              <a:cxn ang="0">
                <a:pos x="1950999" y="70729"/>
              </a:cxn>
              <a:cxn ang="0">
                <a:pos x="1795478" y="35366"/>
              </a:cxn>
              <a:cxn ang="0">
                <a:pos x="1632156" y="11780"/>
              </a:cxn>
              <a:cxn ang="0">
                <a:pos x="1462252" y="750"/>
              </a:cxn>
            </a:cxnLst>
            <a:rect l="0" t="0" r="r" b="b"/>
            <a:pathLst>
              <a:path w="2809240" h="1800225">
                <a:moveTo>
                  <a:pt x="1404366" y="0"/>
                </a:moveTo>
                <a:lnTo>
                  <a:pt x="1346479" y="750"/>
                </a:lnTo>
                <a:lnTo>
                  <a:pt x="1289188" y="2983"/>
                </a:lnTo>
                <a:lnTo>
                  <a:pt x="1232539" y="6669"/>
                </a:lnTo>
                <a:lnTo>
                  <a:pt x="1176575" y="11780"/>
                </a:lnTo>
                <a:lnTo>
                  <a:pt x="1121343" y="18285"/>
                </a:lnTo>
                <a:lnTo>
                  <a:pt x="1066887" y="26157"/>
                </a:lnTo>
                <a:lnTo>
                  <a:pt x="1013253" y="35366"/>
                </a:lnTo>
                <a:lnTo>
                  <a:pt x="960485" y="45884"/>
                </a:lnTo>
                <a:lnTo>
                  <a:pt x="908630" y="57681"/>
                </a:lnTo>
                <a:lnTo>
                  <a:pt x="857732" y="70729"/>
                </a:lnTo>
                <a:lnTo>
                  <a:pt x="807836" y="84997"/>
                </a:lnTo>
                <a:lnTo>
                  <a:pt x="758988" y="100459"/>
                </a:lnTo>
                <a:lnTo>
                  <a:pt x="711232" y="117084"/>
                </a:lnTo>
                <a:lnTo>
                  <a:pt x="664615" y="134843"/>
                </a:lnTo>
                <a:lnTo>
                  <a:pt x="619180" y="153708"/>
                </a:lnTo>
                <a:lnTo>
                  <a:pt x="574974" y="173650"/>
                </a:lnTo>
                <a:lnTo>
                  <a:pt x="532042" y="194640"/>
                </a:lnTo>
                <a:lnTo>
                  <a:pt x="490428" y="216648"/>
                </a:lnTo>
                <a:lnTo>
                  <a:pt x="450178" y="239645"/>
                </a:lnTo>
                <a:lnTo>
                  <a:pt x="411337" y="263604"/>
                </a:lnTo>
                <a:lnTo>
                  <a:pt x="373950" y="288494"/>
                </a:lnTo>
                <a:lnTo>
                  <a:pt x="338062" y="314287"/>
                </a:lnTo>
                <a:lnTo>
                  <a:pt x="303720" y="340954"/>
                </a:lnTo>
                <a:lnTo>
                  <a:pt x="270967" y="368466"/>
                </a:lnTo>
                <a:lnTo>
                  <a:pt x="239849" y="396794"/>
                </a:lnTo>
                <a:lnTo>
                  <a:pt x="210411" y="425909"/>
                </a:lnTo>
                <a:lnTo>
                  <a:pt x="182698" y="455781"/>
                </a:lnTo>
                <a:lnTo>
                  <a:pt x="156756" y="486383"/>
                </a:lnTo>
                <a:lnTo>
                  <a:pt x="132630" y="517685"/>
                </a:lnTo>
                <a:lnTo>
                  <a:pt x="110364" y="549657"/>
                </a:lnTo>
                <a:lnTo>
                  <a:pt x="90005" y="582272"/>
                </a:lnTo>
                <a:lnTo>
                  <a:pt x="55185" y="649313"/>
                </a:lnTo>
                <a:lnTo>
                  <a:pt x="28532" y="718574"/>
                </a:lnTo>
                <a:lnTo>
                  <a:pt x="10407" y="789824"/>
                </a:lnTo>
                <a:lnTo>
                  <a:pt x="1171" y="862831"/>
                </a:lnTo>
                <a:lnTo>
                  <a:pt x="0" y="899922"/>
                </a:lnTo>
                <a:lnTo>
                  <a:pt x="1171" y="937016"/>
                </a:lnTo>
                <a:lnTo>
                  <a:pt x="10407" y="1010031"/>
                </a:lnTo>
                <a:lnTo>
                  <a:pt x="28532" y="1081288"/>
                </a:lnTo>
                <a:lnTo>
                  <a:pt x="55185" y="1150553"/>
                </a:lnTo>
                <a:lnTo>
                  <a:pt x="90005" y="1217596"/>
                </a:lnTo>
                <a:lnTo>
                  <a:pt x="110364" y="1250212"/>
                </a:lnTo>
                <a:lnTo>
                  <a:pt x="132630" y="1282186"/>
                </a:lnTo>
                <a:lnTo>
                  <a:pt x="156756" y="1313488"/>
                </a:lnTo>
                <a:lnTo>
                  <a:pt x="182698" y="1344090"/>
                </a:lnTo>
                <a:lnTo>
                  <a:pt x="210411" y="1373963"/>
                </a:lnTo>
                <a:lnTo>
                  <a:pt x="239849" y="1403077"/>
                </a:lnTo>
                <a:lnTo>
                  <a:pt x="270967" y="1431404"/>
                </a:lnTo>
                <a:lnTo>
                  <a:pt x="303720" y="1458915"/>
                </a:lnTo>
                <a:lnTo>
                  <a:pt x="338062" y="1485582"/>
                </a:lnTo>
                <a:lnTo>
                  <a:pt x="373950" y="1511374"/>
                </a:lnTo>
                <a:lnTo>
                  <a:pt x="411337" y="1536263"/>
                </a:lnTo>
                <a:lnTo>
                  <a:pt x="450178" y="1560220"/>
                </a:lnTo>
                <a:lnTo>
                  <a:pt x="490428" y="1583217"/>
                </a:lnTo>
                <a:lnTo>
                  <a:pt x="532042" y="1605223"/>
                </a:lnTo>
                <a:lnTo>
                  <a:pt x="574974" y="1626211"/>
                </a:lnTo>
                <a:lnTo>
                  <a:pt x="619180" y="1646151"/>
                </a:lnTo>
                <a:lnTo>
                  <a:pt x="664615" y="1665015"/>
                </a:lnTo>
                <a:lnTo>
                  <a:pt x="711232" y="1682773"/>
                </a:lnTo>
                <a:lnTo>
                  <a:pt x="758988" y="1699396"/>
                </a:lnTo>
                <a:lnTo>
                  <a:pt x="807836" y="1714856"/>
                </a:lnTo>
                <a:lnTo>
                  <a:pt x="857732" y="1729123"/>
                </a:lnTo>
                <a:lnTo>
                  <a:pt x="908630" y="1742169"/>
                </a:lnTo>
                <a:lnTo>
                  <a:pt x="960485" y="1753965"/>
                </a:lnTo>
                <a:lnTo>
                  <a:pt x="1013253" y="1764481"/>
                </a:lnTo>
                <a:lnTo>
                  <a:pt x="1066887" y="1773689"/>
                </a:lnTo>
                <a:lnTo>
                  <a:pt x="1121343" y="1781560"/>
                </a:lnTo>
                <a:lnTo>
                  <a:pt x="1176575" y="1788065"/>
                </a:lnTo>
                <a:lnTo>
                  <a:pt x="1232539" y="1793175"/>
                </a:lnTo>
                <a:lnTo>
                  <a:pt x="1289188" y="1796860"/>
                </a:lnTo>
                <a:lnTo>
                  <a:pt x="1346479" y="1799093"/>
                </a:lnTo>
                <a:lnTo>
                  <a:pt x="1404366" y="1799844"/>
                </a:lnTo>
                <a:lnTo>
                  <a:pt x="1462252" y="1799093"/>
                </a:lnTo>
                <a:lnTo>
                  <a:pt x="1519543" y="1796860"/>
                </a:lnTo>
                <a:lnTo>
                  <a:pt x="1576192" y="1793175"/>
                </a:lnTo>
                <a:lnTo>
                  <a:pt x="1632156" y="1788065"/>
                </a:lnTo>
                <a:lnTo>
                  <a:pt x="1687388" y="1781560"/>
                </a:lnTo>
                <a:lnTo>
                  <a:pt x="1741844" y="1773689"/>
                </a:lnTo>
                <a:lnTo>
                  <a:pt x="1795478" y="1764481"/>
                </a:lnTo>
                <a:lnTo>
                  <a:pt x="1848246" y="1753965"/>
                </a:lnTo>
                <a:lnTo>
                  <a:pt x="1900101" y="1742169"/>
                </a:lnTo>
                <a:lnTo>
                  <a:pt x="1950999" y="1729123"/>
                </a:lnTo>
                <a:lnTo>
                  <a:pt x="2000895" y="1714856"/>
                </a:lnTo>
                <a:lnTo>
                  <a:pt x="2049743" y="1699396"/>
                </a:lnTo>
                <a:lnTo>
                  <a:pt x="2097499" y="1682773"/>
                </a:lnTo>
                <a:lnTo>
                  <a:pt x="2144116" y="1665015"/>
                </a:lnTo>
                <a:lnTo>
                  <a:pt x="2189551" y="1646151"/>
                </a:lnTo>
                <a:lnTo>
                  <a:pt x="2233757" y="1626211"/>
                </a:lnTo>
                <a:lnTo>
                  <a:pt x="2276689" y="1605223"/>
                </a:lnTo>
                <a:lnTo>
                  <a:pt x="2318303" y="1583217"/>
                </a:lnTo>
                <a:lnTo>
                  <a:pt x="2358553" y="1560220"/>
                </a:lnTo>
                <a:lnTo>
                  <a:pt x="2397394" y="1536263"/>
                </a:lnTo>
                <a:lnTo>
                  <a:pt x="2434781" y="1511374"/>
                </a:lnTo>
                <a:lnTo>
                  <a:pt x="2470669" y="1485582"/>
                </a:lnTo>
                <a:lnTo>
                  <a:pt x="2505011" y="1458915"/>
                </a:lnTo>
                <a:lnTo>
                  <a:pt x="2537764" y="1431404"/>
                </a:lnTo>
                <a:lnTo>
                  <a:pt x="2568882" y="1403077"/>
                </a:lnTo>
                <a:lnTo>
                  <a:pt x="2598320" y="1373963"/>
                </a:lnTo>
                <a:lnTo>
                  <a:pt x="2626033" y="1344090"/>
                </a:lnTo>
                <a:lnTo>
                  <a:pt x="2651975" y="1313488"/>
                </a:lnTo>
                <a:lnTo>
                  <a:pt x="2676101" y="1282186"/>
                </a:lnTo>
                <a:lnTo>
                  <a:pt x="2698367" y="1250212"/>
                </a:lnTo>
                <a:lnTo>
                  <a:pt x="2718726" y="1217596"/>
                </a:lnTo>
                <a:lnTo>
                  <a:pt x="2753546" y="1150553"/>
                </a:lnTo>
                <a:lnTo>
                  <a:pt x="2780199" y="1081288"/>
                </a:lnTo>
                <a:lnTo>
                  <a:pt x="2798324" y="1010031"/>
                </a:lnTo>
                <a:lnTo>
                  <a:pt x="2807560" y="937016"/>
                </a:lnTo>
                <a:lnTo>
                  <a:pt x="2808731" y="899922"/>
                </a:lnTo>
                <a:lnTo>
                  <a:pt x="2807560" y="862831"/>
                </a:lnTo>
                <a:lnTo>
                  <a:pt x="2798324" y="789824"/>
                </a:lnTo>
                <a:lnTo>
                  <a:pt x="2780199" y="718574"/>
                </a:lnTo>
                <a:lnTo>
                  <a:pt x="2753546" y="649313"/>
                </a:lnTo>
                <a:lnTo>
                  <a:pt x="2718726" y="582272"/>
                </a:lnTo>
                <a:lnTo>
                  <a:pt x="2698367" y="549657"/>
                </a:lnTo>
                <a:lnTo>
                  <a:pt x="2676101" y="517685"/>
                </a:lnTo>
                <a:lnTo>
                  <a:pt x="2651975" y="486383"/>
                </a:lnTo>
                <a:lnTo>
                  <a:pt x="2626033" y="455781"/>
                </a:lnTo>
                <a:lnTo>
                  <a:pt x="2598320" y="425909"/>
                </a:lnTo>
                <a:lnTo>
                  <a:pt x="2568882" y="396794"/>
                </a:lnTo>
                <a:lnTo>
                  <a:pt x="2537764" y="368466"/>
                </a:lnTo>
                <a:lnTo>
                  <a:pt x="2505011" y="340954"/>
                </a:lnTo>
                <a:lnTo>
                  <a:pt x="2470669" y="314287"/>
                </a:lnTo>
                <a:lnTo>
                  <a:pt x="2434781" y="288494"/>
                </a:lnTo>
                <a:lnTo>
                  <a:pt x="2397394" y="263604"/>
                </a:lnTo>
                <a:lnTo>
                  <a:pt x="2358553" y="239645"/>
                </a:lnTo>
                <a:lnTo>
                  <a:pt x="2318303" y="216648"/>
                </a:lnTo>
                <a:lnTo>
                  <a:pt x="2276689" y="194640"/>
                </a:lnTo>
                <a:lnTo>
                  <a:pt x="2233757" y="173650"/>
                </a:lnTo>
                <a:lnTo>
                  <a:pt x="2189551" y="153708"/>
                </a:lnTo>
                <a:lnTo>
                  <a:pt x="2144116" y="134843"/>
                </a:lnTo>
                <a:lnTo>
                  <a:pt x="2097499" y="117084"/>
                </a:lnTo>
                <a:lnTo>
                  <a:pt x="2049743" y="100459"/>
                </a:lnTo>
                <a:lnTo>
                  <a:pt x="2000895" y="84997"/>
                </a:lnTo>
                <a:lnTo>
                  <a:pt x="1950999" y="70729"/>
                </a:lnTo>
                <a:lnTo>
                  <a:pt x="1900101" y="57681"/>
                </a:lnTo>
                <a:lnTo>
                  <a:pt x="1848246" y="45884"/>
                </a:lnTo>
                <a:lnTo>
                  <a:pt x="1795478" y="35366"/>
                </a:lnTo>
                <a:lnTo>
                  <a:pt x="1741844" y="26157"/>
                </a:lnTo>
                <a:lnTo>
                  <a:pt x="1687388" y="18285"/>
                </a:lnTo>
                <a:lnTo>
                  <a:pt x="1632156" y="11780"/>
                </a:lnTo>
                <a:lnTo>
                  <a:pt x="1576192" y="6669"/>
                </a:lnTo>
                <a:lnTo>
                  <a:pt x="1519543" y="2983"/>
                </a:lnTo>
                <a:lnTo>
                  <a:pt x="1462252" y="750"/>
                </a:lnTo>
                <a:lnTo>
                  <a:pt x="14043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/>
            <a:ahLst/>
            <a:cxnLst>
              <a:cxn ang="0">
                <a:pos x="18381" y="753965"/>
              </a:cxn>
              <a:cxn ang="0">
                <a:pos x="110364" y="549657"/>
              </a:cxn>
              <a:cxn ang="0">
                <a:pos x="182698" y="455781"/>
              </a:cxn>
              <a:cxn ang="0">
                <a:pos x="270967" y="368466"/>
              </a:cxn>
              <a:cxn ang="0">
                <a:pos x="373950" y="288494"/>
              </a:cxn>
              <a:cxn ang="0">
                <a:pos x="490428" y="216648"/>
              </a:cxn>
              <a:cxn ang="0">
                <a:pos x="619180" y="153708"/>
              </a:cxn>
              <a:cxn ang="0">
                <a:pos x="758988" y="100459"/>
              </a:cxn>
              <a:cxn ang="0">
                <a:pos x="908630" y="57681"/>
              </a:cxn>
              <a:cxn ang="0">
                <a:pos x="1066887" y="26157"/>
              </a:cxn>
              <a:cxn ang="0">
                <a:pos x="1232539" y="6669"/>
              </a:cxn>
              <a:cxn ang="0">
                <a:pos x="1404366" y="0"/>
              </a:cxn>
              <a:cxn ang="0">
                <a:pos x="1576192" y="6669"/>
              </a:cxn>
              <a:cxn ang="0">
                <a:pos x="1741844" y="26157"/>
              </a:cxn>
              <a:cxn ang="0">
                <a:pos x="1900101" y="57681"/>
              </a:cxn>
              <a:cxn ang="0">
                <a:pos x="2049743" y="100459"/>
              </a:cxn>
              <a:cxn ang="0">
                <a:pos x="2189551" y="153708"/>
              </a:cxn>
              <a:cxn ang="0">
                <a:pos x="2318303" y="216648"/>
              </a:cxn>
              <a:cxn ang="0">
                <a:pos x="2434781" y="288494"/>
              </a:cxn>
              <a:cxn ang="0">
                <a:pos x="2537764" y="368466"/>
              </a:cxn>
              <a:cxn ang="0">
                <a:pos x="2626033" y="455781"/>
              </a:cxn>
              <a:cxn ang="0">
                <a:pos x="2698367" y="549657"/>
              </a:cxn>
              <a:cxn ang="0">
                <a:pos x="2780199" y="718574"/>
              </a:cxn>
              <a:cxn ang="0">
                <a:pos x="2808731" y="899922"/>
              </a:cxn>
              <a:cxn ang="0">
                <a:pos x="2780199" y="1081288"/>
              </a:cxn>
              <a:cxn ang="0">
                <a:pos x="2698367" y="1250212"/>
              </a:cxn>
              <a:cxn ang="0">
                <a:pos x="2626033" y="1344090"/>
              </a:cxn>
              <a:cxn ang="0">
                <a:pos x="2537764" y="1431404"/>
              </a:cxn>
              <a:cxn ang="0">
                <a:pos x="2434781" y="1511374"/>
              </a:cxn>
              <a:cxn ang="0">
                <a:pos x="2318303" y="1583217"/>
              </a:cxn>
              <a:cxn ang="0">
                <a:pos x="2189551" y="1646151"/>
              </a:cxn>
              <a:cxn ang="0">
                <a:pos x="2049743" y="1699396"/>
              </a:cxn>
              <a:cxn ang="0">
                <a:pos x="1900101" y="1742169"/>
              </a:cxn>
              <a:cxn ang="0">
                <a:pos x="1741844" y="1773689"/>
              </a:cxn>
              <a:cxn ang="0">
                <a:pos x="1576192" y="1793175"/>
              </a:cxn>
              <a:cxn ang="0">
                <a:pos x="1404366" y="1799844"/>
              </a:cxn>
              <a:cxn ang="0">
                <a:pos x="1232539" y="1793175"/>
              </a:cxn>
              <a:cxn ang="0">
                <a:pos x="1066887" y="1773689"/>
              </a:cxn>
              <a:cxn ang="0">
                <a:pos x="908630" y="1742169"/>
              </a:cxn>
              <a:cxn ang="0">
                <a:pos x="758988" y="1699396"/>
              </a:cxn>
              <a:cxn ang="0">
                <a:pos x="619180" y="1646151"/>
              </a:cxn>
              <a:cxn ang="0">
                <a:pos x="490428" y="1583217"/>
              </a:cxn>
              <a:cxn ang="0">
                <a:pos x="373950" y="1511374"/>
              </a:cxn>
              <a:cxn ang="0">
                <a:pos x="270967" y="1431404"/>
              </a:cxn>
              <a:cxn ang="0">
                <a:pos x="182698" y="1344090"/>
              </a:cxn>
              <a:cxn ang="0">
                <a:pos x="110364" y="1250212"/>
              </a:cxn>
              <a:cxn ang="0">
                <a:pos x="28532" y="1081288"/>
              </a:cxn>
              <a:cxn ang="0">
                <a:pos x="0" y="899922"/>
              </a:cxn>
            </a:cxnLst>
            <a:rect l="0" t="0" r="r" b="b"/>
            <a:pathLst>
              <a:path w="2809240" h="1800225">
                <a:moveTo>
                  <a:pt x="0" y="899922"/>
                </a:moveTo>
                <a:lnTo>
                  <a:pt x="4655" y="826122"/>
                </a:lnTo>
                <a:lnTo>
                  <a:pt x="18381" y="753965"/>
                </a:lnTo>
                <a:lnTo>
                  <a:pt x="40815" y="683680"/>
                </a:lnTo>
                <a:lnTo>
                  <a:pt x="71597" y="615500"/>
                </a:lnTo>
                <a:lnTo>
                  <a:pt x="110364" y="549657"/>
                </a:lnTo>
                <a:lnTo>
                  <a:pt x="132630" y="517685"/>
                </a:lnTo>
                <a:lnTo>
                  <a:pt x="156756" y="486383"/>
                </a:lnTo>
                <a:lnTo>
                  <a:pt x="182698" y="455781"/>
                </a:lnTo>
                <a:lnTo>
                  <a:pt x="210411" y="425909"/>
                </a:lnTo>
                <a:lnTo>
                  <a:pt x="239849" y="396794"/>
                </a:lnTo>
                <a:lnTo>
                  <a:pt x="270967" y="368466"/>
                </a:lnTo>
                <a:lnTo>
                  <a:pt x="303720" y="340954"/>
                </a:lnTo>
                <a:lnTo>
                  <a:pt x="338062" y="314287"/>
                </a:lnTo>
                <a:lnTo>
                  <a:pt x="373950" y="288494"/>
                </a:lnTo>
                <a:lnTo>
                  <a:pt x="411337" y="263604"/>
                </a:lnTo>
                <a:lnTo>
                  <a:pt x="450178" y="239645"/>
                </a:lnTo>
                <a:lnTo>
                  <a:pt x="490428" y="216648"/>
                </a:lnTo>
                <a:lnTo>
                  <a:pt x="532042" y="194640"/>
                </a:lnTo>
                <a:lnTo>
                  <a:pt x="574974" y="173650"/>
                </a:lnTo>
                <a:lnTo>
                  <a:pt x="619180" y="153708"/>
                </a:lnTo>
                <a:lnTo>
                  <a:pt x="664615" y="134843"/>
                </a:lnTo>
                <a:lnTo>
                  <a:pt x="711232" y="117084"/>
                </a:lnTo>
                <a:lnTo>
                  <a:pt x="758988" y="100459"/>
                </a:lnTo>
                <a:lnTo>
                  <a:pt x="807836" y="84997"/>
                </a:lnTo>
                <a:lnTo>
                  <a:pt x="857732" y="70729"/>
                </a:lnTo>
                <a:lnTo>
                  <a:pt x="908630" y="57681"/>
                </a:lnTo>
                <a:lnTo>
                  <a:pt x="960485" y="45884"/>
                </a:lnTo>
                <a:lnTo>
                  <a:pt x="1013253" y="35366"/>
                </a:lnTo>
                <a:lnTo>
                  <a:pt x="1066887" y="26157"/>
                </a:lnTo>
                <a:lnTo>
                  <a:pt x="1121343" y="18285"/>
                </a:lnTo>
                <a:lnTo>
                  <a:pt x="1176575" y="11780"/>
                </a:lnTo>
                <a:lnTo>
                  <a:pt x="1232539" y="6669"/>
                </a:lnTo>
                <a:lnTo>
                  <a:pt x="1289188" y="2983"/>
                </a:lnTo>
                <a:lnTo>
                  <a:pt x="1346479" y="750"/>
                </a:lnTo>
                <a:lnTo>
                  <a:pt x="1404366" y="0"/>
                </a:lnTo>
                <a:lnTo>
                  <a:pt x="1462252" y="750"/>
                </a:lnTo>
                <a:lnTo>
                  <a:pt x="1519543" y="2983"/>
                </a:lnTo>
                <a:lnTo>
                  <a:pt x="1576192" y="6669"/>
                </a:lnTo>
                <a:lnTo>
                  <a:pt x="1632156" y="11780"/>
                </a:lnTo>
                <a:lnTo>
                  <a:pt x="1687388" y="18285"/>
                </a:lnTo>
                <a:lnTo>
                  <a:pt x="1741844" y="26157"/>
                </a:lnTo>
                <a:lnTo>
                  <a:pt x="1795478" y="35366"/>
                </a:lnTo>
                <a:lnTo>
                  <a:pt x="1848246" y="45884"/>
                </a:lnTo>
                <a:lnTo>
                  <a:pt x="1900101" y="57681"/>
                </a:lnTo>
                <a:lnTo>
                  <a:pt x="1950999" y="70729"/>
                </a:lnTo>
                <a:lnTo>
                  <a:pt x="2000895" y="84997"/>
                </a:lnTo>
                <a:lnTo>
                  <a:pt x="2049743" y="100459"/>
                </a:lnTo>
                <a:lnTo>
                  <a:pt x="2097499" y="117084"/>
                </a:lnTo>
                <a:lnTo>
                  <a:pt x="2144116" y="134843"/>
                </a:lnTo>
                <a:lnTo>
                  <a:pt x="2189551" y="153708"/>
                </a:lnTo>
                <a:lnTo>
                  <a:pt x="2233757" y="173650"/>
                </a:lnTo>
                <a:lnTo>
                  <a:pt x="2276689" y="194640"/>
                </a:lnTo>
                <a:lnTo>
                  <a:pt x="2318303" y="216648"/>
                </a:lnTo>
                <a:lnTo>
                  <a:pt x="2358553" y="239645"/>
                </a:lnTo>
                <a:lnTo>
                  <a:pt x="2397394" y="263604"/>
                </a:lnTo>
                <a:lnTo>
                  <a:pt x="2434781" y="288494"/>
                </a:lnTo>
                <a:lnTo>
                  <a:pt x="2470669" y="314287"/>
                </a:lnTo>
                <a:lnTo>
                  <a:pt x="2505011" y="340954"/>
                </a:lnTo>
                <a:lnTo>
                  <a:pt x="2537764" y="368466"/>
                </a:lnTo>
                <a:lnTo>
                  <a:pt x="2568882" y="396794"/>
                </a:lnTo>
                <a:lnTo>
                  <a:pt x="2598320" y="425909"/>
                </a:lnTo>
                <a:lnTo>
                  <a:pt x="2626033" y="455781"/>
                </a:lnTo>
                <a:lnTo>
                  <a:pt x="2651975" y="486383"/>
                </a:lnTo>
                <a:lnTo>
                  <a:pt x="2676101" y="517685"/>
                </a:lnTo>
                <a:lnTo>
                  <a:pt x="2698367" y="549657"/>
                </a:lnTo>
                <a:lnTo>
                  <a:pt x="2718726" y="582272"/>
                </a:lnTo>
                <a:lnTo>
                  <a:pt x="2753546" y="649313"/>
                </a:lnTo>
                <a:lnTo>
                  <a:pt x="2780199" y="718574"/>
                </a:lnTo>
                <a:lnTo>
                  <a:pt x="2798324" y="789824"/>
                </a:lnTo>
                <a:lnTo>
                  <a:pt x="2807560" y="862831"/>
                </a:lnTo>
                <a:lnTo>
                  <a:pt x="2808731" y="899922"/>
                </a:lnTo>
                <a:lnTo>
                  <a:pt x="2807560" y="937016"/>
                </a:lnTo>
                <a:lnTo>
                  <a:pt x="2798324" y="1010031"/>
                </a:lnTo>
                <a:lnTo>
                  <a:pt x="2780199" y="1081288"/>
                </a:lnTo>
                <a:lnTo>
                  <a:pt x="2753546" y="1150553"/>
                </a:lnTo>
                <a:lnTo>
                  <a:pt x="2718726" y="1217596"/>
                </a:lnTo>
                <a:lnTo>
                  <a:pt x="2698367" y="1250212"/>
                </a:lnTo>
                <a:lnTo>
                  <a:pt x="2676101" y="1282186"/>
                </a:lnTo>
                <a:lnTo>
                  <a:pt x="2651975" y="1313488"/>
                </a:lnTo>
                <a:lnTo>
                  <a:pt x="2626033" y="1344090"/>
                </a:lnTo>
                <a:lnTo>
                  <a:pt x="2598320" y="1373963"/>
                </a:lnTo>
                <a:lnTo>
                  <a:pt x="2568882" y="1403077"/>
                </a:lnTo>
                <a:lnTo>
                  <a:pt x="2537764" y="1431404"/>
                </a:lnTo>
                <a:lnTo>
                  <a:pt x="2505011" y="1458915"/>
                </a:lnTo>
                <a:lnTo>
                  <a:pt x="2470669" y="1485582"/>
                </a:lnTo>
                <a:lnTo>
                  <a:pt x="2434781" y="1511374"/>
                </a:lnTo>
                <a:lnTo>
                  <a:pt x="2397394" y="1536263"/>
                </a:lnTo>
                <a:lnTo>
                  <a:pt x="2358553" y="1560220"/>
                </a:lnTo>
                <a:lnTo>
                  <a:pt x="2318303" y="1583217"/>
                </a:lnTo>
                <a:lnTo>
                  <a:pt x="2276689" y="1605223"/>
                </a:lnTo>
                <a:lnTo>
                  <a:pt x="2233757" y="1626211"/>
                </a:lnTo>
                <a:lnTo>
                  <a:pt x="2189551" y="1646151"/>
                </a:lnTo>
                <a:lnTo>
                  <a:pt x="2144116" y="1665015"/>
                </a:lnTo>
                <a:lnTo>
                  <a:pt x="2097499" y="1682773"/>
                </a:lnTo>
                <a:lnTo>
                  <a:pt x="2049743" y="1699396"/>
                </a:lnTo>
                <a:lnTo>
                  <a:pt x="2000895" y="1714856"/>
                </a:lnTo>
                <a:lnTo>
                  <a:pt x="1950999" y="1729123"/>
                </a:lnTo>
                <a:lnTo>
                  <a:pt x="1900101" y="1742169"/>
                </a:lnTo>
                <a:lnTo>
                  <a:pt x="1848246" y="1753965"/>
                </a:lnTo>
                <a:lnTo>
                  <a:pt x="1795478" y="1764481"/>
                </a:lnTo>
                <a:lnTo>
                  <a:pt x="1741844" y="1773689"/>
                </a:lnTo>
                <a:lnTo>
                  <a:pt x="1687388" y="1781560"/>
                </a:lnTo>
                <a:lnTo>
                  <a:pt x="1632156" y="1788065"/>
                </a:lnTo>
                <a:lnTo>
                  <a:pt x="1576192" y="1793175"/>
                </a:lnTo>
                <a:lnTo>
                  <a:pt x="1519543" y="1796860"/>
                </a:lnTo>
                <a:lnTo>
                  <a:pt x="1462252" y="1799093"/>
                </a:lnTo>
                <a:lnTo>
                  <a:pt x="1404366" y="1799844"/>
                </a:lnTo>
                <a:lnTo>
                  <a:pt x="1346479" y="1799093"/>
                </a:lnTo>
                <a:lnTo>
                  <a:pt x="1289188" y="1796860"/>
                </a:lnTo>
                <a:lnTo>
                  <a:pt x="1232539" y="1793175"/>
                </a:lnTo>
                <a:lnTo>
                  <a:pt x="1176575" y="1788065"/>
                </a:lnTo>
                <a:lnTo>
                  <a:pt x="1121343" y="1781560"/>
                </a:lnTo>
                <a:lnTo>
                  <a:pt x="1066887" y="1773689"/>
                </a:lnTo>
                <a:lnTo>
                  <a:pt x="1013253" y="1764481"/>
                </a:lnTo>
                <a:lnTo>
                  <a:pt x="960485" y="1753965"/>
                </a:lnTo>
                <a:lnTo>
                  <a:pt x="908630" y="1742169"/>
                </a:lnTo>
                <a:lnTo>
                  <a:pt x="857732" y="1729123"/>
                </a:lnTo>
                <a:lnTo>
                  <a:pt x="807836" y="1714856"/>
                </a:lnTo>
                <a:lnTo>
                  <a:pt x="758988" y="1699396"/>
                </a:lnTo>
                <a:lnTo>
                  <a:pt x="711232" y="1682773"/>
                </a:lnTo>
                <a:lnTo>
                  <a:pt x="664615" y="1665015"/>
                </a:lnTo>
                <a:lnTo>
                  <a:pt x="619180" y="1646151"/>
                </a:lnTo>
                <a:lnTo>
                  <a:pt x="574974" y="1626211"/>
                </a:lnTo>
                <a:lnTo>
                  <a:pt x="532042" y="1605223"/>
                </a:lnTo>
                <a:lnTo>
                  <a:pt x="490428" y="1583217"/>
                </a:lnTo>
                <a:lnTo>
                  <a:pt x="450178" y="1560220"/>
                </a:lnTo>
                <a:lnTo>
                  <a:pt x="411337" y="1536263"/>
                </a:lnTo>
                <a:lnTo>
                  <a:pt x="373950" y="1511374"/>
                </a:lnTo>
                <a:lnTo>
                  <a:pt x="338062" y="1485582"/>
                </a:lnTo>
                <a:lnTo>
                  <a:pt x="303720" y="1458915"/>
                </a:lnTo>
                <a:lnTo>
                  <a:pt x="270967" y="1431404"/>
                </a:lnTo>
                <a:lnTo>
                  <a:pt x="239849" y="1403077"/>
                </a:lnTo>
                <a:lnTo>
                  <a:pt x="210411" y="1373963"/>
                </a:lnTo>
                <a:lnTo>
                  <a:pt x="182698" y="1344090"/>
                </a:lnTo>
                <a:lnTo>
                  <a:pt x="156756" y="1313488"/>
                </a:lnTo>
                <a:lnTo>
                  <a:pt x="132630" y="1282186"/>
                </a:lnTo>
                <a:lnTo>
                  <a:pt x="110364" y="1250212"/>
                </a:lnTo>
                <a:lnTo>
                  <a:pt x="90005" y="1217596"/>
                </a:lnTo>
                <a:lnTo>
                  <a:pt x="55185" y="1150553"/>
                </a:lnTo>
                <a:lnTo>
                  <a:pt x="28532" y="1081288"/>
                </a:lnTo>
                <a:lnTo>
                  <a:pt x="10407" y="1010031"/>
                </a:lnTo>
                <a:lnTo>
                  <a:pt x="1171" y="937016"/>
                </a:lnTo>
                <a:lnTo>
                  <a:pt x="0" y="8999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6" name="object 7"/>
          <p:cNvSpPr>
            <a:spLocks noChangeArrowheads="1"/>
          </p:cNvSpPr>
          <p:nvPr/>
        </p:nvSpPr>
        <p:spPr bwMode="auto">
          <a:xfrm>
            <a:off x="1169988" y="5251450"/>
            <a:ext cx="836612" cy="347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7" name="object 8"/>
          <p:cNvSpPr>
            <a:spLocks/>
          </p:cNvSpPr>
          <p:nvPr/>
        </p:nvSpPr>
        <p:spPr bwMode="auto">
          <a:xfrm>
            <a:off x="2182813" y="6199188"/>
            <a:ext cx="390525" cy="96837"/>
          </a:xfrm>
          <a:custGeom>
            <a:avLst/>
            <a:gdLst/>
            <a:ahLst/>
            <a:cxnLst>
              <a:cxn ang="0">
                <a:pos x="0" y="96011"/>
              </a:cxn>
              <a:cxn ang="0">
                <a:pos x="390144" y="96011"/>
              </a:cxn>
              <a:cxn ang="0">
                <a:pos x="390144" y="0"/>
              </a:cxn>
              <a:cxn ang="0">
                <a:pos x="0" y="0"/>
              </a:cxn>
              <a:cxn ang="0">
                <a:pos x="0" y="96011"/>
              </a:cxn>
            </a:cxnLst>
            <a:rect l="0" t="0" r="r" b="b"/>
            <a:pathLst>
              <a:path w="390525" h="96520">
                <a:moveTo>
                  <a:pt x="0" y="96011"/>
                </a:moveTo>
                <a:lnTo>
                  <a:pt x="390144" y="96011"/>
                </a:lnTo>
                <a:lnTo>
                  <a:pt x="390144" y="0"/>
                </a:lnTo>
                <a:lnTo>
                  <a:pt x="0" y="0"/>
                </a:lnTo>
                <a:lnTo>
                  <a:pt x="0" y="9601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8" name="object 9"/>
          <p:cNvSpPr>
            <a:spLocks/>
          </p:cNvSpPr>
          <p:nvPr/>
        </p:nvSpPr>
        <p:spPr bwMode="auto">
          <a:xfrm>
            <a:off x="2193925" y="6208713"/>
            <a:ext cx="366713" cy="74612"/>
          </a:xfrm>
          <a:custGeom>
            <a:avLst/>
            <a:gdLst/>
            <a:ahLst/>
            <a:cxnLst>
              <a:cxn ang="0">
                <a:pos x="0" y="74676"/>
              </a:cxn>
              <a:cxn ang="0">
                <a:pos x="365760" y="74676"/>
              </a:cxn>
              <a:cxn ang="0">
                <a:pos x="365760" y="0"/>
              </a:cxn>
              <a:cxn ang="0">
                <a:pos x="0" y="0"/>
              </a:cxn>
              <a:cxn ang="0">
                <a:pos x="0" y="74676"/>
              </a:cxn>
            </a:cxnLst>
            <a:rect l="0" t="0" r="r" b="b"/>
            <a:pathLst>
              <a:path w="365760" h="74929">
                <a:moveTo>
                  <a:pt x="0" y="74676"/>
                </a:moveTo>
                <a:lnTo>
                  <a:pt x="365760" y="74676"/>
                </a:lnTo>
                <a:lnTo>
                  <a:pt x="365760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/>
            <a:ahLst/>
            <a:cxnLst>
              <a:cxn ang="0">
                <a:pos x="390144" y="0"/>
              </a:cxn>
              <a:cxn ang="0">
                <a:pos x="378206" y="10820"/>
              </a:cxn>
              <a:cxn ang="0">
                <a:pos x="378206" y="85356"/>
              </a:cxn>
              <a:cxn ang="0">
                <a:pos x="12064" y="85356"/>
              </a:cxn>
              <a:cxn ang="0">
                <a:pos x="0" y="96011"/>
              </a:cxn>
              <a:cxn ang="0">
                <a:pos x="390144" y="96011"/>
              </a:cxn>
              <a:cxn ang="0">
                <a:pos x="390144" y="0"/>
              </a:cxn>
            </a:cxnLst>
            <a:rect l="0" t="0" r="r" b="b"/>
            <a:pathLst>
              <a:path w="390525" h="96520">
                <a:moveTo>
                  <a:pt x="390144" y="0"/>
                </a:moveTo>
                <a:lnTo>
                  <a:pt x="378206" y="10820"/>
                </a:lnTo>
                <a:lnTo>
                  <a:pt x="378206" y="85356"/>
                </a:lnTo>
                <a:lnTo>
                  <a:pt x="12064" y="85356"/>
                </a:lnTo>
                <a:lnTo>
                  <a:pt x="0" y="96011"/>
                </a:lnTo>
                <a:lnTo>
                  <a:pt x="390144" y="96011"/>
                </a:lnTo>
                <a:lnTo>
                  <a:pt x="39014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/>
            <a:ahLst/>
            <a:cxnLst>
              <a:cxn ang="0">
                <a:pos x="390144" y="0"/>
              </a:cxn>
              <a:cxn ang="0">
                <a:pos x="0" y="0"/>
              </a:cxn>
              <a:cxn ang="0">
                <a:pos x="0" y="96011"/>
              </a:cxn>
              <a:cxn ang="0">
                <a:pos x="12064" y="85356"/>
              </a:cxn>
              <a:cxn ang="0">
                <a:pos x="12064" y="10820"/>
              </a:cxn>
              <a:cxn ang="0">
                <a:pos x="378206" y="10820"/>
              </a:cxn>
              <a:cxn ang="0">
                <a:pos x="390144" y="0"/>
              </a:cxn>
            </a:cxnLst>
            <a:rect l="0" t="0" r="r" b="b"/>
            <a:pathLst>
              <a:path w="390525" h="96520">
                <a:moveTo>
                  <a:pt x="390144" y="0"/>
                </a:moveTo>
                <a:lnTo>
                  <a:pt x="0" y="0"/>
                </a:lnTo>
                <a:lnTo>
                  <a:pt x="0" y="96011"/>
                </a:lnTo>
                <a:lnTo>
                  <a:pt x="12064" y="85356"/>
                </a:lnTo>
                <a:lnTo>
                  <a:pt x="12064" y="10820"/>
                </a:lnTo>
                <a:lnTo>
                  <a:pt x="378206" y="10820"/>
                </a:lnTo>
                <a:lnTo>
                  <a:pt x="3901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1" name="object 12"/>
          <p:cNvSpPr>
            <a:spLocks/>
          </p:cNvSpPr>
          <p:nvPr/>
        </p:nvSpPr>
        <p:spPr bwMode="auto">
          <a:xfrm>
            <a:off x="2451100" y="6243638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2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2" name="object 13"/>
          <p:cNvSpPr>
            <a:spLocks/>
          </p:cNvSpPr>
          <p:nvPr/>
        </p:nvSpPr>
        <p:spPr bwMode="auto">
          <a:xfrm>
            <a:off x="2425700" y="6235700"/>
            <a:ext cx="122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9" y="0"/>
              </a:cxn>
            </a:cxnLst>
            <a:rect l="0" t="0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2451100" y="6227763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4" name="object 15"/>
          <p:cNvSpPr>
            <a:spLocks/>
          </p:cNvSpPr>
          <p:nvPr/>
        </p:nvSpPr>
        <p:spPr bwMode="auto">
          <a:xfrm>
            <a:off x="2305050" y="6178550"/>
            <a:ext cx="146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304" y="0"/>
              </a:cxn>
            </a:cxnLst>
            <a:rect l="0" t="0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noFill/>
          <a:ln w="213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2206625" y="62277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3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2206625" y="622300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7" name="object 18"/>
          <p:cNvSpPr>
            <a:spLocks/>
          </p:cNvSpPr>
          <p:nvPr/>
        </p:nvSpPr>
        <p:spPr bwMode="auto">
          <a:xfrm>
            <a:off x="2212975" y="5948363"/>
            <a:ext cx="342900" cy="214312"/>
          </a:xfrm>
          <a:custGeom>
            <a:avLst/>
            <a:gdLst/>
            <a:ahLst/>
            <a:cxnLst>
              <a:cxn ang="0">
                <a:pos x="0" y="213359"/>
              </a:cxn>
              <a:cxn ang="0">
                <a:pos x="341375" y="213359"/>
              </a:cxn>
              <a:cxn ang="0">
                <a:pos x="341375" y="0"/>
              </a:cxn>
              <a:cxn ang="0">
                <a:pos x="0" y="0"/>
              </a:cxn>
              <a:cxn ang="0">
                <a:pos x="0" y="213359"/>
              </a:cxn>
            </a:cxnLst>
            <a:rect l="0" t="0" r="r" b="b"/>
            <a:pathLst>
              <a:path w="341630" h="213360">
                <a:moveTo>
                  <a:pt x="0" y="213359"/>
                </a:moveTo>
                <a:lnTo>
                  <a:pt x="341375" y="213359"/>
                </a:lnTo>
                <a:lnTo>
                  <a:pt x="341375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2212975" y="6156325"/>
            <a:ext cx="341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1375" y="0"/>
              </a:cxn>
            </a:cxnLst>
            <a:rect l="0" t="0" r="r" b="b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2219325" y="5959475"/>
            <a:ext cx="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770"/>
              </a:cxn>
            </a:cxnLst>
            <a:rect l="0" t="0" r="r" b="b"/>
            <a:pathLst>
              <a:path h="191770">
                <a:moveTo>
                  <a:pt x="0" y="0"/>
                </a:moveTo>
                <a:lnTo>
                  <a:pt x="0" y="191770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0" name="object 21"/>
          <p:cNvSpPr>
            <a:spLocks/>
          </p:cNvSpPr>
          <p:nvPr/>
        </p:nvSpPr>
        <p:spPr bwMode="auto">
          <a:xfrm>
            <a:off x="2212975" y="5953125"/>
            <a:ext cx="341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1375" y="0"/>
              </a:cxn>
            </a:cxnLst>
            <a:rect l="0" t="0" r="r" b="b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016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2547938" y="5959475"/>
            <a:ext cx="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719"/>
              </a:cxn>
            </a:cxnLst>
            <a:rect l="0" t="0" r="r" b="b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2212975" y="5948363"/>
            <a:ext cx="317500" cy="190500"/>
          </a:xfrm>
          <a:custGeom>
            <a:avLst/>
            <a:gdLst/>
            <a:ahLst/>
            <a:cxnLst>
              <a:cxn ang="0">
                <a:pos x="316991" y="0"/>
              </a:cxn>
              <a:cxn ang="0">
                <a:pos x="0" y="0"/>
              </a:cxn>
              <a:cxn ang="0">
                <a:pos x="0" y="190499"/>
              </a:cxn>
              <a:cxn ang="0">
                <a:pos x="12064" y="179920"/>
              </a:cxn>
              <a:cxn ang="0">
                <a:pos x="12064" y="10413"/>
              </a:cxn>
              <a:cxn ang="0">
                <a:pos x="304926" y="10413"/>
              </a:cxn>
              <a:cxn ang="0">
                <a:pos x="316991" y="0"/>
              </a:cxn>
            </a:cxnLst>
            <a:rect l="0" t="0" r="r" b="b"/>
            <a:pathLst>
              <a:path w="317500" h="190500">
                <a:moveTo>
                  <a:pt x="316991" y="0"/>
                </a:moveTo>
                <a:lnTo>
                  <a:pt x="0" y="0"/>
                </a:lnTo>
                <a:lnTo>
                  <a:pt x="0" y="190499"/>
                </a:lnTo>
                <a:lnTo>
                  <a:pt x="12064" y="179920"/>
                </a:lnTo>
                <a:lnTo>
                  <a:pt x="12064" y="10413"/>
                </a:lnTo>
                <a:lnTo>
                  <a:pt x="304926" y="10413"/>
                </a:lnTo>
                <a:lnTo>
                  <a:pt x="31699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3" name="object 24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/>
            <a:ahLst/>
            <a:cxnLst>
              <a:cxn ang="0">
                <a:pos x="0" y="166116"/>
              </a:cxn>
              <a:cxn ang="0">
                <a:pos x="294131" y="166116"/>
              </a:cxn>
              <a:cxn ang="0">
                <a:pos x="294131" y="0"/>
              </a:cxn>
              <a:cxn ang="0">
                <a:pos x="0" y="0"/>
              </a:cxn>
              <a:cxn ang="0">
                <a:pos x="0" y="166116"/>
              </a:cxn>
            </a:cxnLst>
            <a:rect l="0" t="0" r="r" b="b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4" name="object 25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/>
            <a:ahLst/>
            <a:cxnLst>
              <a:cxn ang="0">
                <a:pos x="0" y="166116"/>
              </a:cxn>
              <a:cxn ang="0">
                <a:pos x="294131" y="166116"/>
              </a:cxn>
              <a:cxn ang="0">
                <a:pos x="294131" y="0"/>
              </a:cxn>
              <a:cxn ang="0">
                <a:pos x="0" y="0"/>
              </a:cxn>
              <a:cxn ang="0">
                <a:pos x="0" y="166116"/>
              </a:cxn>
            </a:cxnLst>
            <a:rect l="0" t="0" r="r" b="b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2830513" y="6054725"/>
            <a:ext cx="392112" cy="95250"/>
          </a:xfrm>
          <a:custGeom>
            <a:avLst/>
            <a:gdLst/>
            <a:ahLst/>
            <a:cxnLst>
              <a:cxn ang="0">
                <a:pos x="0" y="96012"/>
              </a:cxn>
              <a:cxn ang="0">
                <a:pos x="391668" y="96012"/>
              </a:cxn>
              <a:cxn ang="0">
                <a:pos x="391668" y="0"/>
              </a:cxn>
              <a:cxn ang="0">
                <a:pos x="0" y="0"/>
              </a:cxn>
              <a:cxn ang="0">
                <a:pos x="0" y="96012"/>
              </a:cxn>
            </a:cxnLst>
            <a:rect l="0" t="0" r="r" b="b"/>
            <a:pathLst>
              <a:path w="391794" h="96520">
                <a:moveTo>
                  <a:pt x="0" y="96012"/>
                </a:moveTo>
                <a:lnTo>
                  <a:pt x="391668" y="96012"/>
                </a:lnTo>
                <a:lnTo>
                  <a:pt x="391668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6" name="object 27"/>
          <p:cNvSpPr>
            <a:spLocks/>
          </p:cNvSpPr>
          <p:nvPr/>
        </p:nvSpPr>
        <p:spPr bwMode="auto">
          <a:xfrm>
            <a:off x="2841625" y="6065838"/>
            <a:ext cx="368300" cy="73025"/>
          </a:xfrm>
          <a:custGeom>
            <a:avLst/>
            <a:gdLst/>
            <a:ahLst/>
            <a:cxnLst>
              <a:cxn ang="0">
                <a:pos x="0" y="73151"/>
              </a:cxn>
              <a:cxn ang="0">
                <a:pos x="367284" y="73151"/>
              </a:cxn>
              <a:cxn ang="0">
                <a:pos x="367284" y="0"/>
              </a:cxn>
              <a:cxn ang="0">
                <a:pos x="0" y="0"/>
              </a:cxn>
              <a:cxn ang="0">
                <a:pos x="0" y="73151"/>
              </a:cxn>
            </a:cxnLst>
            <a:rect l="0" t="0" r="r" b="b"/>
            <a:pathLst>
              <a:path w="367664" h="73660">
                <a:moveTo>
                  <a:pt x="0" y="73151"/>
                </a:moveTo>
                <a:lnTo>
                  <a:pt x="367284" y="73151"/>
                </a:lnTo>
                <a:lnTo>
                  <a:pt x="367284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/>
            <a:ahLst/>
            <a:cxnLst>
              <a:cxn ang="0">
                <a:pos x="391668" y="0"/>
              </a:cxn>
              <a:cxn ang="0">
                <a:pos x="379730" y="10820"/>
              </a:cxn>
              <a:cxn ang="0">
                <a:pos x="379730" y="85356"/>
              </a:cxn>
              <a:cxn ang="0">
                <a:pos x="12192" y="85356"/>
              </a:cxn>
              <a:cxn ang="0">
                <a:pos x="0" y="96012"/>
              </a:cxn>
              <a:cxn ang="0">
                <a:pos x="391668" y="96012"/>
              </a:cxn>
              <a:cxn ang="0">
                <a:pos x="391668" y="0"/>
              </a:cxn>
            </a:cxnLst>
            <a:rect l="0" t="0" r="r" b="b"/>
            <a:pathLst>
              <a:path w="391794" h="96520">
                <a:moveTo>
                  <a:pt x="391668" y="0"/>
                </a:moveTo>
                <a:lnTo>
                  <a:pt x="379730" y="10820"/>
                </a:lnTo>
                <a:lnTo>
                  <a:pt x="379730" y="85356"/>
                </a:lnTo>
                <a:lnTo>
                  <a:pt x="12192" y="85356"/>
                </a:lnTo>
                <a:lnTo>
                  <a:pt x="0" y="96012"/>
                </a:lnTo>
                <a:lnTo>
                  <a:pt x="391668" y="96012"/>
                </a:lnTo>
                <a:lnTo>
                  <a:pt x="39166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/>
            <a:ahLst/>
            <a:cxnLst>
              <a:cxn ang="0">
                <a:pos x="391668" y="0"/>
              </a:cxn>
              <a:cxn ang="0">
                <a:pos x="0" y="0"/>
              </a:cxn>
              <a:cxn ang="0">
                <a:pos x="0" y="96012"/>
              </a:cxn>
              <a:cxn ang="0">
                <a:pos x="12192" y="85356"/>
              </a:cxn>
              <a:cxn ang="0">
                <a:pos x="12192" y="10820"/>
              </a:cxn>
              <a:cxn ang="0">
                <a:pos x="379730" y="10820"/>
              </a:cxn>
              <a:cxn ang="0">
                <a:pos x="391668" y="0"/>
              </a:cxn>
            </a:cxnLst>
            <a:rect l="0" t="0" r="r" b="b"/>
            <a:pathLst>
              <a:path w="391794" h="96520">
                <a:moveTo>
                  <a:pt x="391668" y="0"/>
                </a:moveTo>
                <a:lnTo>
                  <a:pt x="0" y="0"/>
                </a:lnTo>
                <a:lnTo>
                  <a:pt x="0" y="96012"/>
                </a:lnTo>
                <a:lnTo>
                  <a:pt x="12192" y="85356"/>
                </a:lnTo>
                <a:lnTo>
                  <a:pt x="12192" y="10820"/>
                </a:lnTo>
                <a:lnTo>
                  <a:pt x="379730" y="10820"/>
                </a:lnTo>
                <a:lnTo>
                  <a:pt x="39166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9" name="object 30"/>
          <p:cNvSpPr>
            <a:spLocks/>
          </p:cNvSpPr>
          <p:nvPr/>
        </p:nvSpPr>
        <p:spPr bwMode="auto">
          <a:xfrm>
            <a:off x="3098800" y="60991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168" y="0"/>
              </a:cxn>
            </a:cxnLst>
            <a:rect l="0" t="0" r="r" b="b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2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0" name="object 31"/>
          <p:cNvSpPr>
            <a:spLocks/>
          </p:cNvSpPr>
          <p:nvPr/>
        </p:nvSpPr>
        <p:spPr bwMode="auto">
          <a:xfrm>
            <a:off x="3073400" y="6091238"/>
            <a:ext cx="123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443" y="0"/>
              </a:cxn>
            </a:cxnLst>
            <a:rect l="0" t="0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3098800" y="6083300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168" y="0"/>
              </a:cxn>
            </a:cxnLst>
            <a:rect l="0" t="0" r="r" b="b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2" name="object 33"/>
          <p:cNvSpPr>
            <a:spLocks/>
          </p:cNvSpPr>
          <p:nvPr/>
        </p:nvSpPr>
        <p:spPr bwMode="auto">
          <a:xfrm>
            <a:off x="2952750" y="6034088"/>
            <a:ext cx="147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827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827" y="0"/>
                </a:lnTo>
              </a:path>
            </a:pathLst>
          </a:custGeom>
          <a:noFill/>
          <a:ln w="21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3" name="object 34"/>
          <p:cNvSpPr>
            <a:spLocks/>
          </p:cNvSpPr>
          <p:nvPr/>
        </p:nvSpPr>
        <p:spPr bwMode="auto">
          <a:xfrm>
            <a:off x="2854325" y="608330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3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4" name="object 35"/>
          <p:cNvSpPr>
            <a:spLocks/>
          </p:cNvSpPr>
          <p:nvPr/>
        </p:nvSpPr>
        <p:spPr bwMode="auto">
          <a:xfrm>
            <a:off x="2854325" y="6078538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6" y="0"/>
              </a:cxn>
            </a:cxnLst>
            <a:rect l="0" t="0" r="r" b="b"/>
            <a:pathLst>
              <a:path w="13969">
                <a:moveTo>
                  <a:pt x="0" y="0"/>
                </a:moveTo>
                <a:lnTo>
                  <a:pt x="13716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2860675" y="5803900"/>
            <a:ext cx="342900" cy="214313"/>
          </a:xfrm>
          <a:custGeom>
            <a:avLst/>
            <a:gdLst/>
            <a:ahLst/>
            <a:cxnLst>
              <a:cxn ang="0">
                <a:pos x="0" y="213360"/>
              </a:cxn>
              <a:cxn ang="0">
                <a:pos x="342900" y="213360"/>
              </a:cxn>
              <a:cxn ang="0">
                <a:pos x="342900" y="0"/>
              </a:cxn>
              <a:cxn ang="0">
                <a:pos x="0" y="0"/>
              </a:cxn>
              <a:cxn ang="0">
                <a:pos x="0" y="213360"/>
              </a:cxn>
            </a:cxnLst>
            <a:rect l="0" t="0" r="r" b="b"/>
            <a:pathLst>
              <a:path w="342900" h="213360">
                <a:moveTo>
                  <a:pt x="0" y="213360"/>
                </a:moveTo>
                <a:lnTo>
                  <a:pt x="342900" y="213360"/>
                </a:lnTo>
                <a:lnTo>
                  <a:pt x="34290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6" name="object 37"/>
          <p:cNvSpPr>
            <a:spLocks/>
          </p:cNvSpPr>
          <p:nvPr/>
        </p:nvSpPr>
        <p:spPr bwMode="auto">
          <a:xfrm>
            <a:off x="2860675" y="6011863"/>
            <a:ext cx="342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900" y="0"/>
              </a:cxn>
            </a:cxnLst>
            <a:rect l="0" t="0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14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7" name="object 38"/>
          <p:cNvSpPr>
            <a:spLocks/>
          </p:cNvSpPr>
          <p:nvPr/>
        </p:nvSpPr>
        <p:spPr bwMode="auto">
          <a:xfrm>
            <a:off x="2867025" y="5813425"/>
            <a:ext cx="0" cy="192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769"/>
              </a:cxn>
            </a:cxnLst>
            <a:rect l="0" t="0" r="r" b="b"/>
            <a:pathLst>
              <a:path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8" name="object 39"/>
          <p:cNvSpPr>
            <a:spLocks/>
          </p:cNvSpPr>
          <p:nvPr/>
        </p:nvSpPr>
        <p:spPr bwMode="auto">
          <a:xfrm>
            <a:off x="2860675" y="5808663"/>
            <a:ext cx="342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900" y="0"/>
              </a:cxn>
            </a:cxnLst>
            <a:rect l="0" t="0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015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9" name="object 40"/>
          <p:cNvSpPr>
            <a:spLocks/>
          </p:cNvSpPr>
          <p:nvPr/>
        </p:nvSpPr>
        <p:spPr bwMode="auto">
          <a:xfrm>
            <a:off x="3197225" y="5813425"/>
            <a:ext cx="0" cy="192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1719"/>
              </a:cxn>
            </a:cxnLst>
            <a:rect l="0" t="0" r="r" b="b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0" name="object 41"/>
          <p:cNvSpPr>
            <a:spLocks/>
          </p:cNvSpPr>
          <p:nvPr/>
        </p:nvSpPr>
        <p:spPr bwMode="auto">
          <a:xfrm>
            <a:off x="2860675" y="5803900"/>
            <a:ext cx="319088" cy="192088"/>
          </a:xfrm>
          <a:custGeom>
            <a:avLst/>
            <a:gdLst/>
            <a:ahLst/>
            <a:cxnLst>
              <a:cxn ang="0">
                <a:pos x="318515" y="0"/>
              </a:cxn>
              <a:cxn ang="0">
                <a:pos x="0" y="0"/>
              </a:cxn>
              <a:cxn ang="0">
                <a:pos x="0" y="192024"/>
              </a:cxn>
              <a:cxn ang="0">
                <a:pos x="12191" y="181356"/>
              </a:cxn>
              <a:cxn ang="0">
                <a:pos x="12191" y="10502"/>
              </a:cxn>
              <a:cxn ang="0">
                <a:pos x="306324" y="10502"/>
              </a:cxn>
              <a:cxn ang="0">
                <a:pos x="318515" y="0"/>
              </a:cxn>
            </a:cxnLst>
            <a:rect l="0" t="0" r="r" b="b"/>
            <a:pathLst>
              <a:path w="318769" h="192404">
                <a:moveTo>
                  <a:pt x="318515" y="0"/>
                </a:moveTo>
                <a:lnTo>
                  <a:pt x="0" y="0"/>
                </a:lnTo>
                <a:lnTo>
                  <a:pt x="0" y="192024"/>
                </a:lnTo>
                <a:lnTo>
                  <a:pt x="12191" y="181356"/>
                </a:lnTo>
                <a:lnTo>
                  <a:pt x="12191" y="10502"/>
                </a:lnTo>
                <a:lnTo>
                  <a:pt x="306324" y="10502"/>
                </a:lnTo>
                <a:lnTo>
                  <a:pt x="3185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1" name="object 42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/>
            <a:ahLst/>
            <a:cxnLst>
              <a:cxn ang="0">
                <a:pos x="0" y="167640"/>
              </a:cxn>
              <a:cxn ang="0">
                <a:pos x="295656" y="167640"/>
              </a:cxn>
              <a:cxn ang="0">
                <a:pos x="295656" y="0"/>
              </a:cxn>
              <a:cxn ang="0">
                <a:pos x="0" y="0"/>
              </a:cxn>
              <a:cxn ang="0">
                <a:pos x="0" y="167640"/>
              </a:cxn>
            </a:cxnLst>
            <a:rect l="0" t="0" r="r" b="b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2" name="object 43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/>
            <a:ahLst/>
            <a:cxnLst>
              <a:cxn ang="0">
                <a:pos x="0" y="167640"/>
              </a:cxn>
              <a:cxn ang="0">
                <a:pos x="295656" y="167640"/>
              </a:cxn>
              <a:cxn ang="0">
                <a:pos x="295656" y="0"/>
              </a:cxn>
              <a:cxn ang="0">
                <a:pos x="0" y="0"/>
              </a:cxn>
              <a:cxn ang="0">
                <a:pos x="0" y="167640"/>
              </a:cxn>
            </a:cxnLst>
            <a:rect l="0" t="0" r="r" b="b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3" name="object 44"/>
          <p:cNvSpPr>
            <a:spLocks/>
          </p:cNvSpPr>
          <p:nvPr/>
        </p:nvSpPr>
        <p:spPr bwMode="auto">
          <a:xfrm>
            <a:off x="3048000" y="4440238"/>
            <a:ext cx="488950" cy="163512"/>
          </a:xfrm>
          <a:custGeom>
            <a:avLst/>
            <a:gdLst/>
            <a:ahLst/>
            <a:cxnLst>
              <a:cxn ang="0">
                <a:pos x="489368" y="160533"/>
              </a:cxn>
              <a:cxn ang="0">
                <a:pos x="487641" y="160533"/>
              </a:cxn>
              <a:cxn ang="0">
                <a:pos x="489368" y="163086"/>
              </a:cxn>
              <a:cxn ang="0">
                <a:pos x="489368" y="160533"/>
              </a:cxn>
              <a:cxn ang="0">
                <a:pos x="378997" y="0"/>
              </a:cxn>
              <a:cxn ang="0">
                <a:pos x="0" y="0"/>
              </a:cxn>
              <a:cxn ang="0">
                <a:pos x="106943" y="160533"/>
              </a:cxn>
              <a:cxn ang="0">
                <a:pos x="487641" y="160533"/>
              </a:cxn>
              <a:cxn ang="0">
                <a:pos x="378997" y="0"/>
              </a:cxn>
            </a:cxnLst>
            <a:rect l="0" t="0" r="r" b="b"/>
            <a:pathLst>
              <a:path w="489585" h="163195">
                <a:moveTo>
                  <a:pt x="489368" y="160533"/>
                </a:moveTo>
                <a:lnTo>
                  <a:pt x="487641" y="160533"/>
                </a:lnTo>
                <a:lnTo>
                  <a:pt x="489368" y="163086"/>
                </a:lnTo>
                <a:lnTo>
                  <a:pt x="489368" y="160533"/>
                </a:lnTo>
                <a:close/>
              </a:path>
              <a:path w="489585" h="163195">
                <a:moveTo>
                  <a:pt x="378997" y="0"/>
                </a:moveTo>
                <a:lnTo>
                  <a:pt x="0" y="0"/>
                </a:lnTo>
                <a:lnTo>
                  <a:pt x="106943" y="160533"/>
                </a:lnTo>
                <a:lnTo>
                  <a:pt x="487641" y="160533"/>
                </a:lnTo>
                <a:lnTo>
                  <a:pt x="37899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4" name="object 45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/>
            <a:ahLst/>
            <a:cxnLst>
              <a:cxn ang="0">
                <a:pos x="68448" y="183487"/>
              </a:cxn>
              <a:cxn ang="0">
                <a:pos x="0" y="183487"/>
              </a:cxn>
              <a:cxn ang="0">
                <a:pos x="0" y="0"/>
              </a:cxn>
            </a:cxnLst>
            <a:rect l="0" t="0" r="r" b="b"/>
            <a:pathLst>
              <a:path w="68579" h="183514">
                <a:moveTo>
                  <a:pt x="68448" y="183487"/>
                </a:moveTo>
                <a:lnTo>
                  <a:pt x="0" y="183487"/>
                </a:lnTo>
                <a:lnTo>
                  <a:pt x="0" y="0"/>
                </a:lnTo>
              </a:path>
            </a:pathLst>
          </a:custGeom>
          <a:noFill/>
          <a:ln w="362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5" name="object 46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48" y="0"/>
              </a:cxn>
              <a:cxn ang="0">
                <a:pos x="68448" y="183487"/>
              </a:cxn>
            </a:cxnLst>
            <a:rect l="0" t="0" r="r" b="b"/>
            <a:pathLst>
              <a:path w="68579" h="183514">
                <a:moveTo>
                  <a:pt x="0" y="0"/>
                </a:moveTo>
                <a:lnTo>
                  <a:pt x="68448" y="0"/>
                </a:lnTo>
                <a:lnTo>
                  <a:pt x="68448" y="183487"/>
                </a:lnTo>
              </a:path>
            </a:pathLst>
          </a:custGeom>
          <a:noFill/>
          <a:ln w="3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6" name="object 47"/>
          <p:cNvSpPr>
            <a:spLocks/>
          </p:cNvSpPr>
          <p:nvPr/>
        </p:nvSpPr>
        <p:spPr bwMode="auto">
          <a:xfrm>
            <a:off x="3049588" y="4440238"/>
            <a:ext cx="109537" cy="954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9329"/>
              </a:cxn>
              <a:cxn ang="0">
                <a:pos x="109509" y="953056"/>
              </a:cxn>
              <a:cxn ang="0">
                <a:pos x="109509" y="158623"/>
              </a:cxn>
              <a:cxn ang="0">
                <a:pos x="0" y="0"/>
              </a:cxn>
            </a:cxnLst>
            <a:rect l="0" t="0" r="r" b="b"/>
            <a:pathLst>
              <a:path w="109855" h="953135">
                <a:moveTo>
                  <a:pt x="0" y="0"/>
                </a:moveTo>
                <a:lnTo>
                  <a:pt x="0" y="789329"/>
                </a:lnTo>
                <a:lnTo>
                  <a:pt x="109509" y="953056"/>
                </a:lnTo>
                <a:lnTo>
                  <a:pt x="109509" y="158623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7" name="object 48"/>
          <p:cNvSpPr>
            <a:spLocks/>
          </p:cNvSpPr>
          <p:nvPr/>
        </p:nvSpPr>
        <p:spPr bwMode="auto">
          <a:xfrm>
            <a:off x="3067050" y="4460875"/>
            <a:ext cx="100013" cy="147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236" y="147790"/>
              </a:cxn>
            </a:cxnLst>
            <a:rect l="0" t="0" r="r" b="b"/>
            <a:pathLst>
              <a:path w="99694" h="147954">
                <a:moveTo>
                  <a:pt x="0" y="0"/>
                </a:moveTo>
                <a:lnTo>
                  <a:pt x="99236" y="147790"/>
                </a:lnTo>
              </a:path>
            </a:pathLst>
          </a:custGeom>
          <a:noFill/>
          <a:ln w="443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8" name="object 49"/>
          <p:cNvSpPr>
            <a:spLocks/>
          </p:cNvSpPr>
          <p:nvPr/>
        </p:nvSpPr>
        <p:spPr bwMode="auto">
          <a:xfrm>
            <a:off x="3159125" y="4598988"/>
            <a:ext cx="381000" cy="790575"/>
          </a:xfrm>
          <a:custGeom>
            <a:avLst/>
            <a:gdLst/>
            <a:ahLst/>
            <a:cxnLst>
              <a:cxn ang="0">
                <a:pos x="0" y="789964"/>
              </a:cxn>
              <a:cxn ang="0">
                <a:pos x="379866" y="789964"/>
              </a:cxn>
              <a:cxn ang="0">
                <a:pos x="379866" y="0"/>
              </a:cxn>
              <a:cxn ang="0">
                <a:pos x="0" y="0"/>
              </a:cxn>
              <a:cxn ang="0">
                <a:pos x="0" y="789964"/>
              </a:cxn>
            </a:cxnLst>
            <a:rect l="0" t="0" r="r" b="b"/>
            <a:pathLst>
              <a:path w="380364" h="790575">
                <a:moveTo>
                  <a:pt x="0" y="789964"/>
                </a:moveTo>
                <a:lnTo>
                  <a:pt x="379866" y="789964"/>
                </a:lnTo>
                <a:lnTo>
                  <a:pt x="379866" y="0"/>
                </a:lnTo>
                <a:lnTo>
                  <a:pt x="0" y="0"/>
                </a:lnTo>
                <a:lnTo>
                  <a:pt x="0" y="789964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9" name="object 50"/>
          <p:cNvSpPr>
            <a:spLocks/>
          </p:cNvSpPr>
          <p:nvPr/>
        </p:nvSpPr>
        <p:spPr bwMode="auto">
          <a:xfrm>
            <a:off x="3157538" y="4598988"/>
            <a:ext cx="379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9435" y="0"/>
              </a:cxn>
            </a:cxnLst>
            <a:rect l="0" t="0" r="r" b="b"/>
            <a:pathLst>
              <a:path w="379729">
                <a:moveTo>
                  <a:pt x="0" y="0"/>
                </a:moveTo>
                <a:lnTo>
                  <a:pt x="379435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0" name="object 51"/>
          <p:cNvSpPr>
            <a:spLocks/>
          </p:cNvSpPr>
          <p:nvPr/>
        </p:nvSpPr>
        <p:spPr bwMode="auto">
          <a:xfrm>
            <a:off x="3159125" y="4603750"/>
            <a:ext cx="0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4236"/>
              </a:cxn>
            </a:cxnLst>
            <a:rect l="0" t="0" r="r" b="b"/>
            <a:pathLst>
              <a:path h="784225">
                <a:moveTo>
                  <a:pt x="0" y="0"/>
                </a:moveTo>
                <a:lnTo>
                  <a:pt x="0" y="784236"/>
                </a:lnTo>
              </a:path>
            </a:pathLst>
          </a:custGeom>
          <a:noFill/>
          <a:ln w="3421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1" name="object 52"/>
          <p:cNvSpPr>
            <a:spLocks/>
          </p:cNvSpPr>
          <p:nvPr/>
        </p:nvSpPr>
        <p:spPr bwMode="auto">
          <a:xfrm>
            <a:off x="3198813" y="530542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2" name="object 53"/>
          <p:cNvSpPr>
            <a:spLocks/>
          </p:cNvSpPr>
          <p:nvPr/>
        </p:nvSpPr>
        <p:spPr bwMode="auto">
          <a:xfrm>
            <a:off x="3198813" y="5310188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3" name="object 54"/>
          <p:cNvSpPr>
            <a:spLocks/>
          </p:cNvSpPr>
          <p:nvPr/>
        </p:nvSpPr>
        <p:spPr bwMode="auto">
          <a:xfrm>
            <a:off x="3198813" y="5259388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4" name="object 55"/>
          <p:cNvSpPr>
            <a:spLocks/>
          </p:cNvSpPr>
          <p:nvPr/>
        </p:nvSpPr>
        <p:spPr bwMode="auto">
          <a:xfrm>
            <a:off x="3198813" y="526415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5" name="object 56"/>
          <p:cNvSpPr>
            <a:spLocks/>
          </p:cNvSpPr>
          <p:nvPr/>
        </p:nvSpPr>
        <p:spPr bwMode="auto">
          <a:xfrm>
            <a:off x="3198813" y="521335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6" name="object 57"/>
          <p:cNvSpPr>
            <a:spLocks/>
          </p:cNvSpPr>
          <p:nvPr/>
        </p:nvSpPr>
        <p:spPr bwMode="auto">
          <a:xfrm>
            <a:off x="3198813" y="521811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7" name="object 58"/>
          <p:cNvSpPr>
            <a:spLocks/>
          </p:cNvSpPr>
          <p:nvPr/>
        </p:nvSpPr>
        <p:spPr bwMode="auto">
          <a:xfrm>
            <a:off x="3198813" y="516731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8" name="object 59"/>
          <p:cNvSpPr>
            <a:spLocks/>
          </p:cNvSpPr>
          <p:nvPr/>
        </p:nvSpPr>
        <p:spPr bwMode="auto">
          <a:xfrm>
            <a:off x="3198813" y="517207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9" name="object 60"/>
          <p:cNvSpPr>
            <a:spLocks/>
          </p:cNvSpPr>
          <p:nvPr/>
        </p:nvSpPr>
        <p:spPr bwMode="auto">
          <a:xfrm>
            <a:off x="3198813" y="512127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0" name="object 61"/>
          <p:cNvSpPr>
            <a:spLocks/>
          </p:cNvSpPr>
          <p:nvPr/>
        </p:nvSpPr>
        <p:spPr bwMode="auto">
          <a:xfrm>
            <a:off x="3198813" y="5126038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1" name="object 62"/>
          <p:cNvSpPr>
            <a:spLocks/>
          </p:cNvSpPr>
          <p:nvPr/>
        </p:nvSpPr>
        <p:spPr bwMode="auto">
          <a:xfrm>
            <a:off x="3198813" y="5075238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2" name="object 63"/>
          <p:cNvSpPr>
            <a:spLocks/>
          </p:cNvSpPr>
          <p:nvPr/>
        </p:nvSpPr>
        <p:spPr bwMode="auto">
          <a:xfrm>
            <a:off x="3198813" y="508000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3" name="object 64"/>
          <p:cNvSpPr>
            <a:spLocks/>
          </p:cNvSpPr>
          <p:nvPr/>
        </p:nvSpPr>
        <p:spPr bwMode="auto">
          <a:xfrm>
            <a:off x="3198813" y="502920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4" name="object 65"/>
          <p:cNvSpPr>
            <a:spLocks/>
          </p:cNvSpPr>
          <p:nvPr/>
        </p:nvSpPr>
        <p:spPr bwMode="auto">
          <a:xfrm>
            <a:off x="3198813" y="503555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5" name="object 66"/>
          <p:cNvSpPr>
            <a:spLocks/>
          </p:cNvSpPr>
          <p:nvPr/>
        </p:nvSpPr>
        <p:spPr bwMode="auto">
          <a:xfrm>
            <a:off x="3198813" y="498316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6" name="object 67"/>
          <p:cNvSpPr>
            <a:spLocks/>
          </p:cNvSpPr>
          <p:nvPr/>
        </p:nvSpPr>
        <p:spPr bwMode="auto">
          <a:xfrm>
            <a:off x="3198813" y="498951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152" y="0"/>
              </a:cxn>
            </a:cxnLst>
            <a:rect l="0" t="0" r="r" b="b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7" name="object 68"/>
          <p:cNvSpPr>
            <a:spLocks/>
          </p:cNvSpPr>
          <p:nvPr/>
        </p:nvSpPr>
        <p:spPr bwMode="auto">
          <a:xfrm>
            <a:off x="3195638" y="4664075"/>
            <a:ext cx="295275" cy="196850"/>
          </a:xfrm>
          <a:custGeom>
            <a:avLst/>
            <a:gdLst/>
            <a:ahLst/>
            <a:cxnLst>
              <a:cxn ang="0">
                <a:pos x="0" y="197492"/>
              </a:cxn>
              <a:cxn ang="0">
                <a:pos x="295158" y="197492"/>
              </a:cxn>
              <a:cxn ang="0">
                <a:pos x="295158" y="0"/>
              </a:cxn>
              <a:cxn ang="0">
                <a:pos x="0" y="0"/>
              </a:cxn>
              <a:cxn ang="0">
                <a:pos x="0" y="197492"/>
              </a:cxn>
            </a:cxnLst>
            <a:rect l="0" t="0" r="r" b="b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8" name="object 69"/>
          <p:cNvSpPr>
            <a:spLocks/>
          </p:cNvSpPr>
          <p:nvPr/>
        </p:nvSpPr>
        <p:spPr bwMode="auto">
          <a:xfrm>
            <a:off x="3198813" y="4665663"/>
            <a:ext cx="295275" cy="65087"/>
          </a:xfrm>
          <a:custGeom>
            <a:avLst/>
            <a:gdLst/>
            <a:ahLst/>
            <a:cxnLst>
              <a:cxn ang="0">
                <a:pos x="240410" y="0"/>
              </a:cxn>
              <a:cxn ang="0">
                <a:pos x="240410" y="63715"/>
              </a:cxn>
              <a:cxn ang="0">
                <a:pos x="295158" y="63715"/>
              </a:cxn>
              <a:cxn ang="0">
                <a:pos x="0" y="63715"/>
              </a:cxn>
            </a:cxnLst>
            <a:rect l="0" t="0" r="r" b="b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58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9" name="object 70"/>
          <p:cNvSpPr>
            <a:spLocks/>
          </p:cNvSpPr>
          <p:nvPr/>
        </p:nvSpPr>
        <p:spPr bwMode="auto">
          <a:xfrm>
            <a:off x="3375025" y="4746625"/>
            <a:ext cx="101600" cy="68263"/>
          </a:xfrm>
          <a:custGeom>
            <a:avLst/>
            <a:gdLst/>
            <a:ahLst/>
            <a:cxnLst>
              <a:cxn ang="0">
                <a:pos x="0" y="68166"/>
              </a:cxn>
              <a:cxn ang="0">
                <a:pos x="101381" y="68166"/>
              </a:cxn>
              <a:cxn ang="0">
                <a:pos x="101381" y="0"/>
              </a:cxn>
              <a:cxn ang="0">
                <a:pos x="0" y="0"/>
              </a:cxn>
              <a:cxn ang="0">
                <a:pos x="0" y="68166"/>
              </a:cxn>
            </a:cxnLst>
            <a:rect l="0" t="0" r="r" b="b"/>
            <a:pathLst>
              <a:path w="101600" h="68579">
                <a:moveTo>
                  <a:pt x="0" y="68166"/>
                </a:moveTo>
                <a:lnTo>
                  <a:pt x="101381" y="68166"/>
                </a:lnTo>
                <a:lnTo>
                  <a:pt x="101381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0" name="object 71"/>
          <p:cNvSpPr>
            <a:spLocks/>
          </p:cNvSpPr>
          <p:nvPr/>
        </p:nvSpPr>
        <p:spPr bwMode="auto">
          <a:xfrm>
            <a:off x="3179763" y="4629150"/>
            <a:ext cx="334962" cy="712788"/>
          </a:xfrm>
          <a:custGeom>
            <a:avLst/>
            <a:gdLst/>
            <a:ahLst/>
            <a:cxnLst>
              <a:cxn ang="0">
                <a:pos x="0" y="712240"/>
              </a:cxn>
              <a:cxn ang="0">
                <a:pos x="334521" y="712240"/>
              </a:cxn>
              <a:cxn ang="0">
                <a:pos x="334521" y="0"/>
              </a:cxn>
              <a:cxn ang="0">
                <a:pos x="0" y="0"/>
              </a:cxn>
              <a:cxn ang="0">
                <a:pos x="0" y="712240"/>
              </a:cxn>
            </a:cxnLst>
            <a:rect l="0" t="0" r="r" b="b"/>
            <a:pathLst>
              <a:path w="334645" h="712470">
                <a:moveTo>
                  <a:pt x="0" y="712240"/>
                </a:moveTo>
                <a:lnTo>
                  <a:pt x="334521" y="712240"/>
                </a:lnTo>
                <a:lnTo>
                  <a:pt x="334521" y="0"/>
                </a:lnTo>
                <a:lnTo>
                  <a:pt x="0" y="0"/>
                </a:lnTo>
                <a:lnTo>
                  <a:pt x="0" y="712240"/>
                </a:lnTo>
                <a:close/>
              </a:path>
            </a:pathLst>
          </a:custGeom>
          <a:noFill/>
          <a:ln w="37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1" name="object 72"/>
          <p:cNvSpPr>
            <a:spLocks/>
          </p:cNvSpPr>
          <p:nvPr/>
        </p:nvSpPr>
        <p:spPr bwMode="auto">
          <a:xfrm>
            <a:off x="3213100" y="4676775"/>
            <a:ext cx="182563" cy="39688"/>
          </a:xfrm>
          <a:custGeom>
            <a:avLst/>
            <a:gdLst/>
            <a:ahLst/>
            <a:cxnLst>
              <a:cxn ang="0">
                <a:pos x="0" y="39499"/>
              </a:cxn>
              <a:cxn ang="0">
                <a:pos x="182227" y="39499"/>
              </a:cxn>
              <a:cxn ang="0">
                <a:pos x="182227" y="0"/>
              </a:cxn>
              <a:cxn ang="0">
                <a:pos x="0" y="0"/>
              </a:cxn>
              <a:cxn ang="0">
                <a:pos x="0" y="39499"/>
              </a:cxn>
            </a:cxnLst>
            <a:rect l="0" t="0" r="r" b="b"/>
            <a:pathLst>
              <a:path w="182245" h="40004">
                <a:moveTo>
                  <a:pt x="0" y="39499"/>
                </a:moveTo>
                <a:lnTo>
                  <a:pt x="182227" y="39499"/>
                </a:lnTo>
                <a:lnTo>
                  <a:pt x="182227" y="0"/>
                </a:lnTo>
                <a:lnTo>
                  <a:pt x="0" y="0"/>
                </a:lnTo>
                <a:lnTo>
                  <a:pt x="0" y="394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2" name="object 73"/>
          <p:cNvSpPr>
            <a:spLocks/>
          </p:cNvSpPr>
          <p:nvPr/>
        </p:nvSpPr>
        <p:spPr bwMode="auto">
          <a:xfrm>
            <a:off x="3176588" y="4633913"/>
            <a:ext cx="334962" cy="712787"/>
          </a:xfrm>
          <a:custGeom>
            <a:avLst/>
            <a:gdLst/>
            <a:ahLst/>
            <a:cxnLst>
              <a:cxn ang="0">
                <a:pos x="0" y="711597"/>
              </a:cxn>
              <a:cxn ang="0">
                <a:pos x="334521" y="711597"/>
              </a:cxn>
              <a:cxn ang="0">
                <a:pos x="334521" y="0"/>
              </a:cxn>
              <a:cxn ang="0">
                <a:pos x="0" y="0"/>
              </a:cxn>
              <a:cxn ang="0">
                <a:pos x="0" y="711597"/>
              </a:cxn>
            </a:cxnLst>
            <a:rect l="0" t="0" r="r" b="b"/>
            <a:pathLst>
              <a:path w="334645" h="711835">
                <a:moveTo>
                  <a:pt x="0" y="711597"/>
                </a:moveTo>
                <a:lnTo>
                  <a:pt x="334521" y="711597"/>
                </a:lnTo>
                <a:lnTo>
                  <a:pt x="334521" y="0"/>
                </a:lnTo>
                <a:lnTo>
                  <a:pt x="0" y="0"/>
                </a:lnTo>
                <a:lnTo>
                  <a:pt x="0" y="711597"/>
                </a:lnTo>
                <a:close/>
              </a:path>
            </a:pathLst>
          </a:custGeom>
          <a:noFill/>
          <a:ln w="372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3" name="object 74"/>
          <p:cNvSpPr>
            <a:spLocks/>
          </p:cNvSpPr>
          <p:nvPr/>
        </p:nvSpPr>
        <p:spPr bwMode="auto">
          <a:xfrm>
            <a:off x="3198813" y="4659313"/>
            <a:ext cx="295275" cy="198437"/>
          </a:xfrm>
          <a:custGeom>
            <a:avLst/>
            <a:gdLst/>
            <a:ahLst/>
            <a:cxnLst>
              <a:cxn ang="0">
                <a:pos x="0" y="197492"/>
              </a:cxn>
              <a:cxn ang="0">
                <a:pos x="295158" y="197492"/>
              </a:cxn>
              <a:cxn ang="0">
                <a:pos x="295158" y="0"/>
              </a:cxn>
              <a:cxn ang="0">
                <a:pos x="0" y="0"/>
              </a:cxn>
              <a:cxn ang="0">
                <a:pos x="0" y="197492"/>
              </a:cxn>
            </a:cxnLst>
            <a:rect l="0" t="0" r="r" b="b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4" name="object 75"/>
          <p:cNvSpPr>
            <a:spLocks/>
          </p:cNvSpPr>
          <p:nvPr/>
        </p:nvSpPr>
        <p:spPr bwMode="auto">
          <a:xfrm>
            <a:off x="3201988" y="4662488"/>
            <a:ext cx="295275" cy="63500"/>
          </a:xfrm>
          <a:custGeom>
            <a:avLst/>
            <a:gdLst/>
            <a:ahLst/>
            <a:cxnLst>
              <a:cxn ang="0">
                <a:pos x="240410" y="0"/>
              </a:cxn>
              <a:cxn ang="0">
                <a:pos x="240410" y="63715"/>
              </a:cxn>
              <a:cxn ang="0">
                <a:pos x="295171" y="63715"/>
              </a:cxn>
              <a:cxn ang="0">
                <a:pos x="0" y="63715"/>
              </a:cxn>
            </a:cxnLst>
            <a:rect l="0" t="0" r="r" b="b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71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5" name="object 76"/>
          <p:cNvSpPr>
            <a:spLocks/>
          </p:cNvSpPr>
          <p:nvPr/>
        </p:nvSpPr>
        <p:spPr bwMode="auto">
          <a:xfrm>
            <a:off x="3216275" y="4786313"/>
            <a:ext cx="120650" cy="36512"/>
          </a:xfrm>
          <a:custGeom>
            <a:avLst/>
            <a:gdLst/>
            <a:ahLst/>
            <a:cxnLst>
              <a:cxn ang="0">
                <a:pos x="0" y="36950"/>
              </a:cxn>
              <a:cxn ang="0">
                <a:pos x="120630" y="36950"/>
              </a:cxn>
              <a:cxn ang="0">
                <a:pos x="120630" y="0"/>
              </a:cxn>
              <a:cxn ang="0">
                <a:pos x="0" y="0"/>
              </a:cxn>
              <a:cxn ang="0">
                <a:pos x="0" y="36950"/>
              </a:cxn>
            </a:cxnLst>
            <a:rect l="0" t="0" r="r" b="b"/>
            <a:pathLst>
              <a:path w="120650" h="37464">
                <a:moveTo>
                  <a:pt x="0" y="36950"/>
                </a:moveTo>
                <a:lnTo>
                  <a:pt x="120630" y="36950"/>
                </a:lnTo>
                <a:lnTo>
                  <a:pt x="120630" y="0"/>
                </a:lnTo>
                <a:lnTo>
                  <a:pt x="0" y="0"/>
                </a:lnTo>
                <a:lnTo>
                  <a:pt x="0" y="369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6" name="object 77"/>
          <p:cNvSpPr>
            <a:spLocks/>
          </p:cNvSpPr>
          <p:nvPr/>
        </p:nvSpPr>
        <p:spPr bwMode="auto">
          <a:xfrm>
            <a:off x="3405188" y="4892675"/>
            <a:ext cx="95250" cy="66675"/>
          </a:xfrm>
          <a:custGeom>
            <a:avLst/>
            <a:gdLst/>
            <a:ahLst/>
            <a:cxnLst>
              <a:cxn ang="0">
                <a:pos x="0" y="66255"/>
              </a:cxn>
              <a:cxn ang="0">
                <a:pos x="94109" y="66255"/>
              </a:cxn>
              <a:cxn ang="0">
                <a:pos x="94109" y="0"/>
              </a:cxn>
              <a:cxn ang="0">
                <a:pos x="0" y="0"/>
              </a:cxn>
              <a:cxn ang="0">
                <a:pos x="0" y="66255"/>
              </a:cxn>
            </a:cxnLst>
            <a:rect l="0" t="0" r="r" b="b"/>
            <a:pathLst>
              <a:path w="94614" h="66675">
                <a:moveTo>
                  <a:pt x="0" y="66255"/>
                </a:moveTo>
                <a:lnTo>
                  <a:pt x="94109" y="66255"/>
                </a:lnTo>
                <a:lnTo>
                  <a:pt x="94109" y="0"/>
                </a:lnTo>
                <a:lnTo>
                  <a:pt x="0" y="0"/>
                </a:lnTo>
                <a:lnTo>
                  <a:pt x="0" y="662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7" name="object 78"/>
          <p:cNvSpPr>
            <a:spLocks/>
          </p:cNvSpPr>
          <p:nvPr/>
        </p:nvSpPr>
        <p:spPr bwMode="auto">
          <a:xfrm>
            <a:off x="3378200" y="4743450"/>
            <a:ext cx="101600" cy="68263"/>
          </a:xfrm>
          <a:custGeom>
            <a:avLst/>
            <a:gdLst/>
            <a:ahLst/>
            <a:cxnLst>
              <a:cxn ang="0">
                <a:pos x="0" y="68166"/>
              </a:cxn>
              <a:cxn ang="0">
                <a:pos x="101808" y="68166"/>
              </a:cxn>
              <a:cxn ang="0">
                <a:pos x="101808" y="0"/>
              </a:cxn>
              <a:cxn ang="0">
                <a:pos x="0" y="0"/>
              </a:cxn>
              <a:cxn ang="0">
                <a:pos x="0" y="68166"/>
              </a:cxn>
            </a:cxnLst>
            <a:rect l="0" t="0" r="r" b="b"/>
            <a:pathLst>
              <a:path w="102235" h="68579">
                <a:moveTo>
                  <a:pt x="0" y="68166"/>
                </a:moveTo>
                <a:lnTo>
                  <a:pt x="101808" y="68166"/>
                </a:lnTo>
                <a:lnTo>
                  <a:pt x="101808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8" name="object 79"/>
          <p:cNvSpPr>
            <a:spLocks/>
          </p:cNvSpPr>
          <p:nvPr/>
        </p:nvSpPr>
        <p:spPr bwMode="auto">
          <a:xfrm>
            <a:off x="3213100" y="4679950"/>
            <a:ext cx="180975" cy="36513"/>
          </a:xfrm>
          <a:custGeom>
            <a:avLst/>
            <a:gdLst/>
            <a:ahLst/>
            <a:cxnLst>
              <a:cxn ang="0">
                <a:pos x="0" y="35676"/>
              </a:cxn>
              <a:cxn ang="0">
                <a:pos x="181378" y="35676"/>
              </a:cxn>
              <a:cxn ang="0">
                <a:pos x="181378" y="0"/>
              </a:cxn>
              <a:cxn ang="0">
                <a:pos x="0" y="0"/>
              </a:cxn>
              <a:cxn ang="0">
                <a:pos x="0" y="35676"/>
              </a:cxn>
            </a:cxnLst>
            <a:rect l="0" t="0" r="r" b="b"/>
            <a:pathLst>
              <a:path w="181610" h="36195">
                <a:moveTo>
                  <a:pt x="0" y="35676"/>
                </a:moveTo>
                <a:lnTo>
                  <a:pt x="181378" y="35676"/>
                </a:lnTo>
                <a:lnTo>
                  <a:pt x="181378" y="0"/>
                </a:lnTo>
                <a:lnTo>
                  <a:pt x="0" y="0"/>
                </a:lnTo>
                <a:lnTo>
                  <a:pt x="0" y="35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9" name="object 80"/>
          <p:cNvSpPr>
            <a:spLocks/>
          </p:cNvSpPr>
          <p:nvPr/>
        </p:nvSpPr>
        <p:spPr bwMode="auto">
          <a:xfrm>
            <a:off x="3216275" y="4792663"/>
            <a:ext cx="117475" cy="33337"/>
          </a:xfrm>
          <a:custGeom>
            <a:avLst/>
            <a:gdLst/>
            <a:ahLst/>
            <a:cxnLst>
              <a:cxn ang="0">
                <a:pos x="0" y="33127"/>
              </a:cxn>
              <a:cxn ang="0">
                <a:pos x="118064" y="33127"/>
              </a:cxn>
              <a:cxn ang="0">
                <a:pos x="118064" y="0"/>
              </a:cxn>
              <a:cxn ang="0">
                <a:pos x="0" y="0"/>
              </a:cxn>
              <a:cxn ang="0">
                <a:pos x="0" y="33127"/>
              </a:cxn>
            </a:cxnLst>
            <a:rect l="0" t="0" r="r" b="b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0" name="object 81"/>
          <p:cNvSpPr>
            <a:spLocks/>
          </p:cNvSpPr>
          <p:nvPr/>
        </p:nvSpPr>
        <p:spPr bwMode="auto">
          <a:xfrm>
            <a:off x="3403600" y="4899025"/>
            <a:ext cx="93663" cy="61913"/>
          </a:xfrm>
          <a:custGeom>
            <a:avLst/>
            <a:gdLst/>
            <a:ahLst/>
            <a:cxnLst>
              <a:cxn ang="0">
                <a:pos x="0" y="61158"/>
              </a:cxn>
              <a:cxn ang="0">
                <a:pos x="92398" y="61158"/>
              </a:cxn>
              <a:cxn ang="0">
                <a:pos x="92398" y="0"/>
              </a:cxn>
              <a:cxn ang="0">
                <a:pos x="0" y="0"/>
              </a:cxn>
              <a:cxn ang="0">
                <a:pos x="0" y="61158"/>
              </a:cxn>
            </a:cxnLst>
            <a:rect l="0" t="0" r="r" b="b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1" name="object 82"/>
          <p:cNvSpPr>
            <a:spLocks/>
          </p:cNvSpPr>
          <p:nvPr/>
        </p:nvSpPr>
        <p:spPr bwMode="auto">
          <a:xfrm>
            <a:off x="3214688" y="4679950"/>
            <a:ext cx="179387" cy="33338"/>
          </a:xfrm>
          <a:custGeom>
            <a:avLst/>
            <a:gdLst/>
            <a:ahLst/>
            <a:cxnLst>
              <a:cxn ang="0">
                <a:pos x="0" y="33127"/>
              </a:cxn>
              <a:cxn ang="0">
                <a:pos x="179668" y="33127"/>
              </a:cxn>
              <a:cxn ang="0">
                <a:pos x="179668" y="0"/>
              </a:cxn>
              <a:cxn ang="0">
                <a:pos x="0" y="0"/>
              </a:cxn>
              <a:cxn ang="0">
                <a:pos x="0" y="33127"/>
              </a:cxn>
            </a:cxnLst>
            <a:rect l="0" t="0" r="r" b="b"/>
            <a:pathLst>
              <a:path w="179704" h="33654">
                <a:moveTo>
                  <a:pt x="0" y="33127"/>
                </a:moveTo>
                <a:lnTo>
                  <a:pt x="179668" y="33127"/>
                </a:lnTo>
                <a:lnTo>
                  <a:pt x="179668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2" name="object 83"/>
          <p:cNvSpPr>
            <a:spLocks/>
          </p:cNvSpPr>
          <p:nvPr/>
        </p:nvSpPr>
        <p:spPr bwMode="auto">
          <a:xfrm>
            <a:off x="3217863" y="4789488"/>
            <a:ext cx="117475" cy="33337"/>
          </a:xfrm>
          <a:custGeom>
            <a:avLst/>
            <a:gdLst/>
            <a:ahLst/>
            <a:cxnLst>
              <a:cxn ang="0">
                <a:pos x="0" y="33127"/>
              </a:cxn>
              <a:cxn ang="0">
                <a:pos x="118064" y="33127"/>
              </a:cxn>
              <a:cxn ang="0">
                <a:pos x="118064" y="0"/>
              </a:cxn>
              <a:cxn ang="0">
                <a:pos x="0" y="0"/>
              </a:cxn>
              <a:cxn ang="0">
                <a:pos x="0" y="33127"/>
              </a:cxn>
            </a:cxnLst>
            <a:rect l="0" t="0" r="r" b="b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3" name="object 84"/>
          <p:cNvSpPr>
            <a:spLocks/>
          </p:cNvSpPr>
          <p:nvPr/>
        </p:nvSpPr>
        <p:spPr bwMode="auto">
          <a:xfrm>
            <a:off x="3405188" y="4895850"/>
            <a:ext cx="93662" cy="61913"/>
          </a:xfrm>
          <a:custGeom>
            <a:avLst/>
            <a:gdLst/>
            <a:ahLst/>
            <a:cxnLst>
              <a:cxn ang="0">
                <a:pos x="0" y="61158"/>
              </a:cxn>
              <a:cxn ang="0">
                <a:pos x="92398" y="61158"/>
              </a:cxn>
              <a:cxn ang="0">
                <a:pos x="92398" y="0"/>
              </a:cxn>
              <a:cxn ang="0">
                <a:pos x="0" y="0"/>
              </a:cxn>
              <a:cxn ang="0">
                <a:pos x="0" y="61158"/>
              </a:cxn>
            </a:cxnLst>
            <a:rect l="0" t="0" r="r" b="b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4" name="object 85"/>
          <p:cNvSpPr>
            <a:spLocks/>
          </p:cNvSpPr>
          <p:nvPr/>
        </p:nvSpPr>
        <p:spPr bwMode="auto">
          <a:xfrm>
            <a:off x="1843088" y="4924425"/>
            <a:ext cx="1203325" cy="582613"/>
          </a:xfrm>
          <a:custGeom>
            <a:avLst/>
            <a:gdLst/>
            <a:ahLst/>
            <a:cxnLst>
              <a:cxn ang="0">
                <a:pos x="1203325" y="0"/>
              </a:cxn>
              <a:cxn ang="0">
                <a:pos x="0" y="582549"/>
              </a:cxn>
            </a:cxnLst>
            <a:rect l="0" t="0" r="r" b="b"/>
            <a:pathLst>
              <a:path w="1203325" h="582929">
                <a:moveTo>
                  <a:pt x="1203325" y="0"/>
                </a:moveTo>
                <a:lnTo>
                  <a:pt x="0" y="58254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5" name="object 86"/>
          <p:cNvSpPr>
            <a:spLocks/>
          </p:cNvSpPr>
          <p:nvPr/>
        </p:nvSpPr>
        <p:spPr bwMode="auto">
          <a:xfrm>
            <a:off x="1843088" y="5508625"/>
            <a:ext cx="544512" cy="465138"/>
          </a:xfrm>
          <a:custGeom>
            <a:avLst/>
            <a:gdLst/>
            <a:ahLst/>
            <a:cxnLst>
              <a:cxn ang="0">
                <a:pos x="544449" y="465137"/>
              </a:cxn>
              <a:cxn ang="0">
                <a:pos x="0" y="0"/>
              </a:cxn>
            </a:cxnLst>
            <a:rect l="0" t="0" r="r" b="b"/>
            <a:pathLst>
              <a:path w="544830" h="465454">
                <a:moveTo>
                  <a:pt x="544449" y="46513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6" name="object 87"/>
          <p:cNvSpPr>
            <a:spLocks/>
          </p:cNvSpPr>
          <p:nvPr/>
        </p:nvSpPr>
        <p:spPr bwMode="auto">
          <a:xfrm>
            <a:off x="1843088" y="5508625"/>
            <a:ext cx="1193800" cy="320675"/>
          </a:xfrm>
          <a:custGeom>
            <a:avLst/>
            <a:gdLst/>
            <a:ahLst/>
            <a:cxnLst>
              <a:cxn ang="0">
                <a:pos x="1193800" y="320674"/>
              </a:cxn>
              <a:cxn ang="0">
                <a:pos x="0" y="0"/>
              </a:cxn>
            </a:cxnLst>
            <a:rect l="0" t="0" r="r" b="b"/>
            <a:pathLst>
              <a:path w="1193800" h="320675">
                <a:moveTo>
                  <a:pt x="1193800" y="3206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7" name="object 88"/>
          <p:cNvSpPr>
            <a:spLocks/>
          </p:cNvSpPr>
          <p:nvPr/>
        </p:nvSpPr>
        <p:spPr bwMode="auto">
          <a:xfrm>
            <a:off x="773113" y="5599113"/>
            <a:ext cx="736600" cy="436562"/>
          </a:xfrm>
          <a:custGeom>
            <a:avLst/>
            <a:gdLst/>
            <a:ahLst/>
            <a:cxnLst>
              <a:cxn ang="0">
                <a:pos x="0" y="436562"/>
              </a:cxn>
              <a:cxn ang="0">
                <a:pos x="736600" y="0"/>
              </a:cxn>
            </a:cxnLst>
            <a:rect l="0" t="0" r="r" b="b"/>
            <a:pathLst>
              <a:path w="736600" h="436879">
                <a:moveTo>
                  <a:pt x="0" y="436562"/>
                </a:moveTo>
                <a:lnTo>
                  <a:pt x="7366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8" name="object 89"/>
          <p:cNvSpPr>
            <a:spLocks noChangeArrowheads="1"/>
          </p:cNvSpPr>
          <p:nvPr/>
        </p:nvSpPr>
        <p:spPr bwMode="auto">
          <a:xfrm>
            <a:off x="4052888" y="4649788"/>
            <a:ext cx="3552825" cy="1395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29" name="object 90"/>
          <p:cNvSpPr>
            <a:spLocks noChangeArrowheads="1"/>
          </p:cNvSpPr>
          <p:nvPr/>
        </p:nvSpPr>
        <p:spPr bwMode="auto">
          <a:xfrm>
            <a:off x="3949700" y="4592638"/>
            <a:ext cx="3754438" cy="1601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30" name="object 91"/>
          <p:cNvSpPr txBox="1">
            <a:spLocks noChangeArrowheads="1"/>
          </p:cNvSpPr>
          <p:nvPr/>
        </p:nvSpPr>
        <p:spPr bwMode="auto">
          <a:xfrm>
            <a:off x="3981450" y="4579938"/>
            <a:ext cx="3543300" cy="1385887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3019" rIns="0" bIns="0">
            <a:spAutoFit/>
          </a:bodyPr>
          <a:lstStyle/>
          <a:p>
            <a:pPr algn="ctr">
              <a:spcBef>
                <a:spcPts val="263"/>
              </a:spcBef>
            </a:pPr>
            <a:r>
              <a:rPr lang="th-TH">
                <a:solidFill>
                  <a:srgbClr val="FF66FF"/>
                </a:solidFill>
                <a:cs typeface="Arial" charset="0"/>
              </a:rPr>
              <a:t>iwing.cpe.ku.ac.th</a:t>
            </a:r>
            <a:r>
              <a:rPr lang="th-TH">
                <a:cs typeface="Arial" charset="0"/>
              </a:rPr>
              <a:t>:</a:t>
            </a:r>
            <a:r>
              <a:rPr lang="th-TH">
                <a:solidFill>
                  <a:srgbClr val="FF0000"/>
                </a:solidFill>
                <a:cs typeface="Arial" charset="0"/>
              </a:rPr>
              <a:t>80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993300"/>
                </a:solidFill>
                <a:cs typeface="Arial" charset="0"/>
              </a:rPr>
              <a:t>158.108.32.52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0000FF"/>
                </a:solidFill>
                <a:cs typeface="Arial" charset="0"/>
              </a:rPr>
              <a:t>00:04:e2:05:8a:b3</a:t>
            </a:r>
            <a:endParaRPr lang="th-TH">
              <a:cs typeface="Arial" charset="0"/>
            </a:endParaRPr>
          </a:p>
        </p:txBody>
      </p:sp>
      <p:sp>
        <p:nvSpPr>
          <p:cNvPr id="10331" name="object 92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/>
            <a:ahLst/>
            <a:cxnLst>
              <a:cxn ang="0">
                <a:pos x="1028953" y="0"/>
              </a:cxn>
              <a:cxn ang="0">
                <a:pos x="74422" y="0"/>
              </a:cxn>
              <a:cxn ang="0">
                <a:pos x="45434" y="5841"/>
              </a:cxn>
              <a:cxn ang="0">
                <a:pos x="21780" y="21780"/>
              </a:cxn>
              <a:cxn ang="0">
                <a:pos x="5842" y="45434"/>
              </a:cxn>
              <a:cxn ang="0">
                <a:pos x="0" y="74422"/>
              </a:cxn>
              <a:cxn ang="0">
                <a:pos x="0" y="372110"/>
              </a:cxn>
              <a:cxn ang="0">
                <a:pos x="5842" y="401097"/>
              </a:cxn>
              <a:cxn ang="0">
                <a:pos x="21780" y="424751"/>
              </a:cxn>
              <a:cxn ang="0">
                <a:pos x="45434" y="440689"/>
              </a:cxn>
              <a:cxn ang="0">
                <a:pos x="74422" y="446531"/>
              </a:cxn>
              <a:cxn ang="0">
                <a:pos x="1028953" y="446531"/>
              </a:cxn>
              <a:cxn ang="0">
                <a:pos x="1057941" y="440689"/>
              </a:cxn>
              <a:cxn ang="0">
                <a:pos x="1081595" y="424751"/>
              </a:cxn>
              <a:cxn ang="0">
                <a:pos x="1097533" y="401097"/>
              </a:cxn>
              <a:cxn ang="0">
                <a:pos x="1103376" y="372110"/>
              </a:cxn>
              <a:cxn ang="0">
                <a:pos x="1103376" y="74422"/>
              </a:cxn>
              <a:cxn ang="0">
                <a:pos x="1097533" y="45434"/>
              </a:cxn>
              <a:cxn ang="0">
                <a:pos x="1081595" y="21780"/>
              </a:cxn>
              <a:cxn ang="0">
                <a:pos x="1057941" y="5841"/>
              </a:cxn>
              <a:cxn ang="0">
                <a:pos x="1028953" y="0"/>
              </a:cxn>
            </a:cxnLst>
            <a:rect l="0" t="0" r="r" b="b"/>
            <a:pathLst>
              <a:path w="1103629" h="447039">
                <a:moveTo>
                  <a:pt x="1028953" y="0"/>
                </a:moveTo>
                <a:lnTo>
                  <a:pt x="74422" y="0"/>
                </a:lnTo>
                <a:lnTo>
                  <a:pt x="45434" y="5841"/>
                </a:lnTo>
                <a:lnTo>
                  <a:pt x="21780" y="21780"/>
                </a:lnTo>
                <a:lnTo>
                  <a:pt x="5842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97"/>
                </a:lnTo>
                <a:lnTo>
                  <a:pt x="21780" y="424751"/>
                </a:lnTo>
                <a:lnTo>
                  <a:pt x="45434" y="440689"/>
                </a:lnTo>
                <a:lnTo>
                  <a:pt x="74422" y="446531"/>
                </a:lnTo>
                <a:lnTo>
                  <a:pt x="1028953" y="446531"/>
                </a:lnTo>
                <a:lnTo>
                  <a:pt x="1057941" y="440689"/>
                </a:lnTo>
                <a:lnTo>
                  <a:pt x="1081595" y="424751"/>
                </a:lnTo>
                <a:lnTo>
                  <a:pt x="1097533" y="401097"/>
                </a:lnTo>
                <a:lnTo>
                  <a:pt x="1103376" y="372110"/>
                </a:lnTo>
                <a:lnTo>
                  <a:pt x="1103376" y="74422"/>
                </a:lnTo>
                <a:lnTo>
                  <a:pt x="1097533" y="45434"/>
                </a:lnTo>
                <a:lnTo>
                  <a:pt x="1081595" y="21780"/>
                </a:lnTo>
                <a:lnTo>
                  <a:pt x="1057941" y="5841"/>
                </a:lnTo>
                <a:lnTo>
                  <a:pt x="102895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2" name="object 93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/>
            <a:ahLst/>
            <a:cxnLst>
              <a:cxn ang="0">
                <a:pos x="0" y="74422"/>
              </a:cxn>
              <a:cxn ang="0">
                <a:pos x="5842" y="45434"/>
              </a:cxn>
              <a:cxn ang="0">
                <a:pos x="21780" y="21780"/>
              </a:cxn>
              <a:cxn ang="0">
                <a:pos x="45434" y="5841"/>
              </a:cxn>
              <a:cxn ang="0">
                <a:pos x="74422" y="0"/>
              </a:cxn>
              <a:cxn ang="0">
                <a:pos x="1028953" y="0"/>
              </a:cxn>
              <a:cxn ang="0">
                <a:pos x="1057941" y="5841"/>
              </a:cxn>
              <a:cxn ang="0">
                <a:pos x="1081595" y="21780"/>
              </a:cxn>
              <a:cxn ang="0">
                <a:pos x="1097533" y="45434"/>
              </a:cxn>
              <a:cxn ang="0">
                <a:pos x="1103376" y="74422"/>
              </a:cxn>
              <a:cxn ang="0">
                <a:pos x="1103376" y="372110"/>
              </a:cxn>
              <a:cxn ang="0">
                <a:pos x="1097533" y="401097"/>
              </a:cxn>
              <a:cxn ang="0">
                <a:pos x="1081595" y="424751"/>
              </a:cxn>
              <a:cxn ang="0">
                <a:pos x="1057941" y="440689"/>
              </a:cxn>
              <a:cxn ang="0">
                <a:pos x="1028953" y="446531"/>
              </a:cxn>
              <a:cxn ang="0">
                <a:pos x="74422" y="446531"/>
              </a:cxn>
              <a:cxn ang="0">
                <a:pos x="45434" y="440689"/>
              </a:cxn>
              <a:cxn ang="0">
                <a:pos x="21780" y="424751"/>
              </a:cxn>
              <a:cxn ang="0">
                <a:pos x="5842" y="401097"/>
              </a:cxn>
              <a:cxn ang="0">
                <a:pos x="0" y="372110"/>
              </a:cxn>
              <a:cxn ang="0">
                <a:pos x="0" y="74422"/>
              </a:cxn>
            </a:cxnLst>
            <a:rect l="0" t="0" r="r" b="b"/>
            <a:pathLst>
              <a:path w="1103629" h="447039">
                <a:moveTo>
                  <a:pt x="0" y="74422"/>
                </a:moveTo>
                <a:lnTo>
                  <a:pt x="5842" y="45434"/>
                </a:lnTo>
                <a:lnTo>
                  <a:pt x="21780" y="21780"/>
                </a:lnTo>
                <a:lnTo>
                  <a:pt x="45434" y="5841"/>
                </a:lnTo>
                <a:lnTo>
                  <a:pt x="74422" y="0"/>
                </a:lnTo>
                <a:lnTo>
                  <a:pt x="1028953" y="0"/>
                </a:lnTo>
                <a:lnTo>
                  <a:pt x="1057941" y="5841"/>
                </a:lnTo>
                <a:lnTo>
                  <a:pt x="1081595" y="21780"/>
                </a:lnTo>
                <a:lnTo>
                  <a:pt x="1097533" y="45434"/>
                </a:lnTo>
                <a:lnTo>
                  <a:pt x="1103376" y="74422"/>
                </a:lnTo>
                <a:lnTo>
                  <a:pt x="1103376" y="372110"/>
                </a:lnTo>
                <a:lnTo>
                  <a:pt x="1097533" y="401097"/>
                </a:lnTo>
                <a:lnTo>
                  <a:pt x="1081595" y="424751"/>
                </a:lnTo>
                <a:lnTo>
                  <a:pt x="1057941" y="440689"/>
                </a:lnTo>
                <a:lnTo>
                  <a:pt x="1028953" y="446531"/>
                </a:lnTo>
                <a:lnTo>
                  <a:pt x="74422" y="446531"/>
                </a:lnTo>
                <a:lnTo>
                  <a:pt x="45434" y="440689"/>
                </a:lnTo>
                <a:lnTo>
                  <a:pt x="21780" y="424751"/>
                </a:lnTo>
                <a:lnTo>
                  <a:pt x="5842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" name="object 94"/>
          <p:cNvSpPr txBox="1"/>
          <p:nvPr/>
        </p:nvSpPr>
        <p:spPr>
          <a:xfrm>
            <a:off x="7621588" y="2155825"/>
            <a:ext cx="111918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34" name="object 95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5371"/>
              </a:cxn>
              <a:cxn ang="0">
                <a:pos x="116521" y="20673"/>
              </a:cxn>
              <a:cxn ang="0">
                <a:pos x="77897" y="44686"/>
              </a:cxn>
              <a:cxn ang="0">
                <a:pos x="45686" y="76191"/>
              </a:cxn>
              <a:cxn ang="0">
                <a:pos x="21136" y="113966"/>
              </a:cxn>
              <a:cxn ang="0">
                <a:pos x="5491" y="156794"/>
              </a:cxn>
              <a:cxn ang="0">
                <a:pos x="0" y="203454"/>
              </a:cxn>
              <a:cxn ang="0">
                <a:pos x="5491" y="250113"/>
              </a:cxn>
              <a:cxn ang="0">
                <a:pos x="21136" y="292941"/>
              </a:cxn>
              <a:cxn ang="0">
                <a:pos x="45686" y="330716"/>
              </a:cxn>
              <a:cxn ang="0">
                <a:pos x="77897" y="362221"/>
              </a:cxn>
              <a:cxn ang="0">
                <a:pos x="116521" y="386234"/>
              </a:cxn>
              <a:cxn ang="0">
                <a:pos x="160313" y="401536"/>
              </a:cxn>
              <a:cxn ang="0">
                <a:pos x="208025" y="406908"/>
              </a:cxn>
              <a:cxn ang="0">
                <a:pos x="255738" y="401536"/>
              </a:cxn>
              <a:cxn ang="0">
                <a:pos x="299530" y="386234"/>
              </a:cxn>
              <a:cxn ang="0">
                <a:pos x="338154" y="362221"/>
              </a:cxn>
              <a:cxn ang="0">
                <a:pos x="370365" y="330716"/>
              </a:cxn>
              <a:cxn ang="0">
                <a:pos x="394915" y="292941"/>
              </a:cxn>
              <a:cxn ang="0">
                <a:pos x="410560" y="250113"/>
              </a:cxn>
              <a:cxn ang="0">
                <a:pos x="416051" y="203454"/>
              </a:cxn>
              <a:cxn ang="0">
                <a:pos x="410560" y="156794"/>
              </a:cxn>
              <a:cxn ang="0">
                <a:pos x="394915" y="113966"/>
              </a:cxn>
              <a:cxn ang="0">
                <a:pos x="370365" y="76191"/>
              </a:cxn>
              <a:cxn ang="0">
                <a:pos x="338154" y="44686"/>
              </a:cxn>
              <a:cxn ang="0">
                <a:pos x="299530" y="20673"/>
              </a:cxn>
              <a:cxn ang="0">
                <a:pos x="255738" y="5371"/>
              </a:cxn>
              <a:cxn ang="0">
                <a:pos x="208025" y="0"/>
              </a:cxn>
            </a:cxnLst>
            <a:rect l="0" t="0" r="r" b="b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5" name="object 96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/>
            <a:ahLst/>
            <a:cxnLst>
              <a:cxn ang="0">
                <a:pos x="0" y="203454"/>
              </a:cxn>
              <a:cxn ang="0">
                <a:pos x="5491" y="156794"/>
              </a:cxn>
              <a:cxn ang="0">
                <a:pos x="21136" y="113966"/>
              </a:cxn>
              <a:cxn ang="0">
                <a:pos x="45686" y="76191"/>
              </a:cxn>
              <a:cxn ang="0">
                <a:pos x="77897" y="44686"/>
              </a:cxn>
              <a:cxn ang="0">
                <a:pos x="116521" y="20673"/>
              </a:cxn>
              <a:cxn ang="0">
                <a:pos x="160313" y="5371"/>
              </a:cxn>
              <a:cxn ang="0">
                <a:pos x="208025" y="0"/>
              </a:cxn>
              <a:cxn ang="0">
                <a:pos x="255738" y="5371"/>
              </a:cxn>
              <a:cxn ang="0">
                <a:pos x="299530" y="20673"/>
              </a:cxn>
              <a:cxn ang="0">
                <a:pos x="338154" y="44686"/>
              </a:cxn>
              <a:cxn ang="0">
                <a:pos x="370365" y="76191"/>
              </a:cxn>
              <a:cxn ang="0">
                <a:pos x="394915" y="113966"/>
              </a:cxn>
              <a:cxn ang="0">
                <a:pos x="410560" y="156794"/>
              </a:cxn>
              <a:cxn ang="0">
                <a:pos x="416051" y="203454"/>
              </a:cxn>
              <a:cxn ang="0">
                <a:pos x="410560" y="250113"/>
              </a:cxn>
              <a:cxn ang="0">
                <a:pos x="394915" y="292941"/>
              </a:cxn>
              <a:cxn ang="0">
                <a:pos x="370365" y="330716"/>
              </a:cxn>
              <a:cxn ang="0">
                <a:pos x="338154" y="362221"/>
              </a:cxn>
              <a:cxn ang="0">
                <a:pos x="299530" y="386234"/>
              </a:cxn>
              <a:cxn ang="0">
                <a:pos x="255738" y="401536"/>
              </a:cxn>
              <a:cxn ang="0">
                <a:pos x="208025" y="406908"/>
              </a:cxn>
              <a:cxn ang="0">
                <a:pos x="160313" y="401536"/>
              </a:cxn>
              <a:cxn ang="0">
                <a:pos x="116521" y="386234"/>
              </a:cxn>
              <a:cxn ang="0">
                <a:pos x="77897" y="362221"/>
              </a:cxn>
              <a:cxn ang="0">
                <a:pos x="45686" y="330716"/>
              </a:cxn>
              <a:cxn ang="0">
                <a:pos x="21136" y="292941"/>
              </a:cxn>
              <a:cxn ang="0">
                <a:pos x="5491" y="250113"/>
              </a:cxn>
              <a:cxn ang="0">
                <a:pos x="0" y="203454"/>
              </a:cxn>
            </a:cxnLst>
            <a:rect l="0" t="0" r="r" b="b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7310438" y="2203450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37" name="object 98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/>
            <a:ahLst/>
            <a:cxnLst>
              <a:cxn ang="0">
                <a:pos x="1035557" y="0"/>
              </a:cxn>
              <a:cxn ang="0">
                <a:pos x="67818" y="0"/>
              </a:cxn>
              <a:cxn ang="0">
                <a:pos x="41415" y="5328"/>
              </a:cxn>
              <a:cxn ang="0">
                <a:pos x="19859" y="19859"/>
              </a:cxn>
              <a:cxn ang="0">
                <a:pos x="5328" y="41415"/>
              </a:cxn>
              <a:cxn ang="0">
                <a:pos x="0" y="67818"/>
              </a:cxn>
              <a:cxn ang="0">
                <a:pos x="0" y="339090"/>
              </a:cxn>
              <a:cxn ang="0">
                <a:pos x="5328" y="365492"/>
              </a:cxn>
              <a:cxn ang="0">
                <a:pos x="19859" y="387048"/>
              </a:cxn>
              <a:cxn ang="0">
                <a:pos x="41415" y="401579"/>
              </a:cxn>
              <a:cxn ang="0">
                <a:pos x="67818" y="406908"/>
              </a:cxn>
              <a:cxn ang="0">
                <a:pos x="1035557" y="406908"/>
              </a:cxn>
              <a:cxn ang="0">
                <a:pos x="1061960" y="401579"/>
              </a:cxn>
              <a:cxn ang="0">
                <a:pos x="1083516" y="387048"/>
              </a:cxn>
              <a:cxn ang="0">
                <a:pos x="1098047" y="365492"/>
              </a:cxn>
              <a:cxn ang="0">
                <a:pos x="1103376" y="339090"/>
              </a:cxn>
              <a:cxn ang="0">
                <a:pos x="1103376" y="67818"/>
              </a:cxn>
              <a:cxn ang="0">
                <a:pos x="1098047" y="41415"/>
              </a:cxn>
              <a:cxn ang="0">
                <a:pos x="1083516" y="19859"/>
              </a:cxn>
              <a:cxn ang="0">
                <a:pos x="1061960" y="5328"/>
              </a:cxn>
              <a:cxn ang="0">
                <a:pos x="1035557" y="0"/>
              </a:cxn>
            </a:cxnLst>
            <a:rect l="0" t="0" r="r" b="b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35557" y="406908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90"/>
                </a:lnTo>
                <a:lnTo>
                  <a:pt x="1103376" y="67818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8" name="object 99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/>
            <a:ahLst/>
            <a:cxnLst>
              <a:cxn ang="0">
                <a:pos x="0" y="67818"/>
              </a:cxn>
              <a:cxn ang="0">
                <a:pos x="5328" y="41415"/>
              </a:cxn>
              <a:cxn ang="0">
                <a:pos x="19859" y="19859"/>
              </a:cxn>
              <a:cxn ang="0">
                <a:pos x="41415" y="5328"/>
              </a:cxn>
              <a:cxn ang="0">
                <a:pos x="67818" y="0"/>
              </a:cxn>
              <a:cxn ang="0">
                <a:pos x="1035557" y="0"/>
              </a:cxn>
              <a:cxn ang="0">
                <a:pos x="1061960" y="5328"/>
              </a:cxn>
              <a:cxn ang="0">
                <a:pos x="1083516" y="19859"/>
              </a:cxn>
              <a:cxn ang="0">
                <a:pos x="1098047" y="41415"/>
              </a:cxn>
              <a:cxn ang="0">
                <a:pos x="1103376" y="67818"/>
              </a:cxn>
              <a:cxn ang="0">
                <a:pos x="1103376" y="339090"/>
              </a:cxn>
              <a:cxn ang="0">
                <a:pos x="1098047" y="365492"/>
              </a:cxn>
              <a:cxn ang="0">
                <a:pos x="1083516" y="387048"/>
              </a:cxn>
              <a:cxn ang="0">
                <a:pos x="1061960" y="401579"/>
              </a:cxn>
              <a:cxn ang="0">
                <a:pos x="1035557" y="406908"/>
              </a:cxn>
              <a:cxn ang="0">
                <a:pos x="67818" y="406908"/>
              </a:cxn>
              <a:cxn ang="0">
                <a:pos x="41415" y="401579"/>
              </a:cxn>
              <a:cxn ang="0">
                <a:pos x="19859" y="387048"/>
              </a:cxn>
              <a:cxn ang="0">
                <a:pos x="5328" y="365492"/>
              </a:cxn>
              <a:cxn ang="0">
                <a:pos x="0" y="339090"/>
              </a:cxn>
              <a:cxn ang="0">
                <a:pos x="0" y="67818"/>
              </a:cxn>
            </a:cxnLst>
            <a:rect l="0" t="0" r="r" b="b"/>
            <a:pathLst>
              <a:path w="1103629" h="407035">
                <a:moveTo>
                  <a:pt x="0" y="67818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8"/>
                </a:lnTo>
                <a:lnTo>
                  <a:pt x="1103376" y="339090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8"/>
                </a:lnTo>
                <a:lnTo>
                  <a:pt x="67818" y="406908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90"/>
                </a:lnTo>
                <a:lnTo>
                  <a:pt x="0" y="6781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9" name="object 100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5371"/>
              </a:cxn>
              <a:cxn ang="0">
                <a:pos x="116521" y="20673"/>
              </a:cxn>
              <a:cxn ang="0">
                <a:pos x="77897" y="44686"/>
              </a:cxn>
              <a:cxn ang="0">
                <a:pos x="45686" y="76191"/>
              </a:cxn>
              <a:cxn ang="0">
                <a:pos x="21136" y="113966"/>
              </a:cxn>
              <a:cxn ang="0">
                <a:pos x="5491" y="156794"/>
              </a:cxn>
              <a:cxn ang="0">
                <a:pos x="0" y="203454"/>
              </a:cxn>
              <a:cxn ang="0">
                <a:pos x="5491" y="250113"/>
              </a:cxn>
              <a:cxn ang="0">
                <a:pos x="21136" y="292941"/>
              </a:cxn>
              <a:cxn ang="0">
                <a:pos x="45686" y="330716"/>
              </a:cxn>
              <a:cxn ang="0">
                <a:pos x="77897" y="362221"/>
              </a:cxn>
              <a:cxn ang="0">
                <a:pos x="116521" y="386234"/>
              </a:cxn>
              <a:cxn ang="0">
                <a:pos x="160313" y="401536"/>
              </a:cxn>
              <a:cxn ang="0">
                <a:pos x="208025" y="406908"/>
              </a:cxn>
              <a:cxn ang="0">
                <a:pos x="255738" y="401536"/>
              </a:cxn>
              <a:cxn ang="0">
                <a:pos x="299530" y="386234"/>
              </a:cxn>
              <a:cxn ang="0">
                <a:pos x="338154" y="362221"/>
              </a:cxn>
              <a:cxn ang="0">
                <a:pos x="370365" y="330716"/>
              </a:cxn>
              <a:cxn ang="0">
                <a:pos x="394915" y="292941"/>
              </a:cxn>
              <a:cxn ang="0">
                <a:pos x="410560" y="250113"/>
              </a:cxn>
              <a:cxn ang="0">
                <a:pos x="416051" y="203454"/>
              </a:cxn>
              <a:cxn ang="0">
                <a:pos x="410560" y="156794"/>
              </a:cxn>
              <a:cxn ang="0">
                <a:pos x="394915" y="113966"/>
              </a:cxn>
              <a:cxn ang="0">
                <a:pos x="370365" y="76191"/>
              </a:cxn>
              <a:cxn ang="0">
                <a:pos x="338154" y="44686"/>
              </a:cxn>
              <a:cxn ang="0">
                <a:pos x="299530" y="20673"/>
              </a:cxn>
              <a:cxn ang="0">
                <a:pos x="255738" y="5371"/>
              </a:cxn>
              <a:cxn ang="0">
                <a:pos x="208025" y="0"/>
              </a:cxn>
            </a:cxnLst>
            <a:rect l="0" t="0" r="r" b="b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0" name="object 101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/>
            <a:ahLst/>
            <a:cxnLst>
              <a:cxn ang="0">
                <a:pos x="0" y="203454"/>
              </a:cxn>
              <a:cxn ang="0">
                <a:pos x="5491" y="156794"/>
              </a:cxn>
              <a:cxn ang="0">
                <a:pos x="21136" y="113966"/>
              </a:cxn>
              <a:cxn ang="0">
                <a:pos x="45686" y="76191"/>
              </a:cxn>
              <a:cxn ang="0">
                <a:pos x="77897" y="44686"/>
              </a:cxn>
              <a:cxn ang="0">
                <a:pos x="116521" y="20673"/>
              </a:cxn>
              <a:cxn ang="0">
                <a:pos x="160313" y="5371"/>
              </a:cxn>
              <a:cxn ang="0">
                <a:pos x="208025" y="0"/>
              </a:cxn>
              <a:cxn ang="0">
                <a:pos x="255738" y="5371"/>
              </a:cxn>
              <a:cxn ang="0">
                <a:pos x="299530" y="20673"/>
              </a:cxn>
              <a:cxn ang="0">
                <a:pos x="338154" y="44686"/>
              </a:cxn>
              <a:cxn ang="0">
                <a:pos x="370365" y="76191"/>
              </a:cxn>
              <a:cxn ang="0">
                <a:pos x="394915" y="113966"/>
              </a:cxn>
              <a:cxn ang="0">
                <a:pos x="410560" y="156794"/>
              </a:cxn>
              <a:cxn ang="0">
                <a:pos x="416051" y="203454"/>
              </a:cxn>
              <a:cxn ang="0">
                <a:pos x="410560" y="250113"/>
              </a:cxn>
              <a:cxn ang="0">
                <a:pos x="394915" y="292941"/>
              </a:cxn>
              <a:cxn ang="0">
                <a:pos x="370365" y="330716"/>
              </a:cxn>
              <a:cxn ang="0">
                <a:pos x="338154" y="362221"/>
              </a:cxn>
              <a:cxn ang="0">
                <a:pos x="299530" y="386234"/>
              </a:cxn>
              <a:cxn ang="0">
                <a:pos x="255738" y="401536"/>
              </a:cxn>
              <a:cxn ang="0">
                <a:pos x="208025" y="406908"/>
              </a:cxn>
              <a:cxn ang="0">
                <a:pos x="160313" y="401536"/>
              </a:cxn>
              <a:cxn ang="0">
                <a:pos x="116521" y="386234"/>
              </a:cxn>
              <a:cxn ang="0">
                <a:pos x="77897" y="362221"/>
              </a:cxn>
              <a:cxn ang="0">
                <a:pos x="45686" y="330716"/>
              </a:cxn>
              <a:cxn ang="0">
                <a:pos x="21136" y="292941"/>
              </a:cxn>
              <a:cxn ang="0">
                <a:pos x="5491" y="250113"/>
              </a:cxn>
              <a:cxn ang="0">
                <a:pos x="0" y="203454"/>
              </a:cxn>
            </a:cxnLst>
            <a:rect l="0" t="0" r="r" b="b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7310438" y="2657475"/>
            <a:ext cx="13208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2434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42" name="object 103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/>
            <a:ahLst/>
            <a:cxnLst>
              <a:cxn ang="0">
                <a:pos x="1035557" y="0"/>
              </a:cxn>
              <a:cxn ang="0">
                <a:pos x="67818" y="0"/>
              </a:cxn>
              <a:cxn ang="0">
                <a:pos x="41415" y="5328"/>
              </a:cxn>
              <a:cxn ang="0">
                <a:pos x="19859" y="19859"/>
              </a:cxn>
              <a:cxn ang="0">
                <a:pos x="5328" y="41415"/>
              </a:cxn>
              <a:cxn ang="0">
                <a:pos x="0" y="67817"/>
              </a:cxn>
              <a:cxn ang="0">
                <a:pos x="0" y="339089"/>
              </a:cxn>
              <a:cxn ang="0">
                <a:pos x="5328" y="365492"/>
              </a:cxn>
              <a:cxn ang="0">
                <a:pos x="19859" y="387048"/>
              </a:cxn>
              <a:cxn ang="0">
                <a:pos x="41415" y="401579"/>
              </a:cxn>
              <a:cxn ang="0">
                <a:pos x="67818" y="406907"/>
              </a:cxn>
              <a:cxn ang="0">
                <a:pos x="1035557" y="406907"/>
              </a:cxn>
              <a:cxn ang="0">
                <a:pos x="1061960" y="401579"/>
              </a:cxn>
              <a:cxn ang="0">
                <a:pos x="1083516" y="387048"/>
              </a:cxn>
              <a:cxn ang="0">
                <a:pos x="1098047" y="365492"/>
              </a:cxn>
              <a:cxn ang="0">
                <a:pos x="1103376" y="339089"/>
              </a:cxn>
              <a:cxn ang="0">
                <a:pos x="1103376" y="67817"/>
              </a:cxn>
              <a:cxn ang="0">
                <a:pos x="1098047" y="41415"/>
              </a:cxn>
              <a:cxn ang="0">
                <a:pos x="1083516" y="19859"/>
              </a:cxn>
              <a:cxn ang="0">
                <a:pos x="1061960" y="5328"/>
              </a:cxn>
              <a:cxn ang="0">
                <a:pos x="1035557" y="0"/>
              </a:cxn>
            </a:cxnLst>
            <a:rect l="0" t="0" r="r" b="b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35557" y="406907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89"/>
                </a:lnTo>
                <a:lnTo>
                  <a:pt x="1103376" y="67817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3" name="object 104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/>
            <a:ahLst/>
            <a:cxnLst>
              <a:cxn ang="0">
                <a:pos x="0" y="67817"/>
              </a:cxn>
              <a:cxn ang="0">
                <a:pos x="5328" y="41415"/>
              </a:cxn>
              <a:cxn ang="0">
                <a:pos x="19859" y="19859"/>
              </a:cxn>
              <a:cxn ang="0">
                <a:pos x="41415" y="5328"/>
              </a:cxn>
              <a:cxn ang="0">
                <a:pos x="67818" y="0"/>
              </a:cxn>
              <a:cxn ang="0">
                <a:pos x="1035557" y="0"/>
              </a:cxn>
              <a:cxn ang="0">
                <a:pos x="1061960" y="5328"/>
              </a:cxn>
              <a:cxn ang="0">
                <a:pos x="1083516" y="19859"/>
              </a:cxn>
              <a:cxn ang="0">
                <a:pos x="1098047" y="41415"/>
              </a:cxn>
              <a:cxn ang="0">
                <a:pos x="1103376" y="67817"/>
              </a:cxn>
              <a:cxn ang="0">
                <a:pos x="1103376" y="339089"/>
              </a:cxn>
              <a:cxn ang="0">
                <a:pos x="1098047" y="365492"/>
              </a:cxn>
              <a:cxn ang="0">
                <a:pos x="1083516" y="387048"/>
              </a:cxn>
              <a:cxn ang="0">
                <a:pos x="1061960" y="401579"/>
              </a:cxn>
              <a:cxn ang="0">
                <a:pos x="1035557" y="406907"/>
              </a:cxn>
              <a:cxn ang="0">
                <a:pos x="67818" y="406907"/>
              </a:cxn>
              <a:cxn ang="0">
                <a:pos x="41415" y="401579"/>
              </a:cxn>
              <a:cxn ang="0">
                <a:pos x="19859" y="387048"/>
              </a:cxn>
              <a:cxn ang="0">
                <a:pos x="5328" y="365492"/>
              </a:cxn>
              <a:cxn ang="0">
                <a:pos x="0" y="339089"/>
              </a:cxn>
              <a:cxn ang="0">
                <a:pos x="0" y="67817"/>
              </a:cxn>
            </a:cxnLst>
            <a:rect l="0" t="0" r="r" b="b"/>
            <a:pathLst>
              <a:path w="1103629" h="407035">
                <a:moveTo>
                  <a:pt x="0" y="67817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7"/>
                </a:lnTo>
                <a:lnTo>
                  <a:pt x="1103376" y="339089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7"/>
                </a:lnTo>
                <a:lnTo>
                  <a:pt x="67818" y="406907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89"/>
                </a:lnTo>
                <a:lnTo>
                  <a:pt x="0" y="6781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7789863" y="3130550"/>
            <a:ext cx="78263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45" name="object 106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5371"/>
              </a:cxn>
              <a:cxn ang="0">
                <a:pos x="116521" y="20673"/>
              </a:cxn>
              <a:cxn ang="0">
                <a:pos x="77897" y="44686"/>
              </a:cxn>
              <a:cxn ang="0">
                <a:pos x="45686" y="76191"/>
              </a:cxn>
              <a:cxn ang="0">
                <a:pos x="21136" y="113966"/>
              </a:cxn>
              <a:cxn ang="0">
                <a:pos x="5491" y="156794"/>
              </a:cxn>
              <a:cxn ang="0">
                <a:pos x="0" y="203453"/>
              </a:cxn>
              <a:cxn ang="0">
                <a:pos x="5491" y="250113"/>
              </a:cxn>
              <a:cxn ang="0">
                <a:pos x="21136" y="292941"/>
              </a:cxn>
              <a:cxn ang="0">
                <a:pos x="45686" y="330716"/>
              </a:cxn>
              <a:cxn ang="0">
                <a:pos x="77897" y="362221"/>
              </a:cxn>
              <a:cxn ang="0">
                <a:pos x="116521" y="386234"/>
              </a:cxn>
              <a:cxn ang="0">
                <a:pos x="160313" y="401536"/>
              </a:cxn>
              <a:cxn ang="0">
                <a:pos x="208025" y="406907"/>
              </a:cxn>
              <a:cxn ang="0">
                <a:pos x="255738" y="401536"/>
              </a:cxn>
              <a:cxn ang="0">
                <a:pos x="299530" y="386234"/>
              </a:cxn>
              <a:cxn ang="0">
                <a:pos x="338154" y="362221"/>
              </a:cxn>
              <a:cxn ang="0">
                <a:pos x="370365" y="330716"/>
              </a:cxn>
              <a:cxn ang="0">
                <a:pos x="394915" y="292941"/>
              </a:cxn>
              <a:cxn ang="0">
                <a:pos x="410560" y="250113"/>
              </a:cxn>
              <a:cxn ang="0">
                <a:pos x="416051" y="203453"/>
              </a:cxn>
              <a:cxn ang="0">
                <a:pos x="410560" y="156794"/>
              </a:cxn>
              <a:cxn ang="0">
                <a:pos x="394915" y="113966"/>
              </a:cxn>
              <a:cxn ang="0">
                <a:pos x="370365" y="76191"/>
              </a:cxn>
              <a:cxn ang="0">
                <a:pos x="338154" y="44686"/>
              </a:cxn>
              <a:cxn ang="0">
                <a:pos x="299530" y="20673"/>
              </a:cxn>
              <a:cxn ang="0">
                <a:pos x="255738" y="5371"/>
              </a:cxn>
              <a:cxn ang="0">
                <a:pos x="208025" y="0"/>
              </a:cxn>
            </a:cxnLst>
            <a:rect l="0" t="0" r="r" b="b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3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3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6" name="object 107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/>
            <a:ahLst/>
            <a:cxnLst>
              <a:cxn ang="0">
                <a:pos x="0" y="203453"/>
              </a:cxn>
              <a:cxn ang="0">
                <a:pos x="5491" y="156794"/>
              </a:cxn>
              <a:cxn ang="0">
                <a:pos x="21136" y="113966"/>
              </a:cxn>
              <a:cxn ang="0">
                <a:pos x="45686" y="76191"/>
              </a:cxn>
              <a:cxn ang="0">
                <a:pos x="77897" y="44686"/>
              </a:cxn>
              <a:cxn ang="0">
                <a:pos x="116521" y="20673"/>
              </a:cxn>
              <a:cxn ang="0">
                <a:pos x="160313" y="5371"/>
              </a:cxn>
              <a:cxn ang="0">
                <a:pos x="208025" y="0"/>
              </a:cxn>
              <a:cxn ang="0">
                <a:pos x="255738" y="5371"/>
              </a:cxn>
              <a:cxn ang="0">
                <a:pos x="299530" y="20673"/>
              </a:cxn>
              <a:cxn ang="0">
                <a:pos x="338154" y="44686"/>
              </a:cxn>
              <a:cxn ang="0">
                <a:pos x="370365" y="76191"/>
              </a:cxn>
              <a:cxn ang="0">
                <a:pos x="394915" y="113966"/>
              </a:cxn>
              <a:cxn ang="0">
                <a:pos x="410560" y="156794"/>
              </a:cxn>
              <a:cxn ang="0">
                <a:pos x="416051" y="203453"/>
              </a:cxn>
              <a:cxn ang="0">
                <a:pos x="410560" y="250113"/>
              </a:cxn>
              <a:cxn ang="0">
                <a:pos x="394915" y="292941"/>
              </a:cxn>
              <a:cxn ang="0">
                <a:pos x="370365" y="330716"/>
              </a:cxn>
              <a:cxn ang="0">
                <a:pos x="338154" y="362221"/>
              </a:cxn>
              <a:cxn ang="0">
                <a:pos x="299530" y="386234"/>
              </a:cxn>
              <a:cxn ang="0">
                <a:pos x="255738" y="401536"/>
              </a:cxn>
              <a:cxn ang="0">
                <a:pos x="208025" y="406907"/>
              </a:cxn>
              <a:cxn ang="0">
                <a:pos x="160313" y="401536"/>
              </a:cxn>
              <a:cxn ang="0">
                <a:pos x="116521" y="386234"/>
              </a:cxn>
              <a:cxn ang="0">
                <a:pos x="77897" y="362221"/>
              </a:cxn>
              <a:cxn ang="0">
                <a:pos x="45686" y="330716"/>
              </a:cxn>
              <a:cxn ang="0">
                <a:pos x="21136" y="292941"/>
              </a:cxn>
              <a:cxn ang="0">
                <a:pos x="5491" y="250113"/>
              </a:cxn>
              <a:cxn ang="0">
                <a:pos x="0" y="203453"/>
              </a:cxn>
            </a:cxnLst>
            <a:rect l="0" t="0" r="r" b="b"/>
            <a:pathLst>
              <a:path w="416559" h="407035">
                <a:moveTo>
                  <a:pt x="0" y="203453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3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7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7310438" y="3130550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48" name="object 109"/>
          <p:cNvSpPr>
            <a:spLocks/>
          </p:cNvSpPr>
          <p:nvPr/>
        </p:nvSpPr>
        <p:spPr bwMode="auto">
          <a:xfrm>
            <a:off x="7627938" y="3541713"/>
            <a:ext cx="1108075" cy="406400"/>
          </a:xfrm>
          <a:custGeom>
            <a:avLst/>
            <a:gdLst/>
            <a:ahLst/>
            <a:cxnLst>
              <a:cxn ang="0">
                <a:pos x="1040129" y="0"/>
              </a:cxn>
              <a:cxn ang="0">
                <a:pos x="67818" y="0"/>
              </a:cxn>
              <a:cxn ang="0">
                <a:pos x="41415" y="5328"/>
              </a:cxn>
              <a:cxn ang="0">
                <a:pos x="19859" y="19859"/>
              </a:cxn>
              <a:cxn ang="0">
                <a:pos x="5328" y="41415"/>
              </a:cxn>
              <a:cxn ang="0">
                <a:pos x="0" y="67818"/>
              </a:cxn>
              <a:cxn ang="0">
                <a:pos x="0" y="339090"/>
              </a:cxn>
              <a:cxn ang="0">
                <a:pos x="5328" y="365492"/>
              </a:cxn>
              <a:cxn ang="0">
                <a:pos x="19859" y="387048"/>
              </a:cxn>
              <a:cxn ang="0">
                <a:pos x="41415" y="401579"/>
              </a:cxn>
              <a:cxn ang="0">
                <a:pos x="67818" y="406907"/>
              </a:cxn>
              <a:cxn ang="0">
                <a:pos x="1040129" y="406907"/>
              </a:cxn>
              <a:cxn ang="0">
                <a:pos x="1066532" y="401579"/>
              </a:cxn>
              <a:cxn ang="0">
                <a:pos x="1088088" y="387048"/>
              </a:cxn>
              <a:cxn ang="0">
                <a:pos x="1102619" y="365492"/>
              </a:cxn>
              <a:cxn ang="0">
                <a:pos x="1107948" y="339090"/>
              </a:cxn>
              <a:cxn ang="0">
                <a:pos x="1107948" y="67818"/>
              </a:cxn>
              <a:cxn ang="0">
                <a:pos x="1102619" y="41415"/>
              </a:cxn>
              <a:cxn ang="0">
                <a:pos x="1088088" y="19859"/>
              </a:cxn>
              <a:cxn ang="0">
                <a:pos x="1066532" y="5328"/>
              </a:cxn>
              <a:cxn ang="0">
                <a:pos x="1040129" y="0"/>
              </a:cxn>
            </a:cxnLst>
            <a:rect l="0" t="0" r="r" b="b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40129" y="406907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9" name="object 110"/>
          <p:cNvSpPr>
            <a:spLocks/>
          </p:cNvSpPr>
          <p:nvPr/>
        </p:nvSpPr>
        <p:spPr bwMode="auto">
          <a:xfrm>
            <a:off x="7164388" y="3541713"/>
            <a:ext cx="415925" cy="406400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5371"/>
              </a:cxn>
              <a:cxn ang="0">
                <a:pos x="116521" y="20673"/>
              </a:cxn>
              <a:cxn ang="0">
                <a:pos x="77897" y="44686"/>
              </a:cxn>
              <a:cxn ang="0">
                <a:pos x="45686" y="76191"/>
              </a:cxn>
              <a:cxn ang="0">
                <a:pos x="21136" y="113966"/>
              </a:cxn>
              <a:cxn ang="0">
                <a:pos x="5491" y="156794"/>
              </a:cxn>
              <a:cxn ang="0">
                <a:pos x="0" y="203454"/>
              </a:cxn>
              <a:cxn ang="0">
                <a:pos x="5491" y="250113"/>
              </a:cxn>
              <a:cxn ang="0">
                <a:pos x="21136" y="292941"/>
              </a:cxn>
              <a:cxn ang="0">
                <a:pos x="45686" y="330716"/>
              </a:cxn>
              <a:cxn ang="0">
                <a:pos x="77897" y="362221"/>
              </a:cxn>
              <a:cxn ang="0">
                <a:pos x="116521" y="386234"/>
              </a:cxn>
              <a:cxn ang="0">
                <a:pos x="160313" y="401536"/>
              </a:cxn>
              <a:cxn ang="0">
                <a:pos x="208025" y="406907"/>
              </a:cxn>
              <a:cxn ang="0">
                <a:pos x="255738" y="401536"/>
              </a:cxn>
              <a:cxn ang="0">
                <a:pos x="299530" y="386234"/>
              </a:cxn>
              <a:cxn ang="0">
                <a:pos x="338154" y="362221"/>
              </a:cxn>
              <a:cxn ang="0">
                <a:pos x="370365" y="330716"/>
              </a:cxn>
              <a:cxn ang="0">
                <a:pos x="394915" y="292941"/>
              </a:cxn>
              <a:cxn ang="0">
                <a:pos x="410560" y="250113"/>
              </a:cxn>
              <a:cxn ang="0">
                <a:pos x="416051" y="203454"/>
              </a:cxn>
              <a:cxn ang="0">
                <a:pos x="410560" y="156794"/>
              </a:cxn>
              <a:cxn ang="0">
                <a:pos x="394915" y="113966"/>
              </a:cxn>
              <a:cxn ang="0">
                <a:pos x="370365" y="76191"/>
              </a:cxn>
              <a:cxn ang="0">
                <a:pos x="338154" y="44686"/>
              </a:cxn>
              <a:cxn ang="0">
                <a:pos x="299530" y="20673"/>
              </a:cxn>
              <a:cxn ang="0">
                <a:pos x="255738" y="5371"/>
              </a:cxn>
              <a:cxn ang="0">
                <a:pos x="208025" y="0"/>
              </a:cxn>
            </a:cxnLst>
            <a:rect l="0" t="0" r="r" b="b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7310438" y="3617913"/>
            <a:ext cx="13287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053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51" name="object 112"/>
          <p:cNvSpPr>
            <a:spLocks/>
          </p:cNvSpPr>
          <p:nvPr/>
        </p:nvSpPr>
        <p:spPr bwMode="auto">
          <a:xfrm>
            <a:off x="7618413" y="4027488"/>
            <a:ext cx="1108075" cy="407987"/>
          </a:xfrm>
          <a:custGeom>
            <a:avLst/>
            <a:gdLst/>
            <a:ahLst/>
            <a:cxnLst>
              <a:cxn ang="0">
                <a:pos x="1040129" y="0"/>
              </a:cxn>
              <a:cxn ang="0">
                <a:pos x="67818" y="0"/>
              </a:cxn>
              <a:cxn ang="0">
                <a:pos x="41415" y="5328"/>
              </a:cxn>
              <a:cxn ang="0">
                <a:pos x="19859" y="19859"/>
              </a:cxn>
              <a:cxn ang="0">
                <a:pos x="5328" y="41415"/>
              </a:cxn>
              <a:cxn ang="0">
                <a:pos x="0" y="67818"/>
              </a:cxn>
              <a:cxn ang="0">
                <a:pos x="0" y="339090"/>
              </a:cxn>
              <a:cxn ang="0">
                <a:pos x="5328" y="365492"/>
              </a:cxn>
              <a:cxn ang="0">
                <a:pos x="19859" y="387048"/>
              </a:cxn>
              <a:cxn ang="0">
                <a:pos x="41415" y="401579"/>
              </a:cxn>
              <a:cxn ang="0">
                <a:pos x="67818" y="406908"/>
              </a:cxn>
              <a:cxn ang="0">
                <a:pos x="1040129" y="406908"/>
              </a:cxn>
              <a:cxn ang="0">
                <a:pos x="1066532" y="401579"/>
              </a:cxn>
              <a:cxn ang="0">
                <a:pos x="1088088" y="387048"/>
              </a:cxn>
              <a:cxn ang="0">
                <a:pos x="1102619" y="365492"/>
              </a:cxn>
              <a:cxn ang="0">
                <a:pos x="1107948" y="339090"/>
              </a:cxn>
              <a:cxn ang="0">
                <a:pos x="1107948" y="67818"/>
              </a:cxn>
              <a:cxn ang="0">
                <a:pos x="1102619" y="41415"/>
              </a:cxn>
              <a:cxn ang="0">
                <a:pos x="1088088" y="19859"/>
              </a:cxn>
              <a:cxn ang="0">
                <a:pos x="1066532" y="5328"/>
              </a:cxn>
              <a:cxn ang="0">
                <a:pos x="1040129" y="0"/>
              </a:cxn>
            </a:cxnLst>
            <a:rect l="0" t="0" r="r" b="b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40129" y="406908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7799388" y="4105275"/>
            <a:ext cx="747712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53" name="object 114"/>
          <p:cNvSpPr>
            <a:spLocks/>
          </p:cNvSpPr>
          <p:nvPr/>
        </p:nvSpPr>
        <p:spPr bwMode="auto">
          <a:xfrm>
            <a:off x="7164388" y="4027488"/>
            <a:ext cx="415925" cy="4079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5371"/>
              </a:cxn>
              <a:cxn ang="0">
                <a:pos x="116521" y="20673"/>
              </a:cxn>
              <a:cxn ang="0">
                <a:pos x="77897" y="44686"/>
              </a:cxn>
              <a:cxn ang="0">
                <a:pos x="45686" y="76191"/>
              </a:cxn>
              <a:cxn ang="0">
                <a:pos x="21136" y="113966"/>
              </a:cxn>
              <a:cxn ang="0">
                <a:pos x="5491" y="156794"/>
              </a:cxn>
              <a:cxn ang="0">
                <a:pos x="0" y="203454"/>
              </a:cxn>
              <a:cxn ang="0">
                <a:pos x="5491" y="250113"/>
              </a:cxn>
              <a:cxn ang="0">
                <a:pos x="21136" y="292941"/>
              </a:cxn>
              <a:cxn ang="0">
                <a:pos x="45686" y="330716"/>
              </a:cxn>
              <a:cxn ang="0">
                <a:pos x="77897" y="362221"/>
              </a:cxn>
              <a:cxn ang="0">
                <a:pos x="116521" y="386234"/>
              </a:cxn>
              <a:cxn ang="0">
                <a:pos x="160313" y="401536"/>
              </a:cxn>
              <a:cxn ang="0">
                <a:pos x="208025" y="406908"/>
              </a:cxn>
              <a:cxn ang="0">
                <a:pos x="255738" y="401536"/>
              </a:cxn>
              <a:cxn ang="0">
                <a:pos x="299530" y="386234"/>
              </a:cxn>
              <a:cxn ang="0">
                <a:pos x="338154" y="362221"/>
              </a:cxn>
              <a:cxn ang="0">
                <a:pos x="370365" y="330716"/>
              </a:cxn>
              <a:cxn ang="0">
                <a:pos x="394915" y="292941"/>
              </a:cxn>
              <a:cxn ang="0">
                <a:pos x="410560" y="250113"/>
              </a:cxn>
              <a:cxn ang="0">
                <a:pos x="416051" y="203454"/>
              </a:cxn>
              <a:cxn ang="0">
                <a:pos x="410560" y="156794"/>
              </a:cxn>
              <a:cxn ang="0">
                <a:pos x="394915" y="113966"/>
              </a:cxn>
              <a:cxn ang="0">
                <a:pos x="370365" y="76191"/>
              </a:cxn>
              <a:cxn ang="0">
                <a:pos x="338154" y="44686"/>
              </a:cxn>
              <a:cxn ang="0">
                <a:pos x="299530" y="20673"/>
              </a:cxn>
              <a:cxn ang="0">
                <a:pos x="255738" y="5371"/>
              </a:cxn>
              <a:cxn ang="0">
                <a:pos x="208025" y="0"/>
              </a:cxn>
            </a:cxnLst>
            <a:rect l="0" t="0" r="r" b="b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7310438" y="410527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55" name="object 116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/>
            <a:ahLst/>
            <a:cxnLst>
              <a:cxn ang="0">
                <a:pos x="3677666" y="0"/>
              </a:cxn>
              <a:cxn ang="0">
                <a:pos x="3677666" y="52450"/>
              </a:cxn>
              <a:cxn ang="0">
                <a:pos x="0" y="52450"/>
              </a:cxn>
              <a:cxn ang="0">
                <a:pos x="0" y="237109"/>
              </a:cxn>
              <a:cxn ang="0">
                <a:pos x="3677666" y="237109"/>
              </a:cxn>
              <a:cxn ang="0">
                <a:pos x="3677666" y="289560"/>
              </a:cxn>
              <a:cxn ang="0">
                <a:pos x="4105656" y="144780"/>
              </a:cxn>
              <a:cxn ang="0">
                <a:pos x="3677666" y="0"/>
              </a:cxn>
            </a:cxnLst>
            <a:rect l="0" t="0" r="r" b="b"/>
            <a:pathLst>
              <a:path w="4105909" h="289560">
                <a:moveTo>
                  <a:pt x="3677666" y="0"/>
                </a:moveTo>
                <a:lnTo>
                  <a:pt x="3677666" y="52450"/>
                </a:lnTo>
                <a:lnTo>
                  <a:pt x="0" y="52450"/>
                </a:lnTo>
                <a:lnTo>
                  <a:pt x="0" y="237109"/>
                </a:lnTo>
                <a:lnTo>
                  <a:pt x="3677666" y="237109"/>
                </a:lnTo>
                <a:lnTo>
                  <a:pt x="3677666" y="289560"/>
                </a:lnTo>
                <a:lnTo>
                  <a:pt x="4105656" y="144780"/>
                </a:lnTo>
                <a:lnTo>
                  <a:pt x="3677666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6" name="object 117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/>
            <a:ahLst/>
            <a:cxnLst>
              <a:cxn ang="0">
                <a:pos x="0" y="52450"/>
              </a:cxn>
              <a:cxn ang="0">
                <a:pos x="3677666" y="52450"/>
              </a:cxn>
              <a:cxn ang="0">
                <a:pos x="3677666" y="0"/>
              </a:cxn>
              <a:cxn ang="0">
                <a:pos x="4105656" y="144780"/>
              </a:cxn>
              <a:cxn ang="0">
                <a:pos x="3677666" y="289560"/>
              </a:cxn>
              <a:cxn ang="0">
                <a:pos x="3677666" y="237109"/>
              </a:cxn>
              <a:cxn ang="0">
                <a:pos x="0" y="237109"/>
              </a:cxn>
              <a:cxn ang="0">
                <a:pos x="0" y="52450"/>
              </a:cxn>
            </a:cxnLst>
            <a:rect l="0" t="0" r="r" b="b"/>
            <a:pathLst>
              <a:path w="4105909" h="289560">
                <a:moveTo>
                  <a:pt x="0" y="52450"/>
                </a:moveTo>
                <a:lnTo>
                  <a:pt x="3677666" y="52450"/>
                </a:lnTo>
                <a:lnTo>
                  <a:pt x="3677666" y="0"/>
                </a:lnTo>
                <a:lnTo>
                  <a:pt x="4105656" y="144780"/>
                </a:lnTo>
                <a:lnTo>
                  <a:pt x="3677666" y="289560"/>
                </a:lnTo>
                <a:lnTo>
                  <a:pt x="3677666" y="237109"/>
                </a:lnTo>
                <a:lnTo>
                  <a:pt x="0" y="237109"/>
                </a:lnTo>
                <a:lnTo>
                  <a:pt x="0" y="524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7" name="object 118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/>
            <a:ahLst/>
            <a:cxnLst>
              <a:cxn ang="0">
                <a:pos x="592963" y="0"/>
              </a:cxn>
              <a:cxn ang="0">
                <a:pos x="592963" y="63246"/>
              </a:cxn>
              <a:cxn ang="0">
                <a:pos x="0" y="63246"/>
              </a:cxn>
              <a:cxn ang="0">
                <a:pos x="0" y="224790"/>
              </a:cxn>
              <a:cxn ang="0">
                <a:pos x="592963" y="224790"/>
              </a:cxn>
              <a:cxn ang="0">
                <a:pos x="592963" y="288036"/>
              </a:cxn>
              <a:cxn ang="0">
                <a:pos x="935736" y="144018"/>
              </a:cxn>
              <a:cxn ang="0">
                <a:pos x="592963" y="0"/>
              </a:cxn>
            </a:cxnLst>
            <a:rect l="0" t="0" r="r" b="b"/>
            <a:pathLst>
              <a:path w="935990" h="288289">
                <a:moveTo>
                  <a:pt x="592963" y="0"/>
                </a:moveTo>
                <a:lnTo>
                  <a:pt x="592963" y="63246"/>
                </a:lnTo>
                <a:lnTo>
                  <a:pt x="0" y="63246"/>
                </a:lnTo>
                <a:lnTo>
                  <a:pt x="0" y="224790"/>
                </a:lnTo>
                <a:lnTo>
                  <a:pt x="592963" y="224790"/>
                </a:lnTo>
                <a:lnTo>
                  <a:pt x="592963" y="288036"/>
                </a:lnTo>
                <a:lnTo>
                  <a:pt x="935736" y="144018"/>
                </a:lnTo>
                <a:lnTo>
                  <a:pt x="59296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8" name="object 119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/>
            <a:ahLst/>
            <a:cxnLst>
              <a:cxn ang="0">
                <a:pos x="0" y="63246"/>
              </a:cxn>
              <a:cxn ang="0">
                <a:pos x="592963" y="63246"/>
              </a:cxn>
              <a:cxn ang="0">
                <a:pos x="592963" y="0"/>
              </a:cxn>
              <a:cxn ang="0">
                <a:pos x="935736" y="144018"/>
              </a:cxn>
              <a:cxn ang="0">
                <a:pos x="592963" y="288036"/>
              </a:cxn>
              <a:cxn ang="0">
                <a:pos x="592963" y="224790"/>
              </a:cxn>
              <a:cxn ang="0">
                <a:pos x="0" y="224790"/>
              </a:cxn>
              <a:cxn ang="0">
                <a:pos x="0" y="63246"/>
              </a:cxn>
            </a:cxnLst>
            <a:rect l="0" t="0" r="r" b="b"/>
            <a:pathLst>
              <a:path w="935990" h="288289">
                <a:moveTo>
                  <a:pt x="0" y="63246"/>
                </a:moveTo>
                <a:lnTo>
                  <a:pt x="592963" y="63246"/>
                </a:lnTo>
                <a:lnTo>
                  <a:pt x="592963" y="0"/>
                </a:lnTo>
                <a:lnTo>
                  <a:pt x="935736" y="144018"/>
                </a:lnTo>
                <a:lnTo>
                  <a:pt x="592963" y="288036"/>
                </a:lnTo>
                <a:lnTo>
                  <a:pt x="592963" y="224790"/>
                </a:lnTo>
                <a:lnTo>
                  <a:pt x="0" y="224790"/>
                </a:lnTo>
                <a:lnTo>
                  <a:pt x="0" y="6324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9" name="object 120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/>
            <a:ahLst/>
            <a:cxnLst>
              <a:cxn ang="0">
                <a:pos x="1456563" y="0"/>
              </a:cxn>
              <a:cxn ang="0">
                <a:pos x="1456563" y="98044"/>
              </a:cxn>
              <a:cxn ang="0">
                <a:pos x="0" y="98044"/>
              </a:cxn>
              <a:cxn ang="0">
                <a:pos x="0" y="260096"/>
              </a:cxn>
              <a:cxn ang="0">
                <a:pos x="1456563" y="260096"/>
              </a:cxn>
              <a:cxn ang="0">
                <a:pos x="1456563" y="358139"/>
              </a:cxn>
              <a:cxn ang="0">
                <a:pos x="1872996" y="179070"/>
              </a:cxn>
              <a:cxn ang="0">
                <a:pos x="1456563" y="0"/>
              </a:cxn>
            </a:cxnLst>
            <a:rect l="0" t="0" r="r" b="b"/>
            <a:pathLst>
              <a:path w="1873250" h="358139">
                <a:moveTo>
                  <a:pt x="1456563" y="0"/>
                </a:moveTo>
                <a:lnTo>
                  <a:pt x="1456563" y="98044"/>
                </a:lnTo>
                <a:lnTo>
                  <a:pt x="0" y="98044"/>
                </a:lnTo>
                <a:lnTo>
                  <a:pt x="0" y="260096"/>
                </a:lnTo>
                <a:lnTo>
                  <a:pt x="1456563" y="260096"/>
                </a:lnTo>
                <a:lnTo>
                  <a:pt x="1456563" y="358139"/>
                </a:lnTo>
                <a:lnTo>
                  <a:pt x="1872996" y="179070"/>
                </a:lnTo>
                <a:lnTo>
                  <a:pt x="145656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0" name="object 121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/>
            <a:ahLst/>
            <a:cxnLst>
              <a:cxn ang="0">
                <a:pos x="0" y="98044"/>
              </a:cxn>
              <a:cxn ang="0">
                <a:pos x="1456563" y="98044"/>
              </a:cxn>
              <a:cxn ang="0">
                <a:pos x="1456563" y="0"/>
              </a:cxn>
              <a:cxn ang="0">
                <a:pos x="1872996" y="179070"/>
              </a:cxn>
              <a:cxn ang="0">
                <a:pos x="1456563" y="358139"/>
              </a:cxn>
              <a:cxn ang="0">
                <a:pos x="1456563" y="260096"/>
              </a:cxn>
              <a:cxn ang="0">
                <a:pos x="0" y="260096"/>
              </a:cxn>
              <a:cxn ang="0">
                <a:pos x="0" y="98044"/>
              </a:cxn>
            </a:cxnLst>
            <a:rect l="0" t="0" r="r" b="b"/>
            <a:pathLst>
              <a:path w="1873250" h="358139">
                <a:moveTo>
                  <a:pt x="0" y="98044"/>
                </a:moveTo>
                <a:lnTo>
                  <a:pt x="1456563" y="98044"/>
                </a:lnTo>
                <a:lnTo>
                  <a:pt x="1456563" y="0"/>
                </a:lnTo>
                <a:lnTo>
                  <a:pt x="1872996" y="179070"/>
                </a:lnTo>
                <a:lnTo>
                  <a:pt x="1456563" y="358139"/>
                </a:lnTo>
                <a:lnTo>
                  <a:pt x="1456563" y="260096"/>
                </a:lnTo>
                <a:lnTo>
                  <a:pt x="0" y="260096"/>
                </a:lnTo>
                <a:lnTo>
                  <a:pt x="0" y="980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1" name="object 122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/>
            <a:ahLst/>
            <a:cxnLst>
              <a:cxn ang="0">
                <a:pos x="3254755" y="0"/>
              </a:cxn>
              <a:cxn ang="0">
                <a:pos x="3254755" y="98551"/>
              </a:cxn>
              <a:cxn ang="0">
                <a:pos x="0" y="98551"/>
              </a:cxn>
              <a:cxn ang="0">
                <a:pos x="0" y="261111"/>
              </a:cxn>
              <a:cxn ang="0">
                <a:pos x="3254755" y="261111"/>
              </a:cxn>
              <a:cxn ang="0">
                <a:pos x="3254755" y="359663"/>
              </a:cxn>
              <a:cxn ang="0">
                <a:pos x="3672840" y="179831"/>
              </a:cxn>
              <a:cxn ang="0">
                <a:pos x="3254755" y="0"/>
              </a:cxn>
            </a:cxnLst>
            <a:rect l="0" t="0" r="r" b="b"/>
            <a:pathLst>
              <a:path w="3672840" h="360044">
                <a:moveTo>
                  <a:pt x="3254755" y="0"/>
                </a:moveTo>
                <a:lnTo>
                  <a:pt x="3254755" y="98551"/>
                </a:lnTo>
                <a:lnTo>
                  <a:pt x="0" y="98551"/>
                </a:lnTo>
                <a:lnTo>
                  <a:pt x="0" y="261111"/>
                </a:lnTo>
                <a:lnTo>
                  <a:pt x="3254755" y="261111"/>
                </a:lnTo>
                <a:lnTo>
                  <a:pt x="3254755" y="359663"/>
                </a:lnTo>
                <a:lnTo>
                  <a:pt x="3672840" y="179831"/>
                </a:lnTo>
                <a:lnTo>
                  <a:pt x="3254755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2" name="object 123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/>
            <a:ahLst/>
            <a:cxnLst>
              <a:cxn ang="0">
                <a:pos x="0" y="98551"/>
              </a:cxn>
              <a:cxn ang="0">
                <a:pos x="3254755" y="98551"/>
              </a:cxn>
              <a:cxn ang="0">
                <a:pos x="3254755" y="0"/>
              </a:cxn>
              <a:cxn ang="0">
                <a:pos x="3672840" y="179831"/>
              </a:cxn>
              <a:cxn ang="0">
                <a:pos x="3254755" y="359663"/>
              </a:cxn>
              <a:cxn ang="0">
                <a:pos x="3254755" y="261111"/>
              </a:cxn>
              <a:cxn ang="0">
                <a:pos x="0" y="261111"/>
              </a:cxn>
              <a:cxn ang="0">
                <a:pos x="0" y="98551"/>
              </a:cxn>
            </a:cxnLst>
            <a:rect l="0" t="0" r="r" b="b"/>
            <a:pathLst>
              <a:path w="3672840" h="360044">
                <a:moveTo>
                  <a:pt x="0" y="98551"/>
                </a:moveTo>
                <a:lnTo>
                  <a:pt x="3254755" y="98551"/>
                </a:lnTo>
                <a:lnTo>
                  <a:pt x="3254755" y="0"/>
                </a:lnTo>
                <a:lnTo>
                  <a:pt x="3672840" y="179831"/>
                </a:lnTo>
                <a:lnTo>
                  <a:pt x="3254755" y="359663"/>
                </a:lnTo>
                <a:lnTo>
                  <a:pt x="3254755" y="261111"/>
                </a:lnTo>
                <a:lnTo>
                  <a:pt x="0" y="261111"/>
                </a:lnTo>
                <a:lnTo>
                  <a:pt x="0" y="98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3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B315FB73-7756-41C9-AC15-7A4889A9E06E}" type="slidenum">
              <a:rPr lang="th-TH"/>
              <a:pPr marL="122238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9334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8862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93980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393065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4572000" y="1981200"/>
            <a:ext cx="23622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362200" y="381000"/>
              </a:cxn>
              <a:cxn ang="0">
                <a:pos x="23622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112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3" name="object 10"/>
          <p:cNvSpPr>
            <a:spLocks/>
          </p:cNvSpPr>
          <p:nvPr/>
        </p:nvSpPr>
        <p:spPr bwMode="auto">
          <a:xfrm>
            <a:off x="2438400" y="3886200"/>
            <a:ext cx="23622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362200" y="381000"/>
              </a:cxn>
              <a:cxn ang="0">
                <a:pos x="23622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0489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5" name="object 12"/>
          <p:cNvSpPr>
            <a:spLocks/>
          </p:cNvSpPr>
          <p:nvPr/>
        </p:nvSpPr>
        <p:spPr bwMode="auto">
          <a:xfrm>
            <a:off x="1676400" y="5562600"/>
            <a:ext cx="23622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362200" y="381000"/>
              </a:cxn>
              <a:cxn ang="0">
                <a:pos x="23622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7" name="object 14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18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9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6" y="187452"/>
              </a:cxn>
              <a:cxn ang="0">
                <a:pos x="714756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0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9" y="27292"/>
              </a:cxn>
              <a:cxn ang="0">
                <a:pos x="738759" y="215442"/>
              </a:cxn>
              <a:cxn ang="0">
                <a:pos x="23647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1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47" y="215442"/>
              </a:cxn>
              <a:cxn ang="0">
                <a:pos x="23647" y="27292"/>
              </a:cxn>
              <a:cxn ang="0">
                <a:pos x="738759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2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3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8" y="0"/>
              </a:cxn>
            </a:cxnLst>
            <a:rect l="0" t="0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4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5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6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7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8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9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5" y="187452"/>
              </a:cxn>
              <a:cxn ang="0">
                <a:pos x="714755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0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8" y="27292"/>
              </a:cxn>
              <a:cxn ang="0">
                <a:pos x="738758" y="215442"/>
              </a:cxn>
              <a:cxn ang="0">
                <a:pos x="23622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1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22" y="215442"/>
              </a:cxn>
              <a:cxn ang="0">
                <a:pos x="23622" y="27292"/>
              </a:cxn>
              <a:cxn ang="0">
                <a:pos x="738758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2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3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7" y="0"/>
              </a:cxn>
            </a:cxnLst>
            <a:rect l="0" t="0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4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5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1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6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7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7B4922E-0D88-4DA5-BC7F-B3F9B375EBBE}" type="slidenum">
              <a:rPr lang="th-TH">
                <a:solidFill>
                  <a:schemeClr val="tx1"/>
                </a:solidFill>
              </a:rPr>
              <a:pPr marL="209550"/>
              <a:t>40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7716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2590800" y="38862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590800" y="38862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9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134" name="object 7"/>
          <p:cNvSpPr>
            <a:spLocks/>
          </p:cNvSpPr>
          <p:nvPr/>
        </p:nvSpPr>
        <p:spPr bwMode="auto">
          <a:xfrm>
            <a:off x="4572000" y="1981200"/>
            <a:ext cx="1676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676400" y="381000"/>
              </a:cxn>
              <a:cxn ang="0">
                <a:pos x="1676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8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236980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4572000" y="5562600"/>
            <a:ext cx="2819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819400" y="381000"/>
              </a:cxn>
              <a:cxn ang="0">
                <a:pos x="2819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675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1524000" y="5562600"/>
            <a:ext cx="28194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2819400" y="381000"/>
              </a:cxn>
              <a:cxn ang="0">
                <a:pos x="2819400" y="0"/>
              </a:cxn>
              <a:cxn ang="0">
                <a:pos x="0" y="0"/>
              </a:cxn>
              <a:cxn ang="0">
                <a:pos x="0" y="381000"/>
              </a:cxn>
            </a:cxnLst>
            <a:rect l="0" t="0" r="r" b="b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04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141" name="object 14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6" y="187452"/>
              </a:cxn>
              <a:cxn ang="0">
                <a:pos x="714756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4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9" y="27292"/>
              </a:cxn>
              <a:cxn ang="0">
                <a:pos x="738759" y="215442"/>
              </a:cxn>
              <a:cxn ang="0">
                <a:pos x="23647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5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47" y="215442"/>
              </a:cxn>
              <a:cxn ang="0">
                <a:pos x="23647" y="27292"/>
              </a:cxn>
              <a:cxn ang="0">
                <a:pos x="738759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6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7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8" y="0"/>
              </a:cxn>
            </a:cxnLst>
            <a:rect l="0" t="0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8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35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9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2" y="0"/>
              </a:cxn>
            </a:cxnLst>
            <a:rect l="0" t="0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0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1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2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/>
            <a:ahLst/>
            <a:cxnLst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</a:cxnLst>
            <a:rect l="0" t="0" r="r" b="b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3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714755" y="187452"/>
              </a:cxn>
              <a:cxn ang="0">
                <a:pos x="714755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4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738758" y="27292"/>
              </a:cxn>
              <a:cxn ang="0">
                <a:pos x="738758" y="215442"/>
              </a:cxn>
              <a:cxn ang="0">
                <a:pos x="23622" y="215442"/>
              </a:cxn>
              <a:cxn ang="0">
                <a:pos x="0" y="242315"/>
              </a:cxn>
              <a:cxn ang="0">
                <a:pos x="762000" y="242315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5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/>
            <a:ahLst/>
            <a:cxnLst>
              <a:cxn ang="0">
                <a:pos x="762000" y="0"/>
              </a:cxn>
              <a:cxn ang="0">
                <a:pos x="0" y="0"/>
              </a:cxn>
              <a:cxn ang="0">
                <a:pos x="0" y="242315"/>
              </a:cxn>
              <a:cxn ang="0">
                <a:pos x="23622" y="215442"/>
              </a:cxn>
              <a:cxn ang="0">
                <a:pos x="23622" y="27292"/>
              </a:cxn>
              <a:cxn ang="0">
                <a:pos x="738758" y="27292"/>
              </a:cxn>
              <a:cxn ang="0">
                <a:pos x="762000" y="0"/>
              </a:cxn>
            </a:cxnLst>
            <a:rect l="0" t="0" r="r" b="b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6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7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267" y="0"/>
              </a:cxn>
            </a:cxnLst>
            <a:rect l="0" t="0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8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509" y="0"/>
              </a:cxn>
            </a:cxnLst>
            <a:rect l="0" t="0" r="r" b="b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9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511" y="0"/>
              </a:cxn>
            </a:cxnLst>
            <a:rect l="0" t="0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0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1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222500" y="6378575"/>
            <a:ext cx="47053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Various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traceroute: TCP </a:t>
            </a:r>
            <a:r>
              <a:rPr sz="1800" dirty="0">
                <a:latin typeface="Tahoma"/>
                <a:cs typeface="Tahoma"/>
              </a:rPr>
              <a:t>sync (not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common)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9154" name="object 4"/>
          <p:cNvSpPr txBox="1">
            <a:spLocks noChangeArrowheads="1"/>
          </p:cNvSpPr>
          <p:nvPr/>
        </p:nvSpPr>
        <p:spPr bwMode="auto">
          <a:xfrm>
            <a:off x="8648700" y="6438900"/>
            <a:ext cx="220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688" y="2295525"/>
            <a:ext cx="8039100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Angsana New" charset="-34"/>
              </a:rPr>
              <a:t>[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800" b="1">
                <a:latin typeface="Angsana New" charset="-34"/>
              </a:rPr>
              <a:t>]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usr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sbin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traceroute iwing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traceroute to iwing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cpe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ku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ac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th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</a:t>
            </a:r>
            <a:r>
              <a:rPr lang="th-TH" sz="1800">
                <a:latin typeface="Tahoma" pitchFamily="34" charset="0"/>
                <a:cs typeface="Tahoma" pitchFamily="34" charset="0"/>
              </a:rPr>
              <a:t>, 30 hops max, 38 byte packets  1	fe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cpegw2-server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0.851 ms	0.782 ms	0.683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cpegwbb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158.108.35.10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0.387 ms	0.368 ms	0.337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cpec4k6-cpec6k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158.108.35.114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0.685 ms	0.654 ms	0.613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4	iwing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0.506 ms	0.439 ms	0.418 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25" y="1939925"/>
            <a:ext cx="6064250" cy="868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ngsana New"/>
                <a:cs typeface="Angsana New"/>
              </a:rPr>
              <a:t>[</a:t>
            </a:r>
            <a:r>
              <a:rPr sz="1400" b="1" dirty="0">
                <a:latin typeface="Tahoma"/>
                <a:cs typeface="Tahoma"/>
              </a:rPr>
              <a:t>anan@alpha anan</a:t>
            </a:r>
            <a:r>
              <a:rPr sz="1400" b="1" dirty="0">
                <a:latin typeface="Angsana New"/>
                <a:cs typeface="Angsana New"/>
              </a:rPr>
              <a:t>]</a:t>
            </a:r>
            <a:r>
              <a:rPr sz="1400" b="1" dirty="0">
                <a:latin typeface="Tahoma"/>
                <a:cs typeface="Tahoma"/>
              </a:rPr>
              <a:t>$ 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usr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sbin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traceroute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  <a:hlinkClick r:id="rId2"/>
              </a:rPr>
              <a:t>www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umass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edu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traceroute </a:t>
            </a:r>
            <a:r>
              <a:rPr sz="1400" spc="-5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  <a:hlinkClick r:id="rId2"/>
              </a:rPr>
              <a:t>www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umass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edu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128.119.101.5</a:t>
            </a:r>
            <a:r>
              <a:rPr sz="1400" dirty="0">
                <a:latin typeface="Angsana New"/>
                <a:cs typeface="Angsana New"/>
              </a:rPr>
              <a:t>)</a:t>
            </a:r>
            <a:r>
              <a:rPr sz="1400" dirty="0">
                <a:latin typeface="Tahoma"/>
                <a:cs typeface="Tahoma"/>
              </a:rPr>
              <a:t>, 30 hops </a:t>
            </a:r>
            <a:r>
              <a:rPr sz="1400" spc="-5" dirty="0">
                <a:latin typeface="Tahoma"/>
                <a:cs typeface="Tahoma"/>
              </a:rPr>
              <a:t>max, </a:t>
            </a:r>
            <a:r>
              <a:rPr sz="1400" dirty="0">
                <a:latin typeface="Tahoma"/>
                <a:cs typeface="Tahoma"/>
              </a:rPr>
              <a:t>38 byte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packets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  </a:t>
            </a:r>
            <a:r>
              <a:rPr sz="1400" spc="-5" dirty="0">
                <a:latin typeface="Tahoma"/>
                <a:cs typeface="Tahoma"/>
              </a:rPr>
              <a:t>fe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cpegw2-server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158.108.32.1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0.855 </a:t>
            </a:r>
            <a:r>
              <a:rPr sz="1400" spc="-5" dirty="0">
                <a:latin typeface="Tahoma"/>
                <a:cs typeface="Tahoma"/>
              </a:rPr>
              <a:t>ms  0.737 ms  0.700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  gb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cpegwbb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158.108.35.10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0.430 ms  0.409 ms  0.359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794000"/>
            <a:ext cx="3525838" cy="65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3 </a:t>
            </a:r>
            <a:r>
              <a:rPr sz="1400" spc="-5" dirty="0">
                <a:latin typeface="Tahoma"/>
                <a:cs typeface="Tahoma"/>
              </a:rPr>
              <a:t>158.108.254.37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158.108.254.37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0.488</a:t>
            </a:r>
            <a:r>
              <a:rPr sz="1400" spc="-2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4 </a:t>
            </a:r>
            <a:r>
              <a:rPr sz="1400" spc="-5" dirty="0">
                <a:latin typeface="Tahoma"/>
                <a:cs typeface="Tahoma"/>
              </a:rPr>
              <a:t>158.108.251.54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158.108.251.54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0.558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5 </a:t>
            </a:r>
            <a:r>
              <a:rPr sz="1400" spc="-5" dirty="0">
                <a:latin typeface="Tahoma"/>
                <a:cs typeface="Tahoma"/>
              </a:rPr>
              <a:t>158.108.251.57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1.121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00" y="2794000"/>
            <a:ext cx="755650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indent="-4763" algn="just"/>
            <a:r>
              <a:rPr lang="th-TH" sz="1400">
                <a:latin typeface="Tahoma" pitchFamily="34" charset="0"/>
                <a:cs typeface="Tahoma" pitchFamily="34" charset="0"/>
              </a:rPr>
              <a:t>0.469 ms  0.617 ms  0.919 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89525" y="2794000"/>
            <a:ext cx="757238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0.401 ms  0.733 ms</a:t>
            </a:r>
          </a:p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1.046 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125" y="3433763"/>
            <a:ext cx="6569075" cy="1081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6 202.28.213.1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202.28.213.1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1.311 ms  </a:t>
            </a:r>
            <a:r>
              <a:rPr sz="1400" spc="-10" dirty="0">
                <a:latin typeface="Tahoma"/>
                <a:cs typeface="Tahoma"/>
              </a:rPr>
              <a:t>1.758 </a:t>
            </a:r>
            <a:r>
              <a:rPr sz="1400" dirty="0">
                <a:latin typeface="Tahoma"/>
                <a:cs typeface="Tahoma"/>
              </a:rPr>
              <a:t>ms  1.154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7 202.28.212.29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202.28.212.29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1.531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1.445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1.189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8 202.28.212.2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1.456 ms  1.532 ms  1.151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9  </a:t>
            </a:r>
            <a:r>
              <a:rPr sz="1400" spc="-5" dirty="0">
                <a:latin typeface="Tahoma"/>
                <a:cs typeface="Tahoma"/>
              </a:rPr>
              <a:t>S1-1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R00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LA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POP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uni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net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th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202.28.28.162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226.026 ms  226.043 ms  225.962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10 63.216.18.53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63.216.18.53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spc="-5" dirty="0">
                <a:latin typeface="Tahoma"/>
                <a:cs typeface="Tahoma"/>
              </a:rPr>
              <a:t>253.741 </a:t>
            </a:r>
            <a:r>
              <a:rPr sz="1400" dirty="0">
                <a:latin typeface="Tahoma"/>
                <a:cs typeface="Tahoma"/>
              </a:rPr>
              <a:t>ms  239.317 ms  249.022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" y="4500563"/>
            <a:ext cx="6907213" cy="1074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11  snvang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losang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198.32.8.95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233.765 ms  239.165 ms  240.522 ms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12  dnvrng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snvang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198.32.8.2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258.216 ms  258.599 ms </a:t>
            </a:r>
            <a:r>
              <a:rPr lang="th-TH" sz="1400">
                <a:latin typeface="Angsana New" charset="-34"/>
              </a:rPr>
              <a:t>*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  kscyng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dnvrng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198.32.8.14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269.012 ms  268.717 ms  318.331 ms</a:t>
            </a:r>
          </a:p>
          <a:p>
            <a:pPr marL="12700">
              <a:lnSpc>
                <a:spcPts val="1513"/>
              </a:lnSpc>
              <a:spcBef>
                <a:spcPts val="363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…  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3925" y="5354638"/>
            <a:ext cx="7254875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nox300gw1-PEER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UMASS-192-5-89-102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org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192.5.89.102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310.155 ms  310.240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5" y="5567363"/>
            <a:ext cx="6699250" cy="868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344.973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20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rt-106-8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128.119.2.193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323.127 ms  325.108 ms  313.802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21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rt-106-6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128.119.2.185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310.291 ms  321.111 ms  309.874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22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14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50186" name="object 11"/>
          <p:cNvSpPr>
            <a:spLocks/>
          </p:cNvSpPr>
          <p:nvPr/>
        </p:nvSpPr>
        <p:spPr bwMode="auto">
          <a:xfrm>
            <a:off x="468313" y="6165850"/>
            <a:ext cx="1223962" cy="692150"/>
          </a:xfrm>
          <a:custGeom>
            <a:avLst/>
            <a:gdLst/>
            <a:ahLst/>
            <a:cxnLst>
              <a:cxn ang="0">
                <a:pos x="0" y="345948"/>
              </a:cxn>
              <a:cxn ang="0">
                <a:pos x="11033" y="280210"/>
              </a:cxn>
              <a:cxn ang="0">
                <a:pos x="42765" y="218636"/>
              </a:cxn>
              <a:cxn ang="0">
                <a:pos x="93145" y="162386"/>
              </a:cxn>
              <a:cxn ang="0">
                <a:pos x="124686" y="136620"/>
              </a:cxn>
              <a:cxn ang="0">
                <a:pos x="160120" y="112619"/>
              </a:cxn>
              <a:cxn ang="0">
                <a:pos x="199191" y="90530"/>
              </a:cxn>
              <a:cxn ang="0">
                <a:pos x="241641" y="70496"/>
              </a:cxn>
              <a:cxn ang="0">
                <a:pos x="287214" y="52662"/>
              </a:cxn>
              <a:cxn ang="0">
                <a:pos x="335655" y="37175"/>
              </a:cxn>
              <a:cxn ang="0">
                <a:pos x="386706" y="24179"/>
              </a:cxn>
              <a:cxn ang="0">
                <a:pos x="440111" y="13818"/>
              </a:cxn>
              <a:cxn ang="0">
                <a:pos x="495613" y="6238"/>
              </a:cxn>
              <a:cxn ang="0">
                <a:pos x="552957" y="1583"/>
              </a:cxn>
              <a:cxn ang="0">
                <a:pos x="611885" y="0"/>
              </a:cxn>
              <a:cxn ang="0">
                <a:pos x="670816" y="1583"/>
              </a:cxn>
              <a:cxn ang="0">
                <a:pos x="728161" y="6238"/>
              </a:cxn>
              <a:cxn ang="0">
                <a:pos x="783665" y="13818"/>
              </a:cxn>
              <a:cxn ang="0">
                <a:pos x="837071" y="24179"/>
              </a:cxn>
              <a:cxn ang="0">
                <a:pos x="888122" y="37175"/>
              </a:cxn>
              <a:cxn ang="0">
                <a:pos x="936562" y="52662"/>
              </a:cxn>
              <a:cxn ang="0">
                <a:pos x="982135" y="70496"/>
              </a:cxn>
              <a:cxn ang="0">
                <a:pos x="1024585" y="90530"/>
              </a:cxn>
              <a:cxn ang="0">
                <a:pos x="1063655" y="112619"/>
              </a:cxn>
              <a:cxn ang="0">
                <a:pos x="1099089" y="136620"/>
              </a:cxn>
              <a:cxn ang="0">
                <a:pos x="1130629" y="162386"/>
              </a:cxn>
              <a:cxn ang="0">
                <a:pos x="1158021" y="189773"/>
              </a:cxn>
              <a:cxn ang="0">
                <a:pos x="1199332" y="248830"/>
              </a:cxn>
              <a:cxn ang="0">
                <a:pos x="1220971" y="312631"/>
              </a:cxn>
              <a:cxn ang="0">
                <a:pos x="1223771" y="345948"/>
              </a:cxn>
              <a:cxn ang="0">
                <a:pos x="1220971" y="379264"/>
              </a:cxn>
              <a:cxn ang="0">
                <a:pos x="1199332" y="443065"/>
              </a:cxn>
              <a:cxn ang="0">
                <a:pos x="1158021" y="502122"/>
              </a:cxn>
              <a:cxn ang="0">
                <a:pos x="1130629" y="529509"/>
              </a:cxn>
              <a:cxn ang="0">
                <a:pos x="1099089" y="555275"/>
              </a:cxn>
              <a:cxn ang="0">
                <a:pos x="1063655" y="579276"/>
              </a:cxn>
              <a:cxn ang="0">
                <a:pos x="1024585" y="601365"/>
              </a:cxn>
              <a:cxn ang="0">
                <a:pos x="982135" y="621399"/>
              </a:cxn>
              <a:cxn ang="0">
                <a:pos x="936562" y="639233"/>
              </a:cxn>
              <a:cxn ang="0">
                <a:pos x="888122" y="654720"/>
              </a:cxn>
              <a:cxn ang="0">
                <a:pos x="837071" y="667716"/>
              </a:cxn>
              <a:cxn ang="0">
                <a:pos x="783665" y="678077"/>
              </a:cxn>
              <a:cxn ang="0">
                <a:pos x="728161" y="685657"/>
              </a:cxn>
              <a:cxn ang="0">
                <a:pos x="670816" y="690312"/>
              </a:cxn>
              <a:cxn ang="0">
                <a:pos x="611885" y="691896"/>
              </a:cxn>
              <a:cxn ang="0">
                <a:pos x="552957" y="690312"/>
              </a:cxn>
              <a:cxn ang="0">
                <a:pos x="495613" y="685657"/>
              </a:cxn>
              <a:cxn ang="0">
                <a:pos x="440111" y="678077"/>
              </a:cxn>
              <a:cxn ang="0">
                <a:pos x="386706" y="667716"/>
              </a:cxn>
              <a:cxn ang="0">
                <a:pos x="335655" y="654720"/>
              </a:cxn>
              <a:cxn ang="0">
                <a:pos x="287214" y="639233"/>
              </a:cxn>
              <a:cxn ang="0">
                <a:pos x="241641" y="621399"/>
              </a:cxn>
              <a:cxn ang="0">
                <a:pos x="199191" y="601365"/>
              </a:cxn>
              <a:cxn ang="0">
                <a:pos x="160120" y="579276"/>
              </a:cxn>
              <a:cxn ang="0">
                <a:pos x="124686" y="555275"/>
              </a:cxn>
              <a:cxn ang="0">
                <a:pos x="93145" y="529509"/>
              </a:cxn>
              <a:cxn ang="0">
                <a:pos x="65752" y="502122"/>
              </a:cxn>
              <a:cxn ang="0">
                <a:pos x="24440" y="443065"/>
              </a:cxn>
              <a:cxn ang="0">
                <a:pos x="2801" y="379264"/>
              </a:cxn>
              <a:cxn ang="0">
                <a:pos x="0" y="345948"/>
              </a:cxn>
            </a:cxnLst>
            <a:rect l="0" t="0" r="r" b="b"/>
            <a:pathLst>
              <a:path w="1224280" h="692150">
                <a:moveTo>
                  <a:pt x="0" y="345948"/>
                </a:moveTo>
                <a:lnTo>
                  <a:pt x="11033" y="280210"/>
                </a:lnTo>
                <a:lnTo>
                  <a:pt x="42765" y="218636"/>
                </a:lnTo>
                <a:lnTo>
                  <a:pt x="93145" y="162386"/>
                </a:lnTo>
                <a:lnTo>
                  <a:pt x="124686" y="136620"/>
                </a:lnTo>
                <a:lnTo>
                  <a:pt x="160120" y="112619"/>
                </a:lnTo>
                <a:lnTo>
                  <a:pt x="199191" y="90530"/>
                </a:lnTo>
                <a:lnTo>
                  <a:pt x="241641" y="70496"/>
                </a:lnTo>
                <a:lnTo>
                  <a:pt x="287214" y="52662"/>
                </a:lnTo>
                <a:lnTo>
                  <a:pt x="335655" y="37175"/>
                </a:lnTo>
                <a:lnTo>
                  <a:pt x="386706" y="24179"/>
                </a:lnTo>
                <a:lnTo>
                  <a:pt x="440111" y="13818"/>
                </a:lnTo>
                <a:lnTo>
                  <a:pt x="495613" y="6238"/>
                </a:lnTo>
                <a:lnTo>
                  <a:pt x="552957" y="1583"/>
                </a:lnTo>
                <a:lnTo>
                  <a:pt x="611885" y="0"/>
                </a:lnTo>
                <a:lnTo>
                  <a:pt x="670816" y="1583"/>
                </a:lnTo>
                <a:lnTo>
                  <a:pt x="728161" y="6238"/>
                </a:lnTo>
                <a:lnTo>
                  <a:pt x="783665" y="13818"/>
                </a:lnTo>
                <a:lnTo>
                  <a:pt x="837071" y="24179"/>
                </a:lnTo>
                <a:lnTo>
                  <a:pt x="888122" y="37175"/>
                </a:lnTo>
                <a:lnTo>
                  <a:pt x="936562" y="52662"/>
                </a:lnTo>
                <a:lnTo>
                  <a:pt x="982135" y="70496"/>
                </a:lnTo>
                <a:lnTo>
                  <a:pt x="1024585" y="90530"/>
                </a:lnTo>
                <a:lnTo>
                  <a:pt x="1063655" y="112619"/>
                </a:lnTo>
                <a:lnTo>
                  <a:pt x="1099089" y="136620"/>
                </a:lnTo>
                <a:lnTo>
                  <a:pt x="1130629" y="162386"/>
                </a:lnTo>
                <a:lnTo>
                  <a:pt x="1158021" y="189773"/>
                </a:lnTo>
                <a:lnTo>
                  <a:pt x="1199332" y="248830"/>
                </a:lnTo>
                <a:lnTo>
                  <a:pt x="1220971" y="312631"/>
                </a:lnTo>
                <a:lnTo>
                  <a:pt x="1223771" y="345948"/>
                </a:lnTo>
                <a:lnTo>
                  <a:pt x="1220971" y="379264"/>
                </a:lnTo>
                <a:lnTo>
                  <a:pt x="1199332" y="443065"/>
                </a:lnTo>
                <a:lnTo>
                  <a:pt x="1158021" y="502122"/>
                </a:lnTo>
                <a:lnTo>
                  <a:pt x="1130629" y="529509"/>
                </a:lnTo>
                <a:lnTo>
                  <a:pt x="1099089" y="555275"/>
                </a:lnTo>
                <a:lnTo>
                  <a:pt x="1063655" y="579276"/>
                </a:lnTo>
                <a:lnTo>
                  <a:pt x="1024585" y="601365"/>
                </a:lnTo>
                <a:lnTo>
                  <a:pt x="982135" y="621399"/>
                </a:lnTo>
                <a:lnTo>
                  <a:pt x="936562" y="639233"/>
                </a:lnTo>
                <a:lnTo>
                  <a:pt x="888122" y="654720"/>
                </a:lnTo>
                <a:lnTo>
                  <a:pt x="837071" y="667716"/>
                </a:lnTo>
                <a:lnTo>
                  <a:pt x="783665" y="678077"/>
                </a:lnTo>
                <a:lnTo>
                  <a:pt x="728161" y="685657"/>
                </a:lnTo>
                <a:lnTo>
                  <a:pt x="670816" y="690312"/>
                </a:lnTo>
                <a:lnTo>
                  <a:pt x="611885" y="691896"/>
                </a:lnTo>
                <a:lnTo>
                  <a:pt x="552957" y="690312"/>
                </a:lnTo>
                <a:lnTo>
                  <a:pt x="495613" y="685657"/>
                </a:lnTo>
                <a:lnTo>
                  <a:pt x="440111" y="678077"/>
                </a:lnTo>
                <a:lnTo>
                  <a:pt x="386706" y="667716"/>
                </a:lnTo>
                <a:lnTo>
                  <a:pt x="335655" y="654720"/>
                </a:lnTo>
                <a:lnTo>
                  <a:pt x="287214" y="639233"/>
                </a:lnTo>
                <a:lnTo>
                  <a:pt x="241641" y="621399"/>
                </a:lnTo>
                <a:lnTo>
                  <a:pt x="199191" y="601365"/>
                </a:lnTo>
                <a:lnTo>
                  <a:pt x="160120" y="579276"/>
                </a:lnTo>
                <a:lnTo>
                  <a:pt x="124686" y="555275"/>
                </a:lnTo>
                <a:lnTo>
                  <a:pt x="93145" y="529509"/>
                </a:lnTo>
                <a:lnTo>
                  <a:pt x="65752" y="502122"/>
                </a:lnTo>
                <a:lnTo>
                  <a:pt x="24440" y="443065"/>
                </a:lnTo>
                <a:lnTo>
                  <a:pt x="2801" y="379264"/>
                </a:lnTo>
                <a:lnTo>
                  <a:pt x="0" y="34594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9125" y="6438900"/>
            <a:ext cx="508000" cy="209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23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20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5018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C4AD6F9-7F14-474B-81CA-812E50E58D56}" type="slidenum">
              <a:rPr lang="th-TH">
                <a:solidFill>
                  <a:schemeClr val="tx1"/>
                </a:solidFill>
              </a:rPr>
              <a:pPr marL="209550"/>
              <a:t>43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1203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51204" name="object 5"/>
          <p:cNvSpPr>
            <a:spLocks noChangeArrowheads="1"/>
          </p:cNvSpPr>
          <p:nvPr/>
        </p:nvSpPr>
        <p:spPr bwMode="auto">
          <a:xfrm>
            <a:off x="900113" y="1916113"/>
            <a:ext cx="7650162" cy="4681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2D0B2E8-EB87-40B8-8305-A4AA0F39A2C7}" type="slidenum">
              <a:rPr lang="th-TH">
                <a:solidFill>
                  <a:schemeClr val="tx1"/>
                </a:solidFill>
              </a:rPr>
              <a:pPr marL="209550"/>
              <a:t>44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2227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52228" name="object 5"/>
          <p:cNvSpPr>
            <a:spLocks noChangeArrowheads="1"/>
          </p:cNvSpPr>
          <p:nvPr/>
        </p:nvSpPr>
        <p:spPr bwMode="auto">
          <a:xfrm>
            <a:off x="468313" y="2133600"/>
            <a:ext cx="8320087" cy="4065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5A9B81-136C-425B-92C4-D71EE4924410}" type="slidenum">
              <a:rPr lang="th-TH">
                <a:solidFill>
                  <a:schemeClr val="tx1"/>
                </a:solidFill>
              </a:rPr>
              <a:pPr marL="209550"/>
              <a:t>45</a:t>
            </a:fld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9575"/>
            <a:ext cx="62753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Example GUI </a:t>
            </a:r>
            <a:r>
              <a:rPr sz="3200" dirty="0"/>
              <a:t>Traceroute</a:t>
            </a:r>
            <a:r>
              <a:rPr sz="3200" spc="-30" dirty="0"/>
              <a:t> </a:t>
            </a:r>
            <a:r>
              <a:rPr sz="3200" dirty="0"/>
              <a:t>program</a:t>
            </a:r>
            <a:r>
              <a:rPr dirty="0"/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1079500"/>
            <a:ext cx="7629525" cy="547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solidFill>
                  <a:srgbClr val="333399"/>
                </a:solidFill>
                <a:latin typeface="Tahoma"/>
                <a:cs typeface="Tahoma"/>
              </a:rPr>
              <a:t>Open Visual Traceroute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36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Ubuntu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3251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53252" name="object 5"/>
          <p:cNvSpPr>
            <a:spLocks noChangeArrowheads="1"/>
          </p:cNvSpPr>
          <p:nvPr/>
        </p:nvSpPr>
        <p:spPr bwMode="auto">
          <a:xfrm>
            <a:off x="1116013" y="1989138"/>
            <a:ext cx="7343775" cy="4130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825" y="6257925"/>
            <a:ext cx="7104063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85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install 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Ubuntu: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  <a:hlinkClick r:id="rId3"/>
              </a:rPr>
              <a:t>http://www.thefanclub.co.za/how-to/how-install-open-visual-traceroute-ubuntu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2874962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Assignment</a:t>
            </a:r>
          </a:p>
        </p:txBody>
      </p:sp>
      <p:sp>
        <p:nvSpPr>
          <p:cNvPr id="542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ECB57B7-5DEE-4531-B3C1-A331D8227101}" type="slidenum">
              <a:rPr lang="th-TH">
                <a:solidFill>
                  <a:schemeClr val="tx1"/>
                </a:solidFill>
              </a:rPr>
              <a:pPr marL="209550"/>
              <a:t>47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5" y="2166938"/>
            <a:ext cx="6921500" cy="351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Select </a:t>
            </a:r>
            <a:r>
              <a:rPr sz="2400" dirty="0">
                <a:latin typeface="Tahoma"/>
                <a:cs typeface="Tahoma"/>
              </a:rPr>
              <a:t>2 URLs </a:t>
            </a:r>
            <a:r>
              <a:rPr sz="2400" spc="-5" dirty="0">
                <a:latin typeface="Tahoma"/>
                <a:cs typeface="Tahoma"/>
              </a:rPr>
              <a:t>from </a:t>
            </a:r>
            <a:r>
              <a:rPr sz="240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site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world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Not the </a:t>
            </a:r>
            <a:r>
              <a:rPr sz="2000" dirty="0">
                <a:latin typeface="Tahoma"/>
                <a:cs typeface="Tahoma"/>
              </a:rPr>
              <a:t>same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continent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different times </a:t>
            </a:r>
            <a:r>
              <a:rPr sz="2000" dirty="0">
                <a:latin typeface="Tahoma"/>
                <a:cs typeface="Tahoma"/>
              </a:rPr>
              <a:t>(e.g. 9AM, 3PM, 11PM)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day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ping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traceroute </a:t>
            </a:r>
            <a:r>
              <a:rPr sz="2000" dirty="0">
                <a:latin typeface="Tahoma"/>
                <a:cs typeface="Tahoma"/>
              </a:rPr>
              <a:t>(from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machine)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Create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an example graphical </a:t>
            </a:r>
            <a:r>
              <a:rPr sz="2000" spc="-5" dirty="0">
                <a:latin typeface="Tahoma"/>
                <a:cs typeface="Tahoma"/>
              </a:rPr>
              <a:t>route for each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URL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comparison table for </a:t>
            </a:r>
            <a:r>
              <a:rPr sz="2000" dirty="0">
                <a:latin typeface="Tahoma"/>
                <a:cs typeface="Tahoma"/>
              </a:rPr>
              <a:t>different </a:t>
            </a:r>
            <a:r>
              <a:rPr sz="2000" spc="-5" dirty="0">
                <a:latin typeface="Tahoma"/>
                <a:cs typeface="Tahoma"/>
              </a:rPr>
              <a:t>times </a:t>
            </a:r>
            <a:r>
              <a:rPr sz="2000" dirty="0">
                <a:latin typeface="Tahoma"/>
                <a:cs typeface="Tahoma"/>
              </a:rPr>
              <a:t>/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sites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  <a:tab pos="4130675" algn="l"/>
              </a:tabLst>
              <a:defRPr/>
            </a:pPr>
            <a:r>
              <a:rPr sz="2400" b="1" dirty="0">
                <a:solidFill>
                  <a:srgbClr val="C00000"/>
                </a:solidFill>
                <a:latin typeface="Tahoma"/>
                <a:cs typeface="Tahoma"/>
              </a:rPr>
              <a:t>Summarize</a:t>
            </a:r>
            <a:r>
              <a:rPr sz="2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criticize	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results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416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Ping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52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71D4E4B-892B-47F0-87D2-6E29F851412C}" type="slidenum">
              <a:rPr lang="th-TH">
                <a:solidFill>
                  <a:schemeClr val="tx1"/>
                </a:solidFill>
              </a:rPr>
              <a:pPr marL="209550"/>
              <a:t>48</a:t>
            </a:fld>
            <a:endParaRPr lang="th-TH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88" y="2136775"/>
          <a:ext cx="8143875" cy="4095750"/>
        </p:xfrm>
        <a:graphic>
          <a:graphicData uri="http://schemas.openxmlformats.org/drawingml/2006/table">
            <a:tbl>
              <a:tblPr/>
              <a:tblGrid>
                <a:gridCol w="642937"/>
                <a:gridCol w="4929188"/>
                <a:gridCol w="1285875"/>
                <a:gridCol w="1285875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Pin</a:t>
                      </a: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hlinkClick r:id="rId2"/>
                        </a:rPr>
                        <a:t>g www.umass.edu</a:t>
                      </a: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results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423863" marR="0" lvl="0" indent="-153988" algn="l" defTabSz="914400" rtl="0" eaLnBrk="1" fontAlgn="base" latinLnBrk="0" hangingPunct="1">
                        <a:lnSpc>
                          <a:spcPts val="1513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Average  (ms)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 loss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9AM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[128.119.101.5] with 32 bytes of data: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4138" marR="0" lvl="0" indent="0" algn="just" defTabSz="9144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Reply from 128.119.101.5: bytes=32 time=322ms TTL=127  Reply from 128.119.101.5: bytes=32 time=506ms TTL=127  Reply from 128.119.101.5: bytes=32 time=502ms TTL=127  Reply from 128.119.101.5: bytes=32 time=325ms TTL=127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Node-to-node</a:t>
            </a:r>
            <a:r>
              <a:rPr spc="-100" dirty="0"/>
              <a:t> </a:t>
            </a:r>
            <a:r>
              <a:rPr dirty="0"/>
              <a:t>delivery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12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5221288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4429125" y="3141663"/>
            <a:ext cx="86360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359663"/>
              </a:cxn>
            </a:cxnLst>
            <a:rect l="0" t="0" r="r" b="b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5219700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7091363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6227763" y="3500438"/>
            <a:ext cx="8636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8" y="1524"/>
              </a:cxn>
            </a:cxnLst>
            <a:rect l="0" t="0" r="r" b="b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/>
            <a:ahLst/>
            <a:cxnLst>
              <a:cxn ang="0">
                <a:pos x="1407" y="744476"/>
              </a:cxn>
              <a:cxn ang="0">
                <a:pos x="12434" y="653715"/>
              </a:cxn>
              <a:cxn ang="0">
                <a:pos x="33891" y="566379"/>
              </a:cxn>
              <a:cxn ang="0">
                <a:pos x="65156" y="483060"/>
              </a:cxn>
              <a:cxn ang="0">
                <a:pos x="105608" y="404352"/>
              </a:cxn>
              <a:cxn ang="0">
                <a:pos x="154622" y="330848"/>
              </a:cxn>
              <a:cxn ang="0">
                <a:pos x="211578" y="263142"/>
              </a:cxn>
              <a:cxn ang="0">
                <a:pos x="275853" y="201825"/>
              </a:cxn>
              <a:cxn ang="0">
                <a:pos x="346824" y="147492"/>
              </a:cxn>
              <a:cxn ang="0">
                <a:pos x="423869" y="100736"/>
              </a:cxn>
              <a:cxn ang="0">
                <a:pos x="506366" y="62150"/>
              </a:cxn>
              <a:cxn ang="0">
                <a:pos x="593693" y="32327"/>
              </a:cxn>
              <a:cxn ang="0">
                <a:pos x="685227" y="11860"/>
              </a:cxn>
              <a:cxn ang="0">
                <a:pos x="780346" y="1342"/>
              </a:cxn>
              <a:cxn ang="0">
                <a:pos x="877765" y="1342"/>
              </a:cxn>
              <a:cxn ang="0">
                <a:pos x="972884" y="11860"/>
              </a:cxn>
              <a:cxn ang="0">
                <a:pos x="1064418" y="32327"/>
              </a:cxn>
              <a:cxn ang="0">
                <a:pos x="1151745" y="62150"/>
              </a:cxn>
              <a:cxn ang="0">
                <a:pos x="1234242" y="100736"/>
              </a:cxn>
              <a:cxn ang="0">
                <a:pos x="1311287" y="147492"/>
              </a:cxn>
              <a:cxn ang="0">
                <a:pos x="1382258" y="201825"/>
              </a:cxn>
              <a:cxn ang="0">
                <a:pos x="1446533" y="263142"/>
              </a:cxn>
              <a:cxn ang="0">
                <a:pos x="1503489" y="330848"/>
              </a:cxn>
              <a:cxn ang="0">
                <a:pos x="1552503" y="404352"/>
              </a:cxn>
              <a:cxn ang="0">
                <a:pos x="1592955" y="483060"/>
              </a:cxn>
              <a:cxn ang="0">
                <a:pos x="1624220" y="566379"/>
              </a:cxn>
              <a:cxn ang="0">
                <a:pos x="1645677" y="653715"/>
              </a:cxn>
              <a:cxn ang="0">
                <a:pos x="1656704" y="744476"/>
              </a:cxn>
              <a:cxn ang="0">
                <a:pos x="1656704" y="837435"/>
              </a:cxn>
              <a:cxn ang="0">
                <a:pos x="1645677" y="928196"/>
              </a:cxn>
              <a:cxn ang="0">
                <a:pos x="1624220" y="1015532"/>
              </a:cxn>
              <a:cxn ang="0">
                <a:pos x="1592955" y="1098851"/>
              </a:cxn>
              <a:cxn ang="0">
                <a:pos x="1552503" y="1177559"/>
              </a:cxn>
              <a:cxn ang="0">
                <a:pos x="1503489" y="1251063"/>
              </a:cxn>
              <a:cxn ang="0">
                <a:pos x="1446533" y="1318769"/>
              </a:cxn>
              <a:cxn ang="0">
                <a:pos x="1382258" y="1380086"/>
              </a:cxn>
              <a:cxn ang="0">
                <a:pos x="1311287" y="1434419"/>
              </a:cxn>
              <a:cxn ang="0">
                <a:pos x="1234242" y="1481175"/>
              </a:cxn>
              <a:cxn ang="0">
                <a:pos x="1151745" y="1519761"/>
              </a:cxn>
              <a:cxn ang="0">
                <a:pos x="1064418" y="1549584"/>
              </a:cxn>
              <a:cxn ang="0">
                <a:pos x="972884" y="1570051"/>
              </a:cxn>
              <a:cxn ang="0">
                <a:pos x="877765" y="1580569"/>
              </a:cxn>
              <a:cxn ang="0">
                <a:pos x="780346" y="1580569"/>
              </a:cxn>
              <a:cxn ang="0">
                <a:pos x="685227" y="1570051"/>
              </a:cxn>
              <a:cxn ang="0">
                <a:pos x="593693" y="1549584"/>
              </a:cxn>
              <a:cxn ang="0">
                <a:pos x="506366" y="1519761"/>
              </a:cxn>
              <a:cxn ang="0">
                <a:pos x="423869" y="1481175"/>
              </a:cxn>
              <a:cxn ang="0">
                <a:pos x="346824" y="1434419"/>
              </a:cxn>
              <a:cxn ang="0">
                <a:pos x="275853" y="1380086"/>
              </a:cxn>
              <a:cxn ang="0">
                <a:pos x="211578" y="1318769"/>
              </a:cxn>
              <a:cxn ang="0">
                <a:pos x="154622" y="1251063"/>
              </a:cxn>
              <a:cxn ang="0">
                <a:pos x="105608" y="1177559"/>
              </a:cxn>
              <a:cxn ang="0">
                <a:pos x="65156" y="1098851"/>
              </a:cxn>
              <a:cxn ang="0">
                <a:pos x="33891" y="1015532"/>
              </a:cxn>
              <a:cxn ang="0">
                <a:pos x="12434" y="928196"/>
              </a:cxn>
              <a:cxn ang="0">
                <a:pos x="1407" y="837435"/>
              </a:cxn>
            </a:cxnLst>
            <a:rect l="0" t="0" r="r" b="b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/>
            <a:ahLst/>
            <a:cxnLst>
              <a:cxn ang="0">
                <a:pos x="1406" y="744476"/>
              </a:cxn>
              <a:cxn ang="0">
                <a:pos x="12421" y="653715"/>
              </a:cxn>
              <a:cxn ang="0">
                <a:pos x="33857" y="566379"/>
              </a:cxn>
              <a:cxn ang="0">
                <a:pos x="65091" y="483060"/>
              </a:cxn>
              <a:cxn ang="0">
                <a:pos x="105502" y="404352"/>
              </a:cxn>
              <a:cxn ang="0">
                <a:pos x="154469" y="330848"/>
              </a:cxn>
              <a:cxn ang="0">
                <a:pos x="211370" y="263142"/>
              </a:cxn>
              <a:cxn ang="0">
                <a:pos x="275583" y="201825"/>
              </a:cxn>
              <a:cxn ang="0">
                <a:pos x="346488" y="147492"/>
              </a:cxn>
              <a:cxn ang="0">
                <a:pos x="423462" y="100736"/>
              </a:cxn>
              <a:cxn ang="0">
                <a:pos x="505884" y="62150"/>
              </a:cxn>
              <a:cxn ang="0">
                <a:pos x="593133" y="32327"/>
              </a:cxn>
              <a:cxn ang="0">
                <a:pos x="684587" y="11860"/>
              </a:cxn>
              <a:cxn ang="0">
                <a:pos x="779625" y="1342"/>
              </a:cxn>
              <a:cxn ang="0">
                <a:pos x="876962" y="1342"/>
              </a:cxn>
              <a:cxn ang="0">
                <a:pos x="972000" y="11860"/>
              </a:cxn>
              <a:cxn ang="0">
                <a:pos x="1063454" y="32327"/>
              </a:cxn>
              <a:cxn ang="0">
                <a:pos x="1150703" y="62150"/>
              </a:cxn>
              <a:cxn ang="0">
                <a:pos x="1233125" y="100736"/>
              </a:cxn>
              <a:cxn ang="0">
                <a:pos x="1310099" y="147492"/>
              </a:cxn>
              <a:cxn ang="0">
                <a:pos x="1381004" y="201825"/>
              </a:cxn>
              <a:cxn ang="0">
                <a:pos x="1445217" y="263142"/>
              </a:cxn>
              <a:cxn ang="0">
                <a:pos x="1502118" y="330848"/>
              </a:cxn>
              <a:cxn ang="0">
                <a:pos x="1551085" y="404352"/>
              </a:cxn>
              <a:cxn ang="0">
                <a:pos x="1591496" y="483060"/>
              </a:cxn>
              <a:cxn ang="0">
                <a:pos x="1622730" y="566379"/>
              </a:cxn>
              <a:cxn ang="0">
                <a:pos x="1644166" y="653715"/>
              </a:cxn>
              <a:cxn ang="0">
                <a:pos x="1655181" y="744476"/>
              </a:cxn>
              <a:cxn ang="0">
                <a:pos x="1655181" y="837435"/>
              </a:cxn>
              <a:cxn ang="0">
                <a:pos x="1644166" y="928196"/>
              </a:cxn>
              <a:cxn ang="0">
                <a:pos x="1622730" y="1015532"/>
              </a:cxn>
              <a:cxn ang="0">
                <a:pos x="1591496" y="1098851"/>
              </a:cxn>
              <a:cxn ang="0">
                <a:pos x="1551085" y="1177559"/>
              </a:cxn>
              <a:cxn ang="0">
                <a:pos x="1502118" y="1251063"/>
              </a:cxn>
              <a:cxn ang="0">
                <a:pos x="1445217" y="1318769"/>
              </a:cxn>
              <a:cxn ang="0">
                <a:pos x="1381004" y="1380086"/>
              </a:cxn>
              <a:cxn ang="0">
                <a:pos x="1310099" y="1434419"/>
              </a:cxn>
              <a:cxn ang="0">
                <a:pos x="1233125" y="1481175"/>
              </a:cxn>
              <a:cxn ang="0">
                <a:pos x="1150703" y="1519761"/>
              </a:cxn>
              <a:cxn ang="0">
                <a:pos x="1063454" y="1549584"/>
              </a:cxn>
              <a:cxn ang="0">
                <a:pos x="972000" y="1570051"/>
              </a:cxn>
              <a:cxn ang="0">
                <a:pos x="876962" y="1580569"/>
              </a:cxn>
              <a:cxn ang="0">
                <a:pos x="779625" y="1580569"/>
              </a:cxn>
              <a:cxn ang="0">
                <a:pos x="684587" y="1570051"/>
              </a:cxn>
              <a:cxn ang="0">
                <a:pos x="593133" y="1549584"/>
              </a:cxn>
              <a:cxn ang="0">
                <a:pos x="505884" y="1519761"/>
              </a:cxn>
              <a:cxn ang="0">
                <a:pos x="423462" y="1481175"/>
              </a:cxn>
              <a:cxn ang="0">
                <a:pos x="346488" y="1434419"/>
              </a:cxn>
              <a:cxn ang="0">
                <a:pos x="275583" y="1380086"/>
              </a:cxn>
              <a:cxn ang="0">
                <a:pos x="211370" y="1318769"/>
              </a:cxn>
              <a:cxn ang="0">
                <a:pos x="154469" y="1251063"/>
              </a:cxn>
              <a:cxn ang="0">
                <a:pos x="105502" y="1177559"/>
              </a:cxn>
              <a:cxn ang="0">
                <a:pos x="65091" y="1098851"/>
              </a:cxn>
              <a:cxn ang="0">
                <a:pos x="33857" y="1015532"/>
              </a:cxn>
              <a:cxn ang="0">
                <a:pos x="12421" y="928196"/>
              </a:cxn>
              <a:cxn ang="0">
                <a:pos x="1406" y="837435"/>
              </a:cxn>
            </a:cxnLst>
            <a:rect l="0" t="0" r="r" b="b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1474788" y="2519363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2555875" y="2879725"/>
            <a:ext cx="863600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70103"/>
              </a:cxn>
            </a:cxnLst>
            <a:rect l="0" t="0" r="r" b="b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35150" y="6092825"/>
            <a:ext cx="6075363" cy="368300"/>
          </a:xfrm>
          <a:prstGeom prst="rect">
            <a:avLst/>
          </a:prstGeom>
          <a:solidFill>
            <a:srgbClr val="0000FF"/>
          </a:solidFill>
        </p:spPr>
        <p:txBody>
          <a:bodyPr lIns="0" rIns="0" bIns="0">
            <a:spAutoFit/>
          </a:bodyPr>
          <a:lstStyle/>
          <a:p>
            <a:pPr marL="92075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MAC 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communicate between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287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B310B929-73DF-445E-A786-F1BD37FE8CD4}" type="slidenum">
              <a:rPr lang="th-TH"/>
              <a:pPr marL="12223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Source-to-destination</a:t>
            </a:r>
            <a:r>
              <a:rPr spc="-135" dirty="0"/>
              <a:t> </a:t>
            </a:r>
            <a:r>
              <a:rPr dirty="0"/>
              <a:t>delivery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403350" y="1827213"/>
            <a:ext cx="6338888" cy="4265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1116013" y="2060575"/>
            <a:ext cx="1608137" cy="1571625"/>
          </a:xfrm>
          <a:custGeom>
            <a:avLst/>
            <a:gdLst/>
            <a:ahLst/>
            <a:cxnLst>
              <a:cxn ang="0">
                <a:pos x="1467" y="737769"/>
              </a:cxn>
              <a:cxn ang="0">
                <a:pos x="12951" y="644419"/>
              </a:cxn>
              <a:cxn ang="0">
                <a:pos x="35276" y="554757"/>
              </a:cxn>
              <a:cxn ang="0">
                <a:pos x="67769" y="469441"/>
              </a:cxn>
              <a:cxn ang="0">
                <a:pos x="109756" y="389128"/>
              </a:cxn>
              <a:cxn ang="0">
                <a:pos x="160565" y="314475"/>
              </a:cxn>
              <a:cxn ang="0">
                <a:pos x="219523" y="246142"/>
              </a:cxn>
              <a:cxn ang="0">
                <a:pos x="285959" y="184786"/>
              </a:cxn>
              <a:cxn ang="0">
                <a:pos x="359198" y="131064"/>
              </a:cxn>
              <a:cxn ang="0">
                <a:pos x="438568" y="85635"/>
              </a:cxn>
              <a:cxn ang="0">
                <a:pos x="523397" y="49156"/>
              </a:cxn>
              <a:cxn ang="0">
                <a:pos x="613012" y="22286"/>
              </a:cxn>
              <a:cxn ang="0">
                <a:pos x="706741" y="5681"/>
              </a:cxn>
              <a:cxn ang="0">
                <a:pos x="803909" y="0"/>
              </a:cxn>
              <a:cxn ang="0">
                <a:pos x="901078" y="5681"/>
              </a:cxn>
              <a:cxn ang="0">
                <a:pos x="994807" y="22286"/>
              </a:cxn>
              <a:cxn ang="0">
                <a:pos x="1084422" y="49156"/>
              </a:cxn>
              <a:cxn ang="0">
                <a:pos x="1169251" y="85635"/>
              </a:cxn>
              <a:cxn ang="0">
                <a:pos x="1248621" y="131064"/>
              </a:cxn>
              <a:cxn ang="0">
                <a:pos x="1321860" y="184786"/>
              </a:cxn>
              <a:cxn ang="0">
                <a:pos x="1388296" y="246142"/>
              </a:cxn>
              <a:cxn ang="0">
                <a:pos x="1447254" y="314475"/>
              </a:cxn>
              <a:cxn ang="0">
                <a:pos x="1498063" y="389128"/>
              </a:cxn>
              <a:cxn ang="0">
                <a:pos x="1540050" y="469441"/>
              </a:cxn>
              <a:cxn ang="0">
                <a:pos x="1572543" y="554757"/>
              </a:cxn>
              <a:cxn ang="0">
                <a:pos x="1594868" y="644419"/>
              </a:cxn>
              <a:cxn ang="0">
                <a:pos x="1606352" y="737769"/>
              </a:cxn>
              <a:cxn ang="0">
                <a:pos x="1606352" y="833474"/>
              </a:cxn>
              <a:cxn ang="0">
                <a:pos x="1594868" y="926824"/>
              </a:cxn>
              <a:cxn ang="0">
                <a:pos x="1572543" y="1016486"/>
              </a:cxn>
              <a:cxn ang="0">
                <a:pos x="1540050" y="1101802"/>
              </a:cxn>
              <a:cxn ang="0">
                <a:pos x="1498063" y="1182115"/>
              </a:cxn>
              <a:cxn ang="0">
                <a:pos x="1447254" y="1256768"/>
              </a:cxn>
              <a:cxn ang="0">
                <a:pos x="1388296" y="1325101"/>
              </a:cxn>
              <a:cxn ang="0">
                <a:pos x="1321860" y="1386457"/>
              </a:cxn>
              <a:cxn ang="0">
                <a:pos x="1248621" y="1440179"/>
              </a:cxn>
              <a:cxn ang="0">
                <a:pos x="1169251" y="1485608"/>
              </a:cxn>
              <a:cxn ang="0">
                <a:pos x="1084422" y="1522087"/>
              </a:cxn>
              <a:cxn ang="0">
                <a:pos x="994807" y="1548957"/>
              </a:cxn>
              <a:cxn ang="0">
                <a:pos x="901078" y="1565562"/>
              </a:cxn>
              <a:cxn ang="0">
                <a:pos x="803909" y="1571244"/>
              </a:cxn>
              <a:cxn ang="0">
                <a:pos x="706741" y="1565562"/>
              </a:cxn>
              <a:cxn ang="0">
                <a:pos x="613012" y="1548957"/>
              </a:cxn>
              <a:cxn ang="0">
                <a:pos x="523397" y="1522087"/>
              </a:cxn>
              <a:cxn ang="0">
                <a:pos x="438568" y="1485608"/>
              </a:cxn>
              <a:cxn ang="0">
                <a:pos x="359198" y="1440179"/>
              </a:cxn>
              <a:cxn ang="0">
                <a:pos x="285959" y="1386457"/>
              </a:cxn>
              <a:cxn ang="0">
                <a:pos x="219523" y="1325101"/>
              </a:cxn>
              <a:cxn ang="0">
                <a:pos x="160565" y="1256768"/>
              </a:cxn>
              <a:cxn ang="0">
                <a:pos x="109756" y="1182115"/>
              </a:cxn>
              <a:cxn ang="0">
                <a:pos x="67769" y="1101802"/>
              </a:cxn>
              <a:cxn ang="0">
                <a:pos x="35276" y="1016486"/>
              </a:cxn>
              <a:cxn ang="0">
                <a:pos x="12951" y="926824"/>
              </a:cxn>
              <a:cxn ang="0">
                <a:pos x="1467" y="833474"/>
              </a:cxn>
            </a:cxnLst>
            <a:rect l="0" t="0" r="r" b="b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20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5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5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6565900" y="2773363"/>
            <a:ext cx="1606550" cy="1571625"/>
          </a:xfrm>
          <a:custGeom>
            <a:avLst/>
            <a:gdLst/>
            <a:ahLst/>
            <a:cxnLst>
              <a:cxn ang="0">
                <a:pos x="1467" y="737769"/>
              </a:cxn>
              <a:cxn ang="0">
                <a:pos x="12951" y="644419"/>
              </a:cxn>
              <a:cxn ang="0">
                <a:pos x="35276" y="554757"/>
              </a:cxn>
              <a:cxn ang="0">
                <a:pos x="67769" y="469441"/>
              </a:cxn>
              <a:cxn ang="0">
                <a:pos x="109756" y="389128"/>
              </a:cxn>
              <a:cxn ang="0">
                <a:pos x="160565" y="314475"/>
              </a:cxn>
              <a:cxn ang="0">
                <a:pos x="219523" y="246142"/>
              </a:cxn>
              <a:cxn ang="0">
                <a:pos x="285959" y="184786"/>
              </a:cxn>
              <a:cxn ang="0">
                <a:pos x="359198" y="131064"/>
              </a:cxn>
              <a:cxn ang="0">
                <a:pos x="438568" y="85635"/>
              </a:cxn>
              <a:cxn ang="0">
                <a:pos x="523397" y="49156"/>
              </a:cxn>
              <a:cxn ang="0">
                <a:pos x="613012" y="22286"/>
              </a:cxn>
              <a:cxn ang="0">
                <a:pos x="706741" y="5681"/>
              </a:cxn>
              <a:cxn ang="0">
                <a:pos x="803909" y="0"/>
              </a:cxn>
              <a:cxn ang="0">
                <a:pos x="901078" y="5681"/>
              </a:cxn>
              <a:cxn ang="0">
                <a:pos x="994807" y="22286"/>
              </a:cxn>
              <a:cxn ang="0">
                <a:pos x="1084422" y="49156"/>
              </a:cxn>
              <a:cxn ang="0">
                <a:pos x="1169251" y="85635"/>
              </a:cxn>
              <a:cxn ang="0">
                <a:pos x="1248621" y="131064"/>
              </a:cxn>
              <a:cxn ang="0">
                <a:pos x="1321860" y="184786"/>
              </a:cxn>
              <a:cxn ang="0">
                <a:pos x="1388296" y="246142"/>
              </a:cxn>
              <a:cxn ang="0">
                <a:pos x="1447254" y="314475"/>
              </a:cxn>
              <a:cxn ang="0">
                <a:pos x="1498063" y="389128"/>
              </a:cxn>
              <a:cxn ang="0">
                <a:pos x="1540050" y="469441"/>
              </a:cxn>
              <a:cxn ang="0">
                <a:pos x="1572543" y="554757"/>
              </a:cxn>
              <a:cxn ang="0">
                <a:pos x="1594868" y="644419"/>
              </a:cxn>
              <a:cxn ang="0">
                <a:pos x="1606352" y="737769"/>
              </a:cxn>
              <a:cxn ang="0">
                <a:pos x="1606352" y="833474"/>
              </a:cxn>
              <a:cxn ang="0">
                <a:pos x="1594868" y="926824"/>
              </a:cxn>
              <a:cxn ang="0">
                <a:pos x="1572543" y="1016486"/>
              </a:cxn>
              <a:cxn ang="0">
                <a:pos x="1540050" y="1101802"/>
              </a:cxn>
              <a:cxn ang="0">
                <a:pos x="1498063" y="1182116"/>
              </a:cxn>
              <a:cxn ang="0">
                <a:pos x="1447254" y="1256768"/>
              </a:cxn>
              <a:cxn ang="0">
                <a:pos x="1388296" y="1325101"/>
              </a:cxn>
              <a:cxn ang="0">
                <a:pos x="1321860" y="1386457"/>
              </a:cxn>
              <a:cxn ang="0">
                <a:pos x="1248621" y="1440179"/>
              </a:cxn>
              <a:cxn ang="0">
                <a:pos x="1169251" y="1485608"/>
              </a:cxn>
              <a:cxn ang="0">
                <a:pos x="1084422" y="1522087"/>
              </a:cxn>
              <a:cxn ang="0">
                <a:pos x="994807" y="1548957"/>
              </a:cxn>
              <a:cxn ang="0">
                <a:pos x="901078" y="1565562"/>
              </a:cxn>
              <a:cxn ang="0">
                <a:pos x="803909" y="1571244"/>
              </a:cxn>
              <a:cxn ang="0">
                <a:pos x="706741" y="1565562"/>
              </a:cxn>
              <a:cxn ang="0">
                <a:pos x="613012" y="1548957"/>
              </a:cxn>
              <a:cxn ang="0">
                <a:pos x="523397" y="1522087"/>
              </a:cxn>
              <a:cxn ang="0">
                <a:pos x="438568" y="1485608"/>
              </a:cxn>
              <a:cxn ang="0">
                <a:pos x="359198" y="1440179"/>
              </a:cxn>
              <a:cxn ang="0">
                <a:pos x="285959" y="1386457"/>
              </a:cxn>
              <a:cxn ang="0">
                <a:pos x="219523" y="1325101"/>
              </a:cxn>
              <a:cxn ang="0">
                <a:pos x="160565" y="1256768"/>
              </a:cxn>
              <a:cxn ang="0">
                <a:pos x="109756" y="1182116"/>
              </a:cxn>
              <a:cxn ang="0">
                <a:pos x="67769" y="1101802"/>
              </a:cxn>
              <a:cxn ang="0">
                <a:pos x="35276" y="1016486"/>
              </a:cxn>
              <a:cxn ang="0">
                <a:pos x="12951" y="926824"/>
              </a:cxn>
              <a:cxn ang="0">
                <a:pos x="1467" y="833474"/>
              </a:cxn>
            </a:cxnLst>
            <a:rect l="0" t="0" r="r" b="b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19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6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6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2771775" y="2619375"/>
            <a:ext cx="3960813" cy="719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0876" y="719328"/>
              </a:cxn>
            </a:cxnLst>
            <a:rect l="0" t="0" r="r" b="b"/>
            <a:pathLst>
              <a:path w="3961129" h="719454">
                <a:moveTo>
                  <a:pt x="0" y="0"/>
                </a:moveTo>
                <a:lnTo>
                  <a:pt x="3960876" y="71932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3276600" y="4635500"/>
            <a:ext cx="1008063" cy="720725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2956" y="320476"/>
              </a:cxn>
              <a:cxn ang="0">
                <a:pos x="11619" y="282510"/>
              </a:cxn>
              <a:cxn ang="0">
                <a:pos x="25682" y="245985"/>
              </a:cxn>
              <a:cxn ang="0">
                <a:pos x="44837" y="211122"/>
              </a:cxn>
              <a:cxn ang="0">
                <a:pos x="68777" y="178138"/>
              </a:cxn>
              <a:cxn ang="0">
                <a:pos x="97194" y="147254"/>
              </a:cxn>
              <a:cxn ang="0">
                <a:pos x="129781" y="118690"/>
              </a:cxn>
              <a:cxn ang="0">
                <a:pos x="166230" y="92664"/>
              </a:cxn>
              <a:cxn ang="0">
                <a:pos x="206233" y="69396"/>
              </a:cxn>
              <a:cxn ang="0">
                <a:pos x="249484" y="49106"/>
              </a:cxn>
              <a:cxn ang="0">
                <a:pos x="295674" y="32013"/>
              </a:cxn>
              <a:cxn ang="0">
                <a:pos x="344497" y="18336"/>
              </a:cxn>
              <a:cxn ang="0">
                <a:pos x="395644" y="8295"/>
              </a:cxn>
              <a:cxn ang="0">
                <a:pos x="448808" y="2110"/>
              </a:cxn>
              <a:cxn ang="0">
                <a:pos x="503682" y="0"/>
              </a:cxn>
              <a:cxn ang="0">
                <a:pos x="558555" y="2110"/>
              </a:cxn>
              <a:cxn ang="0">
                <a:pos x="611719" y="8295"/>
              </a:cxn>
              <a:cxn ang="0">
                <a:pos x="662866" y="18336"/>
              </a:cxn>
              <a:cxn ang="0">
                <a:pos x="711689" y="32013"/>
              </a:cxn>
              <a:cxn ang="0">
                <a:pos x="757879" y="49106"/>
              </a:cxn>
              <a:cxn ang="0">
                <a:pos x="801130" y="69396"/>
              </a:cxn>
              <a:cxn ang="0">
                <a:pos x="841133" y="92664"/>
              </a:cxn>
              <a:cxn ang="0">
                <a:pos x="877582" y="118690"/>
              </a:cxn>
              <a:cxn ang="0">
                <a:pos x="910169" y="147254"/>
              </a:cxn>
              <a:cxn ang="0">
                <a:pos x="938586" y="178138"/>
              </a:cxn>
              <a:cxn ang="0">
                <a:pos x="962526" y="211122"/>
              </a:cxn>
              <a:cxn ang="0">
                <a:pos x="981681" y="245985"/>
              </a:cxn>
              <a:cxn ang="0">
                <a:pos x="995744" y="282510"/>
              </a:cxn>
              <a:cxn ang="0">
                <a:pos x="1004407" y="320476"/>
              </a:cxn>
              <a:cxn ang="0">
                <a:pos x="1007363" y="359664"/>
              </a:cxn>
              <a:cxn ang="0">
                <a:pos x="1004407" y="398851"/>
              </a:cxn>
              <a:cxn ang="0">
                <a:pos x="995744" y="436817"/>
              </a:cxn>
              <a:cxn ang="0">
                <a:pos x="981681" y="473342"/>
              </a:cxn>
              <a:cxn ang="0">
                <a:pos x="962526" y="508205"/>
              </a:cxn>
              <a:cxn ang="0">
                <a:pos x="938586" y="541189"/>
              </a:cxn>
              <a:cxn ang="0">
                <a:pos x="910169" y="572073"/>
              </a:cxn>
              <a:cxn ang="0">
                <a:pos x="877582" y="600637"/>
              </a:cxn>
              <a:cxn ang="0">
                <a:pos x="841133" y="626663"/>
              </a:cxn>
              <a:cxn ang="0">
                <a:pos x="801130" y="649931"/>
              </a:cxn>
              <a:cxn ang="0">
                <a:pos x="757879" y="670221"/>
              </a:cxn>
              <a:cxn ang="0">
                <a:pos x="711689" y="687314"/>
              </a:cxn>
              <a:cxn ang="0">
                <a:pos x="662866" y="700991"/>
              </a:cxn>
              <a:cxn ang="0">
                <a:pos x="611719" y="711032"/>
              </a:cxn>
              <a:cxn ang="0">
                <a:pos x="558555" y="717217"/>
              </a:cxn>
              <a:cxn ang="0">
                <a:pos x="503682" y="719328"/>
              </a:cxn>
              <a:cxn ang="0">
                <a:pos x="448808" y="717217"/>
              </a:cxn>
              <a:cxn ang="0">
                <a:pos x="395644" y="711032"/>
              </a:cxn>
              <a:cxn ang="0">
                <a:pos x="344497" y="700991"/>
              </a:cxn>
              <a:cxn ang="0">
                <a:pos x="295674" y="687314"/>
              </a:cxn>
              <a:cxn ang="0">
                <a:pos x="249484" y="670221"/>
              </a:cxn>
              <a:cxn ang="0">
                <a:pos x="206233" y="649931"/>
              </a:cxn>
              <a:cxn ang="0">
                <a:pos x="166230" y="626663"/>
              </a:cxn>
              <a:cxn ang="0">
                <a:pos x="129781" y="600637"/>
              </a:cxn>
              <a:cxn ang="0">
                <a:pos x="97194" y="572073"/>
              </a:cxn>
              <a:cxn ang="0">
                <a:pos x="68777" y="541189"/>
              </a:cxn>
              <a:cxn ang="0">
                <a:pos x="44837" y="508205"/>
              </a:cxn>
              <a:cxn ang="0">
                <a:pos x="25682" y="473342"/>
              </a:cxn>
              <a:cxn ang="0">
                <a:pos x="11619" y="436817"/>
              </a:cxn>
              <a:cxn ang="0">
                <a:pos x="2956" y="398851"/>
              </a:cxn>
              <a:cxn ang="0">
                <a:pos x="0" y="359664"/>
              </a:cxn>
            </a:cxnLst>
            <a:rect l="0" t="0" r="r" b="b"/>
            <a:pathLst>
              <a:path w="1007745" h="719454">
                <a:moveTo>
                  <a:pt x="0" y="359664"/>
                </a:moveTo>
                <a:lnTo>
                  <a:pt x="2956" y="320476"/>
                </a:lnTo>
                <a:lnTo>
                  <a:pt x="11619" y="282510"/>
                </a:lnTo>
                <a:lnTo>
                  <a:pt x="25682" y="245985"/>
                </a:lnTo>
                <a:lnTo>
                  <a:pt x="44837" y="211122"/>
                </a:lnTo>
                <a:lnTo>
                  <a:pt x="68777" y="178138"/>
                </a:lnTo>
                <a:lnTo>
                  <a:pt x="97194" y="147254"/>
                </a:lnTo>
                <a:lnTo>
                  <a:pt x="129781" y="118690"/>
                </a:lnTo>
                <a:lnTo>
                  <a:pt x="166230" y="92664"/>
                </a:lnTo>
                <a:lnTo>
                  <a:pt x="206233" y="69396"/>
                </a:lnTo>
                <a:lnTo>
                  <a:pt x="249484" y="49106"/>
                </a:lnTo>
                <a:lnTo>
                  <a:pt x="295674" y="32013"/>
                </a:lnTo>
                <a:lnTo>
                  <a:pt x="344497" y="18336"/>
                </a:lnTo>
                <a:lnTo>
                  <a:pt x="395644" y="8295"/>
                </a:lnTo>
                <a:lnTo>
                  <a:pt x="448808" y="2110"/>
                </a:lnTo>
                <a:lnTo>
                  <a:pt x="503682" y="0"/>
                </a:lnTo>
                <a:lnTo>
                  <a:pt x="558555" y="2110"/>
                </a:lnTo>
                <a:lnTo>
                  <a:pt x="611719" y="8295"/>
                </a:lnTo>
                <a:lnTo>
                  <a:pt x="662866" y="18336"/>
                </a:lnTo>
                <a:lnTo>
                  <a:pt x="711689" y="32013"/>
                </a:lnTo>
                <a:lnTo>
                  <a:pt x="757879" y="49106"/>
                </a:lnTo>
                <a:lnTo>
                  <a:pt x="801130" y="69396"/>
                </a:lnTo>
                <a:lnTo>
                  <a:pt x="841133" y="92664"/>
                </a:lnTo>
                <a:lnTo>
                  <a:pt x="877582" y="118690"/>
                </a:lnTo>
                <a:lnTo>
                  <a:pt x="910169" y="147254"/>
                </a:lnTo>
                <a:lnTo>
                  <a:pt x="938586" y="178138"/>
                </a:lnTo>
                <a:lnTo>
                  <a:pt x="962526" y="211122"/>
                </a:lnTo>
                <a:lnTo>
                  <a:pt x="981681" y="245985"/>
                </a:lnTo>
                <a:lnTo>
                  <a:pt x="995744" y="282510"/>
                </a:lnTo>
                <a:lnTo>
                  <a:pt x="1004407" y="320476"/>
                </a:lnTo>
                <a:lnTo>
                  <a:pt x="1007363" y="359664"/>
                </a:lnTo>
                <a:lnTo>
                  <a:pt x="1004407" y="398851"/>
                </a:lnTo>
                <a:lnTo>
                  <a:pt x="995744" y="436817"/>
                </a:lnTo>
                <a:lnTo>
                  <a:pt x="981681" y="473342"/>
                </a:lnTo>
                <a:lnTo>
                  <a:pt x="962526" y="508205"/>
                </a:lnTo>
                <a:lnTo>
                  <a:pt x="938586" y="541189"/>
                </a:lnTo>
                <a:lnTo>
                  <a:pt x="910169" y="572073"/>
                </a:lnTo>
                <a:lnTo>
                  <a:pt x="877582" y="600637"/>
                </a:lnTo>
                <a:lnTo>
                  <a:pt x="841133" y="626663"/>
                </a:lnTo>
                <a:lnTo>
                  <a:pt x="801130" y="649931"/>
                </a:lnTo>
                <a:lnTo>
                  <a:pt x="757879" y="670221"/>
                </a:lnTo>
                <a:lnTo>
                  <a:pt x="711689" y="687314"/>
                </a:lnTo>
                <a:lnTo>
                  <a:pt x="662866" y="700991"/>
                </a:lnTo>
                <a:lnTo>
                  <a:pt x="611719" y="711032"/>
                </a:lnTo>
                <a:lnTo>
                  <a:pt x="558555" y="717217"/>
                </a:lnTo>
                <a:lnTo>
                  <a:pt x="503682" y="719328"/>
                </a:lnTo>
                <a:lnTo>
                  <a:pt x="448808" y="717217"/>
                </a:lnTo>
                <a:lnTo>
                  <a:pt x="395644" y="711032"/>
                </a:lnTo>
                <a:lnTo>
                  <a:pt x="344497" y="700991"/>
                </a:lnTo>
                <a:lnTo>
                  <a:pt x="295674" y="687314"/>
                </a:lnTo>
                <a:lnTo>
                  <a:pt x="249484" y="670221"/>
                </a:lnTo>
                <a:lnTo>
                  <a:pt x="206233" y="649931"/>
                </a:lnTo>
                <a:lnTo>
                  <a:pt x="166230" y="626663"/>
                </a:lnTo>
                <a:lnTo>
                  <a:pt x="129781" y="600637"/>
                </a:lnTo>
                <a:lnTo>
                  <a:pt x="97194" y="572073"/>
                </a:lnTo>
                <a:lnTo>
                  <a:pt x="68777" y="541189"/>
                </a:lnTo>
                <a:lnTo>
                  <a:pt x="44837" y="508205"/>
                </a:lnTo>
                <a:lnTo>
                  <a:pt x="25682" y="473342"/>
                </a:lnTo>
                <a:lnTo>
                  <a:pt x="11619" y="436817"/>
                </a:lnTo>
                <a:lnTo>
                  <a:pt x="2956" y="398851"/>
                </a:lnTo>
                <a:lnTo>
                  <a:pt x="0" y="35966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754188" y="6092825"/>
            <a:ext cx="5699125" cy="368300"/>
          </a:xfrm>
          <a:prstGeom prst="rect">
            <a:avLst/>
          </a:prstGeom>
          <a:solidFill>
            <a:srgbClr val="006600"/>
          </a:solidFill>
        </p:spPr>
        <p:txBody>
          <a:bodyPr lIns="0" rIns="0" bIns="0">
            <a:spAutoFit/>
          </a:bodyPr>
          <a:lstStyle/>
          <a:p>
            <a:pPr marL="9144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IP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route packets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9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EDA91C61-5008-4542-BF8A-7C324AECE9CB}" type="slidenum">
              <a:rPr lang="th-TH"/>
              <a:pPr marL="122238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Resolve</a:t>
            </a:r>
            <a:r>
              <a:rPr spc="-140" dirty="0"/>
              <a:t> </a:t>
            </a:r>
            <a:r>
              <a:rPr spc="-5" dirty="0"/>
              <a:t>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7913" y="2955925"/>
            <a:ext cx="3344862" cy="506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Domain Name </a:t>
            </a:r>
            <a:r>
              <a:rPr sz="3200" b="1" spc="-5" dirty="0">
                <a:latin typeface="Angsana New"/>
                <a:cs typeface="Angsana New"/>
              </a:rPr>
              <a:t>System</a:t>
            </a:r>
            <a:r>
              <a:rPr sz="3200" b="1" spc="-95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(DNS)</a:t>
            </a:r>
            <a:endParaRPr sz="3200">
              <a:latin typeface="Angsana New"/>
              <a:cs typeface="Angsana New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465138" y="1965325"/>
            <a:ext cx="2974975" cy="815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88" y="2265363"/>
            <a:ext cx="265112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iwing.cpe.ku.ac.th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3560763" y="4872038"/>
            <a:ext cx="1511300" cy="1352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/>
            <a:ahLst/>
            <a:cxnLst>
              <a:cxn ang="0">
                <a:pos x="1029922" y="1073645"/>
              </a:cxn>
              <a:cxn ang="0">
                <a:pos x="1261109" y="1073645"/>
              </a:cxn>
              <a:cxn ang="0">
                <a:pos x="0" y="15748"/>
              </a:cxn>
              <a:cxn ang="0">
                <a:pos x="63" y="42751"/>
              </a:cxn>
              <a:cxn ang="0">
                <a:pos x="5667" y="136028"/>
              </a:cxn>
              <a:cxn ang="0">
                <a:pos x="19992" y="234607"/>
              </a:cxn>
              <a:cxn ang="0">
                <a:pos x="42559" y="329799"/>
              </a:cxn>
              <a:cxn ang="0">
                <a:pos x="72938" y="421189"/>
              </a:cxn>
              <a:cxn ang="0">
                <a:pos x="110698" y="508364"/>
              </a:cxn>
              <a:cxn ang="0">
                <a:pos x="155407" y="590910"/>
              </a:cxn>
              <a:cxn ang="0">
                <a:pos x="206636" y="668413"/>
              </a:cxn>
              <a:cxn ang="0">
                <a:pos x="263954" y="740460"/>
              </a:cxn>
              <a:cxn ang="0">
                <a:pos x="326929" y="806637"/>
              </a:cxn>
              <a:cxn ang="0">
                <a:pos x="395132" y="866530"/>
              </a:cxn>
              <a:cxn ang="0">
                <a:pos x="468131" y="919725"/>
              </a:cxn>
              <a:cxn ang="0">
                <a:pos x="545496" y="965808"/>
              </a:cxn>
              <a:cxn ang="0">
                <a:pos x="626796" y="1004366"/>
              </a:cxn>
              <a:cxn ang="0">
                <a:pos x="711601" y="1034985"/>
              </a:cxn>
              <a:cxn ang="0">
                <a:pos x="799479" y="1057251"/>
              </a:cxn>
              <a:cxn ang="0">
                <a:pos x="890000" y="1070751"/>
              </a:cxn>
              <a:cxn ang="0">
                <a:pos x="982733" y="1075070"/>
              </a:cxn>
              <a:cxn ang="0">
                <a:pos x="1261109" y="1073645"/>
              </a:cxn>
              <a:cxn ang="0">
                <a:pos x="1257638" y="552804"/>
              </a:cxn>
              <a:cxn ang="0">
                <a:pos x="908120" y="548334"/>
              </a:cxn>
              <a:cxn ang="0">
                <a:pos x="820266" y="526131"/>
              </a:cxn>
              <a:cxn ang="0">
                <a:pos x="738999" y="487628"/>
              </a:cxn>
              <a:cxn ang="0">
                <a:pos x="666042" y="434480"/>
              </a:cxn>
              <a:cxn ang="0">
                <a:pos x="603117" y="368347"/>
              </a:cxn>
              <a:cxn ang="0">
                <a:pos x="551945" y="290885"/>
              </a:cxn>
              <a:cxn ang="0">
                <a:pos x="514250" y="203752"/>
              </a:cxn>
              <a:cxn ang="0">
                <a:pos x="491754" y="108606"/>
              </a:cxn>
              <a:cxn ang="0">
                <a:pos x="485933" y="37147"/>
              </a:cxn>
              <a:cxn ang="0">
                <a:pos x="206" y="0"/>
              </a:cxn>
              <a:cxn ang="0">
                <a:pos x="1000839" y="552576"/>
              </a:cxn>
              <a:cxn ang="0">
                <a:pos x="1257638" y="552804"/>
              </a:cxn>
            </a:cxnLst>
            <a:rect l="0" t="0" r="r" b="b"/>
            <a:pathLst>
              <a:path w="1500504" h="1334770">
                <a:moveTo>
                  <a:pt x="1261109" y="1073645"/>
                </a:moveTo>
                <a:lnTo>
                  <a:pt x="1029922" y="1073645"/>
                </a:lnTo>
                <a:lnTo>
                  <a:pt x="1044400" y="1334185"/>
                </a:lnTo>
                <a:lnTo>
                  <a:pt x="1261109" y="1073645"/>
                </a:lnTo>
                <a:close/>
              </a:path>
              <a:path w="1500504" h="1334770">
                <a:moveTo>
                  <a:pt x="206" y="0"/>
                </a:moveTo>
                <a:lnTo>
                  <a:pt x="0" y="15748"/>
                </a:lnTo>
                <a:lnTo>
                  <a:pt x="27" y="37147"/>
                </a:lnTo>
                <a:lnTo>
                  <a:pt x="63" y="42751"/>
                </a:lnTo>
                <a:lnTo>
                  <a:pt x="1730" y="85598"/>
                </a:lnTo>
                <a:lnTo>
                  <a:pt x="5667" y="136028"/>
                </a:lnTo>
                <a:lnTo>
                  <a:pt x="11772" y="185715"/>
                </a:lnTo>
                <a:lnTo>
                  <a:pt x="19992" y="234607"/>
                </a:lnTo>
                <a:lnTo>
                  <a:pt x="30272" y="282652"/>
                </a:lnTo>
                <a:lnTo>
                  <a:pt x="42559" y="329799"/>
                </a:lnTo>
                <a:lnTo>
                  <a:pt x="56799" y="375995"/>
                </a:lnTo>
                <a:lnTo>
                  <a:pt x="72938" y="421189"/>
                </a:lnTo>
                <a:lnTo>
                  <a:pt x="90922" y="465329"/>
                </a:lnTo>
                <a:lnTo>
                  <a:pt x="110698" y="508364"/>
                </a:lnTo>
                <a:lnTo>
                  <a:pt x="132211" y="550241"/>
                </a:lnTo>
                <a:lnTo>
                  <a:pt x="155407" y="590910"/>
                </a:lnTo>
                <a:lnTo>
                  <a:pt x="180234" y="630318"/>
                </a:lnTo>
                <a:lnTo>
                  <a:pt x="206636" y="668413"/>
                </a:lnTo>
                <a:lnTo>
                  <a:pt x="234561" y="705145"/>
                </a:lnTo>
                <a:lnTo>
                  <a:pt x="263954" y="740460"/>
                </a:lnTo>
                <a:lnTo>
                  <a:pt x="294761" y="774308"/>
                </a:lnTo>
                <a:lnTo>
                  <a:pt x="326929" y="806637"/>
                </a:lnTo>
                <a:lnTo>
                  <a:pt x="360404" y="837395"/>
                </a:lnTo>
                <a:lnTo>
                  <a:pt x="395132" y="866530"/>
                </a:lnTo>
                <a:lnTo>
                  <a:pt x="431059" y="893990"/>
                </a:lnTo>
                <a:lnTo>
                  <a:pt x="468131" y="919725"/>
                </a:lnTo>
                <a:lnTo>
                  <a:pt x="506295" y="943681"/>
                </a:lnTo>
                <a:lnTo>
                  <a:pt x="545496" y="965808"/>
                </a:lnTo>
                <a:lnTo>
                  <a:pt x="585681" y="986054"/>
                </a:lnTo>
                <a:lnTo>
                  <a:pt x="626796" y="1004366"/>
                </a:lnTo>
                <a:lnTo>
                  <a:pt x="668787" y="1020694"/>
                </a:lnTo>
                <a:lnTo>
                  <a:pt x="711601" y="1034985"/>
                </a:lnTo>
                <a:lnTo>
                  <a:pt x="755182" y="1047188"/>
                </a:lnTo>
                <a:lnTo>
                  <a:pt x="799479" y="1057251"/>
                </a:lnTo>
                <a:lnTo>
                  <a:pt x="844436" y="1065123"/>
                </a:lnTo>
                <a:lnTo>
                  <a:pt x="890000" y="1070751"/>
                </a:lnTo>
                <a:lnTo>
                  <a:pt x="936117" y="1074084"/>
                </a:lnTo>
                <a:lnTo>
                  <a:pt x="982733" y="1075070"/>
                </a:lnTo>
                <a:lnTo>
                  <a:pt x="1029922" y="1073645"/>
                </a:lnTo>
                <a:lnTo>
                  <a:pt x="1261109" y="1073645"/>
                </a:lnTo>
                <a:lnTo>
                  <a:pt x="1500330" y="786041"/>
                </a:lnTo>
                <a:lnTo>
                  <a:pt x="1257638" y="552804"/>
                </a:lnTo>
                <a:lnTo>
                  <a:pt x="953979" y="552804"/>
                </a:lnTo>
                <a:lnTo>
                  <a:pt x="908120" y="548334"/>
                </a:lnTo>
                <a:lnTo>
                  <a:pt x="863477" y="539374"/>
                </a:lnTo>
                <a:lnTo>
                  <a:pt x="820266" y="526131"/>
                </a:lnTo>
                <a:lnTo>
                  <a:pt x="778701" y="508814"/>
                </a:lnTo>
                <a:lnTo>
                  <a:pt x="738999" y="487628"/>
                </a:lnTo>
                <a:lnTo>
                  <a:pt x="701374" y="462781"/>
                </a:lnTo>
                <a:lnTo>
                  <a:pt x="666042" y="434480"/>
                </a:lnTo>
                <a:lnTo>
                  <a:pt x="633218" y="402933"/>
                </a:lnTo>
                <a:lnTo>
                  <a:pt x="603117" y="368347"/>
                </a:lnTo>
                <a:lnTo>
                  <a:pt x="575954" y="330928"/>
                </a:lnTo>
                <a:lnTo>
                  <a:pt x="551945" y="290885"/>
                </a:lnTo>
                <a:lnTo>
                  <a:pt x="531306" y="248424"/>
                </a:lnTo>
                <a:lnTo>
                  <a:pt x="514250" y="203752"/>
                </a:lnTo>
                <a:lnTo>
                  <a:pt x="500994" y="157077"/>
                </a:lnTo>
                <a:lnTo>
                  <a:pt x="491754" y="108606"/>
                </a:lnTo>
                <a:lnTo>
                  <a:pt x="486743" y="58546"/>
                </a:lnTo>
                <a:lnTo>
                  <a:pt x="485933" y="37147"/>
                </a:lnTo>
                <a:lnTo>
                  <a:pt x="485981" y="15748"/>
                </a:lnTo>
                <a:lnTo>
                  <a:pt x="206" y="0"/>
                </a:lnTo>
                <a:close/>
              </a:path>
              <a:path w="1500504" h="1334770">
                <a:moveTo>
                  <a:pt x="986234" y="291973"/>
                </a:moveTo>
                <a:lnTo>
                  <a:pt x="1000839" y="552576"/>
                </a:lnTo>
                <a:lnTo>
                  <a:pt x="953979" y="552804"/>
                </a:lnTo>
                <a:lnTo>
                  <a:pt x="1257638" y="552804"/>
                </a:lnTo>
                <a:lnTo>
                  <a:pt x="986234" y="291973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/>
            <a:ahLst/>
            <a:cxnLst>
              <a:cxn ang="0">
                <a:pos x="1000912" y="552576"/>
              </a:cxn>
              <a:cxn ang="0">
                <a:pos x="954052" y="552804"/>
              </a:cxn>
              <a:cxn ang="0">
                <a:pos x="908193" y="548334"/>
              </a:cxn>
              <a:cxn ang="0">
                <a:pos x="863550" y="539374"/>
              </a:cxn>
              <a:cxn ang="0">
                <a:pos x="820339" y="526131"/>
              </a:cxn>
              <a:cxn ang="0">
                <a:pos x="778775" y="508814"/>
              </a:cxn>
              <a:cxn ang="0">
                <a:pos x="739072" y="487628"/>
              </a:cxn>
              <a:cxn ang="0">
                <a:pos x="701448" y="462781"/>
              </a:cxn>
              <a:cxn ang="0">
                <a:pos x="666115" y="434480"/>
              </a:cxn>
              <a:cxn ang="0">
                <a:pos x="633291" y="402933"/>
              </a:cxn>
              <a:cxn ang="0">
                <a:pos x="603190" y="368347"/>
              </a:cxn>
              <a:cxn ang="0">
                <a:pos x="576028" y="330928"/>
              </a:cxn>
              <a:cxn ang="0">
                <a:pos x="552019" y="290885"/>
              </a:cxn>
              <a:cxn ang="0">
                <a:pos x="531379" y="248424"/>
              </a:cxn>
              <a:cxn ang="0">
                <a:pos x="514324" y="203752"/>
              </a:cxn>
              <a:cxn ang="0">
                <a:pos x="501068" y="157077"/>
              </a:cxn>
              <a:cxn ang="0">
                <a:pos x="491827" y="108606"/>
              </a:cxn>
              <a:cxn ang="0">
                <a:pos x="486816" y="58546"/>
              </a:cxn>
              <a:cxn ang="0">
                <a:pos x="485941" y="26435"/>
              </a:cxn>
              <a:cxn ang="0">
                <a:pos x="486054" y="15748"/>
              </a:cxn>
              <a:cxn ang="0">
                <a:pos x="279" y="0"/>
              </a:cxn>
              <a:cxn ang="0">
                <a:pos x="0" y="21357"/>
              </a:cxn>
              <a:cxn ang="0">
                <a:pos x="136" y="42751"/>
              </a:cxn>
              <a:cxn ang="0">
                <a:pos x="726" y="64168"/>
              </a:cxn>
              <a:cxn ang="0">
                <a:pos x="5740" y="136028"/>
              </a:cxn>
              <a:cxn ang="0">
                <a:pos x="11846" y="185715"/>
              </a:cxn>
              <a:cxn ang="0">
                <a:pos x="20066" y="234607"/>
              </a:cxn>
              <a:cxn ang="0">
                <a:pos x="30346" y="282652"/>
              </a:cxn>
              <a:cxn ang="0">
                <a:pos x="42633" y="329799"/>
              </a:cxn>
              <a:cxn ang="0">
                <a:pos x="56873" y="375995"/>
              </a:cxn>
              <a:cxn ang="0">
                <a:pos x="73012" y="421189"/>
              </a:cxn>
              <a:cxn ang="0">
                <a:pos x="90996" y="465329"/>
              </a:cxn>
              <a:cxn ang="0">
                <a:pos x="110771" y="508364"/>
              </a:cxn>
              <a:cxn ang="0">
                <a:pos x="132284" y="550241"/>
              </a:cxn>
              <a:cxn ang="0">
                <a:pos x="155481" y="590910"/>
              </a:cxn>
              <a:cxn ang="0">
                <a:pos x="180307" y="630318"/>
              </a:cxn>
              <a:cxn ang="0">
                <a:pos x="206710" y="668413"/>
              </a:cxn>
              <a:cxn ang="0">
                <a:pos x="234634" y="705145"/>
              </a:cxn>
              <a:cxn ang="0">
                <a:pos x="264027" y="740460"/>
              </a:cxn>
              <a:cxn ang="0">
                <a:pos x="294835" y="774308"/>
              </a:cxn>
              <a:cxn ang="0">
                <a:pos x="327003" y="806637"/>
              </a:cxn>
              <a:cxn ang="0">
                <a:pos x="360478" y="837395"/>
              </a:cxn>
              <a:cxn ang="0">
                <a:pos x="395205" y="866530"/>
              </a:cxn>
              <a:cxn ang="0">
                <a:pos x="431132" y="893990"/>
              </a:cxn>
              <a:cxn ang="0">
                <a:pos x="468205" y="919725"/>
              </a:cxn>
              <a:cxn ang="0">
                <a:pos x="506368" y="943681"/>
              </a:cxn>
              <a:cxn ang="0">
                <a:pos x="545570" y="965808"/>
              </a:cxn>
              <a:cxn ang="0">
                <a:pos x="585755" y="986054"/>
              </a:cxn>
              <a:cxn ang="0">
                <a:pos x="626870" y="1004366"/>
              </a:cxn>
              <a:cxn ang="0">
                <a:pos x="668861" y="1020694"/>
              </a:cxn>
              <a:cxn ang="0">
                <a:pos x="711674" y="1034985"/>
              </a:cxn>
              <a:cxn ang="0">
                <a:pos x="755256" y="1047188"/>
              </a:cxn>
              <a:cxn ang="0">
                <a:pos x="799552" y="1057251"/>
              </a:cxn>
              <a:cxn ang="0">
                <a:pos x="844509" y="1065123"/>
              </a:cxn>
              <a:cxn ang="0">
                <a:pos x="890073" y="1070751"/>
              </a:cxn>
              <a:cxn ang="0">
                <a:pos x="936190" y="1074084"/>
              </a:cxn>
              <a:cxn ang="0">
                <a:pos x="982807" y="1075070"/>
              </a:cxn>
              <a:cxn ang="0">
                <a:pos x="1029868" y="1073658"/>
              </a:cxn>
              <a:cxn ang="0">
                <a:pos x="1029995" y="1073645"/>
              </a:cxn>
              <a:cxn ang="0">
                <a:pos x="1044473" y="1334185"/>
              </a:cxn>
              <a:cxn ang="0">
                <a:pos x="1500403" y="786041"/>
              </a:cxn>
              <a:cxn ang="0">
                <a:pos x="986307" y="291973"/>
              </a:cxn>
              <a:cxn ang="0">
                <a:pos x="1000912" y="552576"/>
              </a:cxn>
            </a:cxnLst>
            <a:rect l="0" t="0" r="r" b="b"/>
            <a:pathLst>
              <a:path w="1500504" h="1334770">
                <a:moveTo>
                  <a:pt x="1000912" y="552576"/>
                </a:moveTo>
                <a:lnTo>
                  <a:pt x="954052" y="552804"/>
                </a:lnTo>
                <a:lnTo>
                  <a:pt x="908193" y="548334"/>
                </a:lnTo>
                <a:lnTo>
                  <a:pt x="863550" y="539374"/>
                </a:lnTo>
                <a:lnTo>
                  <a:pt x="820339" y="526131"/>
                </a:lnTo>
                <a:lnTo>
                  <a:pt x="778775" y="508814"/>
                </a:lnTo>
                <a:lnTo>
                  <a:pt x="739072" y="487628"/>
                </a:lnTo>
                <a:lnTo>
                  <a:pt x="701448" y="462781"/>
                </a:lnTo>
                <a:lnTo>
                  <a:pt x="666115" y="434480"/>
                </a:lnTo>
                <a:lnTo>
                  <a:pt x="633291" y="402933"/>
                </a:lnTo>
                <a:lnTo>
                  <a:pt x="603190" y="368347"/>
                </a:lnTo>
                <a:lnTo>
                  <a:pt x="576028" y="330928"/>
                </a:lnTo>
                <a:lnTo>
                  <a:pt x="552019" y="290885"/>
                </a:lnTo>
                <a:lnTo>
                  <a:pt x="531379" y="248424"/>
                </a:lnTo>
                <a:lnTo>
                  <a:pt x="514324" y="203752"/>
                </a:lnTo>
                <a:lnTo>
                  <a:pt x="501068" y="157077"/>
                </a:lnTo>
                <a:lnTo>
                  <a:pt x="491827" y="108606"/>
                </a:lnTo>
                <a:lnTo>
                  <a:pt x="486816" y="58546"/>
                </a:lnTo>
                <a:lnTo>
                  <a:pt x="485941" y="26435"/>
                </a:lnTo>
                <a:lnTo>
                  <a:pt x="486054" y="15748"/>
                </a:lnTo>
                <a:lnTo>
                  <a:pt x="279" y="0"/>
                </a:lnTo>
                <a:lnTo>
                  <a:pt x="0" y="21357"/>
                </a:lnTo>
                <a:lnTo>
                  <a:pt x="136" y="42751"/>
                </a:lnTo>
                <a:lnTo>
                  <a:pt x="726" y="64168"/>
                </a:lnTo>
                <a:lnTo>
                  <a:pt x="5740" y="136028"/>
                </a:lnTo>
                <a:lnTo>
                  <a:pt x="11846" y="185715"/>
                </a:lnTo>
                <a:lnTo>
                  <a:pt x="20066" y="234607"/>
                </a:lnTo>
                <a:lnTo>
                  <a:pt x="30346" y="282652"/>
                </a:lnTo>
                <a:lnTo>
                  <a:pt x="42633" y="329799"/>
                </a:lnTo>
                <a:lnTo>
                  <a:pt x="56873" y="375995"/>
                </a:lnTo>
                <a:lnTo>
                  <a:pt x="73012" y="421189"/>
                </a:lnTo>
                <a:lnTo>
                  <a:pt x="90996" y="465329"/>
                </a:lnTo>
                <a:lnTo>
                  <a:pt x="110771" y="508364"/>
                </a:lnTo>
                <a:lnTo>
                  <a:pt x="132284" y="550241"/>
                </a:lnTo>
                <a:lnTo>
                  <a:pt x="155481" y="590910"/>
                </a:lnTo>
                <a:lnTo>
                  <a:pt x="180307" y="630318"/>
                </a:lnTo>
                <a:lnTo>
                  <a:pt x="206710" y="668413"/>
                </a:lnTo>
                <a:lnTo>
                  <a:pt x="234634" y="705145"/>
                </a:lnTo>
                <a:lnTo>
                  <a:pt x="264027" y="740460"/>
                </a:lnTo>
                <a:lnTo>
                  <a:pt x="294835" y="774308"/>
                </a:lnTo>
                <a:lnTo>
                  <a:pt x="327003" y="806637"/>
                </a:lnTo>
                <a:lnTo>
                  <a:pt x="360478" y="837395"/>
                </a:lnTo>
                <a:lnTo>
                  <a:pt x="395205" y="866530"/>
                </a:lnTo>
                <a:lnTo>
                  <a:pt x="431132" y="893990"/>
                </a:lnTo>
                <a:lnTo>
                  <a:pt x="468205" y="919725"/>
                </a:lnTo>
                <a:lnTo>
                  <a:pt x="506368" y="943681"/>
                </a:lnTo>
                <a:lnTo>
                  <a:pt x="545570" y="965808"/>
                </a:lnTo>
                <a:lnTo>
                  <a:pt x="585755" y="986054"/>
                </a:lnTo>
                <a:lnTo>
                  <a:pt x="626870" y="1004366"/>
                </a:lnTo>
                <a:lnTo>
                  <a:pt x="668861" y="1020694"/>
                </a:lnTo>
                <a:lnTo>
                  <a:pt x="711674" y="1034985"/>
                </a:lnTo>
                <a:lnTo>
                  <a:pt x="755256" y="1047188"/>
                </a:lnTo>
                <a:lnTo>
                  <a:pt x="799552" y="1057251"/>
                </a:lnTo>
                <a:lnTo>
                  <a:pt x="844509" y="1065123"/>
                </a:lnTo>
                <a:lnTo>
                  <a:pt x="890073" y="1070751"/>
                </a:lnTo>
                <a:lnTo>
                  <a:pt x="936190" y="1074084"/>
                </a:lnTo>
                <a:lnTo>
                  <a:pt x="982807" y="1075070"/>
                </a:lnTo>
                <a:lnTo>
                  <a:pt x="1029868" y="1073658"/>
                </a:lnTo>
                <a:lnTo>
                  <a:pt x="1029995" y="1073645"/>
                </a:lnTo>
                <a:lnTo>
                  <a:pt x="1044473" y="1334185"/>
                </a:lnTo>
                <a:lnTo>
                  <a:pt x="1500403" y="786041"/>
                </a:lnTo>
                <a:lnTo>
                  <a:pt x="986307" y="291973"/>
                </a:lnTo>
                <a:lnTo>
                  <a:pt x="1000912" y="55257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 noChangeArrowheads="1"/>
          </p:cNvSpPr>
          <p:nvPr/>
        </p:nvSpPr>
        <p:spPr bwMode="auto">
          <a:xfrm>
            <a:off x="5072063" y="5424488"/>
            <a:ext cx="2974975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/>
            <a:ahLst/>
            <a:cxnLst>
              <a:cxn ang="0">
                <a:pos x="1029833" y="1073658"/>
              </a:cxn>
              <a:cxn ang="0">
                <a:pos x="1261099" y="1073658"/>
              </a:cxn>
              <a:cxn ang="0">
                <a:pos x="0" y="37147"/>
              </a:cxn>
              <a:cxn ang="0">
                <a:pos x="626" y="64168"/>
              </a:cxn>
              <a:cxn ang="0">
                <a:pos x="11695" y="185716"/>
              </a:cxn>
              <a:cxn ang="0">
                <a:pos x="30197" y="282654"/>
              </a:cxn>
              <a:cxn ang="0">
                <a:pos x="56728" y="375999"/>
              </a:cxn>
              <a:cxn ang="0">
                <a:pos x="90856" y="465335"/>
              </a:cxn>
              <a:cxn ang="0">
                <a:pos x="132152" y="550251"/>
              </a:cxn>
              <a:cxn ang="0">
                <a:pos x="180184" y="630330"/>
              </a:cxn>
              <a:cxn ang="0">
                <a:pos x="234521" y="705160"/>
              </a:cxn>
              <a:cxn ang="0">
                <a:pos x="294732" y="774326"/>
              </a:cxn>
              <a:cxn ang="0">
                <a:pos x="360385" y="837415"/>
              </a:cxn>
              <a:cxn ang="0">
                <a:pos x="431051" y="894012"/>
              </a:cxn>
              <a:cxn ang="0">
                <a:pos x="506297" y="943704"/>
              </a:cxn>
              <a:cxn ang="0">
                <a:pos x="585693" y="986076"/>
              </a:cxn>
              <a:cxn ang="0">
                <a:pos x="668807" y="1020715"/>
              </a:cxn>
              <a:cxn ang="0">
                <a:pos x="755210" y="1047206"/>
              </a:cxn>
              <a:cxn ang="0">
                <a:pos x="844469" y="1065137"/>
              </a:cxn>
              <a:cxn ang="0">
                <a:pos x="936153" y="1074092"/>
              </a:cxn>
              <a:cxn ang="0">
                <a:pos x="1029833" y="1073658"/>
              </a:cxn>
              <a:cxn ang="0">
                <a:pos x="1500368" y="786003"/>
              </a:cxn>
              <a:cxn ang="0">
                <a:pos x="953911" y="552804"/>
              </a:cxn>
              <a:cxn ang="0">
                <a:pos x="863443" y="539374"/>
              </a:cxn>
              <a:cxn ang="0">
                <a:pos x="778691" y="508814"/>
              </a:cxn>
              <a:cxn ang="0">
                <a:pos x="701377" y="462781"/>
              </a:cxn>
              <a:cxn ang="0">
                <a:pos x="633223" y="402933"/>
              </a:cxn>
              <a:cxn ang="0">
                <a:pos x="575952" y="330928"/>
              </a:cxn>
              <a:cxn ang="0">
                <a:pos x="531285" y="248424"/>
              </a:cxn>
              <a:cxn ang="0">
                <a:pos x="500945" y="157077"/>
              </a:cxn>
              <a:cxn ang="0">
                <a:pos x="486654" y="58547"/>
              </a:cxn>
              <a:cxn ang="0">
                <a:pos x="485892" y="15748"/>
              </a:cxn>
              <a:cxn ang="0">
                <a:pos x="986272" y="292100"/>
              </a:cxn>
              <a:cxn ang="0">
                <a:pos x="953911" y="552804"/>
              </a:cxn>
              <a:cxn ang="0">
                <a:pos x="986272" y="292100"/>
              </a:cxn>
            </a:cxnLst>
            <a:rect l="0" t="0" r="r" b="b"/>
            <a:pathLst>
              <a:path w="1500505" h="1334135">
                <a:moveTo>
                  <a:pt x="1261099" y="1073658"/>
                </a:moveTo>
                <a:lnTo>
                  <a:pt x="1029833" y="1073658"/>
                </a:lnTo>
                <a:lnTo>
                  <a:pt x="1044438" y="1334135"/>
                </a:lnTo>
                <a:lnTo>
                  <a:pt x="1261099" y="1073658"/>
                </a:lnTo>
                <a:close/>
              </a:path>
              <a:path w="1500505" h="1334135">
                <a:moveTo>
                  <a:pt x="117" y="0"/>
                </a:moveTo>
                <a:lnTo>
                  <a:pt x="0" y="37147"/>
                </a:lnTo>
                <a:lnTo>
                  <a:pt x="42" y="42751"/>
                </a:lnTo>
                <a:lnTo>
                  <a:pt x="626" y="64168"/>
                </a:lnTo>
                <a:lnTo>
                  <a:pt x="5590" y="136028"/>
                </a:lnTo>
                <a:lnTo>
                  <a:pt x="11695" y="185716"/>
                </a:lnTo>
                <a:lnTo>
                  <a:pt x="19915" y="234608"/>
                </a:lnTo>
                <a:lnTo>
                  <a:pt x="30197" y="282654"/>
                </a:lnTo>
                <a:lnTo>
                  <a:pt x="42485" y="329801"/>
                </a:lnTo>
                <a:lnTo>
                  <a:pt x="56728" y="375999"/>
                </a:lnTo>
                <a:lnTo>
                  <a:pt x="72869" y="421194"/>
                </a:lnTo>
                <a:lnTo>
                  <a:pt x="90856" y="465335"/>
                </a:lnTo>
                <a:lnTo>
                  <a:pt x="110635" y="508372"/>
                </a:lnTo>
                <a:lnTo>
                  <a:pt x="132152" y="550251"/>
                </a:lnTo>
                <a:lnTo>
                  <a:pt x="155353" y="590921"/>
                </a:lnTo>
                <a:lnTo>
                  <a:pt x="180184" y="630330"/>
                </a:lnTo>
                <a:lnTo>
                  <a:pt x="206591" y="668427"/>
                </a:lnTo>
                <a:lnTo>
                  <a:pt x="234521" y="705160"/>
                </a:lnTo>
                <a:lnTo>
                  <a:pt x="263919" y="740477"/>
                </a:lnTo>
                <a:lnTo>
                  <a:pt x="294732" y="774326"/>
                </a:lnTo>
                <a:lnTo>
                  <a:pt x="326905" y="806656"/>
                </a:lnTo>
                <a:lnTo>
                  <a:pt x="360385" y="837415"/>
                </a:lnTo>
                <a:lnTo>
                  <a:pt x="395118" y="866551"/>
                </a:lnTo>
                <a:lnTo>
                  <a:pt x="431051" y="894012"/>
                </a:lnTo>
                <a:lnTo>
                  <a:pt x="468128" y="919747"/>
                </a:lnTo>
                <a:lnTo>
                  <a:pt x="506297" y="943704"/>
                </a:lnTo>
                <a:lnTo>
                  <a:pt x="545503" y="965830"/>
                </a:lnTo>
                <a:lnTo>
                  <a:pt x="585693" y="986076"/>
                </a:lnTo>
                <a:lnTo>
                  <a:pt x="626812" y="1004388"/>
                </a:lnTo>
                <a:lnTo>
                  <a:pt x="668807" y="1020715"/>
                </a:lnTo>
                <a:lnTo>
                  <a:pt x="711625" y="1035005"/>
                </a:lnTo>
                <a:lnTo>
                  <a:pt x="755210" y="1047206"/>
                </a:lnTo>
                <a:lnTo>
                  <a:pt x="799509" y="1057268"/>
                </a:lnTo>
                <a:lnTo>
                  <a:pt x="844469" y="1065137"/>
                </a:lnTo>
                <a:lnTo>
                  <a:pt x="890035" y="1070762"/>
                </a:lnTo>
                <a:lnTo>
                  <a:pt x="936153" y="1074092"/>
                </a:lnTo>
                <a:lnTo>
                  <a:pt x="982771" y="1075074"/>
                </a:lnTo>
                <a:lnTo>
                  <a:pt x="1029833" y="1073658"/>
                </a:lnTo>
                <a:lnTo>
                  <a:pt x="1261099" y="1073658"/>
                </a:lnTo>
                <a:lnTo>
                  <a:pt x="1500368" y="786003"/>
                </a:lnTo>
                <a:lnTo>
                  <a:pt x="1257634" y="552804"/>
                </a:lnTo>
                <a:lnTo>
                  <a:pt x="953911" y="552804"/>
                </a:lnTo>
                <a:lnTo>
                  <a:pt x="908070" y="548334"/>
                </a:lnTo>
                <a:lnTo>
                  <a:pt x="863443" y="539374"/>
                </a:lnTo>
                <a:lnTo>
                  <a:pt x="820245" y="526131"/>
                </a:lnTo>
                <a:lnTo>
                  <a:pt x="778691" y="508814"/>
                </a:lnTo>
                <a:lnTo>
                  <a:pt x="738997" y="487628"/>
                </a:lnTo>
                <a:lnTo>
                  <a:pt x="701377" y="462781"/>
                </a:lnTo>
                <a:lnTo>
                  <a:pt x="666048" y="434480"/>
                </a:lnTo>
                <a:lnTo>
                  <a:pt x="633223" y="402933"/>
                </a:lnTo>
                <a:lnTo>
                  <a:pt x="603120" y="368347"/>
                </a:lnTo>
                <a:lnTo>
                  <a:pt x="575952" y="330928"/>
                </a:lnTo>
                <a:lnTo>
                  <a:pt x="551935" y="290885"/>
                </a:lnTo>
                <a:lnTo>
                  <a:pt x="531285" y="248424"/>
                </a:lnTo>
                <a:lnTo>
                  <a:pt x="514216" y="203752"/>
                </a:lnTo>
                <a:lnTo>
                  <a:pt x="500945" y="157077"/>
                </a:lnTo>
                <a:lnTo>
                  <a:pt x="491685" y="108606"/>
                </a:lnTo>
                <a:lnTo>
                  <a:pt x="486654" y="58547"/>
                </a:lnTo>
                <a:lnTo>
                  <a:pt x="485844" y="37147"/>
                </a:lnTo>
                <a:lnTo>
                  <a:pt x="485892" y="15748"/>
                </a:lnTo>
                <a:lnTo>
                  <a:pt x="117" y="0"/>
                </a:lnTo>
                <a:close/>
              </a:path>
              <a:path w="1500505" h="1334135">
                <a:moveTo>
                  <a:pt x="986272" y="292100"/>
                </a:moveTo>
                <a:lnTo>
                  <a:pt x="1000750" y="552577"/>
                </a:lnTo>
                <a:lnTo>
                  <a:pt x="953911" y="552804"/>
                </a:lnTo>
                <a:lnTo>
                  <a:pt x="1257634" y="552804"/>
                </a:lnTo>
                <a:lnTo>
                  <a:pt x="986272" y="292100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/>
            <a:ahLst/>
            <a:cxnLst>
              <a:cxn ang="0">
                <a:pos x="1000869" y="552577"/>
              </a:cxn>
              <a:cxn ang="0">
                <a:pos x="954030" y="552804"/>
              </a:cxn>
              <a:cxn ang="0">
                <a:pos x="908190" y="548334"/>
              </a:cxn>
              <a:cxn ang="0">
                <a:pos x="863563" y="539374"/>
              </a:cxn>
              <a:cxn ang="0">
                <a:pos x="820365" y="526131"/>
              </a:cxn>
              <a:cxn ang="0">
                <a:pos x="778811" y="508814"/>
              </a:cxn>
              <a:cxn ang="0">
                <a:pos x="739116" y="487628"/>
              </a:cxn>
              <a:cxn ang="0">
                <a:pos x="701497" y="462781"/>
              </a:cxn>
              <a:cxn ang="0">
                <a:pos x="666167" y="434480"/>
              </a:cxn>
              <a:cxn ang="0">
                <a:pos x="633343" y="402933"/>
              </a:cxn>
              <a:cxn ang="0">
                <a:pos x="603239" y="368347"/>
              </a:cxn>
              <a:cxn ang="0">
                <a:pos x="576071" y="330928"/>
              </a:cxn>
              <a:cxn ang="0">
                <a:pos x="552055" y="290885"/>
              </a:cxn>
              <a:cxn ang="0">
                <a:pos x="531405" y="248424"/>
              </a:cxn>
              <a:cxn ang="0">
                <a:pos x="514336" y="203752"/>
              </a:cxn>
              <a:cxn ang="0">
                <a:pos x="501064" y="157077"/>
              </a:cxn>
              <a:cxn ang="0">
                <a:pos x="491805" y="108606"/>
              </a:cxn>
              <a:cxn ang="0">
                <a:pos x="486773" y="58547"/>
              </a:cxn>
              <a:cxn ang="0">
                <a:pos x="485898" y="26435"/>
              </a:cxn>
              <a:cxn ang="0">
                <a:pos x="486011" y="15748"/>
              </a:cxn>
              <a:cxn ang="0">
                <a:pos x="236" y="0"/>
              </a:cxn>
              <a:cxn ang="0">
                <a:pos x="0" y="21357"/>
              </a:cxn>
              <a:cxn ang="0">
                <a:pos x="162" y="42751"/>
              </a:cxn>
              <a:cxn ang="0">
                <a:pos x="745" y="64168"/>
              </a:cxn>
              <a:cxn ang="0">
                <a:pos x="5709" y="136028"/>
              </a:cxn>
              <a:cxn ang="0">
                <a:pos x="11815" y="185716"/>
              </a:cxn>
              <a:cxn ang="0">
                <a:pos x="20035" y="234608"/>
              </a:cxn>
              <a:cxn ang="0">
                <a:pos x="30316" y="282654"/>
              </a:cxn>
              <a:cxn ang="0">
                <a:pos x="42605" y="329801"/>
              </a:cxn>
              <a:cxn ang="0">
                <a:pos x="56847" y="375999"/>
              </a:cxn>
              <a:cxn ang="0">
                <a:pos x="72989" y="421194"/>
              </a:cxn>
              <a:cxn ang="0">
                <a:pos x="90976" y="465335"/>
              </a:cxn>
              <a:cxn ang="0">
                <a:pos x="110755" y="508372"/>
              </a:cxn>
              <a:cxn ang="0">
                <a:pos x="132272" y="550251"/>
              </a:cxn>
              <a:cxn ang="0">
                <a:pos x="155473" y="590921"/>
              </a:cxn>
              <a:cxn ang="0">
                <a:pos x="180304" y="630330"/>
              </a:cxn>
              <a:cxn ang="0">
                <a:pos x="206711" y="668427"/>
              </a:cxn>
              <a:cxn ang="0">
                <a:pos x="234641" y="705160"/>
              </a:cxn>
              <a:cxn ang="0">
                <a:pos x="264039" y="740477"/>
              </a:cxn>
              <a:cxn ang="0">
                <a:pos x="294851" y="774326"/>
              </a:cxn>
              <a:cxn ang="0">
                <a:pos x="327025" y="806656"/>
              </a:cxn>
              <a:cxn ang="0">
                <a:pos x="360505" y="837415"/>
              </a:cxn>
              <a:cxn ang="0">
                <a:pos x="395238" y="866551"/>
              </a:cxn>
              <a:cxn ang="0">
                <a:pos x="431170" y="894012"/>
              </a:cxn>
              <a:cxn ang="0">
                <a:pos x="468248" y="919747"/>
              </a:cxn>
              <a:cxn ang="0">
                <a:pos x="506416" y="943704"/>
              </a:cxn>
              <a:cxn ang="0">
                <a:pos x="545623" y="965830"/>
              </a:cxn>
              <a:cxn ang="0">
                <a:pos x="585812" y="986076"/>
              </a:cxn>
              <a:cxn ang="0">
                <a:pos x="626932" y="1004388"/>
              </a:cxn>
              <a:cxn ang="0">
                <a:pos x="668927" y="1020715"/>
              </a:cxn>
              <a:cxn ang="0">
                <a:pos x="711744" y="1035005"/>
              </a:cxn>
              <a:cxn ang="0">
                <a:pos x="755329" y="1047206"/>
              </a:cxn>
              <a:cxn ang="0">
                <a:pos x="799629" y="1057268"/>
              </a:cxn>
              <a:cxn ang="0">
                <a:pos x="844588" y="1065137"/>
              </a:cxn>
              <a:cxn ang="0">
                <a:pos x="890154" y="1070762"/>
              </a:cxn>
              <a:cxn ang="0">
                <a:pos x="936273" y="1074092"/>
              </a:cxn>
              <a:cxn ang="0">
                <a:pos x="982890" y="1075074"/>
              </a:cxn>
              <a:cxn ang="0">
                <a:pos x="1029952" y="1073658"/>
              </a:cxn>
              <a:cxn ang="0">
                <a:pos x="1044557" y="1334135"/>
              </a:cxn>
              <a:cxn ang="0">
                <a:pos x="1500487" y="786003"/>
              </a:cxn>
              <a:cxn ang="0">
                <a:pos x="986391" y="292100"/>
              </a:cxn>
              <a:cxn ang="0">
                <a:pos x="1000869" y="552577"/>
              </a:cxn>
            </a:cxnLst>
            <a:rect l="0" t="0" r="r" b="b"/>
            <a:pathLst>
              <a:path w="1500505" h="1334135">
                <a:moveTo>
                  <a:pt x="1000869" y="552577"/>
                </a:moveTo>
                <a:lnTo>
                  <a:pt x="954030" y="552804"/>
                </a:lnTo>
                <a:lnTo>
                  <a:pt x="908190" y="548334"/>
                </a:lnTo>
                <a:lnTo>
                  <a:pt x="863563" y="539374"/>
                </a:lnTo>
                <a:lnTo>
                  <a:pt x="820365" y="526131"/>
                </a:lnTo>
                <a:lnTo>
                  <a:pt x="778811" y="508814"/>
                </a:lnTo>
                <a:lnTo>
                  <a:pt x="739116" y="487628"/>
                </a:lnTo>
                <a:lnTo>
                  <a:pt x="701497" y="462781"/>
                </a:lnTo>
                <a:lnTo>
                  <a:pt x="666167" y="434480"/>
                </a:lnTo>
                <a:lnTo>
                  <a:pt x="633343" y="402933"/>
                </a:lnTo>
                <a:lnTo>
                  <a:pt x="603239" y="368347"/>
                </a:lnTo>
                <a:lnTo>
                  <a:pt x="576071" y="330928"/>
                </a:lnTo>
                <a:lnTo>
                  <a:pt x="552055" y="290885"/>
                </a:lnTo>
                <a:lnTo>
                  <a:pt x="531405" y="248424"/>
                </a:lnTo>
                <a:lnTo>
                  <a:pt x="514336" y="203752"/>
                </a:lnTo>
                <a:lnTo>
                  <a:pt x="501064" y="157077"/>
                </a:lnTo>
                <a:lnTo>
                  <a:pt x="491805" y="108606"/>
                </a:lnTo>
                <a:lnTo>
                  <a:pt x="486773" y="58547"/>
                </a:lnTo>
                <a:lnTo>
                  <a:pt x="485898" y="26435"/>
                </a:lnTo>
                <a:lnTo>
                  <a:pt x="486011" y="15748"/>
                </a:lnTo>
                <a:lnTo>
                  <a:pt x="236" y="0"/>
                </a:lnTo>
                <a:lnTo>
                  <a:pt x="0" y="21357"/>
                </a:lnTo>
                <a:lnTo>
                  <a:pt x="162" y="42751"/>
                </a:lnTo>
                <a:lnTo>
                  <a:pt x="745" y="64168"/>
                </a:lnTo>
                <a:lnTo>
                  <a:pt x="5709" y="136028"/>
                </a:lnTo>
                <a:lnTo>
                  <a:pt x="11815" y="185716"/>
                </a:lnTo>
                <a:lnTo>
                  <a:pt x="20035" y="234608"/>
                </a:lnTo>
                <a:lnTo>
                  <a:pt x="30316" y="282654"/>
                </a:lnTo>
                <a:lnTo>
                  <a:pt x="42605" y="329801"/>
                </a:lnTo>
                <a:lnTo>
                  <a:pt x="56847" y="375999"/>
                </a:lnTo>
                <a:lnTo>
                  <a:pt x="72989" y="421194"/>
                </a:lnTo>
                <a:lnTo>
                  <a:pt x="90976" y="465335"/>
                </a:lnTo>
                <a:lnTo>
                  <a:pt x="110755" y="508372"/>
                </a:lnTo>
                <a:lnTo>
                  <a:pt x="132272" y="550251"/>
                </a:lnTo>
                <a:lnTo>
                  <a:pt x="155473" y="590921"/>
                </a:lnTo>
                <a:lnTo>
                  <a:pt x="180304" y="630330"/>
                </a:lnTo>
                <a:lnTo>
                  <a:pt x="206711" y="668427"/>
                </a:lnTo>
                <a:lnTo>
                  <a:pt x="234641" y="705160"/>
                </a:lnTo>
                <a:lnTo>
                  <a:pt x="264039" y="740477"/>
                </a:lnTo>
                <a:lnTo>
                  <a:pt x="294851" y="774326"/>
                </a:lnTo>
                <a:lnTo>
                  <a:pt x="327025" y="806656"/>
                </a:lnTo>
                <a:lnTo>
                  <a:pt x="360505" y="837415"/>
                </a:lnTo>
                <a:lnTo>
                  <a:pt x="395238" y="866551"/>
                </a:lnTo>
                <a:lnTo>
                  <a:pt x="431170" y="894012"/>
                </a:lnTo>
                <a:lnTo>
                  <a:pt x="468248" y="919747"/>
                </a:lnTo>
                <a:lnTo>
                  <a:pt x="506416" y="943704"/>
                </a:lnTo>
                <a:lnTo>
                  <a:pt x="545623" y="965830"/>
                </a:lnTo>
                <a:lnTo>
                  <a:pt x="585812" y="986076"/>
                </a:lnTo>
                <a:lnTo>
                  <a:pt x="626932" y="1004388"/>
                </a:lnTo>
                <a:lnTo>
                  <a:pt x="668927" y="1020715"/>
                </a:lnTo>
                <a:lnTo>
                  <a:pt x="711744" y="1035005"/>
                </a:lnTo>
                <a:lnTo>
                  <a:pt x="755329" y="1047206"/>
                </a:lnTo>
                <a:lnTo>
                  <a:pt x="799629" y="1057268"/>
                </a:lnTo>
                <a:lnTo>
                  <a:pt x="844588" y="1065137"/>
                </a:lnTo>
                <a:lnTo>
                  <a:pt x="890154" y="1070762"/>
                </a:lnTo>
                <a:lnTo>
                  <a:pt x="936273" y="1074092"/>
                </a:lnTo>
                <a:lnTo>
                  <a:pt x="982890" y="1075074"/>
                </a:lnTo>
                <a:lnTo>
                  <a:pt x="1029952" y="1073658"/>
                </a:lnTo>
                <a:lnTo>
                  <a:pt x="1044557" y="1334135"/>
                </a:lnTo>
                <a:lnTo>
                  <a:pt x="1500487" y="786003"/>
                </a:lnTo>
                <a:lnTo>
                  <a:pt x="986391" y="292100"/>
                </a:lnTo>
                <a:lnTo>
                  <a:pt x="1000869" y="55257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2695575" y="3767138"/>
            <a:ext cx="2976563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7850" y="4067175"/>
            <a:ext cx="5840413" cy="208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158.108.33.66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176148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Address Resolution </a:t>
            </a:r>
            <a:r>
              <a:rPr sz="3200" b="1" spc="-5" dirty="0">
                <a:latin typeface="Angsana New"/>
                <a:cs typeface="Angsana New"/>
              </a:rPr>
              <a:t>Protocol</a:t>
            </a:r>
            <a:r>
              <a:rPr sz="3200" b="1" spc="-110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(ARP)</a:t>
            </a:r>
            <a:endParaRPr sz="3200">
              <a:latin typeface="Angsana New"/>
              <a:cs typeface="Angsana New"/>
            </a:endParaRPr>
          </a:p>
          <a:p>
            <a:pPr marL="2078989" fontAlgn="auto">
              <a:spcBef>
                <a:spcPts val="1495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006600"/>
                </a:solidFill>
                <a:latin typeface="Angsana New"/>
                <a:cs typeface="Angsana New"/>
              </a:rPr>
              <a:t>00:04:e2:05:8a:b3</a:t>
            </a:r>
            <a:endParaRPr sz="4000">
              <a:latin typeface="Angsana New"/>
              <a:cs typeface="Angsana New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7627938" y="1774825"/>
            <a:ext cx="1103312" cy="406400"/>
          </a:xfrm>
          <a:custGeom>
            <a:avLst/>
            <a:gdLst/>
            <a:ahLst/>
            <a:cxnLst>
              <a:cxn ang="0">
                <a:pos x="1035811" y="0"/>
              </a:cxn>
              <a:cxn ang="0">
                <a:pos x="67563" y="0"/>
              </a:cxn>
              <a:cxn ang="0">
                <a:pos x="41255" y="5306"/>
              </a:cxn>
              <a:cxn ang="0">
                <a:pos x="19780" y="19780"/>
              </a:cxn>
              <a:cxn ang="0">
                <a:pos x="5306" y="41255"/>
              </a:cxn>
              <a:cxn ang="0">
                <a:pos x="0" y="67563"/>
              </a:cxn>
              <a:cxn ang="0">
                <a:pos x="0" y="337819"/>
              </a:cxn>
              <a:cxn ang="0">
                <a:pos x="5306" y="364128"/>
              </a:cxn>
              <a:cxn ang="0">
                <a:pos x="19780" y="385603"/>
              </a:cxn>
              <a:cxn ang="0">
                <a:pos x="41255" y="400077"/>
              </a:cxn>
              <a:cxn ang="0">
                <a:pos x="67563" y="405384"/>
              </a:cxn>
              <a:cxn ang="0">
                <a:pos x="1035811" y="405384"/>
              </a:cxn>
              <a:cxn ang="0">
                <a:pos x="1062120" y="400077"/>
              </a:cxn>
              <a:cxn ang="0">
                <a:pos x="1083595" y="385603"/>
              </a:cxn>
              <a:cxn ang="0">
                <a:pos x="1098069" y="364128"/>
              </a:cxn>
              <a:cxn ang="0">
                <a:pos x="1103376" y="337819"/>
              </a:cxn>
              <a:cxn ang="0">
                <a:pos x="1103376" y="67563"/>
              </a:cxn>
              <a:cxn ang="0">
                <a:pos x="1098069" y="41255"/>
              </a:cxn>
              <a:cxn ang="0">
                <a:pos x="1083595" y="19780"/>
              </a:cxn>
              <a:cxn ang="0">
                <a:pos x="1062120" y="5306"/>
              </a:cxn>
              <a:cxn ang="0">
                <a:pos x="1035811" y="0"/>
              </a:cxn>
            </a:cxnLst>
            <a:rect l="0" t="0" r="r" b="b"/>
            <a:pathLst>
              <a:path w="1103629" h="405764">
                <a:moveTo>
                  <a:pt x="1035811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3"/>
                </a:lnTo>
                <a:lnTo>
                  <a:pt x="0" y="337819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1035811" y="405384"/>
                </a:lnTo>
                <a:lnTo>
                  <a:pt x="1062120" y="400077"/>
                </a:lnTo>
                <a:lnTo>
                  <a:pt x="1083595" y="385603"/>
                </a:lnTo>
                <a:lnTo>
                  <a:pt x="1098069" y="364128"/>
                </a:lnTo>
                <a:lnTo>
                  <a:pt x="1103376" y="337819"/>
                </a:lnTo>
                <a:lnTo>
                  <a:pt x="1103376" y="67563"/>
                </a:lnTo>
                <a:lnTo>
                  <a:pt x="1098069" y="41255"/>
                </a:lnTo>
                <a:lnTo>
                  <a:pt x="1083595" y="19780"/>
                </a:lnTo>
                <a:lnTo>
                  <a:pt x="1062120" y="5306"/>
                </a:lnTo>
                <a:lnTo>
                  <a:pt x="1035811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7620000" y="1752600"/>
            <a:ext cx="1103313" cy="406400"/>
          </a:xfrm>
          <a:custGeom>
            <a:avLst/>
            <a:gdLst/>
            <a:ahLst/>
            <a:cxnLst>
              <a:cxn ang="0">
                <a:pos x="0" y="67563"/>
              </a:cxn>
              <a:cxn ang="0">
                <a:pos x="5306" y="41255"/>
              </a:cxn>
              <a:cxn ang="0">
                <a:pos x="19780" y="19780"/>
              </a:cxn>
              <a:cxn ang="0">
                <a:pos x="41255" y="5306"/>
              </a:cxn>
              <a:cxn ang="0">
                <a:pos x="67563" y="0"/>
              </a:cxn>
              <a:cxn ang="0">
                <a:pos x="1035811" y="0"/>
              </a:cxn>
              <a:cxn ang="0">
                <a:pos x="1062120" y="5306"/>
              </a:cxn>
              <a:cxn ang="0">
                <a:pos x="1083595" y="19780"/>
              </a:cxn>
              <a:cxn ang="0">
                <a:pos x="1098069" y="41255"/>
              </a:cxn>
              <a:cxn ang="0">
                <a:pos x="1103376" y="67563"/>
              </a:cxn>
              <a:cxn ang="0">
                <a:pos x="1103376" y="337819"/>
              </a:cxn>
              <a:cxn ang="0">
                <a:pos x="1098069" y="364128"/>
              </a:cxn>
              <a:cxn ang="0">
                <a:pos x="1083595" y="385603"/>
              </a:cxn>
              <a:cxn ang="0">
                <a:pos x="1062120" y="400077"/>
              </a:cxn>
              <a:cxn ang="0">
                <a:pos x="1035811" y="405384"/>
              </a:cxn>
              <a:cxn ang="0">
                <a:pos x="67563" y="405384"/>
              </a:cxn>
              <a:cxn ang="0">
                <a:pos x="41255" y="400077"/>
              </a:cxn>
              <a:cxn ang="0">
                <a:pos x="19780" y="385603"/>
              </a:cxn>
              <a:cxn ang="0">
                <a:pos x="5306" y="364128"/>
              </a:cxn>
              <a:cxn ang="0">
                <a:pos x="0" y="337819"/>
              </a:cxn>
              <a:cxn ang="0">
                <a:pos x="0" y="67563"/>
              </a:cxn>
            </a:cxnLst>
            <a:rect l="0" t="0" r="r" b="b"/>
            <a:pathLst>
              <a:path w="110362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1035811" y="0"/>
                </a:lnTo>
                <a:lnTo>
                  <a:pt x="1062120" y="5306"/>
                </a:lnTo>
                <a:lnTo>
                  <a:pt x="1083595" y="19780"/>
                </a:lnTo>
                <a:lnTo>
                  <a:pt x="1098069" y="41255"/>
                </a:lnTo>
                <a:lnTo>
                  <a:pt x="1103376" y="67563"/>
                </a:lnTo>
                <a:lnTo>
                  <a:pt x="1103376" y="337819"/>
                </a:lnTo>
                <a:lnTo>
                  <a:pt x="1098069" y="364128"/>
                </a:lnTo>
                <a:lnTo>
                  <a:pt x="1083595" y="385603"/>
                </a:lnTo>
                <a:lnTo>
                  <a:pt x="1062120" y="400077"/>
                </a:lnTo>
                <a:lnTo>
                  <a:pt x="1035811" y="405384"/>
                </a:lnTo>
                <a:lnTo>
                  <a:pt x="67563" y="405384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7621588" y="1849438"/>
            <a:ext cx="111918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4891"/>
              </a:cxn>
              <a:cxn ang="0">
                <a:pos x="116521" y="18825"/>
              </a:cxn>
              <a:cxn ang="0">
                <a:pos x="77897" y="40688"/>
              </a:cxn>
              <a:cxn ang="0">
                <a:pos x="45686" y="69366"/>
              </a:cxn>
              <a:cxn ang="0">
                <a:pos x="21136" y="103747"/>
              </a:cxn>
              <a:cxn ang="0">
                <a:pos x="5491" y="142718"/>
              </a:cxn>
              <a:cxn ang="0">
                <a:pos x="0" y="185165"/>
              </a:cxn>
              <a:cxn ang="0">
                <a:pos x="5491" y="227613"/>
              </a:cxn>
              <a:cxn ang="0">
                <a:pos x="21136" y="266584"/>
              </a:cxn>
              <a:cxn ang="0">
                <a:pos x="45686" y="300965"/>
              </a:cxn>
              <a:cxn ang="0">
                <a:pos x="77897" y="329643"/>
              </a:cxn>
              <a:cxn ang="0">
                <a:pos x="116521" y="351506"/>
              </a:cxn>
              <a:cxn ang="0">
                <a:pos x="160313" y="365440"/>
              </a:cxn>
              <a:cxn ang="0">
                <a:pos x="208025" y="370331"/>
              </a:cxn>
              <a:cxn ang="0">
                <a:pos x="255738" y="365440"/>
              </a:cxn>
              <a:cxn ang="0">
                <a:pos x="299530" y="351506"/>
              </a:cxn>
              <a:cxn ang="0">
                <a:pos x="338154" y="329643"/>
              </a:cxn>
              <a:cxn ang="0">
                <a:pos x="370365" y="300965"/>
              </a:cxn>
              <a:cxn ang="0">
                <a:pos x="394915" y="266584"/>
              </a:cxn>
              <a:cxn ang="0">
                <a:pos x="410560" y="227613"/>
              </a:cxn>
              <a:cxn ang="0">
                <a:pos x="416051" y="185165"/>
              </a:cxn>
              <a:cxn ang="0">
                <a:pos x="410560" y="142718"/>
              </a:cxn>
              <a:cxn ang="0">
                <a:pos x="394915" y="103747"/>
              </a:cxn>
              <a:cxn ang="0">
                <a:pos x="370365" y="69366"/>
              </a:cxn>
              <a:cxn ang="0">
                <a:pos x="338154" y="40688"/>
              </a:cxn>
              <a:cxn ang="0">
                <a:pos x="299530" y="18825"/>
              </a:cxn>
              <a:cxn ang="0">
                <a:pos x="255738" y="4891"/>
              </a:cxn>
              <a:cxn ang="0">
                <a:pos x="208025" y="0"/>
              </a:cxn>
            </a:cxnLst>
            <a:rect l="0" t="0" r="r" b="b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/>
            <a:ahLst/>
            <a:cxnLst>
              <a:cxn ang="0">
                <a:pos x="0" y="185165"/>
              </a:cxn>
              <a:cxn ang="0">
                <a:pos x="5491" y="142718"/>
              </a:cxn>
              <a:cxn ang="0">
                <a:pos x="21136" y="103747"/>
              </a:cxn>
              <a:cxn ang="0">
                <a:pos x="45686" y="69366"/>
              </a:cxn>
              <a:cxn ang="0">
                <a:pos x="77897" y="40688"/>
              </a:cxn>
              <a:cxn ang="0">
                <a:pos x="116521" y="18825"/>
              </a:cxn>
              <a:cxn ang="0">
                <a:pos x="160313" y="4891"/>
              </a:cxn>
              <a:cxn ang="0">
                <a:pos x="208025" y="0"/>
              </a:cxn>
              <a:cxn ang="0">
                <a:pos x="255738" y="4891"/>
              </a:cxn>
              <a:cxn ang="0">
                <a:pos x="299530" y="18825"/>
              </a:cxn>
              <a:cxn ang="0">
                <a:pos x="338154" y="40688"/>
              </a:cxn>
              <a:cxn ang="0">
                <a:pos x="370365" y="69366"/>
              </a:cxn>
              <a:cxn ang="0">
                <a:pos x="394915" y="103747"/>
              </a:cxn>
              <a:cxn ang="0">
                <a:pos x="410560" y="142718"/>
              </a:cxn>
              <a:cxn ang="0">
                <a:pos x="416051" y="185165"/>
              </a:cxn>
              <a:cxn ang="0">
                <a:pos x="410560" y="227613"/>
              </a:cxn>
              <a:cxn ang="0">
                <a:pos x="394915" y="266584"/>
              </a:cxn>
              <a:cxn ang="0">
                <a:pos x="370365" y="300965"/>
              </a:cxn>
              <a:cxn ang="0">
                <a:pos x="338154" y="329643"/>
              </a:cxn>
              <a:cxn ang="0">
                <a:pos x="299530" y="351506"/>
              </a:cxn>
              <a:cxn ang="0">
                <a:pos x="255738" y="365440"/>
              </a:cxn>
              <a:cxn ang="0">
                <a:pos x="208025" y="370331"/>
              </a:cxn>
              <a:cxn ang="0">
                <a:pos x="160313" y="365440"/>
              </a:cxn>
              <a:cxn ang="0">
                <a:pos x="116521" y="351506"/>
              </a:cxn>
              <a:cxn ang="0">
                <a:pos x="77897" y="329643"/>
              </a:cxn>
              <a:cxn ang="0">
                <a:pos x="45686" y="300965"/>
              </a:cxn>
              <a:cxn ang="0">
                <a:pos x="21136" y="266584"/>
              </a:cxn>
              <a:cxn ang="0">
                <a:pos x="5491" y="227613"/>
              </a:cxn>
              <a:cxn ang="0">
                <a:pos x="0" y="185165"/>
              </a:cxn>
            </a:cxnLst>
            <a:rect l="0" t="0" r="r" b="b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310438" y="18938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7627938" y="2249488"/>
            <a:ext cx="1103312" cy="371475"/>
          </a:xfrm>
          <a:custGeom>
            <a:avLst/>
            <a:gdLst/>
            <a:ahLst/>
            <a:cxnLst>
              <a:cxn ang="0">
                <a:pos x="1041653" y="0"/>
              </a:cxn>
              <a:cxn ang="0">
                <a:pos x="61722" y="0"/>
              </a:cxn>
              <a:cxn ang="0">
                <a:pos x="37719" y="4857"/>
              </a:cxn>
              <a:cxn ang="0">
                <a:pos x="18097" y="18097"/>
              </a:cxn>
              <a:cxn ang="0">
                <a:pos x="4857" y="37719"/>
              </a:cxn>
              <a:cxn ang="0">
                <a:pos x="0" y="61722"/>
              </a:cxn>
              <a:cxn ang="0">
                <a:pos x="0" y="308610"/>
              </a:cxn>
              <a:cxn ang="0">
                <a:pos x="4857" y="332613"/>
              </a:cxn>
              <a:cxn ang="0">
                <a:pos x="18097" y="352234"/>
              </a:cxn>
              <a:cxn ang="0">
                <a:pos x="37719" y="365474"/>
              </a:cxn>
              <a:cxn ang="0">
                <a:pos x="61722" y="370331"/>
              </a:cxn>
              <a:cxn ang="0">
                <a:pos x="1041653" y="370331"/>
              </a:cxn>
              <a:cxn ang="0">
                <a:pos x="1065656" y="365474"/>
              </a:cxn>
              <a:cxn ang="0">
                <a:pos x="1085278" y="352234"/>
              </a:cxn>
              <a:cxn ang="0">
                <a:pos x="1098518" y="332613"/>
              </a:cxn>
              <a:cxn ang="0">
                <a:pos x="1103376" y="308610"/>
              </a:cxn>
              <a:cxn ang="0">
                <a:pos x="1103376" y="61722"/>
              </a:cxn>
              <a:cxn ang="0">
                <a:pos x="1098518" y="37719"/>
              </a:cxn>
              <a:cxn ang="0">
                <a:pos x="1085278" y="18097"/>
              </a:cxn>
              <a:cxn ang="0">
                <a:pos x="1065656" y="4857"/>
              </a:cxn>
              <a:cxn ang="0">
                <a:pos x="1041653" y="0"/>
              </a:cxn>
            </a:cxnLst>
            <a:rect l="0" t="0" r="r" b="b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041653" y="370331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4891"/>
              </a:cxn>
              <a:cxn ang="0">
                <a:pos x="116521" y="18825"/>
              </a:cxn>
              <a:cxn ang="0">
                <a:pos x="77897" y="40688"/>
              </a:cxn>
              <a:cxn ang="0">
                <a:pos x="45686" y="69366"/>
              </a:cxn>
              <a:cxn ang="0">
                <a:pos x="21136" y="103747"/>
              </a:cxn>
              <a:cxn ang="0">
                <a:pos x="5491" y="142718"/>
              </a:cxn>
              <a:cxn ang="0">
                <a:pos x="0" y="185165"/>
              </a:cxn>
              <a:cxn ang="0">
                <a:pos x="5491" y="227613"/>
              </a:cxn>
              <a:cxn ang="0">
                <a:pos x="21136" y="266584"/>
              </a:cxn>
              <a:cxn ang="0">
                <a:pos x="45686" y="300965"/>
              </a:cxn>
              <a:cxn ang="0">
                <a:pos x="77897" y="329643"/>
              </a:cxn>
              <a:cxn ang="0">
                <a:pos x="116521" y="351506"/>
              </a:cxn>
              <a:cxn ang="0">
                <a:pos x="160313" y="365440"/>
              </a:cxn>
              <a:cxn ang="0">
                <a:pos x="208025" y="370331"/>
              </a:cxn>
              <a:cxn ang="0">
                <a:pos x="255738" y="365440"/>
              </a:cxn>
              <a:cxn ang="0">
                <a:pos x="299530" y="351506"/>
              </a:cxn>
              <a:cxn ang="0">
                <a:pos x="338154" y="329643"/>
              </a:cxn>
              <a:cxn ang="0">
                <a:pos x="370365" y="300965"/>
              </a:cxn>
              <a:cxn ang="0">
                <a:pos x="394915" y="266584"/>
              </a:cxn>
              <a:cxn ang="0">
                <a:pos x="410560" y="227613"/>
              </a:cxn>
              <a:cxn ang="0">
                <a:pos x="416051" y="185165"/>
              </a:cxn>
              <a:cxn ang="0">
                <a:pos x="410560" y="142718"/>
              </a:cxn>
              <a:cxn ang="0">
                <a:pos x="394915" y="103747"/>
              </a:cxn>
              <a:cxn ang="0">
                <a:pos x="370365" y="69366"/>
              </a:cxn>
              <a:cxn ang="0">
                <a:pos x="338154" y="40688"/>
              </a:cxn>
              <a:cxn ang="0">
                <a:pos x="299530" y="18825"/>
              </a:cxn>
              <a:cxn ang="0">
                <a:pos x="255738" y="4891"/>
              </a:cxn>
              <a:cxn ang="0">
                <a:pos x="208025" y="0"/>
              </a:cxn>
            </a:cxnLst>
            <a:rect l="0" t="0" r="r" b="b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/>
            <a:ahLst/>
            <a:cxnLst>
              <a:cxn ang="0">
                <a:pos x="0" y="185165"/>
              </a:cxn>
              <a:cxn ang="0">
                <a:pos x="5491" y="142718"/>
              </a:cxn>
              <a:cxn ang="0">
                <a:pos x="21136" y="103747"/>
              </a:cxn>
              <a:cxn ang="0">
                <a:pos x="45686" y="69366"/>
              </a:cxn>
              <a:cxn ang="0">
                <a:pos x="77897" y="40688"/>
              </a:cxn>
              <a:cxn ang="0">
                <a:pos x="116521" y="18825"/>
              </a:cxn>
              <a:cxn ang="0">
                <a:pos x="160313" y="4891"/>
              </a:cxn>
              <a:cxn ang="0">
                <a:pos x="208025" y="0"/>
              </a:cxn>
              <a:cxn ang="0">
                <a:pos x="255738" y="4891"/>
              </a:cxn>
              <a:cxn ang="0">
                <a:pos x="299530" y="18825"/>
              </a:cxn>
              <a:cxn ang="0">
                <a:pos x="338154" y="40688"/>
              </a:cxn>
              <a:cxn ang="0">
                <a:pos x="370365" y="69366"/>
              </a:cxn>
              <a:cxn ang="0">
                <a:pos x="394915" y="103747"/>
              </a:cxn>
              <a:cxn ang="0">
                <a:pos x="410560" y="142718"/>
              </a:cxn>
              <a:cxn ang="0">
                <a:pos x="416051" y="185165"/>
              </a:cxn>
              <a:cxn ang="0">
                <a:pos x="410560" y="227613"/>
              </a:cxn>
              <a:cxn ang="0">
                <a:pos x="394915" y="266584"/>
              </a:cxn>
              <a:cxn ang="0">
                <a:pos x="370365" y="300965"/>
              </a:cxn>
              <a:cxn ang="0">
                <a:pos x="338154" y="329643"/>
              </a:cxn>
              <a:cxn ang="0">
                <a:pos x="299530" y="351506"/>
              </a:cxn>
              <a:cxn ang="0">
                <a:pos x="255738" y="365440"/>
              </a:cxn>
              <a:cxn ang="0">
                <a:pos x="208025" y="370331"/>
              </a:cxn>
              <a:cxn ang="0">
                <a:pos x="160313" y="365440"/>
              </a:cxn>
              <a:cxn ang="0">
                <a:pos x="116521" y="351506"/>
              </a:cxn>
              <a:cxn ang="0">
                <a:pos x="77897" y="329643"/>
              </a:cxn>
              <a:cxn ang="0">
                <a:pos x="45686" y="300965"/>
              </a:cxn>
              <a:cxn ang="0">
                <a:pos x="21136" y="266584"/>
              </a:cxn>
              <a:cxn ang="0">
                <a:pos x="5491" y="227613"/>
              </a:cxn>
              <a:cxn ang="0">
                <a:pos x="0" y="185165"/>
              </a:cxn>
            </a:cxnLst>
            <a:rect l="0" t="0" r="r" b="b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315200" y="2057400"/>
            <a:ext cx="132080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7627938" y="2678113"/>
            <a:ext cx="1103312" cy="369887"/>
          </a:xfrm>
          <a:custGeom>
            <a:avLst/>
            <a:gdLst/>
            <a:ahLst/>
            <a:cxnLst>
              <a:cxn ang="0">
                <a:pos x="1041653" y="0"/>
              </a:cxn>
              <a:cxn ang="0">
                <a:pos x="61722" y="0"/>
              </a:cxn>
              <a:cxn ang="0">
                <a:pos x="37719" y="4857"/>
              </a:cxn>
              <a:cxn ang="0">
                <a:pos x="18097" y="18097"/>
              </a:cxn>
              <a:cxn ang="0">
                <a:pos x="4857" y="37719"/>
              </a:cxn>
              <a:cxn ang="0">
                <a:pos x="0" y="61722"/>
              </a:cxn>
              <a:cxn ang="0">
                <a:pos x="0" y="308610"/>
              </a:cxn>
              <a:cxn ang="0">
                <a:pos x="4857" y="332613"/>
              </a:cxn>
              <a:cxn ang="0">
                <a:pos x="18097" y="352234"/>
              </a:cxn>
              <a:cxn ang="0">
                <a:pos x="37719" y="365474"/>
              </a:cxn>
              <a:cxn ang="0">
                <a:pos x="61722" y="370332"/>
              </a:cxn>
              <a:cxn ang="0">
                <a:pos x="1041653" y="370332"/>
              </a:cxn>
              <a:cxn ang="0">
                <a:pos x="1065656" y="365474"/>
              </a:cxn>
              <a:cxn ang="0">
                <a:pos x="1085278" y="352234"/>
              </a:cxn>
              <a:cxn ang="0">
                <a:pos x="1098518" y="332613"/>
              </a:cxn>
              <a:cxn ang="0">
                <a:pos x="1103376" y="308610"/>
              </a:cxn>
              <a:cxn ang="0">
                <a:pos x="1103376" y="61722"/>
              </a:cxn>
              <a:cxn ang="0">
                <a:pos x="1098518" y="37719"/>
              </a:cxn>
              <a:cxn ang="0">
                <a:pos x="1085278" y="18097"/>
              </a:cxn>
              <a:cxn ang="0">
                <a:pos x="1065656" y="4857"/>
              </a:cxn>
              <a:cxn ang="0">
                <a:pos x="1041653" y="0"/>
              </a:cxn>
            </a:cxnLst>
            <a:rect l="0" t="0" r="r" b="b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1653" y="370332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7620000" y="2362200"/>
            <a:ext cx="1103313" cy="369888"/>
          </a:xfrm>
          <a:custGeom>
            <a:avLst/>
            <a:gdLst/>
            <a:ahLst/>
            <a:cxnLst>
              <a:cxn ang="0">
                <a:pos x="0" y="61722"/>
              </a:cxn>
              <a:cxn ang="0">
                <a:pos x="4857" y="37719"/>
              </a:cxn>
              <a:cxn ang="0">
                <a:pos x="18097" y="18097"/>
              </a:cxn>
              <a:cxn ang="0">
                <a:pos x="37719" y="4857"/>
              </a:cxn>
              <a:cxn ang="0">
                <a:pos x="61722" y="0"/>
              </a:cxn>
              <a:cxn ang="0">
                <a:pos x="1041653" y="0"/>
              </a:cxn>
              <a:cxn ang="0">
                <a:pos x="1065656" y="4857"/>
              </a:cxn>
              <a:cxn ang="0">
                <a:pos x="1085278" y="18097"/>
              </a:cxn>
              <a:cxn ang="0">
                <a:pos x="1098518" y="37719"/>
              </a:cxn>
              <a:cxn ang="0">
                <a:pos x="1103376" y="61722"/>
              </a:cxn>
              <a:cxn ang="0">
                <a:pos x="1103376" y="308610"/>
              </a:cxn>
              <a:cxn ang="0">
                <a:pos x="1098518" y="332613"/>
              </a:cxn>
              <a:cxn ang="0">
                <a:pos x="1085278" y="352234"/>
              </a:cxn>
              <a:cxn ang="0">
                <a:pos x="1065656" y="365474"/>
              </a:cxn>
              <a:cxn ang="0">
                <a:pos x="1041653" y="370332"/>
              </a:cxn>
              <a:cxn ang="0">
                <a:pos x="61722" y="370332"/>
              </a:cxn>
              <a:cxn ang="0">
                <a:pos x="37719" y="365474"/>
              </a:cxn>
              <a:cxn ang="0">
                <a:pos x="18097" y="352234"/>
              </a:cxn>
              <a:cxn ang="0">
                <a:pos x="4857" y="332613"/>
              </a:cxn>
              <a:cxn ang="0">
                <a:pos x="0" y="308610"/>
              </a:cxn>
              <a:cxn ang="0">
                <a:pos x="0" y="61722"/>
              </a:cxn>
            </a:cxnLst>
            <a:rect l="0" t="0" r="r" b="b"/>
            <a:pathLst>
              <a:path w="1103629" h="370839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41653" y="0"/>
                </a:lnTo>
                <a:lnTo>
                  <a:pt x="1065656" y="4857"/>
                </a:lnTo>
                <a:lnTo>
                  <a:pt x="1085278" y="18097"/>
                </a:lnTo>
                <a:lnTo>
                  <a:pt x="1098518" y="37719"/>
                </a:lnTo>
                <a:lnTo>
                  <a:pt x="1103376" y="61722"/>
                </a:lnTo>
                <a:lnTo>
                  <a:pt x="1103376" y="308610"/>
                </a:lnTo>
                <a:lnTo>
                  <a:pt x="1098518" y="332613"/>
                </a:lnTo>
                <a:lnTo>
                  <a:pt x="1085278" y="352234"/>
                </a:lnTo>
                <a:lnTo>
                  <a:pt x="1065656" y="365474"/>
                </a:lnTo>
                <a:lnTo>
                  <a:pt x="1041653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7789863" y="2735263"/>
            <a:ext cx="7826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4891"/>
              </a:cxn>
              <a:cxn ang="0">
                <a:pos x="116521" y="18825"/>
              </a:cxn>
              <a:cxn ang="0">
                <a:pos x="77897" y="40688"/>
              </a:cxn>
              <a:cxn ang="0">
                <a:pos x="45686" y="69366"/>
              </a:cxn>
              <a:cxn ang="0">
                <a:pos x="21136" y="103747"/>
              </a:cxn>
              <a:cxn ang="0">
                <a:pos x="5491" y="142718"/>
              </a:cxn>
              <a:cxn ang="0">
                <a:pos x="0" y="185166"/>
              </a:cxn>
              <a:cxn ang="0">
                <a:pos x="5491" y="227613"/>
              </a:cxn>
              <a:cxn ang="0">
                <a:pos x="21136" y="266584"/>
              </a:cxn>
              <a:cxn ang="0">
                <a:pos x="45686" y="300965"/>
              </a:cxn>
              <a:cxn ang="0">
                <a:pos x="77897" y="329643"/>
              </a:cxn>
              <a:cxn ang="0">
                <a:pos x="116521" y="351506"/>
              </a:cxn>
              <a:cxn ang="0">
                <a:pos x="160313" y="365440"/>
              </a:cxn>
              <a:cxn ang="0">
                <a:pos x="208025" y="370332"/>
              </a:cxn>
              <a:cxn ang="0">
                <a:pos x="255738" y="365440"/>
              </a:cxn>
              <a:cxn ang="0">
                <a:pos x="299530" y="351506"/>
              </a:cxn>
              <a:cxn ang="0">
                <a:pos x="338154" y="329643"/>
              </a:cxn>
              <a:cxn ang="0">
                <a:pos x="370365" y="300965"/>
              </a:cxn>
              <a:cxn ang="0">
                <a:pos x="394915" y="266584"/>
              </a:cxn>
              <a:cxn ang="0">
                <a:pos x="410560" y="227613"/>
              </a:cxn>
              <a:cxn ang="0">
                <a:pos x="416051" y="185166"/>
              </a:cxn>
              <a:cxn ang="0">
                <a:pos x="410560" y="142718"/>
              </a:cxn>
              <a:cxn ang="0">
                <a:pos x="394915" y="103747"/>
              </a:cxn>
              <a:cxn ang="0">
                <a:pos x="370365" y="69366"/>
              </a:cxn>
              <a:cxn ang="0">
                <a:pos x="338154" y="40688"/>
              </a:cxn>
              <a:cxn ang="0">
                <a:pos x="299530" y="18825"/>
              </a:cxn>
              <a:cxn ang="0">
                <a:pos x="255738" y="4891"/>
              </a:cxn>
              <a:cxn ang="0">
                <a:pos x="208025" y="0"/>
              </a:cxn>
            </a:cxnLst>
            <a:rect l="0" t="0" r="r" b="b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6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6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/>
            <a:ahLst/>
            <a:cxnLst>
              <a:cxn ang="0">
                <a:pos x="0" y="185166"/>
              </a:cxn>
              <a:cxn ang="0">
                <a:pos x="5491" y="142718"/>
              </a:cxn>
              <a:cxn ang="0">
                <a:pos x="21136" y="103747"/>
              </a:cxn>
              <a:cxn ang="0">
                <a:pos x="45686" y="69366"/>
              </a:cxn>
              <a:cxn ang="0">
                <a:pos x="77897" y="40688"/>
              </a:cxn>
              <a:cxn ang="0">
                <a:pos x="116521" y="18825"/>
              </a:cxn>
              <a:cxn ang="0">
                <a:pos x="160313" y="4891"/>
              </a:cxn>
              <a:cxn ang="0">
                <a:pos x="208025" y="0"/>
              </a:cxn>
              <a:cxn ang="0">
                <a:pos x="255738" y="4891"/>
              </a:cxn>
              <a:cxn ang="0">
                <a:pos x="299530" y="18825"/>
              </a:cxn>
              <a:cxn ang="0">
                <a:pos x="338154" y="40688"/>
              </a:cxn>
              <a:cxn ang="0">
                <a:pos x="370365" y="69366"/>
              </a:cxn>
              <a:cxn ang="0">
                <a:pos x="394915" y="103747"/>
              </a:cxn>
              <a:cxn ang="0">
                <a:pos x="410560" y="142718"/>
              </a:cxn>
              <a:cxn ang="0">
                <a:pos x="416051" y="185166"/>
              </a:cxn>
              <a:cxn ang="0">
                <a:pos x="410560" y="227613"/>
              </a:cxn>
              <a:cxn ang="0">
                <a:pos x="394915" y="266584"/>
              </a:cxn>
              <a:cxn ang="0">
                <a:pos x="370365" y="300965"/>
              </a:cxn>
              <a:cxn ang="0">
                <a:pos x="338154" y="329643"/>
              </a:cxn>
              <a:cxn ang="0">
                <a:pos x="299530" y="351506"/>
              </a:cxn>
              <a:cxn ang="0">
                <a:pos x="255738" y="365440"/>
              </a:cxn>
              <a:cxn ang="0">
                <a:pos x="208025" y="370332"/>
              </a:cxn>
              <a:cxn ang="0">
                <a:pos x="160313" y="365440"/>
              </a:cxn>
              <a:cxn ang="0">
                <a:pos x="116521" y="351506"/>
              </a:cxn>
              <a:cxn ang="0">
                <a:pos x="77897" y="329643"/>
              </a:cxn>
              <a:cxn ang="0">
                <a:pos x="45686" y="300965"/>
              </a:cxn>
              <a:cxn ang="0">
                <a:pos x="21136" y="266584"/>
              </a:cxn>
              <a:cxn ang="0">
                <a:pos x="5491" y="227613"/>
              </a:cxn>
              <a:cxn ang="0">
                <a:pos x="0" y="185166"/>
              </a:cxn>
            </a:cxnLst>
            <a:rect l="0" t="0" r="r" b="b"/>
            <a:pathLst>
              <a:path w="416559" h="370839">
                <a:moveTo>
                  <a:pt x="0" y="185166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6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2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7310438" y="2735263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7627938" y="3121025"/>
            <a:ext cx="1108075" cy="371475"/>
          </a:xfrm>
          <a:custGeom>
            <a:avLst/>
            <a:gdLst/>
            <a:ahLst/>
            <a:cxnLst>
              <a:cxn ang="0">
                <a:pos x="1046226" y="0"/>
              </a:cxn>
              <a:cxn ang="0">
                <a:pos x="61722" y="0"/>
              </a:cxn>
              <a:cxn ang="0">
                <a:pos x="37719" y="4857"/>
              </a:cxn>
              <a:cxn ang="0">
                <a:pos x="18097" y="18097"/>
              </a:cxn>
              <a:cxn ang="0">
                <a:pos x="4857" y="37719"/>
              </a:cxn>
              <a:cxn ang="0">
                <a:pos x="0" y="61722"/>
              </a:cxn>
              <a:cxn ang="0">
                <a:pos x="0" y="308610"/>
              </a:cxn>
              <a:cxn ang="0">
                <a:pos x="4857" y="332613"/>
              </a:cxn>
              <a:cxn ang="0">
                <a:pos x="18097" y="352234"/>
              </a:cxn>
              <a:cxn ang="0">
                <a:pos x="37719" y="365474"/>
              </a:cxn>
              <a:cxn ang="0">
                <a:pos x="61722" y="370332"/>
              </a:cxn>
              <a:cxn ang="0">
                <a:pos x="1046226" y="370332"/>
              </a:cxn>
              <a:cxn ang="0">
                <a:pos x="1070228" y="365474"/>
              </a:cxn>
              <a:cxn ang="0">
                <a:pos x="1089850" y="352234"/>
              </a:cxn>
              <a:cxn ang="0">
                <a:pos x="1103090" y="332613"/>
              </a:cxn>
              <a:cxn ang="0">
                <a:pos x="1107948" y="308610"/>
              </a:cxn>
              <a:cxn ang="0">
                <a:pos x="1107948" y="61722"/>
              </a:cxn>
              <a:cxn ang="0">
                <a:pos x="1103090" y="37719"/>
              </a:cxn>
              <a:cxn ang="0">
                <a:pos x="1089850" y="18097"/>
              </a:cxn>
              <a:cxn ang="0">
                <a:pos x="1070228" y="4857"/>
              </a:cxn>
              <a:cxn ang="0">
                <a:pos x="1046226" y="0"/>
              </a:cxn>
            </a:cxnLst>
            <a:rect l="0" t="0" r="r" b="b"/>
            <a:pathLst>
              <a:path w="1108075" h="370839">
                <a:moveTo>
                  <a:pt x="1046226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6226" y="370332"/>
                </a:lnTo>
                <a:lnTo>
                  <a:pt x="1070228" y="365474"/>
                </a:lnTo>
                <a:lnTo>
                  <a:pt x="1089850" y="352234"/>
                </a:lnTo>
                <a:lnTo>
                  <a:pt x="1103090" y="332613"/>
                </a:lnTo>
                <a:lnTo>
                  <a:pt x="1107948" y="308610"/>
                </a:lnTo>
                <a:lnTo>
                  <a:pt x="1107948" y="61722"/>
                </a:lnTo>
                <a:lnTo>
                  <a:pt x="1103090" y="37719"/>
                </a:lnTo>
                <a:lnTo>
                  <a:pt x="1089850" y="18097"/>
                </a:lnTo>
                <a:lnTo>
                  <a:pt x="1070228" y="4857"/>
                </a:lnTo>
                <a:lnTo>
                  <a:pt x="104622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7164388" y="3121025"/>
            <a:ext cx="415925" cy="371475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4891"/>
              </a:cxn>
              <a:cxn ang="0">
                <a:pos x="116521" y="18825"/>
              </a:cxn>
              <a:cxn ang="0">
                <a:pos x="77897" y="40688"/>
              </a:cxn>
              <a:cxn ang="0">
                <a:pos x="45686" y="69366"/>
              </a:cxn>
              <a:cxn ang="0">
                <a:pos x="21136" y="103747"/>
              </a:cxn>
              <a:cxn ang="0">
                <a:pos x="5491" y="142718"/>
              </a:cxn>
              <a:cxn ang="0">
                <a:pos x="0" y="185165"/>
              </a:cxn>
              <a:cxn ang="0">
                <a:pos x="5491" y="227613"/>
              </a:cxn>
              <a:cxn ang="0">
                <a:pos x="21136" y="266584"/>
              </a:cxn>
              <a:cxn ang="0">
                <a:pos x="45686" y="300965"/>
              </a:cxn>
              <a:cxn ang="0">
                <a:pos x="77897" y="329643"/>
              </a:cxn>
              <a:cxn ang="0">
                <a:pos x="116521" y="351506"/>
              </a:cxn>
              <a:cxn ang="0">
                <a:pos x="160313" y="365440"/>
              </a:cxn>
              <a:cxn ang="0">
                <a:pos x="208025" y="370332"/>
              </a:cxn>
              <a:cxn ang="0">
                <a:pos x="255738" y="365440"/>
              </a:cxn>
              <a:cxn ang="0">
                <a:pos x="299530" y="351506"/>
              </a:cxn>
              <a:cxn ang="0">
                <a:pos x="338154" y="329643"/>
              </a:cxn>
              <a:cxn ang="0">
                <a:pos x="370365" y="300965"/>
              </a:cxn>
              <a:cxn ang="0">
                <a:pos x="394915" y="266584"/>
              </a:cxn>
              <a:cxn ang="0">
                <a:pos x="410560" y="227613"/>
              </a:cxn>
              <a:cxn ang="0">
                <a:pos x="416051" y="185165"/>
              </a:cxn>
              <a:cxn ang="0">
                <a:pos x="410560" y="142718"/>
              </a:cxn>
              <a:cxn ang="0">
                <a:pos x="394915" y="103747"/>
              </a:cxn>
              <a:cxn ang="0">
                <a:pos x="370365" y="69366"/>
              </a:cxn>
              <a:cxn ang="0">
                <a:pos x="338154" y="40688"/>
              </a:cxn>
              <a:cxn ang="0">
                <a:pos x="299530" y="18825"/>
              </a:cxn>
              <a:cxn ang="0">
                <a:pos x="255738" y="4891"/>
              </a:cxn>
              <a:cxn ang="0">
                <a:pos x="208025" y="0"/>
              </a:cxn>
            </a:cxnLst>
            <a:rect l="0" t="0" r="r" b="b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7310438" y="3178175"/>
            <a:ext cx="132715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9895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618413" y="3563938"/>
            <a:ext cx="1108075" cy="369887"/>
          </a:xfrm>
          <a:custGeom>
            <a:avLst/>
            <a:gdLst/>
            <a:ahLst/>
            <a:cxnLst>
              <a:cxn ang="0">
                <a:pos x="1046479" y="0"/>
              </a:cxn>
              <a:cxn ang="0">
                <a:pos x="61468" y="0"/>
              </a:cxn>
              <a:cxn ang="0">
                <a:pos x="37558" y="4835"/>
              </a:cxn>
              <a:cxn ang="0">
                <a:pos x="18018" y="18018"/>
              </a:cxn>
              <a:cxn ang="0">
                <a:pos x="4835" y="37558"/>
              </a:cxn>
              <a:cxn ang="0">
                <a:pos x="0" y="61468"/>
              </a:cxn>
              <a:cxn ang="0">
                <a:pos x="0" y="307339"/>
              </a:cxn>
              <a:cxn ang="0">
                <a:pos x="4835" y="331249"/>
              </a:cxn>
              <a:cxn ang="0">
                <a:pos x="18018" y="350789"/>
              </a:cxn>
              <a:cxn ang="0">
                <a:pos x="37558" y="363972"/>
              </a:cxn>
              <a:cxn ang="0">
                <a:pos x="61468" y="368807"/>
              </a:cxn>
              <a:cxn ang="0">
                <a:pos x="1046479" y="368807"/>
              </a:cxn>
              <a:cxn ang="0">
                <a:pos x="1070389" y="363972"/>
              </a:cxn>
              <a:cxn ang="0">
                <a:pos x="1089929" y="350789"/>
              </a:cxn>
              <a:cxn ang="0">
                <a:pos x="1103112" y="331249"/>
              </a:cxn>
              <a:cxn ang="0">
                <a:pos x="1107948" y="307339"/>
              </a:cxn>
              <a:cxn ang="0">
                <a:pos x="1107948" y="61468"/>
              </a:cxn>
              <a:cxn ang="0">
                <a:pos x="1103112" y="37558"/>
              </a:cxn>
              <a:cxn ang="0">
                <a:pos x="1089929" y="18018"/>
              </a:cxn>
              <a:cxn ang="0">
                <a:pos x="1070389" y="4835"/>
              </a:cxn>
              <a:cxn ang="0">
                <a:pos x="1046479" y="0"/>
              </a:cxn>
            </a:cxnLst>
            <a:rect l="0" t="0" r="r" b="b"/>
            <a:pathLst>
              <a:path w="1108075" h="368935">
                <a:moveTo>
                  <a:pt x="1046479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1046479" y="368807"/>
                </a:lnTo>
                <a:lnTo>
                  <a:pt x="1070389" y="363972"/>
                </a:lnTo>
                <a:lnTo>
                  <a:pt x="1089929" y="350789"/>
                </a:lnTo>
                <a:lnTo>
                  <a:pt x="1103112" y="331249"/>
                </a:lnTo>
                <a:lnTo>
                  <a:pt x="1107948" y="307339"/>
                </a:lnTo>
                <a:lnTo>
                  <a:pt x="1107948" y="61468"/>
                </a:lnTo>
                <a:lnTo>
                  <a:pt x="1103112" y="37558"/>
                </a:lnTo>
                <a:lnTo>
                  <a:pt x="1089929" y="18018"/>
                </a:lnTo>
                <a:lnTo>
                  <a:pt x="1070389" y="4835"/>
                </a:lnTo>
                <a:lnTo>
                  <a:pt x="104647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7799388" y="3621088"/>
            <a:ext cx="747712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7164388" y="3563938"/>
            <a:ext cx="415925" cy="369887"/>
          </a:xfrm>
          <a:custGeom>
            <a:avLst/>
            <a:gdLst/>
            <a:ahLst/>
            <a:cxnLst>
              <a:cxn ang="0">
                <a:pos x="208025" y="0"/>
              </a:cxn>
              <a:cxn ang="0">
                <a:pos x="160313" y="4869"/>
              </a:cxn>
              <a:cxn ang="0">
                <a:pos x="116521" y="18741"/>
              </a:cxn>
              <a:cxn ang="0">
                <a:pos x="77897" y="40508"/>
              </a:cxn>
              <a:cxn ang="0">
                <a:pos x="45686" y="69064"/>
              </a:cxn>
              <a:cxn ang="0">
                <a:pos x="21136" y="103303"/>
              </a:cxn>
              <a:cxn ang="0">
                <a:pos x="5491" y="142118"/>
              </a:cxn>
              <a:cxn ang="0">
                <a:pos x="0" y="184403"/>
              </a:cxn>
              <a:cxn ang="0">
                <a:pos x="5491" y="226689"/>
              </a:cxn>
              <a:cxn ang="0">
                <a:pos x="21136" y="265504"/>
              </a:cxn>
              <a:cxn ang="0">
                <a:pos x="45686" y="299743"/>
              </a:cxn>
              <a:cxn ang="0">
                <a:pos x="77897" y="328299"/>
              </a:cxn>
              <a:cxn ang="0">
                <a:pos x="116521" y="350066"/>
              </a:cxn>
              <a:cxn ang="0">
                <a:pos x="160313" y="363938"/>
              </a:cxn>
              <a:cxn ang="0">
                <a:pos x="208025" y="368807"/>
              </a:cxn>
              <a:cxn ang="0">
                <a:pos x="255738" y="363938"/>
              </a:cxn>
              <a:cxn ang="0">
                <a:pos x="299530" y="350066"/>
              </a:cxn>
              <a:cxn ang="0">
                <a:pos x="338154" y="328299"/>
              </a:cxn>
              <a:cxn ang="0">
                <a:pos x="370365" y="299743"/>
              </a:cxn>
              <a:cxn ang="0">
                <a:pos x="394915" y="265504"/>
              </a:cxn>
              <a:cxn ang="0">
                <a:pos x="410560" y="226689"/>
              </a:cxn>
              <a:cxn ang="0">
                <a:pos x="416051" y="184403"/>
              </a:cxn>
              <a:cxn ang="0">
                <a:pos x="410560" y="142118"/>
              </a:cxn>
              <a:cxn ang="0">
                <a:pos x="394915" y="103303"/>
              </a:cxn>
              <a:cxn ang="0">
                <a:pos x="370365" y="69064"/>
              </a:cxn>
              <a:cxn ang="0">
                <a:pos x="338154" y="40508"/>
              </a:cxn>
              <a:cxn ang="0">
                <a:pos x="299530" y="18741"/>
              </a:cxn>
              <a:cxn ang="0">
                <a:pos x="255738" y="4869"/>
              </a:cxn>
              <a:cxn ang="0">
                <a:pos x="208025" y="0"/>
              </a:cxn>
            </a:cxnLst>
            <a:rect l="0" t="0" r="r" b="b"/>
            <a:pathLst>
              <a:path w="416559" h="368935">
                <a:moveTo>
                  <a:pt x="208025" y="0"/>
                </a:moveTo>
                <a:lnTo>
                  <a:pt x="160313" y="4869"/>
                </a:lnTo>
                <a:lnTo>
                  <a:pt x="116521" y="18741"/>
                </a:lnTo>
                <a:lnTo>
                  <a:pt x="77897" y="40508"/>
                </a:lnTo>
                <a:lnTo>
                  <a:pt x="45686" y="69064"/>
                </a:lnTo>
                <a:lnTo>
                  <a:pt x="21136" y="103303"/>
                </a:lnTo>
                <a:lnTo>
                  <a:pt x="5491" y="142118"/>
                </a:lnTo>
                <a:lnTo>
                  <a:pt x="0" y="184403"/>
                </a:lnTo>
                <a:lnTo>
                  <a:pt x="5491" y="226689"/>
                </a:lnTo>
                <a:lnTo>
                  <a:pt x="21136" y="265504"/>
                </a:lnTo>
                <a:lnTo>
                  <a:pt x="45686" y="299743"/>
                </a:lnTo>
                <a:lnTo>
                  <a:pt x="77897" y="328299"/>
                </a:lnTo>
                <a:lnTo>
                  <a:pt x="116521" y="350066"/>
                </a:lnTo>
                <a:lnTo>
                  <a:pt x="160313" y="363938"/>
                </a:lnTo>
                <a:lnTo>
                  <a:pt x="208025" y="368807"/>
                </a:lnTo>
                <a:lnTo>
                  <a:pt x="255738" y="363938"/>
                </a:lnTo>
                <a:lnTo>
                  <a:pt x="299530" y="350066"/>
                </a:lnTo>
                <a:lnTo>
                  <a:pt x="338154" y="328299"/>
                </a:lnTo>
                <a:lnTo>
                  <a:pt x="370365" y="299743"/>
                </a:lnTo>
                <a:lnTo>
                  <a:pt x="394915" y="265504"/>
                </a:lnTo>
                <a:lnTo>
                  <a:pt x="410560" y="226689"/>
                </a:lnTo>
                <a:lnTo>
                  <a:pt x="416051" y="184403"/>
                </a:lnTo>
                <a:lnTo>
                  <a:pt x="410560" y="142118"/>
                </a:lnTo>
                <a:lnTo>
                  <a:pt x="394915" y="103303"/>
                </a:lnTo>
                <a:lnTo>
                  <a:pt x="370365" y="69064"/>
                </a:lnTo>
                <a:lnTo>
                  <a:pt x="338154" y="40508"/>
                </a:lnTo>
                <a:lnTo>
                  <a:pt x="299530" y="18741"/>
                </a:lnTo>
                <a:lnTo>
                  <a:pt x="255738" y="4869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7310438" y="36210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3349625" y="2060575"/>
            <a:ext cx="3743325" cy="328613"/>
          </a:xfrm>
          <a:custGeom>
            <a:avLst/>
            <a:gdLst/>
            <a:ahLst/>
            <a:cxnLst>
              <a:cxn ang="0">
                <a:pos x="0" y="327151"/>
              </a:cxn>
              <a:cxn ang="0">
                <a:pos x="3744467" y="0"/>
              </a:cxn>
            </a:cxnLst>
            <a:rect l="0" t="0" r="r" b="b"/>
            <a:pathLst>
              <a:path w="3744595" h="327660">
                <a:moveTo>
                  <a:pt x="0" y="327151"/>
                </a:moveTo>
                <a:lnTo>
                  <a:pt x="3744467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5510213" y="2994025"/>
            <a:ext cx="1716087" cy="1262063"/>
          </a:xfrm>
          <a:custGeom>
            <a:avLst/>
            <a:gdLst/>
            <a:ahLst/>
            <a:cxnLst>
              <a:cxn ang="0">
                <a:pos x="0" y="1262252"/>
              </a:cxn>
              <a:cxn ang="0">
                <a:pos x="1716658" y="0"/>
              </a:cxn>
            </a:cxnLst>
            <a:rect l="0" t="0" r="r" b="b"/>
            <a:pathLst>
              <a:path w="1717040" h="1262379">
                <a:moveTo>
                  <a:pt x="0" y="1262252"/>
                </a:moveTo>
                <a:lnTo>
                  <a:pt x="1716658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6480175" y="3306763"/>
            <a:ext cx="685800" cy="2282825"/>
          </a:xfrm>
          <a:custGeom>
            <a:avLst/>
            <a:gdLst/>
            <a:ahLst/>
            <a:cxnLst>
              <a:cxn ang="0">
                <a:pos x="0" y="2283294"/>
              </a:cxn>
              <a:cxn ang="0">
                <a:pos x="684021" y="0"/>
              </a:cxn>
            </a:cxnLst>
            <a:rect l="0" t="0" r="r" b="b"/>
            <a:pathLst>
              <a:path w="684529" h="2283460">
                <a:moveTo>
                  <a:pt x="0" y="2283294"/>
                </a:moveTo>
                <a:lnTo>
                  <a:pt x="684021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09C400A-BD64-4B46-80EC-ED9563513C35}" type="slidenum">
              <a:rPr lang="th-TH"/>
              <a:pPr marL="122238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25" y="1800225"/>
            <a:ext cx="6251575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Address Resolution</a:t>
            </a:r>
            <a:r>
              <a:rPr sz="4000" spc="-40" dirty="0"/>
              <a:t> </a:t>
            </a:r>
            <a:r>
              <a:rPr sz="4000" spc="-10" dirty="0"/>
              <a:t>Protocol</a:t>
            </a:r>
            <a:endParaRPr sz="4000"/>
          </a:p>
        </p:txBody>
      </p:sp>
      <p:sp>
        <p:nvSpPr>
          <p:cNvPr id="1434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D19E297-F376-4383-ABEA-68FAA20069B5}" type="slidenum">
              <a:rPr lang="th-TH">
                <a:solidFill>
                  <a:schemeClr val="tx1"/>
                </a:solidFill>
              </a:rPr>
              <a:pPr marL="207963"/>
              <a:t>8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14346" name="object 10"/>
          <p:cNvSpPr txBox="1">
            <a:spLocks noChangeArrowheads="1"/>
          </p:cNvSpPr>
          <p:nvPr/>
        </p:nvSpPr>
        <p:spPr bwMode="auto">
          <a:xfrm>
            <a:off x="4154488" y="2354263"/>
            <a:ext cx="14462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(ARP)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7181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Address Resolution </a:t>
            </a:r>
            <a:r>
              <a:rPr sz="3600" spc="-5" dirty="0"/>
              <a:t>Protocol</a:t>
            </a:r>
            <a:r>
              <a:rPr sz="3600" spc="-95" dirty="0"/>
              <a:t> </a:t>
            </a:r>
            <a:r>
              <a:rPr sz="3600" dirty="0"/>
              <a:t>(ARP)</a:t>
            </a:r>
            <a:endParaRPr sz="3600"/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BDA738A6-FB41-4047-8BF5-7CDD7F54EA6D}" type="slidenum">
              <a:rPr lang="th-TH">
                <a:solidFill>
                  <a:schemeClr val="tx1"/>
                </a:solidFill>
              </a:rPr>
              <a:pPr marL="207963"/>
              <a:t>9</a:t>
            </a:fld>
            <a:endParaRPr lang="th-TH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214937" cy="363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Mapped </a:t>
            </a:r>
            <a:r>
              <a:rPr sz="3200" spc="-5" dirty="0">
                <a:latin typeface="Tahoma"/>
                <a:cs typeface="Tahoma"/>
              </a:rPr>
              <a:t>IP to </a:t>
            </a:r>
            <a:r>
              <a:rPr sz="3200" dirty="0">
                <a:latin typeface="Tahoma"/>
                <a:cs typeface="Tahoma"/>
              </a:rPr>
              <a:t>MAC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Manual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configuration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Automatic process </a:t>
            </a:r>
            <a:r>
              <a:rPr dirty="0">
                <a:latin typeface="Tahoma"/>
                <a:cs typeface="Tahoma"/>
              </a:rPr>
              <a:t>by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MAC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Ethernet 6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Token </a:t>
            </a:r>
            <a:r>
              <a:rPr spc="-10" dirty="0">
                <a:latin typeface="Tahoma"/>
                <a:cs typeface="Tahoma"/>
              </a:rPr>
              <a:t>ring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FDDI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2207</Words>
  <Application>Microsoft Office PowerPoint</Application>
  <PresentationFormat>On-screen Show (4:3)</PresentationFormat>
  <Paragraphs>531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IPv4 (Part III)</vt:lpstr>
      <vt:lpstr>Outline</vt:lpstr>
      <vt:lpstr>Address Mapping</vt:lpstr>
      <vt:lpstr>Addressing</vt:lpstr>
      <vt:lpstr>Node-to-node delivery</vt:lpstr>
      <vt:lpstr>Source-to-destination delivery</vt:lpstr>
      <vt:lpstr>Resolve Name</vt:lpstr>
      <vt:lpstr>Address Resolution Protocol</vt:lpstr>
      <vt:lpstr>Address Resolution Protocol (ARP)</vt:lpstr>
      <vt:lpstr>ARP protocol</vt:lpstr>
      <vt:lpstr>ARP in the TCP/IP protocol stack</vt:lpstr>
      <vt:lpstr>ARP Protocol</vt:lpstr>
      <vt:lpstr>ARP Protocol</vt:lpstr>
      <vt:lpstr>ARP packet</vt:lpstr>
      <vt:lpstr>ARP Frame</vt:lpstr>
      <vt:lpstr>ARP packet</vt:lpstr>
      <vt:lpstr>Slide 17</vt:lpstr>
      <vt:lpstr>ARP Interaction</vt:lpstr>
      <vt:lpstr>ARP mechanisms</vt:lpstr>
      <vt:lpstr>ARP flurry  a flurry of snow</vt:lpstr>
      <vt:lpstr>ARP as a command line</vt:lpstr>
      <vt:lpstr>arp command</vt:lpstr>
      <vt:lpstr>Proxy ARP</vt:lpstr>
      <vt:lpstr>RARP</vt:lpstr>
      <vt:lpstr>Internet Control Message Protocol</vt:lpstr>
      <vt:lpstr>ICMP</vt:lpstr>
      <vt:lpstr>ICMP</vt:lpstr>
      <vt:lpstr>Positioning of ICMP</vt:lpstr>
      <vt:lpstr>ICMP encapsulation</vt:lpstr>
      <vt:lpstr>ICMP packet</vt:lpstr>
      <vt:lpstr>ICMP header</vt:lpstr>
      <vt:lpstr>ping</vt:lpstr>
      <vt:lpstr>ping command</vt:lpstr>
      <vt:lpstr>ping example</vt:lpstr>
      <vt:lpstr>ping as debugging tools</vt:lpstr>
      <vt:lpstr>ping results</vt:lpstr>
      <vt:lpstr>traceroute</vt:lpstr>
      <vt:lpstr>How traceroute works?</vt:lpstr>
      <vt:lpstr>How traceroute works?</vt:lpstr>
      <vt:lpstr>How traceroute works?</vt:lpstr>
      <vt:lpstr>How traceroute works?</vt:lpstr>
      <vt:lpstr>Traceroute example</vt:lpstr>
      <vt:lpstr>Traceroute example</vt:lpstr>
      <vt:lpstr>Example GUI Traceroute program:</vt:lpstr>
      <vt:lpstr>Example GUI Traceroute program:</vt:lpstr>
      <vt:lpstr>Example GUI Traceroute program:</vt:lpstr>
      <vt:lpstr>Assignment</vt:lpstr>
      <vt:lpstr>Ping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2</cp:revision>
  <dcterms:created xsi:type="dcterms:W3CDTF">2017-02-23T02:21:27Z</dcterms:created>
  <dcterms:modified xsi:type="dcterms:W3CDTF">2017-02-23T05:03:47Z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2017-02-23T00:00:00Z</vt:filetime>
  </property>
</Properties>
</file>