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9144000" cy="6858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10" autoAdjust="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fld id="{AC343596-1C18-41B4-A415-71601B011338}" type="datetimeFigureOut">
              <a:rPr lang="th-TH"/>
              <a:pPr>
                <a:defRPr/>
              </a:pPr>
              <a:t>16/02/60</a:t>
            </a:fld>
            <a:endParaRPr lang="th-TH"/>
          </a:p>
        </p:txBody>
      </p:sp>
      <p:sp>
        <p:nvSpPr>
          <p:cNvPr id="7172" name="Rectangle 4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 smtClean="0"/>
              <a:t>Click to edit Master text styles</a:t>
            </a:r>
          </a:p>
          <a:p>
            <a:pPr lvl="1"/>
            <a:r>
              <a:rPr lang="th-TH" noProof="0" smtClean="0"/>
              <a:t>Second level</a:t>
            </a:r>
          </a:p>
          <a:p>
            <a:pPr lvl="2"/>
            <a:r>
              <a:rPr lang="th-TH" noProof="0" smtClean="0"/>
              <a:t>Third level</a:t>
            </a:r>
          </a:p>
          <a:p>
            <a:pPr lvl="3"/>
            <a:r>
              <a:rPr lang="th-TH" noProof="0" smtClean="0"/>
              <a:t>Fourth level</a:t>
            </a:r>
          </a:p>
          <a:p>
            <a:pPr lvl="4"/>
            <a:r>
              <a:rPr lang="th-TH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fld id="{9EB19237-FF93-4872-9054-E61B9148D48E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รายละเอียดแต่ละ</a:t>
            </a:r>
            <a:r>
              <a:rPr lang="en-US" smtClean="0"/>
              <a:t>Field</a:t>
            </a:r>
            <a:r>
              <a:rPr lang="th-TH" smtClean="0"/>
              <a:t>ทำๆไมทำยังไงกับมันทำไมต้องมี</a:t>
            </a:r>
            <a:r>
              <a:rPr lang="en-US" smtClean="0"/>
              <a:t>TTL </a:t>
            </a:r>
            <a:r>
              <a:rPr lang="th-TH" smtClean="0"/>
              <a:t>มันช่วย</a:t>
            </a:r>
            <a:r>
              <a:rPr lang="en-US" smtClean="0"/>
              <a:t>NetWork</a:t>
            </a:r>
            <a:r>
              <a:rPr lang="th-TH" smtClean="0"/>
              <a:t>ดีขึ้นยังไง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ต้องมีการ </a:t>
            </a:r>
            <a:r>
              <a:rPr lang="en-US" smtClean="0"/>
              <a:t>Path-Setup </a:t>
            </a:r>
            <a:r>
              <a:rPr lang="th-TH" smtClean="0"/>
              <a:t>คือมีการส่ง </a:t>
            </a:r>
            <a:r>
              <a:rPr lang="en-US" smtClean="0"/>
              <a:t>Request </a:t>
            </a:r>
            <a:r>
              <a:rPr lang="th-TH" smtClean="0"/>
              <a:t>ไปยัง</a:t>
            </a:r>
            <a:r>
              <a:rPr lang="en-US" smtClean="0"/>
              <a:t>Router</a:t>
            </a:r>
            <a:r>
              <a:rPr lang="th-TH" smtClean="0"/>
              <a:t>แล้ว</a:t>
            </a:r>
            <a:r>
              <a:rPr lang="en-US" smtClean="0"/>
              <a:t>Router</a:t>
            </a:r>
            <a:r>
              <a:rPr lang="th-TH" smtClean="0"/>
              <a:t>จะหาเส้นทาง ดังนั้นจาก</a:t>
            </a:r>
            <a:r>
              <a:rPr lang="en-US" smtClean="0"/>
              <a:t>A</a:t>
            </a:r>
            <a:r>
              <a:rPr lang="th-TH" smtClean="0"/>
              <a:t>ไป</a:t>
            </a:r>
            <a:r>
              <a:rPr lang="en-US" smtClean="0"/>
              <a:t>B Mark</a:t>
            </a:r>
            <a:r>
              <a:rPr lang="th-TH" smtClean="0"/>
              <a:t>ไว้เลยแล้ว</a:t>
            </a:r>
            <a:r>
              <a:rPr lang="en-US" smtClean="0"/>
              <a:t>Set Label</a:t>
            </a:r>
            <a:r>
              <a:rPr lang="th-TH" smtClean="0"/>
              <a:t>ไปเรื่อยๆ </a:t>
            </a:r>
            <a:r>
              <a:rPr lang="en-US" smtClean="0"/>
              <a:t>(Data </a:t>
            </a:r>
            <a:r>
              <a:rPr lang="th-TH" smtClean="0"/>
              <a:t>ยังไม่ได้ส่งนะแค่หาเส้นทาง</a:t>
            </a:r>
            <a:r>
              <a:rPr lang="en-US" smtClean="0"/>
              <a:t>)</a:t>
            </a:r>
          </a:p>
          <a:p>
            <a:pPr eaLnBrk="1" hangingPunct="1"/>
            <a:r>
              <a:rPr lang="th-TH" smtClean="0"/>
              <a:t>ถ้ามีใครเข้ามา </a:t>
            </a:r>
            <a:r>
              <a:rPr lang="en-US" smtClean="0"/>
              <a:t>Port 4 </a:t>
            </a:r>
            <a:r>
              <a:rPr lang="th-TH" smtClean="0"/>
              <a:t>ก็จะ</a:t>
            </a:r>
            <a:r>
              <a:rPr lang="en-US" smtClean="0"/>
              <a:t>Set</a:t>
            </a:r>
            <a:r>
              <a:rPr lang="th-TH" smtClean="0"/>
              <a:t>ให้เป็น </a:t>
            </a:r>
            <a:r>
              <a:rPr lang="en-US" smtClean="0"/>
              <a:t>77 </a:t>
            </a:r>
            <a:r>
              <a:rPr lang="th-TH" smtClean="0"/>
              <a:t>แล้วส่ง</a:t>
            </a:r>
            <a:r>
              <a:rPr lang="en-US" smtClean="0"/>
              <a:t>22</a:t>
            </a:r>
            <a:r>
              <a:rPr lang="th-TH" smtClean="0"/>
              <a:t>กลับไปให้</a:t>
            </a:r>
            <a:r>
              <a:rPr lang="en-US" smtClean="0"/>
              <a:t>R3</a:t>
            </a:r>
            <a:r>
              <a:rPr lang="th-TH" smtClean="0"/>
              <a:t> </a:t>
            </a:r>
            <a:r>
              <a:rPr lang="en-US" smtClean="0"/>
              <a:t>R3</a:t>
            </a:r>
            <a:r>
              <a:rPr lang="th-TH" smtClean="0"/>
              <a:t>ส่ง</a:t>
            </a:r>
            <a:r>
              <a:rPr lang="en-US" smtClean="0"/>
              <a:t>66</a:t>
            </a:r>
            <a:r>
              <a:rPr lang="th-TH" smtClean="0"/>
              <a:t>ให้ </a:t>
            </a:r>
            <a:r>
              <a:rPr lang="en-US" smtClean="0"/>
              <a:t>R1</a:t>
            </a:r>
            <a:r>
              <a:rPr lang="th-TH" smtClean="0"/>
              <a:t> ถ้าไม่ใช่คนที่คุย </a:t>
            </a:r>
            <a:r>
              <a:rPr lang="en-US" smtClean="0"/>
              <a:t>Label</a:t>
            </a:r>
            <a:r>
              <a:rPr lang="th-TH" smtClean="0"/>
              <a:t>จะไม่ตรงแต่จะสามารถไปหาเส้นทางอื่นๆได้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พอกำหนดเส้นทางเสร็จก็จะทำการส่งข้อมูลโดยแปะหัว</a:t>
            </a:r>
            <a:r>
              <a:rPr lang="en-US" smtClean="0"/>
              <a:t>Label</a:t>
            </a:r>
            <a:r>
              <a:rPr lang="th-TH" smtClean="0"/>
              <a:t>แล้วเปลี่ยนหัวไปเรื่อยๆจนปลายทางแล้วเอา </a:t>
            </a:r>
            <a:r>
              <a:rPr lang="en-US" smtClean="0"/>
              <a:t>Label</a:t>
            </a:r>
            <a:r>
              <a:rPr lang="th-TH" smtClean="0"/>
              <a:t>ออก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กำหนดเส้นทางมาก่อน จนได้เส้นทางตอบกลับมาแล้ว ถึงจะเริ่ม </a:t>
            </a:r>
            <a:r>
              <a:rPr lang="en-US" smtClean="0"/>
              <a:t>Forward data</a:t>
            </a:r>
            <a:r>
              <a:rPr lang="th-TH" smtClean="0"/>
              <a:t> ใช้เสร็จต้อง </a:t>
            </a:r>
            <a:r>
              <a:rPr lang="en-US" smtClean="0"/>
              <a:t>Close Connection </a:t>
            </a:r>
            <a:r>
              <a:rPr lang="th-TH" smtClean="0"/>
              <a:t>ด้วย</a:t>
            </a:r>
            <a:endParaRPr lang="en-US" smtClean="0"/>
          </a:p>
          <a:p>
            <a:pPr eaLnBrk="1" hangingPunct="1"/>
            <a:r>
              <a:rPr lang="th-TH" smtClean="0"/>
              <a:t>แล้วเมื่อไหร่จะใช้อันไหน</a:t>
            </a:r>
          </a:p>
          <a:p>
            <a:pPr eaLnBrk="1" hangingPunct="1"/>
            <a:r>
              <a:rPr lang="th-TH" smtClean="0"/>
              <a:t>เช่นจะส่ง </a:t>
            </a:r>
            <a:r>
              <a:rPr lang="en-US" smtClean="0"/>
              <a:t>Ping</a:t>
            </a:r>
            <a:r>
              <a:rPr lang="th-TH" smtClean="0"/>
              <a:t> </a:t>
            </a:r>
          </a:p>
          <a:p>
            <a:pPr eaLnBrk="1" hangingPunct="1"/>
            <a:r>
              <a:rPr lang="en-US" smtClean="0"/>
              <a:t>[Connecless </a:t>
            </a:r>
            <a:r>
              <a:rPr lang="th-TH" smtClean="0"/>
              <a:t>จะส่งไวแต่หายป่าวไม่รู้ </a:t>
            </a:r>
            <a:r>
              <a:rPr lang="en-US" smtClean="0"/>
              <a:t>ConecOriented</a:t>
            </a:r>
            <a:r>
              <a:rPr lang="th-TH" smtClean="0"/>
              <a:t> ส่งช้าแต่แน่นอน</a:t>
            </a:r>
            <a:r>
              <a:rPr lang="en-US" smtClean="0"/>
              <a:t>]</a:t>
            </a:r>
            <a:endParaRPr lang="th-TH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คือจากต้นทางไปถึงปลายทางจาก</a:t>
            </a:r>
            <a:r>
              <a:rPr lang="en-US" smtClean="0"/>
              <a:t>A</a:t>
            </a:r>
            <a:r>
              <a:rPr lang="th-TH" smtClean="0"/>
              <a:t>ไปคุยกับโหนด</a:t>
            </a:r>
            <a:r>
              <a:rPr lang="en-US" smtClean="0"/>
              <a:t>F</a:t>
            </a:r>
            <a:r>
              <a:rPr lang="th-TH" smtClean="0"/>
              <a:t>เริ่มที่</a:t>
            </a:r>
            <a:r>
              <a:rPr lang="en-US" smtClean="0"/>
              <a:t>A</a:t>
            </a:r>
            <a:r>
              <a:rPr lang="th-TH" smtClean="0"/>
              <a:t>กับ</a:t>
            </a:r>
            <a:r>
              <a:rPr lang="en-US" smtClean="0"/>
              <a:t>B</a:t>
            </a:r>
            <a:r>
              <a:rPr lang="th-TH" smtClean="0"/>
              <a:t>คุยกันที่</a:t>
            </a:r>
            <a:r>
              <a:rPr lang="en-US" smtClean="0"/>
              <a:t>Datalink Hob</a:t>
            </a:r>
            <a:r>
              <a:rPr lang="th-TH" smtClean="0"/>
              <a:t> แล้ว</a:t>
            </a:r>
            <a:r>
              <a:rPr lang="en-US" smtClean="0"/>
              <a:t>B</a:t>
            </a:r>
            <a:r>
              <a:rPr lang="th-TH" smtClean="0"/>
              <a:t>จะรู้ได้ไงว่าส่งลงล่าง ต้องส่งไปยังชั้น</a:t>
            </a:r>
            <a:r>
              <a:rPr lang="en-US" smtClean="0"/>
              <a:t>3(NetworkLayer)</a:t>
            </a:r>
            <a:r>
              <a:rPr lang="th-TH" smtClean="0"/>
              <a:t>แล้วให้</a:t>
            </a:r>
            <a:r>
              <a:rPr lang="en-US" smtClean="0"/>
              <a:t>NetworkCard</a:t>
            </a:r>
            <a:r>
              <a:rPr lang="th-TH" smtClean="0"/>
              <a:t>คุยกัน</a:t>
            </a:r>
            <a:r>
              <a:rPr lang="en-US" smtClean="0"/>
              <a:t> </a:t>
            </a:r>
            <a:r>
              <a:rPr lang="th-TH" smtClean="0"/>
              <a:t>การส่งจะเป็น</a:t>
            </a:r>
            <a:r>
              <a:rPr lang="en-US" smtClean="0"/>
              <a:t>Node2Node Delivery</a:t>
            </a:r>
            <a:r>
              <a:rPr lang="th-TH" smtClean="0"/>
              <a:t>ทั้งหมด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เป็นการกำหนดเป็น</a:t>
            </a:r>
            <a:r>
              <a:rPr lang="en-US" smtClean="0"/>
              <a:t>Function</a:t>
            </a:r>
            <a:r>
              <a:rPr lang="th-TH" smtClean="0"/>
              <a:t>แล้วส่งไปเรื่อยๆ ส่วนการจะไปออก</a:t>
            </a:r>
            <a:r>
              <a:rPr lang="en-US" smtClean="0"/>
              <a:t>Hop</a:t>
            </a:r>
            <a:r>
              <a:rPr lang="th-TH" smtClean="0"/>
              <a:t>ไหนจะใช้</a:t>
            </a:r>
            <a:r>
              <a:rPr lang="en-US" smtClean="0"/>
              <a:t>NetworkLayer</a:t>
            </a:r>
            <a:r>
              <a:rPr lang="th-TH" smtClean="0"/>
              <a:t>เลือกเส้นทาง</a:t>
            </a:r>
            <a:r>
              <a:rPr lang="en-US" smtClean="0"/>
              <a:t> </a:t>
            </a:r>
            <a:r>
              <a:rPr lang="th-TH" smtClean="0"/>
              <a:t>ตรงวงกลม</a:t>
            </a:r>
            <a:r>
              <a:rPr lang="en-US" smtClean="0"/>
              <a:t>B</a:t>
            </a:r>
            <a:r>
              <a:rPr lang="th-TH" smtClean="0"/>
              <a:t>คือการ</a:t>
            </a:r>
            <a:r>
              <a:rPr lang="en-US" smtClean="0"/>
              <a:t>Routing</a:t>
            </a:r>
            <a:r>
              <a:rPr lang="th-TH" smtClean="0"/>
              <a:t>ว่าจะไปยังไงแล้วดูตาม</a:t>
            </a:r>
            <a:r>
              <a:rPr lang="en-US" smtClean="0"/>
              <a:t>ForwardingTable</a:t>
            </a:r>
            <a:r>
              <a:rPr lang="th-TH" smtClean="0"/>
              <a:t>ถ้ามีวิ่งตามนั้นไม่มี</a:t>
            </a:r>
            <a:r>
              <a:rPr lang="en-US" smtClean="0"/>
              <a:t>Drop</a:t>
            </a:r>
            <a:r>
              <a:rPr lang="th-TH" smtClean="0"/>
              <a:t>ทิ้งไม่ก็วิ่งไปตาม</a:t>
            </a:r>
            <a:r>
              <a:rPr lang="en-US" smtClean="0"/>
              <a:t>Default</a:t>
            </a:r>
            <a:endParaRPr lang="th-TH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Router</a:t>
            </a:r>
            <a:r>
              <a:rPr lang="th-TH" smtClean="0"/>
              <a:t>ทำหน้าที่แค่ถึง</a:t>
            </a:r>
            <a:r>
              <a:rPr lang="en-US" smtClean="0"/>
              <a:t>3</a:t>
            </a:r>
            <a:r>
              <a:rPr lang="th-TH" smtClean="0"/>
              <a:t>จะไปไหนอ่ะ แล้วส่งให้ ทำแค่นั้น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การต่ออาจใช้คนละแบบ </a:t>
            </a:r>
            <a:r>
              <a:rPr lang="en-US" smtClean="0"/>
              <a:t>Cable ADSL </a:t>
            </a:r>
            <a:r>
              <a:rPr lang="th-TH" smtClean="0"/>
              <a:t>ไม่จำเป็นต้องเป็นเนื้อเดียวกันทำให้ต้องมี</a:t>
            </a:r>
            <a:r>
              <a:rPr lang="en-US" smtClean="0"/>
              <a:t>Protocol</a:t>
            </a:r>
            <a:r>
              <a:rPr lang="th-TH" smtClean="0"/>
              <a:t>อะไรบางอย่างที่ทำให้ทุกคนสามารถคุยกันได้ แต่ที่</a:t>
            </a:r>
            <a:r>
              <a:rPr lang="en-US" smtClean="0"/>
              <a:t>Share Common</a:t>
            </a:r>
            <a:r>
              <a:rPr lang="th-TH" smtClean="0"/>
              <a:t>ก็คือ </a:t>
            </a:r>
            <a:r>
              <a:rPr lang="en-US" smtClean="0"/>
              <a:t>Router</a:t>
            </a:r>
            <a:endParaRPr lang="th-TH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10 28</a:t>
            </a:r>
            <a:r>
              <a:rPr lang="th-TH" smtClean="0"/>
              <a:t> เลขพวกนี้จริงๆคือ </a:t>
            </a:r>
            <a:r>
              <a:rPr lang="en-US" smtClean="0"/>
              <a:t>MACAddress </a:t>
            </a:r>
            <a:r>
              <a:rPr lang="th-TH" smtClean="0"/>
              <a:t>ส่งจากเบอร์</a:t>
            </a:r>
            <a:r>
              <a:rPr lang="en-US" smtClean="0"/>
              <a:t>10</a:t>
            </a:r>
            <a:r>
              <a:rPr lang="th-TH" smtClean="0"/>
              <a:t>หาเบอร์</a:t>
            </a:r>
            <a:r>
              <a:rPr lang="en-US" smtClean="0"/>
              <a:t>87</a:t>
            </a:r>
            <a:r>
              <a:rPr lang="th-TH" smtClean="0"/>
              <a:t>ตัวที่ไม่ใช่ก็</a:t>
            </a:r>
            <a:r>
              <a:rPr lang="en-US" smtClean="0"/>
              <a:t>Drop</a:t>
            </a:r>
            <a:r>
              <a:rPr lang="th-TH" smtClean="0"/>
              <a:t>ทิ้งไป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จะคุยกับท้ายห้องอะไรคงที่อะไรไม่คงที่</a:t>
            </a:r>
          </a:p>
          <a:p>
            <a:pPr eaLnBrk="1" hangingPunct="1"/>
            <a:r>
              <a:rPr lang="en-US" smtClean="0"/>
              <a:t>Mac :</a:t>
            </a:r>
            <a:r>
              <a:rPr lang="th-TH" smtClean="0"/>
              <a:t>เปลี่ยนทุก</a:t>
            </a:r>
            <a:r>
              <a:rPr lang="en-US" smtClean="0"/>
              <a:t>Hop</a:t>
            </a:r>
          </a:p>
          <a:p>
            <a:pPr eaLnBrk="1" hangingPunct="1"/>
            <a:r>
              <a:rPr lang="en-US" smtClean="0"/>
              <a:t>IP: </a:t>
            </a:r>
            <a:r>
              <a:rPr lang="th-TH" smtClean="0"/>
              <a:t>ไม่เปลี่ยน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จากข้อมูลส่งมาทำ</a:t>
            </a:r>
            <a:r>
              <a:rPr lang="en-US" smtClean="0"/>
              <a:t>Packetize</a:t>
            </a:r>
            <a:r>
              <a:rPr lang="th-TH" smtClean="0"/>
              <a:t>สับเป็นท่อนๆแล้วเช็ค</a:t>
            </a:r>
            <a:r>
              <a:rPr lang="en-US" smtClean="0"/>
              <a:t>RoutingTable</a:t>
            </a:r>
            <a:r>
              <a:rPr lang="th-TH" smtClean="0"/>
              <a:t>แล้วไปยัง</a:t>
            </a:r>
            <a:r>
              <a:rPr lang="en-US" smtClean="0"/>
              <a:t>GateWay</a:t>
            </a:r>
            <a:r>
              <a:rPr lang="th-TH" smtClean="0"/>
              <a:t>แล้วไปยัง</a:t>
            </a:r>
            <a:r>
              <a:rPr lang="en-US" smtClean="0"/>
              <a:t>ARP</a:t>
            </a:r>
            <a:r>
              <a:rPr lang="th-TH" smtClean="0"/>
              <a:t>เพื่อหา</a:t>
            </a:r>
            <a:r>
              <a:rPr lang="en-US" smtClean="0"/>
              <a:t>Mac</a:t>
            </a:r>
            <a:r>
              <a:rPr lang="th-TH" smtClean="0"/>
              <a:t>แล้วเอาไปใส่</a:t>
            </a:r>
            <a:r>
              <a:rPr lang="en-US" smtClean="0"/>
              <a:t>Packet</a:t>
            </a:r>
            <a:r>
              <a:rPr lang="th-TH" smtClean="0"/>
              <a:t>แล้วก็เริ่มส่ง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ทั้งหมดจะถูก </a:t>
            </a:r>
            <a:r>
              <a:rPr lang="en-US" smtClean="0"/>
              <a:t>Dedicate </a:t>
            </a:r>
            <a:r>
              <a:rPr lang="th-TH" smtClean="0"/>
              <a:t>ให้คู่นั้นคู่เดียว</a:t>
            </a:r>
            <a:r>
              <a:rPr lang="en-US" smtClean="0"/>
              <a:t>.</a:t>
            </a:r>
            <a:r>
              <a:rPr lang="th-TH" smtClean="0"/>
              <a:t>ในตามเส้น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ได้รับ</a:t>
            </a:r>
            <a:r>
              <a:rPr lang="en-US" smtClean="0"/>
              <a:t>Data</a:t>
            </a:r>
            <a:r>
              <a:rPr lang="th-TH" smtClean="0"/>
              <a:t>มาแล้วก็ทำคล้ายๆ</a:t>
            </a:r>
            <a:r>
              <a:rPr lang="en-US" smtClean="0"/>
              <a:t>Host</a:t>
            </a:r>
            <a:endParaRPr lang="th-TH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เป็นการนำโปรแกรมมาแปลผล</a:t>
            </a:r>
            <a:r>
              <a:rPr lang="en-US" smtClean="0"/>
              <a:t>RawFrame</a:t>
            </a:r>
            <a:r>
              <a:rPr lang="th-TH" smtClean="0"/>
              <a:t> </a:t>
            </a:r>
            <a:r>
              <a:rPr lang="en-US" smtClean="0"/>
              <a:t>(</a:t>
            </a:r>
            <a:r>
              <a:rPr lang="th-TH" smtClean="0"/>
              <a:t>ไอ้พวกเลข</a:t>
            </a:r>
            <a:r>
              <a:rPr lang="en-US" smtClean="0"/>
              <a:t>00 0b…)</a:t>
            </a:r>
            <a:endParaRPr lang="th-TH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สามารถแปลได้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14 </a:t>
            </a:r>
            <a:r>
              <a:rPr lang="th-TH" smtClean="0"/>
              <a:t>ตัวแรกเป็น</a:t>
            </a:r>
            <a:r>
              <a:rPr lang="en-US" smtClean="0"/>
              <a:t>Ethernet Header</a:t>
            </a:r>
            <a:r>
              <a:rPr lang="th-TH" smtClean="0"/>
              <a:t> </a:t>
            </a:r>
            <a:r>
              <a:rPr lang="en-US" smtClean="0"/>
              <a:t>8 byte</a:t>
            </a:r>
            <a:r>
              <a:rPr lang="th-TH" smtClean="0"/>
              <a:t>หลังเป็น </a:t>
            </a:r>
            <a:r>
              <a:rPr lang="en-US" smtClean="0"/>
              <a:t>Trailer</a:t>
            </a:r>
            <a:endParaRPr lang="th-TH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เทียบ</a:t>
            </a:r>
            <a:r>
              <a:rPr lang="en-US" smtClean="0"/>
              <a:t>Byte</a:t>
            </a:r>
            <a:r>
              <a:rPr lang="th-TH" smtClean="0"/>
              <a:t>กันได้ แล้วแปลงเป็นเลขได้ ฐ</a:t>
            </a:r>
            <a:r>
              <a:rPr lang="en-US" smtClean="0"/>
              <a:t>16</a:t>
            </a:r>
            <a:endParaRPr lang="th-TH" smtClean="0"/>
          </a:p>
          <a:p>
            <a:r>
              <a:rPr lang="en-US" smtClean="0"/>
              <a:t>14 byte</a:t>
            </a:r>
            <a:r>
              <a:rPr lang="th-TH" smtClean="0"/>
              <a:t>แรกเป็นของ</a:t>
            </a:r>
            <a:r>
              <a:rPr lang="en-US" smtClean="0"/>
              <a:t>DataLink</a:t>
            </a:r>
            <a:endParaRPr lang="th-TH" smtClean="0"/>
          </a:p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VER: </a:t>
            </a:r>
            <a:r>
              <a:rPr lang="th-TH" smtClean="0"/>
              <a:t>บอก </a:t>
            </a:r>
            <a:r>
              <a:rPr lang="en-US" smtClean="0"/>
              <a:t>Version (4,6) 4Bit 16 </a:t>
            </a:r>
            <a:r>
              <a:rPr lang="th-TH" smtClean="0"/>
              <a:t>เลข </a:t>
            </a:r>
            <a:endParaRPr lang="en-US" smtClean="0"/>
          </a:p>
          <a:p>
            <a:r>
              <a:rPr lang="en-US" smtClean="0"/>
              <a:t>HLEN: </a:t>
            </a:r>
            <a:r>
              <a:rPr lang="th-TH" smtClean="0"/>
              <a:t>ความยาว</a:t>
            </a:r>
            <a:r>
              <a:rPr lang="en-US" smtClean="0"/>
              <a:t> Header</a:t>
            </a:r>
            <a:r>
              <a:rPr lang="th-TH" smtClean="0"/>
              <a:t>  </a:t>
            </a:r>
            <a:r>
              <a:rPr lang="en-US" smtClean="0"/>
              <a:t>(20 bytefix++ ) HLEN</a:t>
            </a:r>
            <a:r>
              <a:rPr lang="th-TH" smtClean="0"/>
              <a:t>ใช้บอกว่ามีจริงๆเท่าไหร่ ปกติเป็น </a:t>
            </a:r>
            <a:r>
              <a:rPr lang="en-US" smtClean="0"/>
              <a:t>45 </a:t>
            </a:r>
            <a:r>
              <a:rPr lang="th-TH" smtClean="0"/>
              <a:t>คือ </a:t>
            </a:r>
            <a:r>
              <a:rPr lang="en-US" smtClean="0"/>
              <a:t>IPV4 fix20byte</a:t>
            </a:r>
            <a:endParaRPr lang="th-TH" smtClean="0"/>
          </a:p>
          <a:p>
            <a:r>
              <a:rPr lang="en-US" smtClean="0"/>
              <a:t>ServiceType : </a:t>
            </a:r>
            <a:r>
              <a:rPr lang="th-TH" smtClean="0"/>
              <a:t>เป็นการบอก</a:t>
            </a:r>
            <a:r>
              <a:rPr lang="en-US" smtClean="0"/>
              <a:t>Priority</a:t>
            </a:r>
            <a:endParaRPr lang="th-TH" smtClean="0"/>
          </a:p>
          <a:p>
            <a:r>
              <a:rPr lang="en-US" smtClean="0"/>
              <a:t>Total Length : </a:t>
            </a:r>
            <a:r>
              <a:rPr lang="th-TH" smtClean="0"/>
              <a:t>ความยาวทั้งหมด </a:t>
            </a:r>
            <a:r>
              <a:rPr lang="en-US" smtClean="0"/>
              <a:t>Data+Header </a:t>
            </a:r>
            <a:endParaRPr lang="th-TH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Fragmentation ID : </a:t>
            </a:r>
            <a:r>
              <a:rPr lang="th-TH" smtClean="0"/>
              <a:t>ฉีกดาต้าเป็น</a:t>
            </a:r>
            <a:r>
              <a:rPr lang="en-US" smtClean="0"/>
              <a:t>Fragment </a:t>
            </a:r>
            <a:r>
              <a:rPr lang="th-TH" smtClean="0"/>
              <a:t>เป็น</a:t>
            </a:r>
            <a:r>
              <a:rPr lang="en-US" smtClean="0"/>
              <a:t>Id</a:t>
            </a:r>
            <a:r>
              <a:rPr lang="th-TH" smtClean="0"/>
              <a:t>ๆๆ </a:t>
            </a:r>
          </a:p>
          <a:p>
            <a:r>
              <a:rPr lang="en-US" smtClean="0"/>
              <a:t>Flag , Offset :</a:t>
            </a:r>
            <a:r>
              <a:rPr lang="th-TH" smtClean="0"/>
              <a:t> ใช้ควบคุม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แต่ละฮอปของใครของมันไม่เหมือนกันสมมติว่าฮอปแรกเป็น</a:t>
            </a:r>
            <a:r>
              <a:rPr lang="en-US" smtClean="0"/>
              <a:t>Ethernet MTU 1500 Byte </a:t>
            </a:r>
            <a:r>
              <a:rPr lang="th-TH" smtClean="0"/>
              <a:t>ฮอปถัดไปเป็น </a:t>
            </a:r>
            <a:r>
              <a:rPr lang="en-US" smtClean="0"/>
              <a:t>FDDI MTU 4352 Byte </a:t>
            </a:r>
            <a:r>
              <a:rPr lang="th-TH" smtClean="0"/>
              <a:t>อีกอัน </a:t>
            </a:r>
            <a:r>
              <a:rPr lang="en-US" smtClean="0"/>
              <a:t>TokenRing 17756 </a:t>
            </a:r>
            <a:r>
              <a:rPr lang="th-TH" smtClean="0"/>
              <a:t>ถ้าเราจะส่ง </a:t>
            </a:r>
            <a:r>
              <a:rPr lang="en-US" smtClean="0"/>
              <a:t>data</a:t>
            </a:r>
            <a:r>
              <a:rPr lang="th-TH" smtClean="0"/>
              <a:t>จะถูกตัดท่อนละพันห้า แล้วรวมหลายๆพันห้าได้สองตัวกว่าๆที่</a:t>
            </a:r>
            <a:r>
              <a:rPr lang="en-US" smtClean="0"/>
              <a:t>FDDI</a:t>
            </a:r>
            <a:r>
              <a:rPr lang="th-TH" smtClean="0"/>
              <a:t>แล้วค่อยส่ง แล้วก็ทำเหมือนกันที่</a:t>
            </a:r>
            <a:r>
              <a:rPr lang="en-US" smtClean="0"/>
              <a:t>TokenRIng </a:t>
            </a:r>
            <a:r>
              <a:rPr lang="th-TH" smtClean="0"/>
              <a:t>แต่ในมางกลับกัน โดนโยนมาหมื่นเจ็ดแต่</a:t>
            </a:r>
            <a:r>
              <a:rPr lang="en-US" smtClean="0"/>
              <a:t>PacketSize</a:t>
            </a:r>
            <a:r>
              <a:rPr lang="th-TH" smtClean="0"/>
              <a:t>ยัดไม่ได้</a:t>
            </a:r>
            <a:r>
              <a:rPr lang="en-US" smtClean="0"/>
              <a:t>!</a:t>
            </a:r>
            <a:r>
              <a:rPr lang="th-TH" smtClean="0"/>
              <a:t>เลยตัดเป็นท่อนๆ แล้วก็ส่งไปเหมือนกันเรื่อยๆ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เอา </a:t>
            </a:r>
            <a:r>
              <a:rPr lang="en-US" smtClean="0"/>
              <a:t>Payload </a:t>
            </a:r>
            <a:r>
              <a:rPr lang="th-TH" smtClean="0"/>
              <a:t>มาแบ่งเป็นท่อนๆแล้วใส่</a:t>
            </a:r>
            <a:r>
              <a:rPr lang="en-US" smtClean="0"/>
              <a:t>IP Header </a:t>
            </a:r>
            <a:r>
              <a:rPr lang="th-TH" smtClean="0"/>
              <a:t>ทุกครั้ง ทำให้เปลืองๆๆๆๆๆๆๆ</a:t>
            </a:r>
            <a:r>
              <a:rPr lang="en-US" smtClean="0"/>
              <a:t> </a:t>
            </a:r>
            <a:r>
              <a:rPr lang="th-TH" smtClean="0"/>
              <a:t>และนี่คือ </a:t>
            </a:r>
            <a:r>
              <a:rPr lang="en-US" smtClean="0"/>
              <a:t>FRAGMENTATION </a:t>
            </a:r>
            <a:r>
              <a:rPr lang="th-TH" smtClean="0"/>
              <a:t>เพราะเทคโนโลยีเราไม่เท่ากัน ดังนั้นเราเลยต้องมีส่วนควบคุม </a:t>
            </a:r>
            <a:r>
              <a:rPr lang="en-US" smtClean="0"/>
              <a:t>Flag/Offset</a:t>
            </a:r>
            <a:endParaRPr lang="th-TH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มีการ</a:t>
            </a:r>
            <a:r>
              <a:rPr lang="en-US" smtClean="0"/>
              <a:t>Share</a:t>
            </a:r>
            <a:r>
              <a:rPr lang="th-TH" smtClean="0"/>
              <a:t>กัน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TTL = Time to live </a:t>
            </a:r>
            <a:r>
              <a:rPr lang="th-TH" smtClean="0"/>
              <a:t>การโยน</a:t>
            </a:r>
            <a:r>
              <a:rPr lang="en-US" smtClean="0"/>
              <a:t>Packet</a:t>
            </a:r>
            <a:r>
              <a:rPr lang="th-TH" smtClean="0"/>
              <a:t>ไปเรื่อยๆจนวน</a:t>
            </a:r>
            <a:r>
              <a:rPr lang="en-US" smtClean="0"/>
              <a:t>Loop</a:t>
            </a:r>
            <a:r>
              <a:rPr lang="th-TH" smtClean="0"/>
              <a:t>ต้องใช่</a:t>
            </a:r>
            <a:r>
              <a:rPr lang="en-US" smtClean="0"/>
              <a:t>TTL </a:t>
            </a:r>
            <a:r>
              <a:rPr lang="th-TH" smtClean="0"/>
              <a:t>ในการกำหนดเวลาที่จะหยุดมันแล้ว</a:t>
            </a:r>
            <a:r>
              <a:rPr lang="en-US" smtClean="0"/>
              <a:t>Drop</a:t>
            </a:r>
            <a:r>
              <a:rPr lang="th-TH" smtClean="0"/>
              <a:t>ทิ้ง</a:t>
            </a:r>
            <a:r>
              <a:rPr lang="en-US" smtClean="0"/>
              <a:t> </a:t>
            </a:r>
            <a:r>
              <a:rPr lang="th-TH" smtClean="0"/>
              <a:t>เป็นจำนวน</a:t>
            </a:r>
            <a:r>
              <a:rPr lang="en-US" smtClean="0"/>
              <a:t>Hop</a:t>
            </a:r>
            <a:r>
              <a:rPr lang="th-TH" smtClean="0"/>
              <a:t>ที่โดดไป</a:t>
            </a:r>
            <a:endParaRPr lang="en-US" smtClean="0"/>
          </a:p>
          <a:p>
            <a:r>
              <a:rPr lang="th-TH" smtClean="0"/>
              <a:t>คำถาม </a:t>
            </a:r>
            <a:r>
              <a:rPr lang="en-US" smtClean="0"/>
              <a:t>TTL </a:t>
            </a:r>
            <a:r>
              <a:rPr lang="th-TH" smtClean="0"/>
              <a:t>ควรเซ็ตไว้ที่เท่าไหร่มีผลยังไง</a:t>
            </a:r>
            <a:r>
              <a:rPr lang="en-US" smtClean="0"/>
              <a:t> </a:t>
            </a:r>
            <a:r>
              <a:rPr lang="th-TH" smtClean="0"/>
              <a:t>นาย ก เซ้ตไว้</a:t>
            </a:r>
            <a:r>
              <a:rPr lang="en-US" smtClean="0"/>
              <a:t>100</a:t>
            </a:r>
            <a:r>
              <a:rPr lang="th-TH" smtClean="0"/>
              <a:t>นาย ข เซ็ตไว้ </a:t>
            </a:r>
            <a:r>
              <a:rPr lang="en-US" smtClean="0"/>
              <a:t>10 </a:t>
            </a:r>
            <a:r>
              <a:rPr lang="th-TH" smtClean="0"/>
              <a:t>ควรใช้อันไหน</a:t>
            </a:r>
          </a:p>
          <a:p>
            <a:r>
              <a:rPr lang="en-US" smtClean="0"/>
              <a:t>=</a:t>
            </a:r>
            <a:r>
              <a:rPr lang="th-TH" smtClean="0"/>
              <a:t>ถ้ากรุงเทพฯไปเชียงใหม่ใช้ นาย ข เพราะใช้</a:t>
            </a:r>
            <a:r>
              <a:rPr lang="en-US" smtClean="0"/>
              <a:t>Hop </a:t>
            </a:r>
            <a:r>
              <a:rPr lang="th-TH" smtClean="0"/>
              <a:t>เดียวหรือ </a:t>
            </a:r>
            <a:r>
              <a:rPr lang="en-US" smtClean="0"/>
              <a:t>2 Hop</a:t>
            </a:r>
            <a:r>
              <a:rPr lang="th-TH" smtClean="0"/>
              <a:t> </a:t>
            </a:r>
          </a:p>
          <a:p>
            <a:endParaRPr lang="th-TH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เป็นตัวบอกว่าใน</a:t>
            </a:r>
            <a:r>
              <a:rPr lang="en-US" smtClean="0"/>
              <a:t>Payload</a:t>
            </a:r>
            <a:r>
              <a:rPr lang="th-TH" smtClean="0"/>
              <a:t>หลังจากนี้</a:t>
            </a:r>
            <a:r>
              <a:rPr lang="en-US" smtClean="0"/>
              <a:t>Run Protocol</a:t>
            </a:r>
            <a:r>
              <a:rPr lang="th-TH" smtClean="0"/>
              <a:t> อะไร</a:t>
            </a:r>
            <a:r>
              <a:rPr lang="en-US" smtClean="0"/>
              <a:t>(TCP,UDP,ICMPO</a:t>
            </a:r>
            <a:r>
              <a:rPr lang="th-TH" smtClean="0"/>
              <a:t>ฯลฯ</a:t>
            </a:r>
            <a:r>
              <a:rPr lang="en-US" smtClean="0"/>
              <a:t>)</a:t>
            </a:r>
            <a:endParaRPr lang="th-TH" smtClean="0"/>
          </a:p>
          <a:p>
            <a:r>
              <a:rPr lang="en-US" smtClean="0"/>
              <a:t>No.4 </a:t>
            </a:r>
            <a:r>
              <a:rPr lang="th-TH" smtClean="0"/>
              <a:t>คือ</a:t>
            </a:r>
            <a:r>
              <a:rPr lang="en-US" smtClean="0"/>
              <a:t>IP</a:t>
            </a:r>
            <a:r>
              <a:rPr lang="th-TH" smtClean="0"/>
              <a:t> ครอบ</a:t>
            </a:r>
            <a:r>
              <a:rPr lang="en-US" smtClean="0"/>
              <a:t> IP</a:t>
            </a:r>
            <a:r>
              <a:rPr lang="th-TH" smtClean="0"/>
              <a:t>อีกทีคือ</a:t>
            </a:r>
            <a:r>
              <a:rPr lang="en-US" smtClean="0"/>
              <a:t>IP</a:t>
            </a:r>
            <a:r>
              <a:rPr lang="th-TH" smtClean="0"/>
              <a:t>ซ้อน</a:t>
            </a:r>
            <a:r>
              <a:rPr lang="en-US" smtClean="0"/>
              <a:t>IP</a:t>
            </a:r>
            <a:endParaRPr lang="th-TH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HeaderCheckSum</a:t>
            </a:r>
            <a:r>
              <a:rPr lang="th-TH" smtClean="0"/>
              <a:t> เช็คเฉพาะ </a:t>
            </a:r>
            <a:r>
              <a:rPr lang="en-US" smtClean="0"/>
              <a:t>Header </a:t>
            </a:r>
            <a:r>
              <a:rPr lang="th-TH" smtClean="0"/>
              <a:t>จะได้เร็ว ส่วน</a:t>
            </a:r>
            <a:r>
              <a:rPr lang="en-US" smtClean="0"/>
              <a:t>Data</a:t>
            </a:r>
            <a:r>
              <a:rPr lang="th-TH" smtClean="0"/>
              <a:t>ให้</a:t>
            </a:r>
            <a:r>
              <a:rPr lang="en-US" smtClean="0"/>
              <a:t>Layer</a:t>
            </a:r>
            <a:r>
              <a:rPr lang="th-TH" smtClean="0"/>
              <a:t>อื่นๆจัดการ </a:t>
            </a:r>
          </a:p>
          <a:p>
            <a:r>
              <a:rPr lang="th-TH" smtClean="0"/>
              <a:t>มีหน้าที่</a:t>
            </a:r>
            <a:r>
              <a:rPr lang="en-US" smtClean="0"/>
              <a:t>detect</a:t>
            </a:r>
            <a:r>
              <a:rPr lang="th-TH" smtClean="0"/>
              <a:t>แต่ก็อาจมีผิดบ้างไม่</a:t>
            </a:r>
            <a:r>
              <a:rPr lang="en-US" smtClean="0"/>
              <a:t>100%</a:t>
            </a:r>
            <a:endParaRPr lang="th-TH" smtClean="0"/>
          </a:p>
          <a:p>
            <a:r>
              <a:rPr lang="th-TH" smtClean="0"/>
              <a:t>โดยจะส่งไปทั้งคู่คือ ต้นแบบ</a:t>
            </a:r>
            <a:r>
              <a:rPr lang="en-US" smtClean="0"/>
              <a:t>1</a:t>
            </a:r>
            <a:r>
              <a:rPr lang="th-TH" smtClean="0"/>
              <a:t>ตัวกับอันหลักอีกตัว ถ้าไม่เหมือนกันมีอะไรผิดพลาดแน่ๆ </a:t>
            </a:r>
            <a:r>
              <a:rPr lang="en-US" smtClean="0"/>
              <a:t>Drop</a:t>
            </a:r>
            <a:r>
              <a:rPr lang="th-TH" smtClean="0"/>
              <a:t> ทิ้ง </a:t>
            </a:r>
          </a:p>
          <a:p>
            <a:r>
              <a:rPr lang="th-TH" smtClean="0"/>
              <a:t>ใช้</a:t>
            </a:r>
            <a:r>
              <a:rPr lang="en-US" smtClean="0"/>
              <a:t>CheckSum</a:t>
            </a:r>
            <a:r>
              <a:rPr lang="th-TH" smtClean="0"/>
              <a:t>ส่ง </a:t>
            </a:r>
            <a:r>
              <a:rPr lang="en-US" smtClean="0"/>
              <a:t>12 </a:t>
            </a:r>
            <a:r>
              <a:rPr lang="th-TH" smtClean="0"/>
              <a:t>รับ</a:t>
            </a:r>
            <a:r>
              <a:rPr lang="en-US" smtClean="0"/>
              <a:t>-12</a:t>
            </a:r>
            <a:r>
              <a:rPr lang="th-TH" smtClean="0"/>
              <a:t>ถึงจะถูก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รวมกันแล้วได้ </a:t>
            </a:r>
            <a:r>
              <a:rPr lang="en-US" smtClean="0"/>
              <a:t>0 </a:t>
            </a:r>
            <a:r>
              <a:rPr lang="th-TH" smtClean="0"/>
              <a:t>พอดี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มีปัญหานอกจากส่วน</a:t>
            </a:r>
            <a:r>
              <a:rPr lang="en-US" smtClean="0"/>
              <a:t>Data</a:t>
            </a:r>
            <a:r>
              <a:rPr lang="th-TH" smtClean="0"/>
              <a:t>ผิดแล้ว ส่วน</a:t>
            </a:r>
            <a:r>
              <a:rPr lang="en-US" smtClean="0"/>
              <a:t>Checksum</a:t>
            </a:r>
            <a:r>
              <a:rPr lang="th-TH" smtClean="0"/>
              <a:t>ผิดแล้วยัง</a:t>
            </a:r>
          </a:p>
          <a:p>
            <a:r>
              <a:rPr lang="th-TH" smtClean="0"/>
              <a:t>มีปัญหาตรงต้อง</a:t>
            </a:r>
            <a:r>
              <a:rPr lang="en-US" smtClean="0"/>
              <a:t>Checksum</a:t>
            </a:r>
            <a:r>
              <a:rPr lang="th-TH" smtClean="0"/>
              <a:t>ตลอดทุกครั้งที่ส่งผ่าน</a:t>
            </a:r>
            <a:r>
              <a:rPr lang="en-US" smtClean="0"/>
              <a:t>hop</a:t>
            </a:r>
            <a:r>
              <a:rPr lang="th-TH" smtClean="0"/>
              <a:t>ทำไงให้เร็วขึ้น</a:t>
            </a:r>
          </a:p>
          <a:p>
            <a:r>
              <a:rPr lang="th-TH" smtClean="0"/>
              <a:t>เอาตัวเดิมหักไปหนึ่ง </a:t>
            </a:r>
            <a:r>
              <a:rPr lang="en-US" smtClean="0"/>
              <a:t>– 0100</a:t>
            </a:r>
            <a:r>
              <a:rPr lang="th-TH" smtClean="0"/>
              <a:t> เพราะส่วนที่จะลบคือ</a:t>
            </a:r>
            <a:r>
              <a:rPr lang="en-US" smtClean="0"/>
              <a:t>TTL 8 bit </a:t>
            </a:r>
            <a:r>
              <a:rPr lang="th-TH" smtClean="0"/>
              <a:t>แรก</a:t>
            </a:r>
            <a:endParaRPr lang="en-US" smtClean="0"/>
          </a:p>
          <a:p>
            <a:r>
              <a:rPr lang="th-TH" smtClean="0"/>
              <a:t>ถ้า</a:t>
            </a:r>
            <a:r>
              <a:rPr lang="en-US" smtClean="0"/>
              <a:t>CheckSum</a:t>
            </a:r>
            <a:r>
              <a:rPr lang="th-TH" smtClean="0"/>
              <a:t>แล้วไม่เท่ากับ</a:t>
            </a:r>
            <a:r>
              <a:rPr lang="en-US" smtClean="0"/>
              <a:t> 0xfff</a:t>
            </a:r>
            <a:r>
              <a:rPr lang="th-TH" smtClean="0"/>
              <a:t> แล้วโยนทิ้ง แล้วก็ไม่สนใจให้</a:t>
            </a:r>
            <a:r>
              <a:rPr lang="en-US" smtClean="0"/>
              <a:t>layer</a:t>
            </a:r>
            <a:r>
              <a:rPr lang="th-TH" smtClean="0"/>
              <a:t>อื่นทำ แล้วให้</a:t>
            </a:r>
            <a:r>
              <a:rPr lang="en-US" smtClean="0"/>
              <a:t>ICMP</a:t>
            </a:r>
            <a:r>
              <a:rPr lang="th-TH" smtClean="0"/>
              <a:t> </a:t>
            </a:r>
            <a:r>
              <a:rPr lang="en-US" smtClean="0"/>
              <a:t>Generated </a:t>
            </a:r>
            <a:r>
              <a:rPr lang="th-TH" smtClean="0"/>
              <a:t>ว่าดรอปไปแล้วคืนให้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Concept:</a:t>
            </a:r>
          </a:p>
          <a:p>
            <a:pPr eaLnBrk="1" hangingPunct="1"/>
            <a:r>
              <a:rPr lang="th-TH" smtClean="0"/>
              <a:t>ไม่ต้องมีการเชื่อมต่อ </a:t>
            </a:r>
            <a:r>
              <a:rPr lang="en-US" smtClean="0"/>
              <a:t>Dedicate</a:t>
            </a:r>
            <a:r>
              <a:rPr lang="th-TH" smtClean="0"/>
              <a:t> </a:t>
            </a:r>
            <a:r>
              <a:rPr lang="en-US" smtClean="0"/>
              <a:t>Message</a:t>
            </a:r>
            <a:endParaRPr lang="th-TH" smtClean="0"/>
          </a:p>
          <a:p>
            <a:pPr eaLnBrk="1" hangingPunct="1"/>
            <a:r>
              <a:rPr lang="th-TH" smtClean="0"/>
              <a:t>เชื่อมต่อแล้วจะเชื่อมต่อตลอดเวลา เช่น โทรศัพท์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ส่งมาก็ไปตรงไหนก็ได้ไปเส้นทางไหนก็ได้ ปัญหที่ตามมาคือ ปลายทางอาจจะ</a:t>
            </a:r>
            <a:r>
              <a:rPr lang="en-US" smtClean="0"/>
              <a:t> Out of order / </a:t>
            </a:r>
            <a:r>
              <a:rPr lang="th-TH" smtClean="0"/>
              <a:t>ไม่เรียงกัน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Router </a:t>
            </a:r>
            <a:r>
              <a:rPr lang="th-TH" smtClean="0"/>
              <a:t>เอา </a:t>
            </a:r>
            <a:r>
              <a:rPr lang="en-US" smtClean="0"/>
              <a:t>Package</a:t>
            </a:r>
            <a:r>
              <a:rPr lang="th-TH" smtClean="0"/>
              <a:t>มาดู </a:t>
            </a:r>
            <a:r>
              <a:rPr lang="en-US" smtClean="0"/>
              <a:t>SD Address </a:t>
            </a:r>
            <a:r>
              <a:rPr lang="th-TH" smtClean="0"/>
              <a:t>ตรงกับตารางมั้ย </a:t>
            </a:r>
            <a:r>
              <a:rPr lang="en-US" smtClean="0"/>
              <a:t>(S</a:t>
            </a:r>
            <a:r>
              <a:rPr lang="th-TH" smtClean="0"/>
              <a:t>ไม่จำเป็นเท่าไหร่</a:t>
            </a:r>
            <a:r>
              <a:rPr lang="en-US" smtClean="0"/>
              <a:t>)</a:t>
            </a:r>
            <a:r>
              <a:rPr lang="th-TH" smtClean="0"/>
              <a:t> ถ้าตรงแล้วจับโยนอีกขานึงแล้วอาจจะออกด้วยสถาปัตอื่นได้ อื่นได้</a:t>
            </a:r>
          </a:p>
          <a:p>
            <a:pPr eaLnBrk="1" hangingPunct="1"/>
            <a:r>
              <a:rPr lang="th-TH" smtClean="0"/>
              <a:t>เอา</a:t>
            </a:r>
            <a:r>
              <a:rPr lang="en-US" smtClean="0"/>
              <a:t>packet</a:t>
            </a:r>
            <a:r>
              <a:rPr lang="th-TH" smtClean="0"/>
              <a:t>มา ตรวจตาราง ถ้ามีก็ส่งไป ถ้าไม่มีก็</a:t>
            </a:r>
            <a:r>
              <a:rPr lang="en-US" smtClean="0"/>
              <a:t>Drop</a:t>
            </a:r>
            <a:r>
              <a:rPr lang="th-TH" smtClean="0"/>
              <a:t>ทิ้ง หรืออาจะมี </a:t>
            </a:r>
            <a:r>
              <a:rPr lang="en-US" smtClean="0"/>
              <a:t>Default Route </a:t>
            </a:r>
            <a:r>
              <a:rPr lang="th-TH" smtClean="0"/>
              <a:t>คือถ้าไม่มีก็ให้ </a:t>
            </a:r>
            <a:r>
              <a:rPr lang="en-US" smtClean="0"/>
              <a:t>Default Route </a:t>
            </a:r>
            <a:r>
              <a:rPr lang="th-TH" smtClean="0"/>
              <a:t>แทน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เวลาที่เดินทางจากคอมไป</a:t>
            </a:r>
            <a:r>
              <a:rPr lang="en-US" smtClean="0"/>
              <a:t>Router </a:t>
            </a:r>
            <a:r>
              <a:rPr lang="th-TH" smtClean="0"/>
              <a:t>คือ </a:t>
            </a:r>
            <a:r>
              <a:rPr lang="en-US" smtClean="0"/>
              <a:t>Propagation Delay </a:t>
            </a:r>
          </a:p>
          <a:p>
            <a:pPr eaLnBrk="1" hangingPunct="1"/>
            <a:r>
              <a:rPr lang="th-TH" smtClean="0"/>
              <a:t>อยากส่งเมื่อไหร่ก็ส่งแล้ว</a:t>
            </a:r>
            <a:r>
              <a:rPr lang="en-US" smtClean="0"/>
              <a:t>Router </a:t>
            </a:r>
            <a:r>
              <a:rPr lang="th-TH" smtClean="0"/>
              <a:t>จะส่งเมื่อไหร่ทางไหนกส่งไปแล้ว</a:t>
            </a:r>
            <a:r>
              <a:rPr lang="en-US" smtClean="0"/>
              <a:t>Assume </a:t>
            </a:r>
            <a:r>
              <a:rPr lang="th-TH" smtClean="0"/>
              <a:t>ว่าส่งถูก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เป็นท่อต้องกำหนดเส้นทางขึ้นมาแล้วต้องวิ่งตามทางเท่านั้น จะได้ </a:t>
            </a:r>
            <a:r>
              <a:rPr lang="en-US" smtClean="0"/>
              <a:t>Package </a:t>
            </a:r>
            <a:r>
              <a:rPr lang="th-TH" smtClean="0"/>
              <a:t>ที่ไม่เปลี่ยนแปลง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ถ้าเห็น </a:t>
            </a:r>
            <a:r>
              <a:rPr lang="en-US" smtClean="0"/>
              <a:t>Package </a:t>
            </a:r>
            <a:r>
              <a:rPr lang="th-TH" smtClean="0"/>
              <a:t>ที่ใช่เข้ามาก็โยนๆๆต่อไป ถ้าไม่ใช่ก็</a:t>
            </a:r>
            <a:r>
              <a:rPr lang="en-US" smtClean="0"/>
              <a:t>Drop</a:t>
            </a:r>
            <a:r>
              <a:rPr lang="th-TH" smtClean="0"/>
              <a:t>ทิ้งไม่ก็ไป</a:t>
            </a:r>
            <a:r>
              <a:rPr lang="en-US" smtClean="0"/>
              <a:t>Default</a:t>
            </a:r>
            <a:r>
              <a:rPr lang="th-TH" smtClean="0"/>
              <a:t> </a:t>
            </a:r>
          </a:p>
          <a:p>
            <a:pPr eaLnBrk="1" hangingPunct="1"/>
            <a:r>
              <a:rPr lang="th-TH" smtClean="0"/>
              <a:t>ดังนั้นทุกคนที่มาจากทิศเดียวกันไปที่เดียวกัน ทั้ง</a:t>
            </a:r>
            <a:r>
              <a:rPr lang="en-US" smtClean="0"/>
              <a:t>Stream</a:t>
            </a:r>
            <a:r>
              <a:rPr lang="th-TH" smtClean="0"/>
              <a:t>จะถูก</a:t>
            </a:r>
            <a:r>
              <a:rPr lang="en-US" smtClean="0"/>
              <a:t>Mark</a:t>
            </a:r>
            <a:r>
              <a:rPr lang="th-TH" smtClean="0"/>
              <a:t>แล้วทำแบบเดียวกันหมดเลย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02404-D9A1-455F-9AF5-FBE6961BB28B}" type="datetimeFigureOut">
              <a:rPr lang="en-US"/>
              <a:pPr>
                <a:defRPr/>
              </a:pPr>
              <a:t>2/16/2017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A26A6-D1AB-440C-92FA-6155838A8353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1AFFE-006C-4E38-BD8D-8D494DBFD51A}" type="datetimeFigureOut">
              <a:rPr lang="en-US"/>
              <a:pPr>
                <a:defRPr/>
              </a:pPr>
              <a:t>2/16/2017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14E18-D9A1-4D03-84BF-21DA499C4CB5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B99C5-B655-4D05-87BA-991F5D337F70}" type="datetimeFigureOut">
              <a:rPr lang="en-US"/>
              <a:pPr>
                <a:defRPr/>
              </a:pPr>
              <a:t>2/16/2017</a:t>
            </a:fld>
            <a:endParaRPr 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16C69-BBE9-40C6-9675-C796164651D4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k object 16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4" name="bk object 17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5" name="bk object 18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6" name="bk object 19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7" name="bk object 20"/>
          <p:cNvSpPr/>
          <p:nvPr/>
        </p:nvSpPr>
        <p:spPr>
          <a:xfrm>
            <a:off x="0" y="188913"/>
            <a:ext cx="8750300" cy="3095625"/>
          </a:xfrm>
          <a:custGeom>
            <a:avLst/>
            <a:gdLst/>
            <a:ahLst/>
            <a:cxnLst/>
            <a:rect l="l" t="t" r="r" b="b"/>
            <a:pathLst>
              <a:path w="8749665" h="3095625">
                <a:moveTo>
                  <a:pt x="0" y="3095244"/>
                </a:moveTo>
                <a:lnTo>
                  <a:pt x="8749284" y="3095244"/>
                </a:lnTo>
                <a:lnTo>
                  <a:pt x="8749284" y="0"/>
                </a:lnTo>
                <a:lnTo>
                  <a:pt x="0" y="0"/>
                </a:lnTo>
                <a:lnTo>
                  <a:pt x="0" y="3095244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8" name="bk object 21"/>
          <p:cNvSpPr/>
          <p:nvPr/>
        </p:nvSpPr>
        <p:spPr>
          <a:xfrm>
            <a:off x="2124075" y="836613"/>
            <a:ext cx="4716463" cy="5727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9" name="bk object 22"/>
          <p:cNvSpPr/>
          <p:nvPr/>
        </p:nvSpPr>
        <p:spPr>
          <a:xfrm>
            <a:off x="2227263" y="1179513"/>
            <a:ext cx="4214812" cy="5443537"/>
          </a:xfrm>
          <a:custGeom>
            <a:avLst/>
            <a:gdLst/>
            <a:ahLst/>
            <a:cxnLst/>
            <a:rect l="l" t="t" r="r" b="b"/>
            <a:pathLst>
              <a:path w="4214495" h="5443220">
                <a:moveTo>
                  <a:pt x="2776060" y="4644562"/>
                </a:moveTo>
                <a:lnTo>
                  <a:pt x="2776060" y="5431108"/>
                </a:lnTo>
                <a:lnTo>
                  <a:pt x="2787871" y="5442906"/>
                </a:lnTo>
                <a:lnTo>
                  <a:pt x="4202098" y="5442906"/>
                </a:lnTo>
                <a:lnTo>
                  <a:pt x="4213909" y="5431108"/>
                </a:lnTo>
                <a:lnTo>
                  <a:pt x="2799638" y="5431108"/>
                </a:lnTo>
                <a:lnTo>
                  <a:pt x="2787871" y="5419310"/>
                </a:lnTo>
                <a:lnTo>
                  <a:pt x="2799638" y="5419310"/>
                </a:lnTo>
                <a:lnTo>
                  <a:pt x="2799638" y="4656375"/>
                </a:lnTo>
                <a:lnTo>
                  <a:pt x="2787871" y="4656375"/>
                </a:lnTo>
                <a:lnTo>
                  <a:pt x="2776060" y="4644562"/>
                </a:lnTo>
                <a:close/>
              </a:path>
              <a:path w="4214495" h="5443220">
                <a:moveTo>
                  <a:pt x="2799638" y="5419310"/>
                </a:moveTo>
                <a:lnTo>
                  <a:pt x="2787871" y="5419310"/>
                </a:lnTo>
                <a:lnTo>
                  <a:pt x="2799638" y="5431108"/>
                </a:lnTo>
                <a:lnTo>
                  <a:pt x="2799638" y="5419310"/>
                </a:lnTo>
                <a:close/>
              </a:path>
              <a:path w="4214495" h="5443220">
                <a:moveTo>
                  <a:pt x="4190287" y="5419310"/>
                </a:moveTo>
                <a:lnTo>
                  <a:pt x="2799638" y="5419310"/>
                </a:lnTo>
                <a:lnTo>
                  <a:pt x="2799638" y="5431108"/>
                </a:lnTo>
                <a:lnTo>
                  <a:pt x="4190287" y="5431108"/>
                </a:lnTo>
                <a:lnTo>
                  <a:pt x="4190287" y="5419310"/>
                </a:lnTo>
                <a:close/>
              </a:path>
              <a:path w="4214495" h="5443220">
                <a:moveTo>
                  <a:pt x="4213909" y="4898872"/>
                </a:moveTo>
                <a:lnTo>
                  <a:pt x="4190287" y="4898872"/>
                </a:lnTo>
                <a:lnTo>
                  <a:pt x="4190287" y="5431108"/>
                </a:lnTo>
                <a:lnTo>
                  <a:pt x="4202098" y="5419310"/>
                </a:lnTo>
                <a:lnTo>
                  <a:pt x="4213909" y="5419310"/>
                </a:lnTo>
                <a:lnTo>
                  <a:pt x="4213909" y="4898872"/>
                </a:lnTo>
                <a:close/>
              </a:path>
              <a:path w="4214495" h="5443220">
                <a:moveTo>
                  <a:pt x="4213909" y="5419310"/>
                </a:moveTo>
                <a:lnTo>
                  <a:pt x="4202098" y="5419310"/>
                </a:lnTo>
                <a:lnTo>
                  <a:pt x="4190287" y="5431108"/>
                </a:lnTo>
                <a:lnTo>
                  <a:pt x="4213909" y="5431108"/>
                </a:lnTo>
                <a:lnTo>
                  <a:pt x="4213909" y="5419310"/>
                </a:lnTo>
                <a:close/>
              </a:path>
              <a:path w="4214495" h="5443220">
                <a:moveTo>
                  <a:pt x="1574166" y="3947156"/>
                </a:moveTo>
                <a:lnTo>
                  <a:pt x="1574166" y="5001118"/>
                </a:lnTo>
                <a:lnTo>
                  <a:pt x="1585933" y="5012926"/>
                </a:lnTo>
                <a:lnTo>
                  <a:pt x="2561117" y="5012926"/>
                </a:lnTo>
                <a:lnTo>
                  <a:pt x="2572884" y="5001118"/>
                </a:lnTo>
                <a:lnTo>
                  <a:pt x="1597744" y="5001118"/>
                </a:lnTo>
                <a:lnTo>
                  <a:pt x="1585933" y="4989349"/>
                </a:lnTo>
                <a:lnTo>
                  <a:pt x="1597744" y="4989349"/>
                </a:lnTo>
                <a:lnTo>
                  <a:pt x="1597744" y="3958969"/>
                </a:lnTo>
                <a:lnTo>
                  <a:pt x="1585933" y="3958969"/>
                </a:lnTo>
                <a:lnTo>
                  <a:pt x="1574166" y="3947156"/>
                </a:lnTo>
                <a:close/>
              </a:path>
              <a:path w="4214495" h="5443220">
                <a:moveTo>
                  <a:pt x="1597744" y="4989349"/>
                </a:moveTo>
                <a:lnTo>
                  <a:pt x="1585933" y="4989349"/>
                </a:lnTo>
                <a:lnTo>
                  <a:pt x="1597744" y="5001118"/>
                </a:lnTo>
                <a:lnTo>
                  <a:pt x="1597744" y="4989349"/>
                </a:lnTo>
                <a:close/>
              </a:path>
              <a:path w="4214495" h="5443220">
                <a:moveTo>
                  <a:pt x="2549306" y="4989349"/>
                </a:moveTo>
                <a:lnTo>
                  <a:pt x="1597744" y="4989349"/>
                </a:lnTo>
                <a:lnTo>
                  <a:pt x="1597744" y="5001118"/>
                </a:lnTo>
                <a:lnTo>
                  <a:pt x="2549306" y="5001118"/>
                </a:lnTo>
                <a:lnTo>
                  <a:pt x="2549306" y="4989349"/>
                </a:lnTo>
                <a:close/>
              </a:path>
              <a:path w="4214495" h="5443220">
                <a:moveTo>
                  <a:pt x="2787871" y="4632749"/>
                </a:moveTo>
                <a:lnTo>
                  <a:pt x="2561117" y="4632749"/>
                </a:lnTo>
                <a:lnTo>
                  <a:pt x="2549306" y="4644562"/>
                </a:lnTo>
                <a:lnTo>
                  <a:pt x="2549306" y="5001118"/>
                </a:lnTo>
                <a:lnTo>
                  <a:pt x="2561117" y="4989349"/>
                </a:lnTo>
                <a:lnTo>
                  <a:pt x="2572884" y="4989349"/>
                </a:lnTo>
                <a:lnTo>
                  <a:pt x="2572884" y="4656375"/>
                </a:lnTo>
                <a:lnTo>
                  <a:pt x="2561117" y="4656375"/>
                </a:lnTo>
                <a:lnTo>
                  <a:pt x="2572884" y="4644562"/>
                </a:lnTo>
                <a:lnTo>
                  <a:pt x="2799638" y="4644562"/>
                </a:lnTo>
                <a:lnTo>
                  <a:pt x="2787871" y="4632749"/>
                </a:lnTo>
                <a:close/>
              </a:path>
              <a:path w="4214495" h="5443220">
                <a:moveTo>
                  <a:pt x="2572884" y="4989349"/>
                </a:moveTo>
                <a:lnTo>
                  <a:pt x="2561117" y="4989349"/>
                </a:lnTo>
                <a:lnTo>
                  <a:pt x="2549306" y="5001118"/>
                </a:lnTo>
                <a:lnTo>
                  <a:pt x="2572884" y="5001118"/>
                </a:lnTo>
                <a:lnTo>
                  <a:pt x="2572884" y="4989349"/>
                </a:lnTo>
                <a:close/>
              </a:path>
              <a:path w="4214495" h="5443220">
                <a:moveTo>
                  <a:pt x="2572884" y="4644562"/>
                </a:moveTo>
                <a:lnTo>
                  <a:pt x="2561117" y="4656375"/>
                </a:lnTo>
                <a:lnTo>
                  <a:pt x="2572884" y="4656375"/>
                </a:lnTo>
                <a:lnTo>
                  <a:pt x="2572884" y="4644562"/>
                </a:lnTo>
                <a:close/>
              </a:path>
              <a:path w="4214495" h="5443220">
                <a:moveTo>
                  <a:pt x="2776060" y="4644562"/>
                </a:moveTo>
                <a:lnTo>
                  <a:pt x="2572884" y="4644562"/>
                </a:lnTo>
                <a:lnTo>
                  <a:pt x="2572884" y="4656375"/>
                </a:lnTo>
                <a:lnTo>
                  <a:pt x="2776060" y="4656375"/>
                </a:lnTo>
                <a:lnTo>
                  <a:pt x="2776060" y="4644562"/>
                </a:lnTo>
                <a:close/>
              </a:path>
              <a:path w="4214495" h="5443220">
                <a:moveTo>
                  <a:pt x="2799638" y="4644562"/>
                </a:moveTo>
                <a:lnTo>
                  <a:pt x="2776060" y="4644562"/>
                </a:lnTo>
                <a:lnTo>
                  <a:pt x="2787871" y="4656375"/>
                </a:lnTo>
                <a:lnTo>
                  <a:pt x="2799638" y="4656375"/>
                </a:lnTo>
                <a:lnTo>
                  <a:pt x="2799638" y="4644562"/>
                </a:lnTo>
                <a:close/>
              </a:path>
              <a:path w="4214495" h="5443220">
                <a:moveTo>
                  <a:pt x="1180952" y="3501450"/>
                </a:moveTo>
                <a:lnTo>
                  <a:pt x="1180952" y="4308977"/>
                </a:lnTo>
                <a:lnTo>
                  <a:pt x="1192718" y="4320746"/>
                </a:lnTo>
                <a:lnTo>
                  <a:pt x="1359179" y="4320746"/>
                </a:lnTo>
                <a:lnTo>
                  <a:pt x="1370990" y="4308977"/>
                </a:lnTo>
                <a:lnTo>
                  <a:pt x="1204529" y="4308977"/>
                </a:lnTo>
                <a:lnTo>
                  <a:pt x="1192718" y="4297164"/>
                </a:lnTo>
                <a:lnTo>
                  <a:pt x="1204529" y="4297164"/>
                </a:lnTo>
                <a:lnTo>
                  <a:pt x="1204529" y="3513263"/>
                </a:lnTo>
                <a:lnTo>
                  <a:pt x="1192718" y="3513263"/>
                </a:lnTo>
                <a:lnTo>
                  <a:pt x="1180952" y="3501450"/>
                </a:lnTo>
                <a:close/>
              </a:path>
              <a:path w="4214495" h="5443220">
                <a:moveTo>
                  <a:pt x="1204529" y="4297164"/>
                </a:moveTo>
                <a:lnTo>
                  <a:pt x="1192718" y="4297164"/>
                </a:lnTo>
                <a:lnTo>
                  <a:pt x="1204529" y="4308977"/>
                </a:lnTo>
                <a:lnTo>
                  <a:pt x="1204529" y="4297164"/>
                </a:lnTo>
                <a:close/>
              </a:path>
              <a:path w="4214495" h="5443220">
                <a:moveTo>
                  <a:pt x="1347412" y="4297164"/>
                </a:moveTo>
                <a:lnTo>
                  <a:pt x="1204529" y="4297164"/>
                </a:lnTo>
                <a:lnTo>
                  <a:pt x="1204529" y="4308977"/>
                </a:lnTo>
                <a:lnTo>
                  <a:pt x="1347412" y="4308977"/>
                </a:lnTo>
                <a:lnTo>
                  <a:pt x="1347412" y="4297164"/>
                </a:lnTo>
                <a:close/>
              </a:path>
              <a:path w="4214495" h="5443220">
                <a:moveTo>
                  <a:pt x="1585933" y="3935343"/>
                </a:moveTo>
                <a:lnTo>
                  <a:pt x="1359179" y="3935343"/>
                </a:lnTo>
                <a:lnTo>
                  <a:pt x="1347412" y="3947156"/>
                </a:lnTo>
                <a:lnTo>
                  <a:pt x="1347412" y="4308977"/>
                </a:lnTo>
                <a:lnTo>
                  <a:pt x="1359179" y="4297164"/>
                </a:lnTo>
                <a:lnTo>
                  <a:pt x="1370990" y="4297164"/>
                </a:lnTo>
                <a:lnTo>
                  <a:pt x="1370990" y="3958969"/>
                </a:lnTo>
                <a:lnTo>
                  <a:pt x="1359179" y="3958969"/>
                </a:lnTo>
                <a:lnTo>
                  <a:pt x="1370990" y="3947156"/>
                </a:lnTo>
                <a:lnTo>
                  <a:pt x="1597744" y="3947156"/>
                </a:lnTo>
                <a:lnTo>
                  <a:pt x="1585933" y="3935343"/>
                </a:lnTo>
                <a:close/>
              </a:path>
              <a:path w="4214495" h="5443220">
                <a:moveTo>
                  <a:pt x="1370990" y="4297164"/>
                </a:moveTo>
                <a:lnTo>
                  <a:pt x="1359179" y="4297164"/>
                </a:lnTo>
                <a:lnTo>
                  <a:pt x="1347412" y="4308977"/>
                </a:lnTo>
                <a:lnTo>
                  <a:pt x="1370990" y="4308977"/>
                </a:lnTo>
                <a:lnTo>
                  <a:pt x="1370990" y="4297164"/>
                </a:lnTo>
                <a:close/>
              </a:path>
              <a:path w="4214495" h="5443220">
                <a:moveTo>
                  <a:pt x="1370990" y="3947156"/>
                </a:moveTo>
                <a:lnTo>
                  <a:pt x="1359179" y="3958969"/>
                </a:lnTo>
                <a:lnTo>
                  <a:pt x="1370990" y="3958969"/>
                </a:lnTo>
                <a:lnTo>
                  <a:pt x="1370990" y="3947156"/>
                </a:lnTo>
                <a:close/>
              </a:path>
              <a:path w="4214495" h="5443220">
                <a:moveTo>
                  <a:pt x="1574166" y="3947156"/>
                </a:moveTo>
                <a:lnTo>
                  <a:pt x="1370990" y="3947156"/>
                </a:lnTo>
                <a:lnTo>
                  <a:pt x="1370990" y="3958969"/>
                </a:lnTo>
                <a:lnTo>
                  <a:pt x="1574166" y="3958969"/>
                </a:lnTo>
                <a:lnTo>
                  <a:pt x="1574166" y="3947156"/>
                </a:lnTo>
                <a:close/>
              </a:path>
              <a:path w="4214495" h="5443220">
                <a:moveTo>
                  <a:pt x="1597744" y="3947156"/>
                </a:moveTo>
                <a:lnTo>
                  <a:pt x="1574166" y="3947156"/>
                </a:lnTo>
                <a:lnTo>
                  <a:pt x="1585933" y="3958969"/>
                </a:lnTo>
                <a:lnTo>
                  <a:pt x="1597744" y="3958969"/>
                </a:lnTo>
                <a:lnTo>
                  <a:pt x="1597744" y="3947156"/>
                </a:lnTo>
                <a:close/>
              </a:path>
              <a:path w="4214495" h="5443220">
                <a:moveTo>
                  <a:pt x="714350" y="2101419"/>
                </a:moveTo>
                <a:lnTo>
                  <a:pt x="714350" y="3863271"/>
                </a:lnTo>
                <a:lnTo>
                  <a:pt x="726116" y="3875040"/>
                </a:lnTo>
                <a:lnTo>
                  <a:pt x="968618" y="3875040"/>
                </a:lnTo>
                <a:lnTo>
                  <a:pt x="980385" y="3863271"/>
                </a:lnTo>
                <a:lnTo>
                  <a:pt x="737927" y="3863271"/>
                </a:lnTo>
                <a:lnTo>
                  <a:pt x="726116" y="3851458"/>
                </a:lnTo>
                <a:lnTo>
                  <a:pt x="737927" y="3851458"/>
                </a:lnTo>
                <a:lnTo>
                  <a:pt x="737927" y="2113187"/>
                </a:lnTo>
                <a:lnTo>
                  <a:pt x="726116" y="2113187"/>
                </a:lnTo>
                <a:lnTo>
                  <a:pt x="714350" y="2101419"/>
                </a:lnTo>
                <a:close/>
              </a:path>
              <a:path w="4214495" h="5443220">
                <a:moveTo>
                  <a:pt x="737927" y="3851458"/>
                </a:moveTo>
                <a:lnTo>
                  <a:pt x="726116" y="3851458"/>
                </a:lnTo>
                <a:lnTo>
                  <a:pt x="737927" y="3863271"/>
                </a:lnTo>
                <a:lnTo>
                  <a:pt x="737927" y="3851458"/>
                </a:lnTo>
                <a:close/>
              </a:path>
              <a:path w="4214495" h="5443220">
                <a:moveTo>
                  <a:pt x="956807" y="3851458"/>
                </a:moveTo>
                <a:lnTo>
                  <a:pt x="737927" y="3851458"/>
                </a:lnTo>
                <a:lnTo>
                  <a:pt x="737927" y="3863271"/>
                </a:lnTo>
                <a:lnTo>
                  <a:pt x="956807" y="3863271"/>
                </a:lnTo>
                <a:lnTo>
                  <a:pt x="956807" y="3851458"/>
                </a:lnTo>
                <a:close/>
              </a:path>
              <a:path w="4214495" h="5443220">
                <a:moveTo>
                  <a:pt x="1192718" y="3489637"/>
                </a:moveTo>
                <a:lnTo>
                  <a:pt x="968618" y="3489637"/>
                </a:lnTo>
                <a:lnTo>
                  <a:pt x="956807" y="3501450"/>
                </a:lnTo>
                <a:lnTo>
                  <a:pt x="956807" y="3863271"/>
                </a:lnTo>
                <a:lnTo>
                  <a:pt x="968618" y="3851458"/>
                </a:lnTo>
                <a:lnTo>
                  <a:pt x="980385" y="3851458"/>
                </a:lnTo>
                <a:lnTo>
                  <a:pt x="980385" y="3513263"/>
                </a:lnTo>
                <a:lnTo>
                  <a:pt x="968618" y="3513263"/>
                </a:lnTo>
                <a:lnTo>
                  <a:pt x="980385" y="3501450"/>
                </a:lnTo>
                <a:lnTo>
                  <a:pt x="1204529" y="3501450"/>
                </a:lnTo>
                <a:lnTo>
                  <a:pt x="1192718" y="3489637"/>
                </a:lnTo>
                <a:close/>
              </a:path>
              <a:path w="4214495" h="5443220">
                <a:moveTo>
                  <a:pt x="980385" y="3851458"/>
                </a:moveTo>
                <a:lnTo>
                  <a:pt x="968618" y="3851458"/>
                </a:lnTo>
                <a:lnTo>
                  <a:pt x="956807" y="3863271"/>
                </a:lnTo>
                <a:lnTo>
                  <a:pt x="980385" y="3863271"/>
                </a:lnTo>
                <a:lnTo>
                  <a:pt x="980385" y="3851458"/>
                </a:lnTo>
                <a:close/>
              </a:path>
              <a:path w="4214495" h="5443220">
                <a:moveTo>
                  <a:pt x="980385" y="3501450"/>
                </a:moveTo>
                <a:lnTo>
                  <a:pt x="968618" y="3513263"/>
                </a:lnTo>
                <a:lnTo>
                  <a:pt x="980385" y="3513263"/>
                </a:lnTo>
                <a:lnTo>
                  <a:pt x="980385" y="3501450"/>
                </a:lnTo>
                <a:close/>
              </a:path>
              <a:path w="4214495" h="5443220">
                <a:moveTo>
                  <a:pt x="1180952" y="3501450"/>
                </a:moveTo>
                <a:lnTo>
                  <a:pt x="980385" y="3501450"/>
                </a:lnTo>
                <a:lnTo>
                  <a:pt x="980385" y="3513263"/>
                </a:lnTo>
                <a:lnTo>
                  <a:pt x="1180952" y="3513263"/>
                </a:lnTo>
                <a:lnTo>
                  <a:pt x="1180952" y="3501450"/>
                </a:lnTo>
                <a:close/>
              </a:path>
              <a:path w="4214495" h="5443220">
                <a:moveTo>
                  <a:pt x="1204529" y="3501450"/>
                </a:moveTo>
                <a:lnTo>
                  <a:pt x="1180952" y="3501450"/>
                </a:lnTo>
                <a:lnTo>
                  <a:pt x="1192718" y="3513263"/>
                </a:lnTo>
                <a:lnTo>
                  <a:pt x="1204529" y="3513263"/>
                </a:lnTo>
                <a:lnTo>
                  <a:pt x="1204529" y="3501450"/>
                </a:lnTo>
                <a:close/>
              </a:path>
              <a:path w="4214495" h="5443220">
                <a:moveTo>
                  <a:pt x="357820" y="1456441"/>
                </a:moveTo>
                <a:lnTo>
                  <a:pt x="357820" y="2457975"/>
                </a:lnTo>
                <a:lnTo>
                  <a:pt x="369618" y="2469743"/>
                </a:lnTo>
                <a:lnTo>
                  <a:pt x="503299" y="2469743"/>
                </a:lnTo>
                <a:lnTo>
                  <a:pt x="515110" y="2457975"/>
                </a:lnTo>
                <a:lnTo>
                  <a:pt x="381411" y="2457975"/>
                </a:lnTo>
                <a:lnTo>
                  <a:pt x="369618" y="2446162"/>
                </a:lnTo>
                <a:lnTo>
                  <a:pt x="381411" y="2446162"/>
                </a:lnTo>
                <a:lnTo>
                  <a:pt x="381411" y="1468210"/>
                </a:lnTo>
                <a:lnTo>
                  <a:pt x="369618" y="1468210"/>
                </a:lnTo>
                <a:lnTo>
                  <a:pt x="357820" y="1456441"/>
                </a:lnTo>
                <a:close/>
              </a:path>
              <a:path w="4214495" h="5443220">
                <a:moveTo>
                  <a:pt x="381411" y="2446162"/>
                </a:moveTo>
                <a:lnTo>
                  <a:pt x="369618" y="2446162"/>
                </a:lnTo>
                <a:lnTo>
                  <a:pt x="381411" y="2457975"/>
                </a:lnTo>
                <a:lnTo>
                  <a:pt x="381411" y="2446162"/>
                </a:lnTo>
                <a:close/>
              </a:path>
              <a:path w="4214495" h="5443220">
                <a:moveTo>
                  <a:pt x="491532" y="2446162"/>
                </a:moveTo>
                <a:lnTo>
                  <a:pt x="381411" y="2446162"/>
                </a:lnTo>
                <a:lnTo>
                  <a:pt x="381411" y="2457975"/>
                </a:lnTo>
                <a:lnTo>
                  <a:pt x="491532" y="2457975"/>
                </a:lnTo>
                <a:lnTo>
                  <a:pt x="491532" y="2446162"/>
                </a:lnTo>
                <a:close/>
              </a:path>
              <a:path w="4214495" h="5443220">
                <a:moveTo>
                  <a:pt x="726116" y="2089606"/>
                </a:moveTo>
                <a:lnTo>
                  <a:pt x="503299" y="2089606"/>
                </a:lnTo>
                <a:lnTo>
                  <a:pt x="491532" y="2101419"/>
                </a:lnTo>
                <a:lnTo>
                  <a:pt x="491532" y="2457975"/>
                </a:lnTo>
                <a:lnTo>
                  <a:pt x="503299" y="2446162"/>
                </a:lnTo>
                <a:lnTo>
                  <a:pt x="515110" y="2446162"/>
                </a:lnTo>
                <a:lnTo>
                  <a:pt x="515110" y="2113187"/>
                </a:lnTo>
                <a:lnTo>
                  <a:pt x="503299" y="2113187"/>
                </a:lnTo>
                <a:lnTo>
                  <a:pt x="515110" y="2101419"/>
                </a:lnTo>
                <a:lnTo>
                  <a:pt x="737927" y="2101419"/>
                </a:lnTo>
                <a:lnTo>
                  <a:pt x="726116" y="2089606"/>
                </a:lnTo>
                <a:close/>
              </a:path>
              <a:path w="4214495" h="5443220">
                <a:moveTo>
                  <a:pt x="515110" y="2446162"/>
                </a:moveTo>
                <a:lnTo>
                  <a:pt x="503299" y="2446162"/>
                </a:lnTo>
                <a:lnTo>
                  <a:pt x="491532" y="2457975"/>
                </a:lnTo>
                <a:lnTo>
                  <a:pt x="515110" y="2457975"/>
                </a:lnTo>
                <a:lnTo>
                  <a:pt x="515110" y="2446162"/>
                </a:lnTo>
                <a:close/>
              </a:path>
              <a:path w="4214495" h="5443220">
                <a:moveTo>
                  <a:pt x="515110" y="2101419"/>
                </a:moveTo>
                <a:lnTo>
                  <a:pt x="503299" y="2113187"/>
                </a:lnTo>
                <a:lnTo>
                  <a:pt x="515110" y="2113187"/>
                </a:lnTo>
                <a:lnTo>
                  <a:pt x="515110" y="2101419"/>
                </a:lnTo>
                <a:close/>
              </a:path>
              <a:path w="4214495" h="5443220">
                <a:moveTo>
                  <a:pt x="714350" y="2101419"/>
                </a:moveTo>
                <a:lnTo>
                  <a:pt x="515110" y="2101419"/>
                </a:lnTo>
                <a:lnTo>
                  <a:pt x="515110" y="2113187"/>
                </a:lnTo>
                <a:lnTo>
                  <a:pt x="714350" y="2113187"/>
                </a:lnTo>
                <a:lnTo>
                  <a:pt x="714350" y="2101419"/>
                </a:lnTo>
                <a:close/>
              </a:path>
              <a:path w="4214495" h="5443220">
                <a:moveTo>
                  <a:pt x="737927" y="2101419"/>
                </a:moveTo>
                <a:lnTo>
                  <a:pt x="714350" y="2101419"/>
                </a:lnTo>
                <a:lnTo>
                  <a:pt x="726116" y="2113187"/>
                </a:lnTo>
                <a:lnTo>
                  <a:pt x="737927" y="2113187"/>
                </a:lnTo>
                <a:lnTo>
                  <a:pt x="737927" y="2101419"/>
                </a:lnTo>
                <a:close/>
              </a:path>
              <a:path w="4214495" h="5443220">
                <a:moveTo>
                  <a:pt x="23592" y="0"/>
                </a:moveTo>
                <a:lnTo>
                  <a:pt x="0" y="0"/>
                </a:lnTo>
                <a:lnTo>
                  <a:pt x="0" y="1812997"/>
                </a:lnTo>
                <a:lnTo>
                  <a:pt x="11796" y="1824810"/>
                </a:lnTo>
                <a:lnTo>
                  <a:pt x="146796" y="1824810"/>
                </a:lnTo>
                <a:lnTo>
                  <a:pt x="158594" y="1812997"/>
                </a:lnTo>
                <a:lnTo>
                  <a:pt x="23592" y="1812997"/>
                </a:lnTo>
                <a:lnTo>
                  <a:pt x="11796" y="1801184"/>
                </a:lnTo>
                <a:lnTo>
                  <a:pt x="23592" y="1801184"/>
                </a:lnTo>
                <a:lnTo>
                  <a:pt x="23592" y="0"/>
                </a:lnTo>
                <a:close/>
              </a:path>
              <a:path w="4214495" h="5443220">
                <a:moveTo>
                  <a:pt x="23592" y="1801184"/>
                </a:moveTo>
                <a:lnTo>
                  <a:pt x="11796" y="1801184"/>
                </a:lnTo>
                <a:lnTo>
                  <a:pt x="23592" y="1812997"/>
                </a:lnTo>
                <a:lnTo>
                  <a:pt x="23592" y="1801184"/>
                </a:lnTo>
                <a:close/>
              </a:path>
              <a:path w="4214495" h="5443220">
                <a:moveTo>
                  <a:pt x="135003" y="1801184"/>
                </a:moveTo>
                <a:lnTo>
                  <a:pt x="23592" y="1801184"/>
                </a:lnTo>
                <a:lnTo>
                  <a:pt x="23592" y="1812997"/>
                </a:lnTo>
                <a:lnTo>
                  <a:pt x="135003" y="1812997"/>
                </a:lnTo>
                <a:lnTo>
                  <a:pt x="135003" y="1801184"/>
                </a:lnTo>
                <a:close/>
              </a:path>
              <a:path w="4214495" h="5443220">
                <a:moveTo>
                  <a:pt x="369618" y="1444628"/>
                </a:moveTo>
                <a:lnTo>
                  <a:pt x="146796" y="1444628"/>
                </a:lnTo>
                <a:lnTo>
                  <a:pt x="135003" y="1456441"/>
                </a:lnTo>
                <a:lnTo>
                  <a:pt x="135003" y="1812997"/>
                </a:lnTo>
                <a:lnTo>
                  <a:pt x="146796" y="1801184"/>
                </a:lnTo>
                <a:lnTo>
                  <a:pt x="158594" y="1801184"/>
                </a:lnTo>
                <a:lnTo>
                  <a:pt x="158594" y="1468210"/>
                </a:lnTo>
                <a:lnTo>
                  <a:pt x="146796" y="1468210"/>
                </a:lnTo>
                <a:lnTo>
                  <a:pt x="158594" y="1456441"/>
                </a:lnTo>
                <a:lnTo>
                  <a:pt x="381411" y="1456441"/>
                </a:lnTo>
                <a:lnTo>
                  <a:pt x="369618" y="1444628"/>
                </a:lnTo>
                <a:close/>
              </a:path>
              <a:path w="4214495" h="5443220">
                <a:moveTo>
                  <a:pt x="158594" y="1801184"/>
                </a:moveTo>
                <a:lnTo>
                  <a:pt x="146796" y="1801184"/>
                </a:lnTo>
                <a:lnTo>
                  <a:pt x="135003" y="1812997"/>
                </a:lnTo>
                <a:lnTo>
                  <a:pt x="158594" y="1812997"/>
                </a:lnTo>
                <a:lnTo>
                  <a:pt x="158594" y="1801184"/>
                </a:lnTo>
                <a:close/>
              </a:path>
              <a:path w="4214495" h="5443220">
                <a:moveTo>
                  <a:pt x="158594" y="1456441"/>
                </a:moveTo>
                <a:lnTo>
                  <a:pt x="146796" y="1468210"/>
                </a:lnTo>
                <a:lnTo>
                  <a:pt x="158594" y="1468210"/>
                </a:lnTo>
                <a:lnTo>
                  <a:pt x="158594" y="1456441"/>
                </a:lnTo>
                <a:close/>
              </a:path>
              <a:path w="4214495" h="5443220">
                <a:moveTo>
                  <a:pt x="357820" y="1456441"/>
                </a:moveTo>
                <a:lnTo>
                  <a:pt x="158594" y="1456441"/>
                </a:lnTo>
                <a:lnTo>
                  <a:pt x="158594" y="1468210"/>
                </a:lnTo>
                <a:lnTo>
                  <a:pt x="357820" y="1468210"/>
                </a:lnTo>
                <a:lnTo>
                  <a:pt x="357820" y="1456441"/>
                </a:lnTo>
                <a:close/>
              </a:path>
              <a:path w="4214495" h="5443220">
                <a:moveTo>
                  <a:pt x="381411" y="1456441"/>
                </a:moveTo>
                <a:lnTo>
                  <a:pt x="357820" y="1456441"/>
                </a:lnTo>
                <a:lnTo>
                  <a:pt x="369618" y="1468210"/>
                </a:lnTo>
                <a:lnTo>
                  <a:pt x="381411" y="1468210"/>
                </a:lnTo>
                <a:lnTo>
                  <a:pt x="381411" y="1456441"/>
                </a:lnTo>
                <a:close/>
              </a:path>
            </a:pathLst>
          </a:custGeom>
          <a:solidFill>
            <a:srgbClr val="EB008B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" name="bk object 23"/>
          <p:cNvSpPr/>
          <p:nvPr/>
        </p:nvSpPr>
        <p:spPr>
          <a:xfrm>
            <a:off x="6397625" y="6035675"/>
            <a:ext cx="66675" cy="60325"/>
          </a:xfrm>
          <a:custGeom>
            <a:avLst/>
            <a:gdLst/>
            <a:ahLst/>
            <a:cxnLst/>
            <a:rect l="l" t="t" r="r" b="b"/>
            <a:pathLst>
              <a:path w="67310" h="60325">
                <a:moveTo>
                  <a:pt x="32778" y="0"/>
                </a:moveTo>
                <a:lnTo>
                  <a:pt x="26742" y="16241"/>
                </a:lnTo>
                <a:lnTo>
                  <a:pt x="18861" y="32607"/>
                </a:lnTo>
                <a:lnTo>
                  <a:pt x="9743" y="47745"/>
                </a:lnTo>
                <a:lnTo>
                  <a:pt x="0" y="60303"/>
                </a:lnTo>
                <a:lnTo>
                  <a:pt x="32778" y="48534"/>
                </a:lnTo>
                <a:lnTo>
                  <a:pt x="57714" y="48534"/>
                </a:lnTo>
                <a:lnTo>
                  <a:pt x="57101" y="47745"/>
                </a:lnTo>
                <a:lnTo>
                  <a:pt x="47852" y="32607"/>
                </a:lnTo>
                <a:lnTo>
                  <a:pt x="39581" y="16241"/>
                </a:lnTo>
                <a:lnTo>
                  <a:pt x="32778" y="0"/>
                </a:lnTo>
                <a:close/>
              </a:path>
              <a:path w="67310" h="60325">
                <a:moveTo>
                  <a:pt x="57714" y="48534"/>
                </a:moveTo>
                <a:lnTo>
                  <a:pt x="32778" y="48534"/>
                </a:lnTo>
                <a:lnTo>
                  <a:pt x="66840" y="60303"/>
                </a:lnTo>
                <a:lnTo>
                  <a:pt x="57714" y="48534"/>
                </a:lnTo>
                <a:close/>
              </a:path>
            </a:pathLst>
          </a:custGeom>
          <a:solidFill>
            <a:srgbClr val="EB008B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11" name="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82ED4AF-C234-4B35-AA5D-C183D44307F3}" type="datetimeFigureOut">
              <a:rPr lang="en-US"/>
              <a:pPr>
                <a:defRPr/>
              </a:pPr>
              <a:t>2/16/2017</a:t>
            </a:fld>
            <a:endParaRPr lang="en-US"/>
          </a:p>
        </p:txBody>
      </p:sp>
      <p:sp>
        <p:nvSpPr>
          <p:cNvPr id="13" name="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7F9F2-5DCC-42E0-8FD1-048BC59B5523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/>
          <p:nvPr/>
        </p:nvSpPr>
        <p:spPr>
          <a:xfrm>
            <a:off x="293688" y="2546350"/>
            <a:ext cx="439737" cy="474663"/>
          </a:xfrm>
          <a:custGeom>
            <a:avLst/>
            <a:gdLst/>
            <a:ahLst/>
            <a:cxnLst/>
            <a:rect l="l" t="t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3" name="bk object 17"/>
          <p:cNvSpPr/>
          <p:nvPr/>
        </p:nvSpPr>
        <p:spPr>
          <a:xfrm>
            <a:off x="677863" y="2546350"/>
            <a:ext cx="328612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4" name="bk object 18"/>
          <p:cNvSpPr/>
          <p:nvPr/>
        </p:nvSpPr>
        <p:spPr>
          <a:xfrm>
            <a:off x="417513" y="2968625"/>
            <a:ext cx="422275" cy="474663"/>
          </a:xfrm>
          <a:custGeom>
            <a:avLst/>
            <a:gdLst/>
            <a:ahLst/>
            <a:cxnLst/>
            <a:rect l="l" t="t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5" name="bk object 19"/>
          <p:cNvSpPr/>
          <p:nvPr/>
        </p:nvSpPr>
        <p:spPr>
          <a:xfrm>
            <a:off x="787400" y="2968625"/>
            <a:ext cx="369888" cy="474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6" name="bk object 20"/>
          <p:cNvSpPr/>
          <p:nvPr/>
        </p:nvSpPr>
        <p:spPr>
          <a:xfrm>
            <a:off x="0" y="2895600"/>
            <a:ext cx="560388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7" name="bk object 21"/>
          <p:cNvSpPr/>
          <p:nvPr/>
        </p:nvSpPr>
        <p:spPr>
          <a:xfrm>
            <a:off x="650875" y="2438400"/>
            <a:ext cx="0" cy="1054100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8" name="bk object 22"/>
          <p:cNvSpPr/>
          <p:nvPr/>
        </p:nvSpPr>
        <p:spPr>
          <a:xfrm>
            <a:off x="315913" y="3260725"/>
            <a:ext cx="8693150" cy="555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9" name="bk object 23"/>
          <p:cNvSpPr/>
          <p:nvPr/>
        </p:nvSpPr>
        <p:spPr>
          <a:xfrm>
            <a:off x="1073150" y="2338388"/>
            <a:ext cx="7023100" cy="1095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" name="bk object 24"/>
          <p:cNvSpPr/>
          <p:nvPr/>
        </p:nvSpPr>
        <p:spPr>
          <a:xfrm>
            <a:off x="1082675" y="2374900"/>
            <a:ext cx="6967538" cy="0"/>
          </a:xfrm>
          <a:custGeom>
            <a:avLst/>
            <a:gdLst/>
            <a:ahLst/>
            <a:cxnLst/>
            <a:rect l="l" t="t" r="r" b="b"/>
            <a:pathLst>
              <a:path w="6967855">
                <a:moveTo>
                  <a:pt x="0" y="0"/>
                </a:moveTo>
                <a:lnTo>
                  <a:pt x="6967728" y="0"/>
                </a:lnTo>
              </a:path>
            </a:pathLst>
          </a:custGeom>
          <a:ln w="54863">
            <a:solidFill>
              <a:srgbClr val="FF0000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1" name="bk object 25"/>
          <p:cNvSpPr/>
          <p:nvPr/>
        </p:nvSpPr>
        <p:spPr>
          <a:xfrm>
            <a:off x="738188" y="1574800"/>
            <a:ext cx="7856537" cy="12287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2" name="bk object 26"/>
          <p:cNvSpPr/>
          <p:nvPr/>
        </p:nvSpPr>
        <p:spPr>
          <a:xfrm>
            <a:off x="738188" y="2244725"/>
            <a:ext cx="4856162" cy="12287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3" name="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4" name="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22C7BAB-C3CF-4C44-8684-2D20BE72C023}" type="datetimeFigureOut">
              <a:rPr lang="en-US"/>
              <a:pPr>
                <a:defRPr/>
              </a:pPr>
              <a:t>2/16/2017</a:t>
            </a:fld>
            <a:endParaRPr lang="en-US"/>
          </a:p>
        </p:txBody>
      </p:sp>
      <p:sp>
        <p:nvSpPr>
          <p:cNvPr id="15" name="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E0DE5-D421-4D7F-9BD8-3F0A2CCF4796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3" y="1098550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541338" y="1520825"/>
            <a:ext cx="422275" cy="474663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777875" y="990600"/>
            <a:ext cx="0" cy="1054100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33" name="Holder 2"/>
          <p:cNvSpPr>
            <a:spLocks noGrp="1"/>
          </p:cNvSpPr>
          <p:nvPr>
            <p:ph type="title"/>
          </p:nvPr>
        </p:nvSpPr>
        <p:spPr bwMode="auto">
          <a:xfrm>
            <a:off x="298450" y="957263"/>
            <a:ext cx="8547100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1034" name="Holder 3"/>
          <p:cNvSpPr>
            <a:spLocks noGrp="1"/>
          </p:cNvSpPr>
          <p:nvPr>
            <p:ph type="body" idx="1"/>
          </p:nvPr>
        </p:nvSpPr>
        <p:spPr bwMode="auto">
          <a:xfrm>
            <a:off x="422275" y="2062163"/>
            <a:ext cx="82994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C091904-A237-4DAD-A18C-E59568B446CB}" type="datetimeFigureOut">
              <a:rPr lang="en-US"/>
              <a:pPr>
                <a:defRPr/>
              </a:pPr>
              <a:t>2/16/2017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51850" y="6438900"/>
            <a:ext cx="430213" cy="207963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550"/>
              </a:lnSpc>
              <a:defRPr sz="1400"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26C82487-E649-49C4-87E6-07F02E4066B4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1" r:id="rId3"/>
    <p:sldLayoutId id="2147483654" r:id="rId4"/>
    <p:sldLayoutId id="2147483655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e.ku.ac.th/~anan" TargetMode="External"/><Relationship Id="rId3" Type="http://schemas.openxmlformats.org/officeDocument/2006/relationships/image" Target="../media/image6.png"/><Relationship Id="rId7" Type="http://schemas.openxmlformats.org/officeDocument/2006/relationships/hyperlink" Target="mailto:anan.p@cpe.ku.ac.t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49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>
              <a:gd name="T0" fmla="*/ 0 w 439420"/>
              <a:gd name="T1" fmla="*/ 473963 h 474344"/>
              <a:gd name="T2" fmla="*/ 438912 w 439420"/>
              <a:gd name="T3" fmla="*/ 473963 h 474344"/>
              <a:gd name="T4" fmla="*/ 438912 w 439420"/>
              <a:gd name="T5" fmla="*/ 0 h 474344"/>
              <a:gd name="T6" fmla="*/ 0 w 439420"/>
              <a:gd name="T7" fmla="*/ 0 h 474344"/>
              <a:gd name="T8" fmla="*/ 0 w 439420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9420"/>
              <a:gd name="T16" fmla="*/ 0 h 474344"/>
              <a:gd name="T17" fmla="*/ 439420 w 439420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4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5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>
              <a:gd name="T0" fmla="*/ 0 w 422275"/>
              <a:gd name="T1" fmla="*/ 473963 h 474345"/>
              <a:gd name="T2" fmla="*/ 422148 w 422275"/>
              <a:gd name="T3" fmla="*/ 473963 h 474345"/>
              <a:gd name="T4" fmla="*/ 422148 w 422275"/>
              <a:gd name="T5" fmla="*/ 0 h 474345"/>
              <a:gd name="T6" fmla="*/ 0 w 422275"/>
              <a:gd name="T7" fmla="*/ 0 h 474345"/>
              <a:gd name="T8" fmla="*/ 0 w 422275"/>
              <a:gd name="T9" fmla="*/ 473963 h 474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5"/>
              <a:gd name="T17" fmla="*/ 422275 w 422275"/>
              <a:gd name="T18" fmla="*/ 474345 h 474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6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7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8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9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975" y="1749425"/>
            <a:ext cx="5422900" cy="668338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Network </a:t>
            </a:r>
            <a:r>
              <a:rPr dirty="0"/>
              <a:t>Layer &amp;</a:t>
            </a:r>
            <a:r>
              <a:rPr spc="-90" dirty="0"/>
              <a:t> </a:t>
            </a:r>
            <a:r>
              <a:rPr spc="-5" dirty="0"/>
              <a:t>IPv4</a:t>
            </a:r>
          </a:p>
        </p:txBody>
      </p:sp>
      <p:sp>
        <p:nvSpPr>
          <p:cNvPr id="8201" name="object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155071FB-EAC1-4C5E-8577-1CE5E6B12903}" type="slidenum">
              <a:rPr lang="en-US" smtClean="0"/>
              <a:pPr marL="207963"/>
              <a:t>1</a:t>
            </a:fld>
            <a:endParaRPr lang="th-TH" smtClean="0"/>
          </a:p>
        </p:txBody>
      </p:sp>
      <p:sp>
        <p:nvSpPr>
          <p:cNvPr id="10" name="object 10"/>
          <p:cNvSpPr txBox="1"/>
          <p:nvPr/>
        </p:nvSpPr>
        <p:spPr>
          <a:xfrm>
            <a:off x="1069975" y="2420938"/>
            <a:ext cx="1828800" cy="666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(Part</a:t>
            </a:r>
            <a:r>
              <a:rPr sz="4400" spc="-9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I)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8203" name="object 11"/>
          <p:cNvSpPr txBox="1">
            <a:spLocks noChangeArrowheads="1"/>
          </p:cNvSpPr>
          <p:nvPr/>
        </p:nvSpPr>
        <p:spPr bwMode="auto">
          <a:xfrm>
            <a:off x="2189163" y="3613150"/>
            <a:ext cx="5819775" cy="247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962275"/>
            <a:r>
              <a:rPr lang="th-TH" sz="3600" b="1">
                <a:latin typeface="Cordia New" pitchFamily="34" charset="-34"/>
                <a:cs typeface="Cordia New" pitchFamily="34" charset="-34"/>
              </a:rPr>
              <a:t>รศ.ดร.อนันต์ ผลเพ่ม</a:t>
            </a:r>
            <a:endParaRPr lang="th-TH" sz="3600">
              <a:latin typeface="Cordia New" pitchFamily="34" charset="-34"/>
              <a:cs typeface="Cordia New" pitchFamily="34" charset="-34"/>
            </a:endParaRPr>
          </a:p>
          <a:p>
            <a:pPr marL="2962275" algn="r">
              <a:spcBef>
                <a:spcPts val="1375"/>
              </a:spcBef>
            </a:pPr>
            <a:r>
              <a:rPr lang="th-TH">
                <a:latin typeface="Tahoma" pitchFamily="34" charset="0"/>
                <a:cs typeface="Tahoma" pitchFamily="34" charset="0"/>
              </a:rPr>
              <a:t>Assoc. Prof. Anan Phonphoem, Ph.D.</a:t>
            </a:r>
          </a:p>
          <a:p>
            <a:pPr marL="2962275" algn="r">
              <a:lnSpc>
                <a:spcPct val="120000"/>
              </a:lnSpc>
            </a:pPr>
            <a:r>
              <a:rPr lang="th-TH" sz="1800" u="sng">
                <a:solidFill>
                  <a:srgbClr val="FF0000"/>
                </a:solidFill>
                <a:latin typeface="Tahoma" pitchFamily="34" charset="0"/>
                <a:cs typeface="Tahoma" pitchFamily="34" charset="0"/>
                <a:hlinkClick r:id="rId7"/>
              </a:rPr>
              <a:t>anan.p@ku.ac.th </a:t>
            </a:r>
            <a:r>
              <a:rPr lang="th-TH" sz="18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sz="1800">
                <a:latin typeface="Tahoma" pitchFamily="34" charset="0"/>
                <a:cs typeface="Tahoma" pitchFamily="34" charset="0"/>
                <a:hlinkClick r:id="rId8"/>
              </a:rPr>
              <a:t>http://www.cpe.ku.ac.th/~anan </a:t>
            </a:r>
            <a:r>
              <a:rPr lang="th-TH" sz="1800">
                <a:latin typeface="Tahoma" pitchFamily="34" charset="0"/>
                <a:cs typeface="Tahoma" pitchFamily="34" charset="0"/>
              </a:rPr>
              <a:t> Computer Engineering Department  Kasetsart University, Bangkok, Thailand</a:t>
            </a:r>
          </a:p>
        </p:txBody>
      </p:sp>
      <p:sp>
        <p:nvSpPr>
          <p:cNvPr id="8204" name="object 12"/>
          <p:cNvSpPr txBox="1">
            <a:spLocks noChangeArrowheads="1"/>
          </p:cNvSpPr>
          <p:nvPr/>
        </p:nvSpPr>
        <p:spPr bwMode="auto">
          <a:xfrm>
            <a:off x="79375" y="44450"/>
            <a:ext cx="525463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4297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Connection-Oriented</a:t>
            </a:r>
          </a:p>
        </p:txBody>
      </p:sp>
      <p:sp>
        <p:nvSpPr>
          <p:cNvPr id="23554" name="object 3"/>
          <p:cNvSpPr>
            <a:spLocks noChangeArrowheads="1"/>
          </p:cNvSpPr>
          <p:nvPr/>
        </p:nvSpPr>
        <p:spPr bwMode="auto">
          <a:xfrm>
            <a:off x="520700" y="2205038"/>
            <a:ext cx="8299450" cy="39227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55" name="object 4"/>
          <p:cNvSpPr>
            <a:spLocks/>
          </p:cNvSpPr>
          <p:nvPr/>
        </p:nvSpPr>
        <p:spPr bwMode="auto">
          <a:xfrm>
            <a:off x="1504950" y="2827338"/>
            <a:ext cx="1535113" cy="808037"/>
          </a:xfrm>
          <a:custGeom>
            <a:avLst/>
            <a:gdLst>
              <a:gd name="T0" fmla="*/ 0 w 1534160"/>
              <a:gd name="T1" fmla="*/ 0 h 808354"/>
              <a:gd name="T2" fmla="*/ 128192 w 1534160"/>
              <a:gd name="T3" fmla="*/ 0 h 808354"/>
              <a:gd name="T4" fmla="*/ 128192 w 1534160"/>
              <a:gd name="T5" fmla="*/ 808161 h 808354"/>
              <a:gd name="T6" fmla="*/ 1533836 w 1534160"/>
              <a:gd name="T7" fmla="*/ 808161 h 808354"/>
              <a:gd name="T8" fmla="*/ 0 60000 65536"/>
              <a:gd name="T9" fmla="*/ 0 60000 65536"/>
              <a:gd name="T10" fmla="*/ 0 60000 65536"/>
              <a:gd name="T11" fmla="*/ 0 60000 65536"/>
              <a:gd name="T12" fmla="*/ 0 w 1534160"/>
              <a:gd name="T13" fmla="*/ 0 h 808354"/>
              <a:gd name="T14" fmla="*/ 1534160 w 1534160"/>
              <a:gd name="T15" fmla="*/ 808354 h 8083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34160" h="808354">
                <a:moveTo>
                  <a:pt x="0" y="0"/>
                </a:moveTo>
                <a:lnTo>
                  <a:pt x="128192" y="0"/>
                </a:lnTo>
                <a:lnTo>
                  <a:pt x="128192" y="808161"/>
                </a:lnTo>
                <a:lnTo>
                  <a:pt x="1533836" y="808161"/>
                </a:lnTo>
              </a:path>
            </a:pathLst>
          </a:custGeom>
          <a:noFill/>
          <a:ln w="18688">
            <a:solidFill>
              <a:srgbClr val="EB008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6" name="object 5"/>
          <p:cNvSpPr>
            <a:spLocks/>
          </p:cNvSpPr>
          <p:nvPr/>
        </p:nvSpPr>
        <p:spPr bwMode="auto">
          <a:xfrm>
            <a:off x="3013075" y="3581400"/>
            <a:ext cx="95250" cy="107950"/>
          </a:xfrm>
          <a:custGeom>
            <a:avLst/>
            <a:gdLst>
              <a:gd name="T0" fmla="*/ 0 w 95250"/>
              <a:gd name="T1" fmla="*/ 0 h 107950"/>
              <a:gd name="T2" fmla="*/ 18690 w 95250"/>
              <a:gd name="T3" fmla="*/ 53652 h 107950"/>
              <a:gd name="T4" fmla="*/ 0 w 95250"/>
              <a:gd name="T5" fmla="*/ 107471 h 107950"/>
              <a:gd name="T6" fmla="*/ 21011 w 95250"/>
              <a:gd name="T7" fmla="*/ 91203 h 107950"/>
              <a:gd name="T8" fmla="*/ 45280 w 95250"/>
              <a:gd name="T9" fmla="*/ 76703 h 107950"/>
              <a:gd name="T10" fmla="*/ 70672 w 95250"/>
              <a:gd name="T11" fmla="*/ 64133 h 107950"/>
              <a:gd name="T12" fmla="*/ 95058 w 95250"/>
              <a:gd name="T13" fmla="*/ 53652 h 107950"/>
              <a:gd name="T14" fmla="*/ 70672 w 95250"/>
              <a:gd name="T15" fmla="*/ 43243 h 107950"/>
              <a:gd name="T16" fmla="*/ 45280 w 95250"/>
              <a:gd name="T17" fmla="*/ 30681 h 107950"/>
              <a:gd name="T18" fmla="*/ 21011 w 95250"/>
              <a:gd name="T19" fmla="*/ 16192 h 107950"/>
              <a:gd name="T20" fmla="*/ 0 w 95250"/>
              <a:gd name="T21" fmla="*/ 0 h 10795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250"/>
              <a:gd name="T34" fmla="*/ 0 h 107950"/>
              <a:gd name="T35" fmla="*/ 95250 w 95250"/>
              <a:gd name="T36" fmla="*/ 107950 h 10795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250" h="107950">
                <a:moveTo>
                  <a:pt x="0" y="0"/>
                </a:moveTo>
                <a:lnTo>
                  <a:pt x="18690" y="53652"/>
                </a:lnTo>
                <a:lnTo>
                  <a:pt x="0" y="107471"/>
                </a:lnTo>
                <a:lnTo>
                  <a:pt x="21011" y="91203"/>
                </a:lnTo>
                <a:lnTo>
                  <a:pt x="45280" y="76703"/>
                </a:lnTo>
                <a:lnTo>
                  <a:pt x="70672" y="64133"/>
                </a:lnTo>
                <a:lnTo>
                  <a:pt x="95058" y="53652"/>
                </a:lnTo>
                <a:lnTo>
                  <a:pt x="70672" y="43243"/>
                </a:lnTo>
                <a:lnTo>
                  <a:pt x="45280" y="30681"/>
                </a:lnTo>
                <a:lnTo>
                  <a:pt x="21011" y="16192"/>
                </a:lnTo>
                <a:lnTo>
                  <a:pt x="0" y="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1809750" y="3781425"/>
            <a:ext cx="198438" cy="285750"/>
          </a:xfrm>
          <a:prstGeom prst="rect">
            <a:avLst/>
          </a:prstGeom>
          <a:solidFill>
            <a:srgbClr val="000000"/>
          </a:solidFill>
        </p:spPr>
        <p:txBody>
          <a:bodyPr lIns="0" tIns="36830" rIns="0" bIns="0">
            <a:spAutoFit/>
          </a:bodyPr>
          <a:lstStyle/>
          <a:p>
            <a:pPr marL="55244" fontAlgn="auto">
              <a:spcBef>
                <a:spcPts val="290"/>
              </a:spcBef>
              <a:spcAft>
                <a:spcPts val="0"/>
              </a:spcAft>
              <a:defRPr/>
            </a:pPr>
            <a:r>
              <a:rPr sz="1350" spc="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09788" y="3781425"/>
            <a:ext cx="198437" cy="285750"/>
          </a:xfrm>
          <a:prstGeom prst="rect">
            <a:avLst/>
          </a:prstGeom>
          <a:solidFill>
            <a:srgbClr val="00ADEE"/>
          </a:solidFill>
          <a:ln w="12522">
            <a:solidFill>
              <a:srgbClr val="000000"/>
            </a:solidFill>
          </a:ln>
        </p:spPr>
        <p:txBody>
          <a:bodyPr lIns="0" tIns="31114" rIns="0" bIns="0">
            <a:spAutoFit/>
          </a:bodyPr>
          <a:lstStyle/>
          <a:p>
            <a:pPr marL="48895" fontAlgn="auto">
              <a:spcBef>
                <a:spcPts val="244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9825" y="3781425"/>
            <a:ext cx="196850" cy="285750"/>
          </a:xfrm>
          <a:prstGeom prst="rect">
            <a:avLst/>
          </a:prstGeom>
          <a:solidFill>
            <a:srgbClr val="BBBDC0"/>
          </a:solidFill>
          <a:ln w="12523">
            <a:solidFill>
              <a:srgbClr val="000000"/>
            </a:solidFill>
          </a:ln>
        </p:spPr>
        <p:txBody>
          <a:bodyPr lIns="0" tIns="31114" rIns="0" bIns="0">
            <a:spAutoFit/>
          </a:bodyPr>
          <a:lstStyle/>
          <a:p>
            <a:pPr marL="48260" fontAlgn="auto">
              <a:spcBef>
                <a:spcPts val="244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3560" name="object 9"/>
          <p:cNvSpPr>
            <a:spLocks/>
          </p:cNvSpPr>
          <p:nvPr/>
        </p:nvSpPr>
        <p:spPr bwMode="auto">
          <a:xfrm>
            <a:off x="2706688" y="3781425"/>
            <a:ext cx="198437" cy="285750"/>
          </a:xfrm>
          <a:custGeom>
            <a:avLst/>
            <a:gdLst>
              <a:gd name="T0" fmla="*/ 0 w 198755"/>
              <a:gd name="T1" fmla="*/ 285390 h 285750"/>
              <a:gd name="T2" fmla="*/ 198381 w 198755"/>
              <a:gd name="T3" fmla="*/ 285390 h 285750"/>
              <a:gd name="T4" fmla="*/ 198381 w 198755"/>
              <a:gd name="T5" fmla="*/ 0 h 285750"/>
              <a:gd name="T6" fmla="*/ 0 w 198755"/>
              <a:gd name="T7" fmla="*/ 0 h 285750"/>
              <a:gd name="T8" fmla="*/ 0 w 198755"/>
              <a:gd name="T9" fmla="*/ 285390 h 2857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8755"/>
              <a:gd name="T16" fmla="*/ 0 h 285750"/>
              <a:gd name="T17" fmla="*/ 198755 w 198755"/>
              <a:gd name="T18" fmla="*/ 285750 h 2857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8755" h="285750">
                <a:moveTo>
                  <a:pt x="0" y="285390"/>
                </a:moveTo>
                <a:lnTo>
                  <a:pt x="198381" y="285390"/>
                </a:lnTo>
                <a:lnTo>
                  <a:pt x="198381" y="0"/>
                </a:lnTo>
                <a:lnTo>
                  <a:pt x="0" y="0"/>
                </a:lnTo>
                <a:lnTo>
                  <a:pt x="0" y="2853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2706688" y="3781425"/>
            <a:ext cx="198437" cy="285750"/>
          </a:xfrm>
          <a:prstGeom prst="rect">
            <a:avLst/>
          </a:prstGeom>
          <a:ln w="12522">
            <a:solidFill>
              <a:srgbClr val="000000"/>
            </a:solidFill>
          </a:ln>
        </p:spPr>
        <p:txBody>
          <a:bodyPr lIns="0" tIns="31114" rIns="0" bIns="0">
            <a:spAutoFit/>
          </a:bodyPr>
          <a:lstStyle/>
          <a:p>
            <a:pPr marL="49530" fontAlgn="auto">
              <a:spcBef>
                <a:spcPts val="244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3562" name="object 11"/>
          <p:cNvSpPr>
            <a:spLocks/>
          </p:cNvSpPr>
          <p:nvPr/>
        </p:nvSpPr>
        <p:spPr bwMode="auto">
          <a:xfrm>
            <a:off x="3233738" y="4251325"/>
            <a:ext cx="0" cy="931863"/>
          </a:xfrm>
          <a:custGeom>
            <a:avLst/>
            <a:gdLst>
              <a:gd name="T0" fmla="*/ 0 h 931545"/>
              <a:gd name="T1" fmla="*/ 930987 h 931545"/>
              <a:gd name="T2" fmla="*/ 0 60000 65536"/>
              <a:gd name="T3" fmla="*/ 0 60000 65536"/>
              <a:gd name="T4" fmla="*/ 0 h 931545"/>
              <a:gd name="T5" fmla="*/ 931545 h 93154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931545">
                <a:moveTo>
                  <a:pt x="0" y="0"/>
                </a:moveTo>
                <a:lnTo>
                  <a:pt x="0" y="930987"/>
                </a:lnTo>
              </a:path>
            </a:pathLst>
          </a:custGeom>
          <a:noFill/>
          <a:ln w="18272">
            <a:solidFill>
              <a:srgbClr val="EB008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3" name="object 12"/>
          <p:cNvSpPr>
            <a:spLocks/>
          </p:cNvSpPr>
          <p:nvPr/>
        </p:nvSpPr>
        <p:spPr bwMode="auto">
          <a:xfrm>
            <a:off x="3181350" y="5156200"/>
            <a:ext cx="104775" cy="93663"/>
          </a:xfrm>
          <a:custGeom>
            <a:avLst/>
            <a:gdLst>
              <a:gd name="T0" fmla="*/ 0 w 104139"/>
              <a:gd name="T1" fmla="*/ 0 h 93979"/>
              <a:gd name="T2" fmla="*/ 15178 w 104139"/>
              <a:gd name="T3" fmla="*/ 20634 h 93979"/>
              <a:gd name="T4" fmla="*/ 29398 w 104139"/>
              <a:gd name="T5" fmla="*/ 44555 h 93979"/>
              <a:gd name="T6" fmla="*/ 41701 w 104139"/>
              <a:gd name="T7" fmla="*/ 69651 h 93979"/>
              <a:gd name="T8" fmla="*/ 51128 w 104139"/>
              <a:gd name="T9" fmla="*/ 93812 h 93979"/>
              <a:gd name="T10" fmla="*/ 61692 w 104139"/>
              <a:gd name="T11" fmla="*/ 69651 h 93979"/>
              <a:gd name="T12" fmla="*/ 74534 w 104139"/>
              <a:gd name="T13" fmla="*/ 44555 h 93979"/>
              <a:gd name="T14" fmla="*/ 88917 w 104139"/>
              <a:gd name="T15" fmla="*/ 20634 h 93979"/>
              <a:gd name="T16" fmla="*/ 90641 w 104139"/>
              <a:gd name="T17" fmla="*/ 18291 h 93979"/>
              <a:gd name="T18" fmla="*/ 51128 w 104139"/>
              <a:gd name="T19" fmla="*/ 18291 h 93979"/>
              <a:gd name="T20" fmla="*/ 0 w 104139"/>
              <a:gd name="T21" fmla="*/ 0 h 93979"/>
              <a:gd name="T22" fmla="*/ 104101 w 104139"/>
              <a:gd name="T23" fmla="*/ 0 h 93979"/>
              <a:gd name="T24" fmla="*/ 51128 w 104139"/>
              <a:gd name="T25" fmla="*/ 18291 h 93979"/>
              <a:gd name="T26" fmla="*/ 90641 w 104139"/>
              <a:gd name="T27" fmla="*/ 18291 h 93979"/>
              <a:gd name="T28" fmla="*/ 104101 w 104139"/>
              <a:gd name="T29" fmla="*/ 0 h 9397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4139"/>
              <a:gd name="T46" fmla="*/ 0 h 93979"/>
              <a:gd name="T47" fmla="*/ 104139 w 104139"/>
              <a:gd name="T48" fmla="*/ 93979 h 9397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4139" h="93979">
                <a:moveTo>
                  <a:pt x="0" y="0"/>
                </a:moveTo>
                <a:lnTo>
                  <a:pt x="15178" y="20634"/>
                </a:lnTo>
                <a:lnTo>
                  <a:pt x="29398" y="44555"/>
                </a:lnTo>
                <a:lnTo>
                  <a:pt x="41701" y="69651"/>
                </a:lnTo>
                <a:lnTo>
                  <a:pt x="51128" y="93812"/>
                </a:lnTo>
                <a:lnTo>
                  <a:pt x="61692" y="69651"/>
                </a:lnTo>
                <a:lnTo>
                  <a:pt x="74534" y="44555"/>
                </a:lnTo>
                <a:lnTo>
                  <a:pt x="88917" y="20634"/>
                </a:lnTo>
                <a:lnTo>
                  <a:pt x="90641" y="18291"/>
                </a:lnTo>
                <a:lnTo>
                  <a:pt x="51128" y="18291"/>
                </a:lnTo>
                <a:lnTo>
                  <a:pt x="0" y="0"/>
                </a:lnTo>
                <a:close/>
              </a:path>
              <a:path w="104139" h="93979">
                <a:moveTo>
                  <a:pt x="104101" y="0"/>
                </a:moveTo>
                <a:lnTo>
                  <a:pt x="51128" y="18291"/>
                </a:lnTo>
                <a:lnTo>
                  <a:pt x="90641" y="18291"/>
                </a:lnTo>
                <a:lnTo>
                  <a:pt x="104101" y="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3421063" y="4113213"/>
            <a:ext cx="193675" cy="282575"/>
          </a:xfrm>
          <a:prstGeom prst="rect">
            <a:avLst/>
          </a:prstGeom>
          <a:solidFill>
            <a:srgbClr val="000000"/>
          </a:solidFill>
        </p:spPr>
        <p:txBody>
          <a:bodyPr lIns="0" tIns="34925" rIns="0" bIns="0">
            <a:spAutoFit/>
          </a:bodyPr>
          <a:lstStyle/>
          <a:p>
            <a:pPr marL="53975" fontAlgn="auto">
              <a:spcBef>
                <a:spcPts val="275"/>
              </a:spcBef>
              <a:spcAft>
                <a:spcPts val="0"/>
              </a:spcAft>
              <a:defRPr/>
            </a:pPr>
            <a:r>
              <a:rPr sz="1350" spc="-1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3565" name="object 14"/>
          <p:cNvSpPr>
            <a:spLocks/>
          </p:cNvSpPr>
          <p:nvPr/>
        </p:nvSpPr>
        <p:spPr bwMode="auto">
          <a:xfrm>
            <a:off x="3421063" y="4465638"/>
            <a:ext cx="195262" cy="280987"/>
          </a:xfrm>
          <a:custGeom>
            <a:avLst/>
            <a:gdLst>
              <a:gd name="T0" fmla="*/ 0 w 196214"/>
              <a:gd name="T1" fmla="*/ 279744 h 280035"/>
              <a:gd name="T2" fmla="*/ 195796 w 196214"/>
              <a:gd name="T3" fmla="*/ 279744 h 280035"/>
              <a:gd name="T4" fmla="*/ 195796 w 196214"/>
              <a:gd name="T5" fmla="*/ 0 h 280035"/>
              <a:gd name="T6" fmla="*/ 0 w 196214"/>
              <a:gd name="T7" fmla="*/ 0 h 280035"/>
              <a:gd name="T8" fmla="*/ 0 w 196214"/>
              <a:gd name="T9" fmla="*/ 279744 h 2800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6214"/>
              <a:gd name="T16" fmla="*/ 0 h 280035"/>
              <a:gd name="T17" fmla="*/ 196214 w 196214"/>
              <a:gd name="T18" fmla="*/ 280035 h 2800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6214" h="280035">
                <a:moveTo>
                  <a:pt x="0" y="279744"/>
                </a:moveTo>
                <a:lnTo>
                  <a:pt x="195796" y="279744"/>
                </a:lnTo>
                <a:lnTo>
                  <a:pt x="195796" y="0"/>
                </a:lnTo>
                <a:lnTo>
                  <a:pt x="0" y="0"/>
                </a:lnTo>
                <a:lnTo>
                  <a:pt x="0" y="279744"/>
                </a:lnTo>
                <a:close/>
              </a:path>
            </a:pathLst>
          </a:custGeom>
          <a:solidFill>
            <a:srgbClr val="00ADE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6" name="object 15"/>
          <p:cNvSpPr>
            <a:spLocks/>
          </p:cNvSpPr>
          <p:nvPr/>
        </p:nvSpPr>
        <p:spPr bwMode="auto">
          <a:xfrm>
            <a:off x="3421063" y="4465638"/>
            <a:ext cx="195262" cy="280987"/>
          </a:xfrm>
          <a:custGeom>
            <a:avLst/>
            <a:gdLst>
              <a:gd name="T0" fmla="*/ 0 w 196214"/>
              <a:gd name="T1" fmla="*/ 279744 h 280035"/>
              <a:gd name="T2" fmla="*/ 195796 w 196214"/>
              <a:gd name="T3" fmla="*/ 279744 h 280035"/>
              <a:gd name="T4" fmla="*/ 195796 w 196214"/>
              <a:gd name="T5" fmla="*/ 0 h 280035"/>
              <a:gd name="T6" fmla="*/ 0 w 196214"/>
              <a:gd name="T7" fmla="*/ 0 h 280035"/>
              <a:gd name="T8" fmla="*/ 0 w 196214"/>
              <a:gd name="T9" fmla="*/ 279744 h 2800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6214"/>
              <a:gd name="T16" fmla="*/ 0 h 280035"/>
              <a:gd name="T17" fmla="*/ 196214 w 196214"/>
              <a:gd name="T18" fmla="*/ 280035 h 2800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6214" h="280035">
                <a:moveTo>
                  <a:pt x="0" y="279744"/>
                </a:moveTo>
                <a:lnTo>
                  <a:pt x="195796" y="279744"/>
                </a:lnTo>
                <a:lnTo>
                  <a:pt x="195796" y="0"/>
                </a:lnTo>
                <a:lnTo>
                  <a:pt x="0" y="0"/>
                </a:lnTo>
                <a:lnTo>
                  <a:pt x="0" y="279744"/>
                </a:lnTo>
                <a:close/>
              </a:path>
            </a:pathLst>
          </a:custGeom>
          <a:noFill/>
          <a:ln w="121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7" name="object 16"/>
          <p:cNvSpPr>
            <a:spLocks/>
          </p:cNvSpPr>
          <p:nvPr/>
        </p:nvSpPr>
        <p:spPr bwMode="auto">
          <a:xfrm>
            <a:off x="3422650" y="4784725"/>
            <a:ext cx="196850" cy="279400"/>
          </a:xfrm>
          <a:custGeom>
            <a:avLst/>
            <a:gdLst>
              <a:gd name="T0" fmla="*/ 0 w 196214"/>
              <a:gd name="T1" fmla="*/ 279744 h 280035"/>
              <a:gd name="T2" fmla="*/ 195796 w 196214"/>
              <a:gd name="T3" fmla="*/ 279744 h 280035"/>
              <a:gd name="T4" fmla="*/ 195796 w 196214"/>
              <a:gd name="T5" fmla="*/ 0 h 280035"/>
              <a:gd name="T6" fmla="*/ 0 w 196214"/>
              <a:gd name="T7" fmla="*/ 0 h 280035"/>
              <a:gd name="T8" fmla="*/ 0 w 196214"/>
              <a:gd name="T9" fmla="*/ 279744 h 2800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6214"/>
              <a:gd name="T16" fmla="*/ 0 h 280035"/>
              <a:gd name="T17" fmla="*/ 196214 w 196214"/>
              <a:gd name="T18" fmla="*/ 280035 h 2800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6214" h="280035">
                <a:moveTo>
                  <a:pt x="0" y="279744"/>
                </a:moveTo>
                <a:lnTo>
                  <a:pt x="195796" y="279744"/>
                </a:lnTo>
                <a:lnTo>
                  <a:pt x="195796" y="0"/>
                </a:lnTo>
                <a:lnTo>
                  <a:pt x="0" y="0"/>
                </a:lnTo>
                <a:lnTo>
                  <a:pt x="0" y="279744"/>
                </a:lnTo>
                <a:close/>
              </a:path>
            </a:pathLst>
          </a:custGeom>
          <a:solidFill>
            <a:srgbClr val="BBBD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8" name="object 17"/>
          <p:cNvSpPr>
            <a:spLocks/>
          </p:cNvSpPr>
          <p:nvPr/>
        </p:nvSpPr>
        <p:spPr bwMode="auto">
          <a:xfrm>
            <a:off x="3422650" y="4784725"/>
            <a:ext cx="196850" cy="279400"/>
          </a:xfrm>
          <a:custGeom>
            <a:avLst/>
            <a:gdLst>
              <a:gd name="T0" fmla="*/ 0 w 196214"/>
              <a:gd name="T1" fmla="*/ 279744 h 280035"/>
              <a:gd name="T2" fmla="*/ 195796 w 196214"/>
              <a:gd name="T3" fmla="*/ 279744 h 280035"/>
              <a:gd name="T4" fmla="*/ 195796 w 196214"/>
              <a:gd name="T5" fmla="*/ 0 h 280035"/>
              <a:gd name="T6" fmla="*/ 0 w 196214"/>
              <a:gd name="T7" fmla="*/ 0 h 280035"/>
              <a:gd name="T8" fmla="*/ 0 w 196214"/>
              <a:gd name="T9" fmla="*/ 279744 h 2800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6214"/>
              <a:gd name="T16" fmla="*/ 0 h 280035"/>
              <a:gd name="T17" fmla="*/ 196214 w 196214"/>
              <a:gd name="T18" fmla="*/ 280035 h 2800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6214" h="280035">
                <a:moveTo>
                  <a:pt x="0" y="279744"/>
                </a:moveTo>
                <a:lnTo>
                  <a:pt x="195796" y="279744"/>
                </a:lnTo>
                <a:lnTo>
                  <a:pt x="195796" y="0"/>
                </a:lnTo>
                <a:lnTo>
                  <a:pt x="0" y="0"/>
                </a:lnTo>
                <a:lnTo>
                  <a:pt x="0" y="279744"/>
                </a:lnTo>
                <a:close/>
              </a:path>
            </a:pathLst>
          </a:custGeom>
          <a:noFill/>
          <a:ln w="121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" name="object 18"/>
          <p:cNvSpPr txBox="1"/>
          <p:nvPr/>
        </p:nvSpPr>
        <p:spPr>
          <a:xfrm>
            <a:off x="3463925" y="4498975"/>
            <a:ext cx="112713" cy="536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-10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  <a:p>
            <a:pPr marL="13970" fontAlgn="auto">
              <a:spcBef>
                <a:spcPts val="885"/>
              </a:spcBef>
              <a:spcAft>
                <a:spcPts val="0"/>
              </a:spcAft>
              <a:defRPr/>
            </a:pPr>
            <a:r>
              <a:rPr sz="1350" spc="-1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3570" name="object 19"/>
          <p:cNvSpPr>
            <a:spLocks/>
          </p:cNvSpPr>
          <p:nvPr/>
        </p:nvSpPr>
        <p:spPr bwMode="auto">
          <a:xfrm>
            <a:off x="3424238" y="5118100"/>
            <a:ext cx="196850" cy="280988"/>
          </a:xfrm>
          <a:custGeom>
            <a:avLst/>
            <a:gdLst>
              <a:gd name="T0" fmla="*/ 0 w 196214"/>
              <a:gd name="T1" fmla="*/ 281774 h 281939"/>
              <a:gd name="T2" fmla="*/ 195796 w 196214"/>
              <a:gd name="T3" fmla="*/ 281774 h 281939"/>
              <a:gd name="T4" fmla="*/ 195796 w 196214"/>
              <a:gd name="T5" fmla="*/ 0 h 281939"/>
              <a:gd name="T6" fmla="*/ 0 w 196214"/>
              <a:gd name="T7" fmla="*/ 0 h 281939"/>
              <a:gd name="T8" fmla="*/ 0 w 196214"/>
              <a:gd name="T9" fmla="*/ 281774 h 2819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6214"/>
              <a:gd name="T16" fmla="*/ 0 h 281939"/>
              <a:gd name="T17" fmla="*/ 196214 w 196214"/>
              <a:gd name="T18" fmla="*/ 281939 h 2819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6214" h="281939">
                <a:moveTo>
                  <a:pt x="0" y="281774"/>
                </a:moveTo>
                <a:lnTo>
                  <a:pt x="195796" y="281774"/>
                </a:lnTo>
                <a:lnTo>
                  <a:pt x="195796" y="0"/>
                </a:lnTo>
                <a:lnTo>
                  <a:pt x="0" y="0"/>
                </a:lnTo>
                <a:lnTo>
                  <a:pt x="0" y="28177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" name="object 20"/>
          <p:cNvSpPr txBox="1"/>
          <p:nvPr/>
        </p:nvSpPr>
        <p:spPr>
          <a:xfrm>
            <a:off x="3424238" y="5118100"/>
            <a:ext cx="196850" cy="280988"/>
          </a:xfrm>
          <a:prstGeom prst="rect">
            <a:avLst/>
          </a:prstGeom>
          <a:ln w="12110">
            <a:solidFill>
              <a:srgbClr val="000000"/>
            </a:solidFill>
          </a:ln>
        </p:spPr>
        <p:txBody>
          <a:bodyPr lIns="0" tIns="28575" rIns="0" bIns="0">
            <a:spAutoFit/>
          </a:bodyPr>
          <a:lstStyle/>
          <a:p>
            <a:pPr marL="48260" fontAlgn="auto">
              <a:spcBef>
                <a:spcPts val="225"/>
              </a:spcBef>
              <a:spcAft>
                <a:spcPts val="0"/>
              </a:spcAft>
              <a:defRPr/>
            </a:pPr>
            <a:r>
              <a:rPr sz="1350" spc="-10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59238" y="5153025"/>
            <a:ext cx="1471612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457325" algn="l"/>
              </a:tabLst>
              <a:defRPr/>
            </a:pPr>
            <a:r>
              <a:rPr sz="1350" u="heavy" spc="-5" dirty="0">
                <a:latin typeface="Times New Roman"/>
                <a:cs typeface="Times New Roman"/>
              </a:rPr>
              <a:t> 	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3573" name="object 22"/>
          <p:cNvSpPr>
            <a:spLocks/>
          </p:cNvSpPr>
          <p:nvPr/>
        </p:nvSpPr>
        <p:spPr bwMode="auto">
          <a:xfrm>
            <a:off x="5448300" y="5253038"/>
            <a:ext cx="95250" cy="104775"/>
          </a:xfrm>
          <a:custGeom>
            <a:avLst/>
            <a:gdLst>
              <a:gd name="T0" fmla="*/ 0 w 95250"/>
              <a:gd name="T1" fmla="*/ 0 h 105410"/>
              <a:gd name="T2" fmla="*/ 20514 w 95250"/>
              <a:gd name="T3" fmla="*/ 53689 h 105410"/>
              <a:gd name="T4" fmla="*/ 0 w 95250"/>
              <a:gd name="T5" fmla="*/ 105170 h 105410"/>
              <a:gd name="T6" fmla="*/ 20893 w 95250"/>
              <a:gd name="T7" fmla="*/ 89861 h 105410"/>
              <a:gd name="T8" fmla="*/ 45046 w 95250"/>
              <a:gd name="T9" fmla="*/ 75553 h 105410"/>
              <a:gd name="T10" fmla="*/ 70372 w 95250"/>
              <a:gd name="T11" fmla="*/ 63183 h 105410"/>
              <a:gd name="T12" fmla="*/ 94786 w 95250"/>
              <a:gd name="T13" fmla="*/ 53689 h 105410"/>
              <a:gd name="T14" fmla="*/ 70372 w 95250"/>
              <a:gd name="T15" fmla="*/ 42988 h 105410"/>
              <a:gd name="T16" fmla="*/ 45046 w 95250"/>
              <a:gd name="T17" fmla="*/ 29954 h 105410"/>
              <a:gd name="T18" fmla="*/ 20893 w 95250"/>
              <a:gd name="T19" fmla="*/ 15366 h 105410"/>
              <a:gd name="T20" fmla="*/ 0 w 95250"/>
              <a:gd name="T21" fmla="*/ 0 h 10541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250"/>
              <a:gd name="T34" fmla="*/ 0 h 105410"/>
              <a:gd name="T35" fmla="*/ 95250 w 95250"/>
              <a:gd name="T36" fmla="*/ 105410 h 10541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250" h="105410">
                <a:moveTo>
                  <a:pt x="0" y="0"/>
                </a:moveTo>
                <a:lnTo>
                  <a:pt x="20514" y="53689"/>
                </a:lnTo>
                <a:lnTo>
                  <a:pt x="0" y="105170"/>
                </a:lnTo>
                <a:lnTo>
                  <a:pt x="20893" y="89861"/>
                </a:lnTo>
                <a:lnTo>
                  <a:pt x="45046" y="75553"/>
                </a:lnTo>
                <a:lnTo>
                  <a:pt x="70372" y="63183"/>
                </a:lnTo>
                <a:lnTo>
                  <a:pt x="94786" y="53689"/>
                </a:lnTo>
                <a:lnTo>
                  <a:pt x="70372" y="42988"/>
                </a:lnTo>
                <a:lnTo>
                  <a:pt x="45046" y="29954"/>
                </a:lnTo>
                <a:lnTo>
                  <a:pt x="20893" y="15366"/>
                </a:lnTo>
                <a:lnTo>
                  <a:pt x="0" y="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" name="object 23"/>
          <p:cNvSpPr txBox="1"/>
          <p:nvPr/>
        </p:nvSpPr>
        <p:spPr>
          <a:xfrm>
            <a:off x="4202113" y="5413375"/>
            <a:ext cx="198437" cy="284163"/>
          </a:xfrm>
          <a:prstGeom prst="rect">
            <a:avLst/>
          </a:prstGeom>
          <a:solidFill>
            <a:srgbClr val="000000"/>
          </a:solidFill>
        </p:spPr>
        <p:txBody>
          <a:bodyPr lIns="0" tIns="36195" rIns="0" bIns="0">
            <a:spAutoFit/>
          </a:bodyPr>
          <a:lstStyle/>
          <a:p>
            <a:pPr marL="55880" fontAlgn="auto">
              <a:spcBef>
                <a:spcPts val="285"/>
              </a:spcBef>
              <a:spcAft>
                <a:spcPts val="0"/>
              </a:spcAft>
              <a:defRPr/>
            </a:pPr>
            <a:r>
              <a:rPr sz="1350" spc="1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00563" y="5413375"/>
            <a:ext cx="198437" cy="284163"/>
          </a:xfrm>
          <a:prstGeom prst="rect">
            <a:avLst/>
          </a:prstGeom>
          <a:solidFill>
            <a:srgbClr val="00ADEE"/>
          </a:solidFill>
          <a:ln w="12450">
            <a:solidFill>
              <a:srgbClr val="000000"/>
            </a:solidFill>
          </a:ln>
        </p:spPr>
        <p:txBody>
          <a:bodyPr lIns="0" tIns="30480" rIns="0" bIns="0">
            <a:spAutoFit/>
          </a:bodyPr>
          <a:lstStyle/>
          <a:p>
            <a:pPr marL="49530" fontAlgn="auto">
              <a:spcBef>
                <a:spcPts val="240"/>
              </a:spcBef>
              <a:spcAft>
                <a:spcPts val="0"/>
              </a:spcAft>
              <a:defRPr/>
            </a:pPr>
            <a:r>
              <a:rPr sz="1350" spc="10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00600" y="5413375"/>
            <a:ext cx="196850" cy="284163"/>
          </a:xfrm>
          <a:prstGeom prst="rect">
            <a:avLst/>
          </a:prstGeom>
          <a:solidFill>
            <a:srgbClr val="BBBDC0"/>
          </a:solidFill>
          <a:ln w="12450">
            <a:solidFill>
              <a:srgbClr val="000000"/>
            </a:solidFill>
          </a:ln>
        </p:spPr>
        <p:txBody>
          <a:bodyPr lIns="0" tIns="30480" rIns="0" bIns="0">
            <a:spAutoFit/>
          </a:bodyPr>
          <a:lstStyle/>
          <a:p>
            <a:pPr marL="48895" fontAlgn="auto">
              <a:spcBef>
                <a:spcPts val="240"/>
              </a:spcBef>
              <a:spcAft>
                <a:spcPts val="0"/>
              </a:spcAft>
              <a:defRPr/>
            </a:pPr>
            <a:r>
              <a:rPr sz="1350" spc="1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3577" name="object 26"/>
          <p:cNvSpPr>
            <a:spLocks/>
          </p:cNvSpPr>
          <p:nvPr/>
        </p:nvSpPr>
        <p:spPr bwMode="auto">
          <a:xfrm>
            <a:off x="5099050" y="5413375"/>
            <a:ext cx="196850" cy="284163"/>
          </a:xfrm>
          <a:custGeom>
            <a:avLst/>
            <a:gdLst>
              <a:gd name="T0" fmla="*/ 0 w 196214"/>
              <a:gd name="T1" fmla="*/ 284340 h 284479"/>
              <a:gd name="T2" fmla="*/ 195928 w 196214"/>
              <a:gd name="T3" fmla="*/ 284340 h 284479"/>
              <a:gd name="T4" fmla="*/ 195928 w 196214"/>
              <a:gd name="T5" fmla="*/ 0 h 284479"/>
              <a:gd name="T6" fmla="*/ 0 w 196214"/>
              <a:gd name="T7" fmla="*/ 0 h 284479"/>
              <a:gd name="T8" fmla="*/ 0 w 196214"/>
              <a:gd name="T9" fmla="*/ 284340 h 284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6214"/>
              <a:gd name="T16" fmla="*/ 0 h 284479"/>
              <a:gd name="T17" fmla="*/ 196214 w 196214"/>
              <a:gd name="T18" fmla="*/ 284479 h 2844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6214" h="284479">
                <a:moveTo>
                  <a:pt x="0" y="284340"/>
                </a:moveTo>
                <a:lnTo>
                  <a:pt x="195928" y="284340"/>
                </a:lnTo>
                <a:lnTo>
                  <a:pt x="195928" y="0"/>
                </a:lnTo>
                <a:lnTo>
                  <a:pt x="0" y="0"/>
                </a:lnTo>
                <a:lnTo>
                  <a:pt x="0" y="2843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" name="object 27"/>
          <p:cNvSpPr txBox="1"/>
          <p:nvPr/>
        </p:nvSpPr>
        <p:spPr>
          <a:xfrm>
            <a:off x="5099050" y="5413375"/>
            <a:ext cx="196850" cy="284163"/>
          </a:xfrm>
          <a:prstGeom prst="rect">
            <a:avLst/>
          </a:prstGeom>
          <a:ln w="12450">
            <a:solidFill>
              <a:srgbClr val="000000"/>
            </a:solidFill>
          </a:ln>
        </p:spPr>
        <p:txBody>
          <a:bodyPr lIns="0" tIns="30480" rIns="0" bIns="0">
            <a:spAutoFit/>
          </a:bodyPr>
          <a:lstStyle/>
          <a:p>
            <a:pPr marL="48260" fontAlgn="auto">
              <a:spcBef>
                <a:spcPts val="240"/>
              </a:spcBef>
              <a:spcAft>
                <a:spcPts val="0"/>
              </a:spcAft>
              <a:defRPr/>
            </a:pPr>
            <a:r>
              <a:rPr sz="1350" spc="10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43675" y="5421313"/>
            <a:ext cx="195263" cy="285750"/>
          </a:xfrm>
          <a:prstGeom prst="rect">
            <a:avLst/>
          </a:prstGeom>
          <a:solidFill>
            <a:srgbClr val="000000"/>
          </a:solidFill>
        </p:spPr>
        <p:txBody>
          <a:bodyPr lIns="0" tIns="36195" rIns="0" bIns="0">
            <a:spAutoFit/>
          </a:bodyPr>
          <a:lstStyle/>
          <a:p>
            <a:pPr marL="54610" fontAlgn="auto">
              <a:spcBef>
                <a:spcPts val="285"/>
              </a:spcBef>
              <a:spcAft>
                <a:spcPts val="0"/>
              </a:spcAft>
              <a:defRPr/>
            </a:pPr>
            <a:r>
              <a:rPr sz="1350" spc="1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42125" y="5421313"/>
            <a:ext cx="195263" cy="285750"/>
          </a:xfrm>
          <a:prstGeom prst="rect">
            <a:avLst/>
          </a:prstGeom>
          <a:solidFill>
            <a:srgbClr val="00ADEE"/>
          </a:solidFill>
          <a:ln w="12243">
            <a:solidFill>
              <a:srgbClr val="000000"/>
            </a:solidFill>
          </a:ln>
        </p:spPr>
        <p:txBody>
          <a:bodyPr lIns="0" tIns="29845" rIns="0" bIns="0">
            <a:spAutoFit/>
          </a:bodyPr>
          <a:lstStyle/>
          <a:p>
            <a:pPr marL="47625" fontAlgn="auto">
              <a:spcBef>
                <a:spcPts val="235"/>
              </a:spcBef>
              <a:spcAft>
                <a:spcPts val="0"/>
              </a:spcAft>
              <a:defRPr/>
            </a:pPr>
            <a:r>
              <a:rPr sz="1350" spc="1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38988" y="5421313"/>
            <a:ext cx="198437" cy="285750"/>
          </a:xfrm>
          <a:prstGeom prst="rect">
            <a:avLst/>
          </a:prstGeom>
          <a:solidFill>
            <a:srgbClr val="BBBDC0"/>
          </a:solidFill>
          <a:ln w="12242">
            <a:solidFill>
              <a:srgbClr val="000000"/>
            </a:solidFill>
          </a:ln>
        </p:spPr>
        <p:txBody>
          <a:bodyPr lIns="0" tIns="29845" rIns="0" bIns="0">
            <a:spAutoFit/>
          </a:bodyPr>
          <a:lstStyle/>
          <a:p>
            <a:pPr marL="49530" fontAlgn="auto">
              <a:spcBef>
                <a:spcPts val="235"/>
              </a:spcBef>
              <a:spcAft>
                <a:spcPts val="0"/>
              </a:spcAft>
              <a:defRPr/>
            </a:pPr>
            <a:r>
              <a:rPr sz="1350" spc="1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3582" name="object 31"/>
          <p:cNvSpPr>
            <a:spLocks/>
          </p:cNvSpPr>
          <p:nvPr/>
        </p:nvSpPr>
        <p:spPr bwMode="auto">
          <a:xfrm>
            <a:off x="7437438" y="5421313"/>
            <a:ext cx="198437" cy="285750"/>
          </a:xfrm>
          <a:custGeom>
            <a:avLst/>
            <a:gdLst>
              <a:gd name="T0" fmla="*/ 0 w 198120"/>
              <a:gd name="T1" fmla="*/ 284884 h 285114"/>
              <a:gd name="T2" fmla="*/ 197923 w 198120"/>
              <a:gd name="T3" fmla="*/ 284884 h 285114"/>
              <a:gd name="T4" fmla="*/ 197923 w 198120"/>
              <a:gd name="T5" fmla="*/ 0 h 285114"/>
              <a:gd name="T6" fmla="*/ 0 w 198120"/>
              <a:gd name="T7" fmla="*/ 0 h 285114"/>
              <a:gd name="T8" fmla="*/ 0 w 198120"/>
              <a:gd name="T9" fmla="*/ 284884 h 285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8120"/>
              <a:gd name="T16" fmla="*/ 0 h 285114"/>
              <a:gd name="T17" fmla="*/ 198120 w 198120"/>
              <a:gd name="T18" fmla="*/ 285114 h 285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8120" h="285114">
                <a:moveTo>
                  <a:pt x="0" y="284884"/>
                </a:moveTo>
                <a:lnTo>
                  <a:pt x="197923" y="284884"/>
                </a:lnTo>
                <a:lnTo>
                  <a:pt x="197923" y="0"/>
                </a:lnTo>
                <a:lnTo>
                  <a:pt x="0" y="0"/>
                </a:lnTo>
                <a:lnTo>
                  <a:pt x="0" y="28488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" name="object 32"/>
          <p:cNvSpPr txBox="1"/>
          <p:nvPr/>
        </p:nvSpPr>
        <p:spPr>
          <a:xfrm>
            <a:off x="7437438" y="5421313"/>
            <a:ext cx="198437" cy="285750"/>
          </a:xfrm>
          <a:prstGeom prst="rect">
            <a:avLst/>
          </a:prstGeom>
          <a:ln w="12242">
            <a:solidFill>
              <a:srgbClr val="000000"/>
            </a:solidFill>
          </a:ln>
        </p:spPr>
        <p:txBody>
          <a:bodyPr lIns="0" tIns="29845" rIns="0" bIns="0">
            <a:spAutoFit/>
          </a:bodyPr>
          <a:lstStyle/>
          <a:p>
            <a:pPr marL="48895" fontAlgn="auto">
              <a:spcBef>
                <a:spcPts val="235"/>
              </a:spcBef>
              <a:spcAft>
                <a:spcPts val="0"/>
              </a:spcAft>
              <a:defRPr/>
            </a:pPr>
            <a:r>
              <a:rPr sz="1350" spc="1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3584" name="object 33"/>
          <p:cNvSpPr>
            <a:spLocks/>
          </p:cNvSpPr>
          <p:nvPr/>
        </p:nvSpPr>
        <p:spPr bwMode="auto">
          <a:xfrm>
            <a:off x="6457950" y="4608513"/>
            <a:ext cx="1298575" cy="647700"/>
          </a:xfrm>
          <a:custGeom>
            <a:avLst/>
            <a:gdLst>
              <a:gd name="T0" fmla="*/ 1181907 w 1297940"/>
              <a:gd name="T1" fmla="*/ 628599 h 647064"/>
              <a:gd name="T2" fmla="*/ 0 w 1297940"/>
              <a:gd name="T3" fmla="*/ 628599 h 647064"/>
              <a:gd name="T4" fmla="*/ 0 w 1297940"/>
              <a:gd name="T5" fmla="*/ 646967 h 647064"/>
              <a:gd name="T6" fmla="*/ 1191110 w 1297940"/>
              <a:gd name="T7" fmla="*/ 646967 h 647064"/>
              <a:gd name="T8" fmla="*/ 1200312 w 1297940"/>
              <a:gd name="T9" fmla="*/ 637783 h 647064"/>
              <a:gd name="T10" fmla="*/ 1181907 w 1297940"/>
              <a:gd name="T11" fmla="*/ 637783 h 647064"/>
              <a:gd name="T12" fmla="*/ 1181907 w 1297940"/>
              <a:gd name="T13" fmla="*/ 628599 h 647064"/>
              <a:gd name="T14" fmla="*/ 1297734 w 1297940"/>
              <a:gd name="T15" fmla="*/ 0 h 647064"/>
              <a:gd name="T16" fmla="*/ 1191110 w 1297940"/>
              <a:gd name="T17" fmla="*/ 0 h 647064"/>
              <a:gd name="T18" fmla="*/ 1181907 w 1297940"/>
              <a:gd name="T19" fmla="*/ 9181 h 647064"/>
              <a:gd name="T20" fmla="*/ 1181907 w 1297940"/>
              <a:gd name="T21" fmla="*/ 637783 h 647064"/>
              <a:gd name="T22" fmla="*/ 1191110 w 1297940"/>
              <a:gd name="T23" fmla="*/ 628599 h 647064"/>
              <a:gd name="T24" fmla="*/ 1200312 w 1297940"/>
              <a:gd name="T25" fmla="*/ 628599 h 647064"/>
              <a:gd name="T26" fmla="*/ 1200312 w 1297940"/>
              <a:gd name="T27" fmla="*/ 18363 h 647064"/>
              <a:gd name="T28" fmla="*/ 1191110 w 1297940"/>
              <a:gd name="T29" fmla="*/ 18363 h 647064"/>
              <a:gd name="T30" fmla="*/ 1200312 w 1297940"/>
              <a:gd name="T31" fmla="*/ 9181 h 647064"/>
              <a:gd name="T32" fmla="*/ 1297734 w 1297940"/>
              <a:gd name="T33" fmla="*/ 9181 h 647064"/>
              <a:gd name="T34" fmla="*/ 1297734 w 1297940"/>
              <a:gd name="T35" fmla="*/ 0 h 647064"/>
              <a:gd name="T36" fmla="*/ 1200312 w 1297940"/>
              <a:gd name="T37" fmla="*/ 628599 h 647064"/>
              <a:gd name="T38" fmla="*/ 1191110 w 1297940"/>
              <a:gd name="T39" fmla="*/ 628599 h 647064"/>
              <a:gd name="T40" fmla="*/ 1181907 w 1297940"/>
              <a:gd name="T41" fmla="*/ 637783 h 647064"/>
              <a:gd name="T42" fmla="*/ 1200312 w 1297940"/>
              <a:gd name="T43" fmla="*/ 637783 h 647064"/>
              <a:gd name="T44" fmla="*/ 1200312 w 1297940"/>
              <a:gd name="T45" fmla="*/ 628599 h 647064"/>
              <a:gd name="T46" fmla="*/ 1200312 w 1297940"/>
              <a:gd name="T47" fmla="*/ 9181 h 647064"/>
              <a:gd name="T48" fmla="*/ 1191110 w 1297940"/>
              <a:gd name="T49" fmla="*/ 18363 h 647064"/>
              <a:gd name="T50" fmla="*/ 1200312 w 1297940"/>
              <a:gd name="T51" fmla="*/ 18363 h 647064"/>
              <a:gd name="T52" fmla="*/ 1200312 w 1297940"/>
              <a:gd name="T53" fmla="*/ 9181 h 647064"/>
              <a:gd name="T54" fmla="*/ 1297734 w 1297940"/>
              <a:gd name="T55" fmla="*/ 9181 h 647064"/>
              <a:gd name="T56" fmla="*/ 1200312 w 1297940"/>
              <a:gd name="T57" fmla="*/ 9181 h 647064"/>
              <a:gd name="T58" fmla="*/ 1200312 w 1297940"/>
              <a:gd name="T59" fmla="*/ 18363 h 647064"/>
              <a:gd name="T60" fmla="*/ 1297734 w 1297940"/>
              <a:gd name="T61" fmla="*/ 18363 h 647064"/>
              <a:gd name="T62" fmla="*/ 1297734 w 1297940"/>
              <a:gd name="T63" fmla="*/ 9181 h 64706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297940"/>
              <a:gd name="T97" fmla="*/ 0 h 647064"/>
              <a:gd name="T98" fmla="*/ 1297940 w 1297940"/>
              <a:gd name="T99" fmla="*/ 647064 h 647064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297940" h="647064">
                <a:moveTo>
                  <a:pt x="1181907" y="628599"/>
                </a:moveTo>
                <a:lnTo>
                  <a:pt x="0" y="628599"/>
                </a:lnTo>
                <a:lnTo>
                  <a:pt x="0" y="646967"/>
                </a:lnTo>
                <a:lnTo>
                  <a:pt x="1191110" y="646967"/>
                </a:lnTo>
                <a:lnTo>
                  <a:pt x="1200312" y="637783"/>
                </a:lnTo>
                <a:lnTo>
                  <a:pt x="1181907" y="637783"/>
                </a:lnTo>
                <a:lnTo>
                  <a:pt x="1181907" y="628599"/>
                </a:lnTo>
                <a:close/>
              </a:path>
              <a:path w="1297940" h="647064">
                <a:moveTo>
                  <a:pt x="1297734" y="0"/>
                </a:moveTo>
                <a:lnTo>
                  <a:pt x="1191110" y="0"/>
                </a:lnTo>
                <a:lnTo>
                  <a:pt x="1181907" y="9181"/>
                </a:lnTo>
                <a:lnTo>
                  <a:pt x="1181907" y="637783"/>
                </a:lnTo>
                <a:lnTo>
                  <a:pt x="1191110" y="628599"/>
                </a:lnTo>
                <a:lnTo>
                  <a:pt x="1200312" y="628599"/>
                </a:lnTo>
                <a:lnTo>
                  <a:pt x="1200312" y="18363"/>
                </a:lnTo>
                <a:lnTo>
                  <a:pt x="1191110" y="18363"/>
                </a:lnTo>
                <a:lnTo>
                  <a:pt x="1200312" y="9181"/>
                </a:lnTo>
                <a:lnTo>
                  <a:pt x="1297734" y="9181"/>
                </a:lnTo>
                <a:lnTo>
                  <a:pt x="1297734" y="0"/>
                </a:lnTo>
                <a:close/>
              </a:path>
              <a:path w="1297940" h="647064">
                <a:moveTo>
                  <a:pt x="1200312" y="628599"/>
                </a:moveTo>
                <a:lnTo>
                  <a:pt x="1191110" y="628599"/>
                </a:lnTo>
                <a:lnTo>
                  <a:pt x="1181907" y="637783"/>
                </a:lnTo>
                <a:lnTo>
                  <a:pt x="1200312" y="637783"/>
                </a:lnTo>
                <a:lnTo>
                  <a:pt x="1200312" y="628599"/>
                </a:lnTo>
                <a:close/>
              </a:path>
              <a:path w="1297940" h="647064">
                <a:moveTo>
                  <a:pt x="1200312" y="9181"/>
                </a:moveTo>
                <a:lnTo>
                  <a:pt x="1191110" y="18363"/>
                </a:lnTo>
                <a:lnTo>
                  <a:pt x="1200312" y="18363"/>
                </a:lnTo>
                <a:lnTo>
                  <a:pt x="1200312" y="9181"/>
                </a:lnTo>
                <a:close/>
              </a:path>
              <a:path w="1297940" h="647064">
                <a:moveTo>
                  <a:pt x="1297734" y="9181"/>
                </a:moveTo>
                <a:lnTo>
                  <a:pt x="1200312" y="9181"/>
                </a:lnTo>
                <a:lnTo>
                  <a:pt x="1200312" y="18363"/>
                </a:lnTo>
                <a:lnTo>
                  <a:pt x="1297734" y="18363"/>
                </a:lnTo>
                <a:lnTo>
                  <a:pt x="1297734" y="9181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85" name="object 34"/>
          <p:cNvSpPr>
            <a:spLocks/>
          </p:cNvSpPr>
          <p:nvPr/>
        </p:nvSpPr>
        <p:spPr bwMode="auto">
          <a:xfrm>
            <a:off x="7727950" y="4567238"/>
            <a:ext cx="93663" cy="104775"/>
          </a:xfrm>
          <a:custGeom>
            <a:avLst/>
            <a:gdLst>
              <a:gd name="T0" fmla="*/ 0 w 94615"/>
              <a:gd name="T1" fmla="*/ 0 h 104139"/>
              <a:gd name="T2" fmla="*/ 18474 w 94615"/>
              <a:gd name="T3" fmla="*/ 50999 h 104139"/>
              <a:gd name="T4" fmla="*/ 0 w 94615"/>
              <a:gd name="T5" fmla="*/ 104065 h 104139"/>
              <a:gd name="T6" fmla="*/ 20807 w 94615"/>
              <a:gd name="T7" fmla="*/ 88885 h 104139"/>
              <a:gd name="T8" fmla="*/ 44870 w 94615"/>
              <a:gd name="T9" fmla="*/ 74471 h 104139"/>
              <a:gd name="T10" fmla="*/ 70075 w 94615"/>
              <a:gd name="T11" fmla="*/ 61587 h 104139"/>
              <a:gd name="T12" fmla="*/ 94308 w 94615"/>
              <a:gd name="T13" fmla="*/ 50999 h 104139"/>
              <a:gd name="T14" fmla="*/ 70075 w 94615"/>
              <a:gd name="T15" fmla="*/ 41594 h 104139"/>
              <a:gd name="T16" fmla="*/ 44870 w 94615"/>
              <a:gd name="T17" fmla="*/ 29319 h 104139"/>
              <a:gd name="T18" fmla="*/ 20807 w 94615"/>
              <a:gd name="T19" fmla="*/ 15135 h 104139"/>
              <a:gd name="T20" fmla="*/ 0 w 94615"/>
              <a:gd name="T21" fmla="*/ 0 h 10413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4615"/>
              <a:gd name="T34" fmla="*/ 0 h 104139"/>
              <a:gd name="T35" fmla="*/ 94615 w 94615"/>
              <a:gd name="T36" fmla="*/ 104139 h 10413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4615" h="104139">
                <a:moveTo>
                  <a:pt x="0" y="0"/>
                </a:moveTo>
                <a:lnTo>
                  <a:pt x="18474" y="50999"/>
                </a:lnTo>
                <a:lnTo>
                  <a:pt x="0" y="104065"/>
                </a:lnTo>
                <a:lnTo>
                  <a:pt x="20807" y="88885"/>
                </a:lnTo>
                <a:lnTo>
                  <a:pt x="44870" y="74471"/>
                </a:lnTo>
                <a:lnTo>
                  <a:pt x="70075" y="61587"/>
                </a:lnTo>
                <a:lnTo>
                  <a:pt x="94308" y="50999"/>
                </a:lnTo>
                <a:lnTo>
                  <a:pt x="70075" y="41594"/>
                </a:lnTo>
                <a:lnTo>
                  <a:pt x="44870" y="29319"/>
                </a:lnTo>
                <a:lnTo>
                  <a:pt x="20807" y="15135"/>
                </a:lnTo>
                <a:lnTo>
                  <a:pt x="0" y="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86" name="object 3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C2BCB682-07B1-48EA-8694-17B0CB9019F0}" type="slidenum">
              <a:rPr lang="en-US" smtClean="0"/>
              <a:pPr marL="207963"/>
              <a:t>10</a:t>
            </a:fld>
            <a:endParaRPr lang="th-TH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4297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Connection-Oriented:</a:t>
            </a:r>
            <a:r>
              <a:rPr spc="-45" dirty="0"/>
              <a:t> </a:t>
            </a:r>
            <a:r>
              <a:rPr spc="-5" dirty="0"/>
              <a:t>@Router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8750" y="4062413"/>
            <a:ext cx="2476500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381885" algn="l"/>
              </a:tabLst>
              <a:defRPr/>
            </a:pPr>
            <a:r>
              <a:rPr sz="1250" u="heavy" spc="5" dirty="0">
                <a:latin typeface="Times New Roman"/>
                <a:cs typeface="Times New Roman"/>
              </a:rPr>
              <a:t> 	</a:t>
            </a:r>
            <a:r>
              <a:rPr sz="1250" u="heavy" spc="10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64088" y="4052888"/>
            <a:ext cx="107950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10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6213" y="4440238"/>
            <a:ext cx="106362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10" dirty="0">
                <a:latin typeface="Times New Roman"/>
                <a:cs typeface="Times New Roman"/>
              </a:rPr>
              <a:t>3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6450" y="4422775"/>
            <a:ext cx="106363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10" dirty="0">
                <a:latin typeface="Times New Roman"/>
                <a:cs typeface="Times New Roman"/>
              </a:rPr>
              <a:t>4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5606" name="object 7"/>
          <p:cNvSpPr>
            <a:spLocks/>
          </p:cNvSpPr>
          <p:nvPr/>
        </p:nvSpPr>
        <p:spPr bwMode="auto">
          <a:xfrm>
            <a:off x="4106863" y="4330700"/>
            <a:ext cx="0" cy="504825"/>
          </a:xfrm>
          <a:custGeom>
            <a:avLst/>
            <a:gdLst>
              <a:gd name="T0" fmla="*/ 0 h 504189"/>
              <a:gd name="T1" fmla="*/ 503701 h 504189"/>
              <a:gd name="T2" fmla="*/ 0 60000 65536"/>
              <a:gd name="T3" fmla="*/ 0 60000 65536"/>
              <a:gd name="T4" fmla="*/ 0 h 504189"/>
              <a:gd name="T5" fmla="*/ 504189 h 50418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04189">
                <a:moveTo>
                  <a:pt x="0" y="0"/>
                </a:moveTo>
                <a:lnTo>
                  <a:pt x="0" y="503701"/>
                </a:lnTo>
              </a:path>
            </a:pathLst>
          </a:custGeom>
          <a:noFill/>
          <a:ln w="2022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7" name="object 8"/>
          <p:cNvSpPr>
            <a:spLocks/>
          </p:cNvSpPr>
          <p:nvPr/>
        </p:nvSpPr>
        <p:spPr bwMode="auto">
          <a:xfrm>
            <a:off x="4573588" y="4386263"/>
            <a:ext cx="0" cy="447675"/>
          </a:xfrm>
          <a:custGeom>
            <a:avLst/>
            <a:gdLst>
              <a:gd name="T0" fmla="*/ 0 h 447675"/>
              <a:gd name="T1" fmla="*/ 447608 h 447675"/>
              <a:gd name="T2" fmla="*/ 0 60000 65536"/>
              <a:gd name="T3" fmla="*/ 0 60000 65536"/>
              <a:gd name="T4" fmla="*/ 0 h 447675"/>
              <a:gd name="T5" fmla="*/ 447675 h 44767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47675">
                <a:moveTo>
                  <a:pt x="0" y="0"/>
                </a:moveTo>
                <a:lnTo>
                  <a:pt x="0" y="447608"/>
                </a:lnTo>
              </a:path>
            </a:pathLst>
          </a:custGeom>
          <a:noFill/>
          <a:ln w="2022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3871913" y="2182813"/>
            <a:ext cx="957262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5" dirty="0">
                <a:latin typeface="Times New Roman"/>
                <a:cs typeface="Times New Roman"/>
              </a:rPr>
              <a:t>Routing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Times New Roman"/>
                <a:cs typeface="Times New Roman"/>
              </a:rPr>
              <a:t>Table</a:t>
            </a:r>
            <a:endParaRPr sz="125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332163" y="2419350"/>
          <a:ext cx="2000250" cy="1144588"/>
        </p:xfrm>
        <a:graphic>
          <a:graphicData uri="http://schemas.openxmlformats.org/drawingml/2006/table">
            <a:tbl>
              <a:tblPr/>
              <a:tblGrid>
                <a:gridCol w="546100"/>
                <a:gridCol w="452437"/>
                <a:gridCol w="560388"/>
                <a:gridCol w="441325"/>
              </a:tblGrid>
              <a:tr h="317500">
                <a:tc gridSpan="2">
                  <a:txBody>
                    <a:bodyPr/>
                    <a:lstStyle/>
                    <a:p>
                      <a:pPr marL="1428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Incoming</a:t>
                      </a:r>
                    </a:p>
                  </a:txBody>
                  <a:tcPr marL="0" marR="0" marT="0" marB="0" horzOverflow="overflow">
                    <a:lnL w="134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317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Outgoing</a:t>
                      </a:r>
                    </a:p>
                  </a:txBody>
                  <a:tcPr marL="0" marR="0" marT="0" marB="0" horzOverflow="overflow">
                    <a:lnL w="134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</a:p>
                  </a:txBody>
                  <a:tcPr marL="0" marR="0" marT="0" marB="0" horzOverflow="overflow">
                    <a:lnL w="134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</a:p>
                  </a:txBody>
                  <a:tcPr marL="0" marR="0" marT="0" marB="0" horzOverflow="overflow">
                    <a:lnL w="134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</a:p>
                  </a:txBody>
                  <a:tcPr marL="0" marR="0" marT="0" marB="0" horzOverflow="overflow">
                    <a:lnL w="134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</a:p>
                  </a:txBody>
                  <a:tcPr marL="0" marR="0" marT="0" marB="0" horzOverflow="overflow">
                    <a:lnL w="134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34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008B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L1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34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34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008B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L2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34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29" name="object 11"/>
          <p:cNvSpPr>
            <a:spLocks noChangeArrowheads="1"/>
          </p:cNvSpPr>
          <p:nvPr/>
        </p:nvSpPr>
        <p:spPr bwMode="auto">
          <a:xfrm>
            <a:off x="3333750" y="3568700"/>
            <a:ext cx="2011363" cy="4587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30" name="object 12"/>
          <p:cNvSpPr>
            <a:spLocks/>
          </p:cNvSpPr>
          <p:nvPr/>
        </p:nvSpPr>
        <p:spPr bwMode="auto">
          <a:xfrm>
            <a:off x="3333750" y="3568700"/>
            <a:ext cx="2012950" cy="458788"/>
          </a:xfrm>
          <a:custGeom>
            <a:avLst/>
            <a:gdLst>
              <a:gd name="T0" fmla="*/ 1001161 w 2011679"/>
              <a:gd name="T1" fmla="*/ 459029 h 459104"/>
              <a:gd name="T2" fmla="*/ 2011382 w 2011679"/>
              <a:gd name="T3" fmla="*/ 0 h 459104"/>
              <a:gd name="T4" fmla="*/ 0 w 2011679"/>
              <a:gd name="T5" fmla="*/ 0 h 459104"/>
              <a:gd name="T6" fmla="*/ 1001161 w 2011679"/>
              <a:gd name="T7" fmla="*/ 459029 h 459104"/>
              <a:gd name="T8" fmla="*/ 0 60000 65536"/>
              <a:gd name="T9" fmla="*/ 0 60000 65536"/>
              <a:gd name="T10" fmla="*/ 0 60000 65536"/>
              <a:gd name="T11" fmla="*/ 0 60000 65536"/>
              <a:gd name="T12" fmla="*/ 0 w 2011679"/>
              <a:gd name="T13" fmla="*/ 0 h 459104"/>
              <a:gd name="T14" fmla="*/ 2011679 w 2011679"/>
              <a:gd name="T15" fmla="*/ 459104 h 459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11679" h="459104">
                <a:moveTo>
                  <a:pt x="1001161" y="459029"/>
                </a:moveTo>
                <a:lnTo>
                  <a:pt x="2011382" y="0"/>
                </a:lnTo>
                <a:lnTo>
                  <a:pt x="0" y="0"/>
                </a:lnTo>
                <a:lnTo>
                  <a:pt x="1001161" y="459029"/>
                </a:lnTo>
                <a:close/>
              </a:path>
            </a:pathLst>
          </a:custGeom>
          <a:noFill/>
          <a:ln w="134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1" name="object 13"/>
          <p:cNvSpPr>
            <a:spLocks/>
          </p:cNvSpPr>
          <p:nvPr/>
        </p:nvSpPr>
        <p:spPr bwMode="auto">
          <a:xfrm>
            <a:off x="4692650" y="4265613"/>
            <a:ext cx="2487613" cy="0"/>
          </a:xfrm>
          <a:custGeom>
            <a:avLst/>
            <a:gdLst>
              <a:gd name="T0" fmla="*/ 2486157 w 2486659"/>
              <a:gd name="T1" fmla="*/ 0 w 2486659"/>
              <a:gd name="T2" fmla="*/ 0 60000 65536"/>
              <a:gd name="T3" fmla="*/ 0 60000 65536"/>
              <a:gd name="T4" fmla="*/ 0 w 2486659"/>
              <a:gd name="T5" fmla="*/ 2486659 w 24866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486659">
                <a:moveTo>
                  <a:pt x="2486157" y="0"/>
                </a:moveTo>
                <a:lnTo>
                  <a:pt x="0" y="0"/>
                </a:lnTo>
              </a:path>
            </a:pathLst>
          </a:custGeom>
          <a:noFill/>
          <a:ln w="2019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2" name="object 14"/>
          <p:cNvSpPr>
            <a:spLocks/>
          </p:cNvSpPr>
          <p:nvPr/>
        </p:nvSpPr>
        <p:spPr bwMode="auto">
          <a:xfrm>
            <a:off x="3602038" y="3300413"/>
            <a:ext cx="46037" cy="46037"/>
          </a:xfrm>
          <a:custGeom>
            <a:avLst/>
            <a:gdLst>
              <a:gd name="T0" fmla="*/ 22456 w 45085"/>
              <a:gd name="T1" fmla="*/ 0 h 45085"/>
              <a:gd name="T2" fmla="*/ 14226 w 45085"/>
              <a:gd name="T3" fmla="*/ 1611 h 45085"/>
              <a:gd name="T4" fmla="*/ 7031 w 45085"/>
              <a:gd name="T5" fmla="*/ 6164 h 45085"/>
              <a:gd name="T6" fmla="*/ 1935 w 45085"/>
              <a:gd name="T7" fmla="*/ 13239 h 45085"/>
              <a:gd name="T8" fmla="*/ 0 w 45085"/>
              <a:gd name="T9" fmla="*/ 22415 h 45085"/>
              <a:gd name="T10" fmla="*/ 1935 w 45085"/>
              <a:gd name="T11" fmla="*/ 30662 h 45085"/>
              <a:gd name="T12" fmla="*/ 7031 w 45085"/>
              <a:gd name="T13" fmla="*/ 37840 h 45085"/>
              <a:gd name="T14" fmla="*/ 14226 w 45085"/>
              <a:gd name="T15" fmla="*/ 42910 h 45085"/>
              <a:gd name="T16" fmla="*/ 22456 w 45085"/>
              <a:gd name="T17" fmla="*/ 44831 h 45085"/>
              <a:gd name="T18" fmla="*/ 31660 w 45085"/>
              <a:gd name="T19" fmla="*/ 42910 h 45085"/>
              <a:gd name="T20" fmla="*/ 38774 w 45085"/>
              <a:gd name="T21" fmla="*/ 37840 h 45085"/>
              <a:gd name="T22" fmla="*/ 43362 w 45085"/>
              <a:gd name="T23" fmla="*/ 30662 h 45085"/>
              <a:gd name="T24" fmla="*/ 44988 w 45085"/>
              <a:gd name="T25" fmla="*/ 22415 h 45085"/>
              <a:gd name="T26" fmla="*/ 43362 w 45085"/>
              <a:gd name="T27" fmla="*/ 13239 h 45085"/>
              <a:gd name="T28" fmla="*/ 38774 w 45085"/>
              <a:gd name="T29" fmla="*/ 6164 h 45085"/>
              <a:gd name="T30" fmla="*/ 31660 w 45085"/>
              <a:gd name="T31" fmla="*/ 1611 h 45085"/>
              <a:gd name="T32" fmla="*/ 22456 w 45085"/>
              <a:gd name="T33" fmla="*/ 0 h 4508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45085"/>
              <a:gd name="T52" fmla="*/ 0 h 45085"/>
              <a:gd name="T53" fmla="*/ 45085 w 45085"/>
              <a:gd name="T54" fmla="*/ 45085 h 4508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45085" h="45085">
                <a:moveTo>
                  <a:pt x="22456" y="0"/>
                </a:moveTo>
                <a:lnTo>
                  <a:pt x="14226" y="1611"/>
                </a:lnTo>
                <a:lnTo>
                  <a:pt x="7031" y="6164"/>
                </a:lnTo>
                <a:lnTo>
                  <a:pt x="1935" y="13239"/>
                </a:lnTo>
                <a:lnTo>
                  <a:pt x="0" y="22415"/>
                </a:lnTo>
                <a:lnTo>
                  <a:pt x="1935" y="30662"/>
                </a:lnTo>
                <a:lnTo>
                  <a:pt x="7031" y="37840"/>
                </a:lnTo>
                <a:lnTo>
                  <a:pt x="14226" y="42910"/>
                </a:lnTo>
                <a:lnTo>
                  <a:pt x="22456" y="44831"/>
                </a:lnTo>
                <a:lnTo>
                  <a:pt x="31660" y="42910"/>
                </a:lnTo>
                <a:lnTo>
                  <a:pt x="38774" y="37840"/>
                </a:lnTo>
                <a:lnTo>
                  <a:pt x="43362" y="30662"/>
                </a:lnTo>
                <a:lnTo>
                  <a:pt x="44988" y="22415"/>
                </a:lnTo>
                <a:lnTo>
                  <a:pt x="43362" y="13239"/>
                </a:lnTo>
                <a:lnTo>
                  <a:pt x="38774" y="6164"/>
                </a:lnTo>
                <a:lnTo>
                  <a:pt x="31660" y="1611"/>
                </a:lnTo>
                <a:lnTo>
                  <a:pt x="224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3" name="object 15"/>
          <p:cNvSpPr>
            <a:spLocks/>
          </p:cNvSpPr>
          <p:nvPr/>
        </p:nvSpPr>
        <p:spPr bwMode="auto">
          <a:xfrm>
            <a:off x="3602038" y="3379788"/>
            <a:ext cx="46037" cy="44450"/>
          </a:xfrm>
          <a:custGeom>
            <a:avLst/>
            <a:gdLst>
              <a:gd name="T0" fmla="*/ 22456 w 45085"/>
              <a:gd name="T1" fmla="*/ 0 h 45085"/>
              <a:gd name="T2" fmla="*/ 14226 w 45085"/>
              <a:gd name="T3" fmla="*/ 1611 h 45085"/>
              <a:gd name="T4" fmla="*/ 7031 w 45085"/>
              <a:gd name="T5" fmla="*/ 6164 h 45085"/>
              <a:gd name="T6" fmla="*/ 1935 w 45085"/>
              <a:gd name="T7" fmla="*/ 13239 h 45085"/>
              <a:gd name="T8" fmla="*/ 0 w 45085"/>
              <a:gd name="T9" fmla="*/ 22415 h 45085"/>
              <a:gd name="T10" fmla="*/ 1935 w 45085"/>
              <a:gd name="T11" fmla="*/ 30630 h 45085"/>
              <a:gd name="T12" fmla="*/ 7031 w 45085"/>
              <a:gd name="T13" fmla="*/ 37812 h 45085"/>
              <a:gd name="T14" fmla="*/ 14226 w 45085"/>
              <a:gd name="T15" fmla="*/ 42899 h 45085"/>
              <a:gd name="T16" fmla="*/ 22456 w 45085"/>
              <a:gd name="T17" fmla="*/ 44831 h 45085"/>
              <a:gd name="T18" fmla="*/ 31660 w 45085"/>
              <a:gd name="T19" fmla="*/ 42899 h 45085"/>
              <a:gd name="T20" fmla="*/ 38774 w 45085"/>
              <a:gd name="T21" fmla="*/ 37812 h 45085"/>
              <a:gd name="T22" fmla="*/ 43362 w 45085"/>
              <a:gd name="T23" fmla="*/ 30630 h 45085"/>
              <a:gd name="T24" fmla="*/ 44988 w 45085"/>
              <a:gd name="T25" fmla="*/ 22415 h 45085"/>
              <a:gd name="T26" fmla="*/ 43362 w 45085"/>
              <a:gd name="T27" fmla="*/ 13239 h 45085"/>
              <a:gd name="T28" fmla="*/ 38774 w 45085"/>
              <a:gd name="T29" fmla="*/ 6164 h 45085"/>
              <a:gd name="T30" fmla="*/ 31660 w 45085"/>
              <a:gd name="T31" fmla="*/ 1611 h 45085"/>
              <a:gd name="T32" fmla="*/ 22456 w 45085"/>
              <a:gd name="T33" fmla="*/ 0 h 4508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45085"/>
              <a:gd name="T52" fmla="*/ 0 h 45085"/>
              <a:gd name="T53" fmla="*/ 45085 w 45085"/>
              <a:gd name="T54" fmla="*/ 45085 h 4508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45085" h="45085">
                <a:moveTo>
                  <a:pt x="22456" y="0"/>
                </a:moveTo>
                <a:lnTo>
                  <a:pt x="14226" y="1611"/>
                </a:lnTo>
                <a:lnTo>
                  <a:pt x="7031" y="6164"/>
                </a:lnTo>
                <a:lnTo>
                  <a:pt x="1935" y="13239"/>
                </a:lnTo>
                <a:lnTo>
                  <a:pt x="0" y="22415"/>
                </a:lnTo>
                <a:lnTo>
                  <a:pt x="1935" y="30630"/>
                </a:lnTo>
                <a:lnTo>
                  <a:pt x="7031" y="37812"/>
                </a:lnTo>
                <a:lnTo>
                  <a:pt x="14226" y="42899"/>
                </a:lnTo>
                <a:lnTo>
                  <a:pt x="22456" y="44831"/>
                </a:lnTo>
                <a:lnTo>
                  <a:pt x="31660" y="42899"/>
                </a:lnTo>
                <a:lnTo>
                  <a:pt x="38774" y="37812"/>
                </a:lnTo>
                <a:lnTo>
                  <a:pt x="43362" y="30630"/>
                </a:lnTo>
                <a:lnTo>
                  <a:pt x="44988" y="22415"/>
                </a:lnTo>
                <a:lnTo>
                  <a:pt x="43362" y="13239"/>
                </a:lnTo>
                <a:lnTo>
                  <a:pt x="38774" y="6164"/>
                </a:lnTo>
                <a:lnTo>
                  <a:pt x="31660" y="1611"/>
                </a:lnTo>
                <a:lnTo>
                  <a:pt x="224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4" name="object 16"/>
          <p:cNvSpPr>
            <a:spLocks/>
          </p:cNvSpPr>
          <p:nvPr/>
        </p:nvSpPr>
        <p:spPr bwMode="auto">
          <a:xfrm>
            <a:off x="3602038" y="3457575"/>
            <a:ext cx="46037" cy="46038"/>
          </a:xfrm>
          <a:custGeom>
            <a:avLst/>
            <a:gdLst>
              <a:gd name="T0" fmla="*/ 22456 w 45085"/>
              <a:gd name="T1" fmla="*/ 0 h 45085"/>
              <a:gd name="T2" fmla="*/ 14226 w 45085"/>
              <a:gd name="T3" fmla="*/ 1623 h 45085"/>
              <a:gd name="T4" fmla="*/ 7031 w 45085"/>
              <a:gd name="T5" fmla="*/ 6202 h 45085"/>
              <a:gd name="T6" fmla="*/ 1935 w 45085"/>
              <a:gd name="T7" fmla="*/ 13303 h 45085"/>
              <a:gd name="T8" fmla="*/ 0 w 45085"/>
              <a:gd name="T9" fmla="*/ 22491 h 45085"/>
              <a:gd name="T10" fmla="*/ 1935 w 45085"/>
              <a:gd name="T11" fmla="*/ 30706 h 45085"/>
              <a:gd name="T12" fmla="*/ 7031 w 45085"/>
              <a:gd name="T13" fmla="*/ 37888 h 45085"/>
              <a:gd name="T14" fmla="*/ 14226 w 45085"/>
              <a:gd name="T15" fmla="*/ 42975 h 45085"/>
              <a:gd name="T16" fmla="*/ 22456 w 45085"/>
              <a:gd name="T17" fmla="*/ 44907 h 45085"/>
              <a:gd name="T18" fmla="*/ 31660 w 45085"/>
              <a:gd name="T19" fmla="*/ 42975 h 45085"/>
              <a:gd name="T20" fmla="*/ 38774 w 45085"/>
              <a:gd name="T21" fmla="*/ 37888 h 45085"/>
              <a:gd name="T22" fmla="*/ 43362 w 45085"/>
              <a:gd name="T23" fmla="*/ 30706 h 45085"/>
              <a:gd name="T24" fmla="*/ 44988 w 45085"/>
              <a:gd name="T25" fmla="*/ 22491 h 45085"/>
              <a:gd name="T26" fmla="*/ 43362 w 45085"/>
              <a:gd name="T27" fmla="*/ 13303 h 45085"/>
              <a:gd name="T28" fmla="*/ 38774 w 45085"/>
              <a:gd name="T29" fmla="*/ 6202 h 45085"/>
              <a:gd name="T30" fmla="*/ 31660 w 45085"/>
              <a:gd name="T31" fmla="*/ 1623 h 45085"/>
              <a:gd name="T32" fmla="*/ 22456 w 45085"/>
              <a:gd name="T33" fmla="*/ 0 h 4508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45085"/>
              <a:gd name="T52" fmla="*/ 0 h 45085"/>
              <a:gd name="T53" fmla="*/ 45085 w 45085"/>
              <a:gd name="T54" fmla="*/ 45085 h 4508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45085" h="45085">
                <a:moveTo>
                  <a:pt x="22456" y="0"/>
                </a:moveTo>
                <a:lnTo>
                  <a:pt x="14226" y="1623"/>
                </a:lnTo>
                <a:lnTo>
                  <a:pt x="7031" y="6202"/>
                </a:lnTo>
                <a:lnTo>
                  <a:pt x="1935" y="13303"/>
                </a:lnTo>
                <a:lnTo>
                  <a:pt x="0" y="22491"/>
                </a:lnTo>
                <a:lnTo>
                  <a:pt x="1935" y="30706"/>
                </a:lnTo>
                <a:lnTo>
                  <a:pt x="7031" y="37888"/>
                </a:lnTo>
                <a:lnTo>
                  <a:pt x="14226" y="42975"/>
                </a:lnTo>
                <a:lnTo>
                  <a:pt x="22456" y="44907"/>
                </a:lnTo>
                <a:lnTo>
                  <a:pt x="31660" y="42975"/>
                </a:lnTo>
                <a:lnTo>
                  <a:pt x="38774" y="37888"/>
                </a:lnTo>
                <a:lnTo>
                  <a:pt x="43362" y="30706"/>
                </a:lnTo>
                <a:lnTo>
                  <a:pt x="44988" y="22491"/>
                </a:lnTo>
                <a:lnTo>
                  <a:pt x="43362" y="13303"/>
                </a:lnTo>
                <a:lnTo>
                  <a:pt x="38774" y="6202"/>
                </a:lnTo>
                <a:lnTo>
                  <a:pt x="31660" y="1623"/>
                </a:lnTo>
                <a:lnTo>
                  <a:pt x="224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5" name="object 17"/>
          <p:cNvSpPr>
            <a:spLocks/>
          </p:cNvSpPr>
          <p:nvPr/>
        </p:nvSpPr>
        <p:spPr bwMode="auto">
          <a:xfrm>
            <a:off x="4060825" y="3300413"/>
            <a:ext cx="46038" cy="46037"/>
          </a:xfrm>
          <a:custGeom>
            <a:avLst/>
            <a:gdLst>
              <a:gd name="T0" fmla="*/ 22456 w 45085"/>
              <a:gd name="T1" fmla="*/ 0 h 45085"/>
              <a:gd name="T2" fmla="*/ 14194 w 45085"/>
              <a:gd name="T3" fmla="*/ 1611 h 45085"/>
              <a:gd name="T4" fmla="*/ 7003 w 45085"/>
              <a:gd name="T5" fmla="*/ 6164 h 45085"/>
              <a:gd name="T6" fmla="*/ 1924 w 45085"/>
              <a:gd name="T7" fmla="*/ 13239 h 45085"/>
              <a:gd name="T8" fmla="*/ 0 w 45085"/>
              <a:gd name="T9" fmla="*/ 22415 h 45085"/>
              <a:gd name="T10" fmla="*/ 1924 w 45085"/>
              <a:gd name="T11" fmla="*/ 30662 h 45085"/>
              <a:gd name="T12" fmla="*/ 7003 w 45085"/>
              <a:gd name="T13" fmla="*/ 37840 h 45085"/>
              <a:gd name="T14" fmla="*/ 14194 w 45085"/>
              <a:gd name="T15" fmla="*/ 42910 h 45085"/>
              <a:gd name="T16" fmla="*/ 22456 w 45085"/>
              <a:gd name="T17" fmla="*/ 44831 h 45085"/>
              <a:gd name="T18" fmla="*/ 31649 w 45085"/>
              <a:gd name="T19" fmla="*/ 42910 h 45085"/>
              <a:gd name="T20" fmla="*/ 38736 w 45085"/>
              <a:gd name="T21" fmla="*/ 37840 h 45085"/>
              <a:gd name="T22" fmla="*/ 43298 w 45085"/>
              <a:gd name="T23" fmla="*/ 30662 h 45085"/>
              <a:gd name="T24" fmla="*/ 44912 w 45085"/>
              <a:gd name="T25" fmla="*/ 22415 h 45085"/>
              <a:gd name="T26" fmla="*/ 43298 w 45085"/>
              <a:gd name="T27" fmla="*/ 13239 h 45085"/>
              <a:gd name="T28" fmla="*/ 38736 w 45085"/>
              <a:gd name="T29" fmla="*/ 6164 h 45085"/>
              <a:gd name="T30" fmla="*/ 31649 w 45085"/>
              <a:gd name="T31" fmla="*/ 1611 h 45085"/>
              <a:gd name="T32" fmla="*/ 22456 w 45085"/>
              <a:gd name="T33" fmla="*/ 0 h 4508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45085"/>
              <a:gd name="T52" fmla="*/ 0 h 45085"/>
              <a:gd name="T53" fmla="*/ 45085 w 45085"/>
              <a:gd name="T54" fmla="*/ 45085 h 4508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45085" h="45085">
                <a:moveTo>
                  <a:pt x="22456" y="0"/>
                </a:moveTo>
                <a:lnTo>
                  <a:pt x="14194" y="1611"/>
                </a:lnTo>
                <a:lnTo>
                  <a:pt x="7003" y="6164"/>
                </a:lnTo>
                <a:lnTo>
                  <a:pt x="1924" y="13239"/>
                </a:lnTo>
                <a:lnTo>
                  <a:pt x="0" y="22415"/>
                </a:lnTo>
                <a:lnTo>
                  <a:pt x="1924" y="30662"/>
                </a:lnTo>
                <a:lnTo>
                  <a:pt x="7003" y="37840"/>
                </a:lnTo>
                <a:lnTo>
                  <a:pt x="14194" y="42910"/>
                </a:lnTo>
                <a:lnTo>
                  <a:pt x="22456" y="44831"/>
                </a:lnTo>
                <a:lnTo>
                  <a:pt x="31649" y="42910"/>
                </a:lnTo>
                <a:lnTo>
                  <a:pt x="38736" y="37840"/>
                </a:lnTo>
                <a:lnTo>
                  <a:pt x="43298" y="30662"/>
                </a:lnTo>
                <a:lnTo>
                  <a:pt x="44912" y="22415"/>
                </a:lnTo>
                <a:lnTo>
                  <a:pt x="43298" y="13239"/>
                </a:lnTo>
                <a:lnTo>
                  <a:pt x="38736" y="6164"/>
                </a:lnTo>
                <a:lnTo>
                  <a:pt x="31649" y="1611"/>
                </a:lnTo>
                <a:lnTo>
                  <a:pt x="224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6" name="object 18"/>
          <p:cNvSpPr>
            <a:spLocks/>
          </p:cNvSpPr>
          <p:nvPr/>
        </p:nvSpPr>
        <p:spPr bwMode="auto">
          <a:xfrm>
            <a:off x="4060825" y="3379788"/>
            <a:ext cx="46038" cy="44450"/>
          </a:xfrm>
          <a:custGeom>
            <a:avLst/>
            <a:gdLst>
              <a:gd name="T0" fmla="*/ 22456 w 45085"/>
              <a:gd name="T1" fmla="*/ 0 h 45085"/>
              <a:gd name="T2" fmla="*/ 14194 w 45085"/>
              <a:gd name="T3" fmla="*/ 1611 h 45085"/>
              <a:gd name="T4" fmla="*/ 7003 w 45085"/>
              <a:gd name="T5" fmla="*/ 6164 h 45085"/>
              <a:gd name="T6" fmla="*/ 1924 w 45085"/>
              <a:gd name="T7" fmla="*/ 13239 h 45085"/>
              <a:gd name="T8" fmla="*/ 0 w 45085"/>
              <a:gd name="T9" fmla="*/ 22415 h 45085"/>
              <a:gd name="T10" fmla="*/ 1924 w 45085"/>
              <a:gd name="T11" fmla="*/ 30630 h 45085"/>
              <a:gd name="T12" fmla="*/ 7003 w 45085"/>
              <a:gd name="T13" fmla="*/ 37812 h 45085"/>
              <a:gd name="T14" fmla="*/ 14194 w 45085"/>
              <a:gd name="T15" fmla="*/ 42899 h 45085"/>
              <a:gd name="T16" fmla="*/ 22456 w 45085"/>
              <a:gd name="T17" fmla="*/ 44831 h 45085"/>
              <a:gd name="T18" fmla="*/ 31649 w 45085"/>
              <a:gd name="T19" fmla="*/ 42899 h 45085"/>
              <a:gd name="T20" fmla="*/ 38736 w 45085"/>
              <a:gd name="T21" fmla="*/ 37812 h 45085"/>
              <a:gd name="T22" fmla="*/ 43298 w 45085"/>
              <a:gd name="T23" fmla="*/ 30630 h 45085"/>
              <a:gd name="T24" fmla="*/ 44912 w 45085"/>
              <a:gd name="T25" fmla="*/ 22415 h 45085"/>
              <a:gd name="T26" fmla="*/ 43298 w 45085"/>
              <a:gd name="T27" fmla="*/ 13239 h 45085"/>
              <a:gd name="T28" fmla="*/ 38736 w 45085"/>
              <a:gd name="T29" fmla="*/ 6164 h 45085"/>
              <a:gd name="T30" fmla="*/ 31649 w 45085"/>
              <a:gd name="T31" fmla="*/ 1611 h 45085"/>
              <a:gd name="T32" fmla="*/ 22456 w 45085"/>
              <a:gd name="T33" fmla="*/ 0 h 4508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45085"/>
              <a:gd name="T52" fmla="*/ 0 h 45085"/>
              <a:gd name="T53" fmla="*/ 45085 w 45085"/>
              <a:gd name="T54" fmla="*/ 45085 h 4508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45085" h="45085">
                <a:moveTo>
                  <a:pt x="22456" y="0"/>
                </a:moveTo>
                <a:lnTo>
                  <a:pt x="14194" y="1611"/>
                </a:lnTo>
                <a:lnTo>
                  <a:pt x="7003" y="6164"/>
                </a:lnTo>
                <a:lnTo>
                  <a:pt x="1924" y="13239"/>
                </a:lnTo>
                <a:lnTo>
                  <a:pt x="0" y="22415"/>
                </a:lnTo>
                <a:lnTo>
                  <a:pt x="1924" y="30630"/>
                </a:lnTo>
                <a:lnTo>
                  <a:pt x="7003" y="37812"/>
                </a:lnTo>
                <a:lnTo>
                  <a:pt x="14194" y="42899"/>
                </a:lnTo>
                <a:lnTo>
                  <a:pt x="22456" y="44831"/>
                </a:lnTo>
                <a:lnTo>
                  <a:pt x="31649" y="42899"/>
                </a:lnTo>
                <a:lnTo>
                  <a:pt x="38736" y="37812"/>
                </a:lnTo>
                <a:lnTo>
                  <a:pt x="43298" y="30630"/>
                </a:lnTo>
                <a:lnTo>
                  <a:pt x="44912" y="22415"/>
                </a:lnTo>
                <a:lnTo>
                  <a:pt x="43298" y="13239"/>
                </a:lnTo>
                <a:lnTo>
                  <a:pt x="38736" y="6164"/>
                </a:lnTo>
                <a:lnTo>
                  <a:pt x="31649" y="1611"/>
                </a:lnTo>
                <a:lnTo>
                  <a:pt x="224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7" name="object 19"/>
          <p:cNvSpPr>
            <a:spLocks/>
          </p:cNvSpPr>
          <p:nvPr/>
        </p:nvSpPr>
        <p:spPr bwMode="auto">
          <a:xfrm>
            <a:off x="4060825" y="3457575"/>
            <a:ext cx="46038" cy="46038"/>
          </a:xfrm>
          <a:custGeom>
            <a:avLst/>
            <a:gdLst>
              <a:gd name="T0" fmla="*/ 22456 w 45085"/>
              <a:gd name="T1" fmla="*/ 0 h 45085"/>
              <a:gd name="T2" fmla="*/ 14194 w 45085"/>
              <a:gd name="T3" fmla="*/ 1623 h 45085"/>
              <a:gd name="T4" fmla="*/ 7003 w 45085"/>
              <a:gd name="T5" fmla="*/ 6202 h 45085"/>
              <a:gd name="T6" fmla="*/ 1924 w 45085"/>
              <a:gd name="T7" fmla="*/ 13303 h 45085"/>
              <a:gd name="T8" fmla="*/ 0 w 45085"/>
              <a:gd name="T9" fmla="*/ 22491 h 45085"/>
              <a:gd name="T10" fmla="*/ 1924 w 45085"/>
              <a:gd name="T11" fmla="*/ 30706 h 45085"/>
              <a:gd name="T12" fmla="*/ 7003 w 45085"/>
              <a:gd name="T13" fmla="*/ 37888 h 45085"/>
              <a:gd name="T14" fmla="*/ 14194 w 45085"/>
              <a:gd name="T15" fmla="*/ 42975 h 45085"/>
              <a:gd name="T16" fmla="*/ 22456 w 45085"/>
              <a:gd name="T17" fmla="*/ 44907 h 45085"/>
              <a:gd name="T18" fmla="*/ 31649 w 45085"/>
              <a:gd name="T19" fmla="*/ 42975 h 45085"/>
              <a:gd name="T20" fmla="*/ 38736 w 45085"/>
              <a:gd name="T21" fmla="*/ 37888 h 45085"/>
              <a:gd name="T22" fmla="*/ 43298 w 45085"/>
              <a:gd name="T23" fmla="*/ 30706 h 45085"/>
              <a:gd name="T24" fmla="*/ 44912 w 45085"/>
              <a:gd name="T25" fmla="*/ 22491 h 45085"/>
              <a:gd name="T26" fmla="*/ 43298 w 45085"/>
              <a:gd name="T27" fmla="*/ 13303 h 45085"/>
              <a:gd name="T28" fmla="*/ 38736 w 45085"/>
              <a:gd name="T29" fmla="*/ 6202 h 45085"/>
              <a:gd name="T30" fmla="*/ 31649 w 45085"/>
              <a:gd name="T31" fmla="*/ 1623 h 45085"/>
              <a:gd name="T32" fmla="*/ 22456 w 45085"/>
              <a:gd name="T33" fmla="*/ 0 h 4508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45085"/>
              <a:gd name="T52" fmla="*/ 0 h 45085"/>
              <a:gd name="T53" fmla="*/ 45085 w 45085"/>
              <a:gd name="T54" fmla="*/ 45085 h 4508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45085" h="45085">
                <a:moveTo>
                  <a:pt x="22456" y="0"/>
                </a:moveTo>
                <a:lnTo>
                  <a:pt x="14194" y="1623"/>
                </a:lnTo>
                <a:lnTo>
                  <a:pt x="7003" y="6202"/>
                </a:lnTo>
                <a:lnTo>
                  <a:pt x="1924" y="13303"/>
                </a:lnTo>
                <a:lnTo>
                  <a:pt x="0" y="22491"/>
                </a:lnTo>
                <a:lnTo>
                  <a:pt x="1924" y="30706"/>
                </a:lnTo>
                <a:lnTo>
                  <a:pt x="7003" y="37888"/>
                </a:lnTo>
                <a:lnTo>
                  <a:pt x="14194" y="42975"/>
                </a:lnTo>
                <a:lnTo>
                  <a:pt x="22456" y="44907"/>
                </a:lnTo>
                <a:lnTo>
                  <a:pt x="31649" y="42975"/>
                </a:lnTo>
                <a:lnTo>
                  <a:pt x="38736" y="37888"/>
                </a:lnTo>
                <a:lnTo>
                  <a:pt x="43298" y="30706"/>
                </a:lnTo>
                <a:lnTo>
                  <a:pt x="44912" y="22491"/>
                </a:lnTo>
                <a:lnTo>
                  <a:pt x="43298" y="13303"/>
                </a:lnTo>
                <a:lnTo>
                  <a:pt x="38736" y="6202"/>
                </a:lnTo>
                <a:lnTo>
                  <a:pt x="31649" y="1623"/>
                </a:lnTo>
                <a:lnTo>
                  <a:pt x="224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8" name="object 20"/>
          <p:cNvSpPr>
            <a:spLocks/>
          </p:cNvSpPr>
          <p:nvPr/>
        </p:nvSpPr>
        <p:spPr bwMode="auto">
          <a:xfrm>
            <a:off x="4592638" y="3300413"/>
            <a:ext cx="44450" cy="46037"/>
          </a:xfrm>
          <a:custGeom>
            <a:avLst/>
            <a:gdLst>
              <a:gd name="T0" fmla="*/ 22532 w 45085"/>
              <a:gd name="T1" fmla="*/ 0 h 45085"/>
              <a:gd name="T2" fmla="*/ 14258 w 45085"/>
              <a:gd name="T3" fmla="*/ 1611 h 45085"/>
              <a:gd name="T4" fmla="*/ 7041 w 45085"/>
              <a:gd name="T5" fmla="*/ 6164 h 45085"/>
              <a:gd name="T6" fmla="*/ 1936 w 45085"/>
              <a:gd name="T7" fmla="*/ 13239 h 45085"/>
              <a:gd name="T8" fmla="*/ 0 w 45085"/>
              <a:gd name="T9" fmla="*/ 22415 h 45085"/>
              <a:gd name="T10" fmla="*/ 1936 w 45085"/>
              <a:gd name="T11" fmla="*/ 30662 h 45085"/>
              <a:gd name="T12" fmla="*/ 7041 w 45085"/>
              <a:gd name="T13" fmla="*/ 37840 h 45085"/>
              <a:gd name="T14" fmla="*/ 14258 w 45085"/>
              <a:gd name="T15" fmla="*/ 42910 h 45085"/>
              <a:gd name="T16" fmla="*/ 22532 w 45085"/>
              <a:gd name="T17" fmla="*/ 44831 h 45085"/>
              <a:gd name="T18" fmla="*/ 31725 w 45085"/>
              <a:gd name="T19" fmla="*/ 42910 h 45085"/>
              <a:gd name="T20" fmla="*/ 38812 w 45085"/>
              <a:gd name="T21" fmla="*/ 37840 h 45085"/>
              <a:gd name="T22" fmla="*/ 43374 w 45085"/>
              <a:gd name="T23" fmla="*/ 30662 h 45085"/>
              <a:gd name="T24" fmla="*/ 44988 w 45085"/>
              <a:gd name="T25" fmla="*/ 22415 h 45085"/>
              <a:gd name="T26" fmla="*/ 43374 w 45085"/>
              <a:gd name="T27" fmla="*/ 13239 h 45085"/>
              <a:gd name="T28" fmla="*/ 38812 w 45085"/>
              <a:gd name="T29" fmla="*/ 6164 h 45085"/>
              <a:gd name="T30" fmla="*/ 31725 w 45085"/>
              <a:gd name="T31" fmla="*/ 1611 h 45085"/>
              <a:gd name="T32" fmla="*/ 22532 w 45085"/>
              <a:gd name="T33" fmla="*/ 0 h 4508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45085"/>
              <a:gd name="T52" fmla="*/ 0 h 45085"/>
              <a:gd name="T53" fmla="*/ 45085 w 45085"/>
              <a:gd name="T54" fmla="*/ 45085 h 4508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45085" h="45085">
                <a:moveTo>
                  <a:pt x="22532" y="0"/>
                </a:moveTo>
                <a:lnTo>
                  <a:pt x="14258" y="1611"/>
                </a:lnTo>
                <a:lnTo>
                  <a:pt x="7041" y="6164"/>
                </a:lnTo>
                <a:lnTo>
                  <a:pt x="1936" y="13239"/>
                </a:lnTo>
                <a:lnTo>
                  <a:pt x="0" y="22415"/>
                </a:lnTo>
                <a:lnTo>
                  <a:pt x="1936" y="30662"/>
                </a:lnTo>
                <a:lnTo>
                  <a:pt x="7041" y="37840"/>
                </a:lnTo>
                <a:lnTo>
                  <a:pt x="14258" y="42910"/>
                </a:lnTo>
                <a:lnTo>
                  <a:pt x="22532" y="44831"/>
                </a:lnTo>
                <a:lnTo>
                  <a:pt x="31725" y="42910"/>
                </a:lnTo>
                <a:lnTo>
                  <a:pt x="38812" y="37840"/>
                </a:lnTo>
                <a:lnTo>
                  <a:pt x="43374" y="30662"/>
                </a:lnTo>
                <a:lnTo>
                  <a:pt x="44988" y="22415"/>
                </a:lnTo>
                <a:lnTo>
                  <a:pt x="43374" y="13239"/>
                </a:lnTo>
                <a:lnTo>
                  <a:pt x="38812" y="6164"/>
                </a:lnTo>
                <a:lnTo>
                  <a:pt x="31725" y="1611"/>
                </a:lnTo>
                <a:lnTo>
                  <a:pt x="2253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9" name="object 21"/>
          <p:cNvSpPr>
            <a:spLocks/>
          </p:cNvSpPr>
          <p:nvPr/>
        </p:nvSpPr>
        <p:spPr bwMode="auto">
          <a:xfrm>
            <a:off x="4592638" y="3379788"/>
            <a:ext cx="44450" cy="44450"/>
          </a:xfrm>
          <a:custGeom>
            <a:avLst/>
            <a:gdLst>
              <a:gd name="T0" fmla="*/ 22532 w 45085"/>
              <a:gd name="T1" fmla="*/ 0 h 45085"/>
              <a:gd name="T2" fmla="*/ 14258 w 45085"/>
              <a:gd name="T3" fmla="*/ 1611 h 45085"/>
              <a:gd name="T4" fmla="*/ 7041 w 45085"/>
              <a:gd name="T5" fmla="*/ 6164 h 45085"/>
              <a:gd name="T6" fmla="*/ 1936 w 45085"/>
              <a:gd name="T7" fmla="*/ 13239 h 45085"/>
              <a:gd name="T8" fmla="*/ 0 w 45085"/>
              <a:gd name="T9" fmla="*/ 22415 h 45085"/>
              <a:gd name="T10" fmla="*/ 1936 w 45085"/>
              <a:gd name="T11" fmla="*/ 30630 h 45085"/>
              <a:gd name="T12" fmla="*/ 7041 w 45085"/>
              <a:gd name="T13" fmla="*/ 37812 h 45085"/>
              <a:gd name="T14" fmla="*/ 14258 w 45085"/>
              <a:gd name="T15" fmla="*/ 42899 h 45085"/>
              <a:gd name="T16" fmla="*/ 22532 w 45085"/>
              <a:gd name="T17" fmla="*/ 44831 h 45085"/>
              <a:gd name="T18" fmla="*/ 31725 w 45085"/>
              <a:gd name="T19" fmla="*/ 42899 h 45085"/>
              <a:gd name="T20" fmla="*/ 38812 w 45085"/>
              <a:gd name="T21" fmla="*/ 37812 h 45085"/>
              <a:gd name="T22" fmla="*/ 43374 w 45085"/>
              <a:gd name="T23" fmla="*/ 30630 h 45085"/>
              <a:gd name="T24" fmla="*/ 44988 w 45085"/>
              <a:gd name="T25" fmla="*/ 22415 h 45085"/>
              <a:gd name="T26" fmla="*/ 43374 w 45085"/>
              <a:gd name="T27" fmla="*/ 13239 h 45085"/>
              <a:gd name="T28" fmla="*/ 38812 w 45085"/>
              <a:gd name="T29" fmla="*/ 6164 h 45085"/>
              <a:gd name="T30" fmla="*/ 31725 w 45085"/>
              <a:gd name="T31" fmla="*/ 1611 h 45085"/>
              <a:gd name="T32" fmla="*/ 22532 w 45085"/>
              <a:gd name="T33" fmla="*/ 0 h 4508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45085"/>
              <a:gd name="T52" fmla="*/ 0 h 45085"/>
              <a:gd name="T53" fmla="*/ 45085 w 45085"/>
              <a:gd name="T54" fmla="*/ 45085 h 4508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45085" h="45085">
                <a:moveTo>
                  <a:pt x="22532" y="0"/>
                </a:moveTo>
                <a:lnTo>
                  <a:pt x="14258" y="1611"/>
                </a:lnTo>
                <a:lnTo>
                  <a:pt x="7041" y="6164"/>
                </a:lnTo>
                <a:lnTo>
                  <a:pt x="1936" y="13239"/>
                </a:lnTo>
                <a:lnTo>
                  <a:pt x="0" y="22415"/>
                </a:lnTo>
                <a:lnTo>
                  <a:pt x="1936" y="30630"/>
                </a:lnTo>
                <a:lnTo>
                  <a:pt x="7041" y="37812"/>
                </a:lnTo>
                <a:lnTo>
                  <a:pt x="14258" y="42899"/>
                </a:lnTo>
                <a:lnTo>
                  <a:pt x="22532" y="44831"/>
                </a:lnTo>
                <a:lnTo>
                  <a:pt x="31725" y="42899"/>
                </a:lnTo>
                <a:lnTo>
                  <a:pt x="38812" y="37812"/>
                </a:lnTo>
                <a:lnTo>
                  <a:pt x="43374" y="30630"/>
                </a:lnTo>
                <a:lnTo>
                  <a:pt x="44988" y="22415"/>
                </a:lnTo>
                <a:lnTo>
                  <a:pt x="43374" y="13239"/>
                </a:lnTo>
                <a:lnTo>
                  <a:pt x="38812" y="6164"/>
                </a:lnTo>
                <a:lnTo>
                  <a:pt x="31725" y="1611"/>
                </a:lnTo>
                <a:lnTo>
                  <a:pt x="2253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0" name="object 22"/>
          <p:cNvSpPr>
            <a:spLocks/>
          </p:cNvSpPr>
          <p:nvPr/>
        </p:nvSpPr>
        <p:spPr bwMode="auto">
          <a:xfrm>
            <a:off x="4592638" y="3457575"/>
            <a:ext cx="44450" cy="46038"/>
          </a:xfrm>
          <a:custGeom>
            <a:avLst/>
            <a:gdLst>
              <a:gd name="T0" fmla="*/ 22532 w 45085"/>
              <a:gd name="T1" fmla="*/ 0 h 45085"/>
              <a:gd name="T2" fmla="*/ 14258 w 45085"/>
              <a:gd name="T3" fmla="*/ 1623 h 45085"/>
              <a:gd name="T4" fmla="*/ 7041 w 45085"/>
              <a:gd name="T5" fmla="*/ 6202 h 45085"/>
              <a:gd name="T6" fmla="*/ 1936 w 45085"/>
              <a:gd name="T7" fmla="*/ 13303 h 45085"/>
              <a:gd name="T8" fmla="*/ 0 w 45085"/>
              <a:gd name="T9" fmla="*/ 22491 h 45085"/>
              <a:gd name="T10" fmla="*/ 1936 w 45085"/>
              <a:gd name="T11" fmla="*/ 30706 h 45085"/>
              <a:gd name="T12" fmla="*/ 7041 w 45085"/>
              <a:gd name="T13" fmla="*/ 37888 h 45085"/>
              <a:gd name="T14" fmla="*/ 14258 w 45085"/>
              <a:gd name="T15" fmla="*/ 42975 h 45085"/>
              <a:gd name="T16" fmla="*/ 22532 w 45085"/>
              <a:gd name="T17" fmla="*/ 44907 h 45085"/>
              <a:gd name="T18" fmla="*/ 31725 w 45085"/>
              <a:gd name="T19" fmla="*/ 42975 h 45085"/>
              <a:gd name="T20" fmla="*/ 38812 w 45085"/>
              <a:gd name="T21" fmla="*/ 37888 h 45085"/>
              <a:gd name="T22" fmla="*/ 43374 w 45085"/>
              <a:gd name="T23" fmla="*/ 30706 h 45085"/>
              <a:gd name="T24" fmla="*/ 44988 w 45085"/>
              <a:gd name="T25" fmla="*/ 22491 h 45085"/>
              <a:gd name="T26" fmla="*/ 43374 w 45085"/>
              <a:gd name="T27" fmla="*/ 13303 h 45085"/>
              <a:gd name="T28" fmla="*/ 38812 w 45085"/>
              <a:gd name="T29" fmla="*/ 6202 h 45085"/>
              <a:gd name="T30" fmla="*/ 31725 w 45085"/>
              <a:gd name="T31" fmla="*/ 1623 h 45085"/>
              <a:gd name="T32" fmla="*/ 22532 w 45085"/>
              <a:gd name="T33" fmla="*/ 0 h 4508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45085"/>
              <a:gd name="T52" fmla="*/ 0 h 45085"/>
              <a:gd name="T53" fmla="*/ 45085 w 45085"/>
              <a:gd name="T54" fmla="*/ 45085 h 4508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45085" h="45085">
                <a:moveTo>
                  <a:pt x="22532" y="0"/>
                </a:moveTo>
                <a:lnTo>
                  <a:pt x="14258" y="1623"/>
                </a:lnTo>
                <a:lnTo>
                  <a:pt x="7041" y="6202"/>
                </a:lnTo>
                <a:lnTo>
                  <a:pt x="1936" y="13303"/>
                </a:lnTo>
                <a:lnTo>
                  <a:pt x="0" y="22491"/>
                </a:lnTo>
                <a:lnTo>
                  <a:pt x="1936" y="30706"/>
                </a:lnTo>
                <a:lnTo>
                  <a:pt x="7041" y="37888"/>
                </a:lnTo>
                <a:lnTo>
                  <a:pt x="14258" y="42975"/>
                </a:lnTo>
                <a:lnTo>
                  <a:pt x="22532" y="44907"/>
                </a:lnTo>
                <a:lnTo>
                  <a:pt x="31725" y="42975"/>
                </a:lnTo>
                <a:lnTo>
                  <a:pt x="38812" y="37888"/>
                </a:lnTo>
                <a:lnTo>
                  <a:pt x="43374" y="30706"/>
                </a:lnTo>
                <a:lnTo>
                  <a:pt x="44988" y="22491"/>
                </a:lnTo>
                <a:lnTo>
                  <a:pt x="43374" y="13303"/>
                </a:lnTo>
                <a:lnTo>
                  <a:pt x="38812" y="6202"/>
                </a:lnTo>
                <a:lnTo>
                  <a:pt x="31725" y="1623"/>
                </a:lnTo>
                <a:lnTo>
                  <a:pt x="2253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1" name="object 23"/>
          <p:cNvSpPr>
            <a:spLocks/>
          </p:cNvSpPr>
          <p:nvPr/>
        </p:nvSpPr>
        <p:spPr bwMode="auto">
          <a:xfrm>
            <a:off x="5051425" y="3300413"/>
            <a:ext cx="44450" cy="46037"/>
          </a:xfrm>
          <a:custGeom>
            <a:avLst/>
            <a:gdLst>
              <a:gd name="T0" fmla="*/ 22456 w 45085"/>
              <a:gd name="T1" fmla="*/ 0 h 45085"/>
              <a:gd name="T2" fmla="*/ 14226 w 45085"/>
              <a:gd name="T3" fmla="*/ 1611 h 45085"/>
              <a:gd name="T4" fmla="*/ 7031 w 45085"/>
              <a:gd name="T5" fmla="*/ 6164 h 45085"/>
              <a:gd name="T6" fmla="*/ 1935 w 45085"/>
              <a:gd name="T7" fmla="*/ 13239 h 45085"/>
              <a:gd name="T8" fmla="*/ 0 w 45085"/>
              <a:gd name="T9" fmla="*/ 22415 h 45085"/>
              <a:gd name="T10" fmla="*/ 1935 w 45085"/>
              <a:gd name="T11" fmla="*/ 30662 h 45085"/>
              <a:gd name="T12" fmla="*/ 7031 w 45085"/>
              <a:gd name="T13" fmla="*/ 37840 h 45085"/>
              <a:gd name="T14" fmla="*/ 14226 w 45085"/>
              <a:gd name="T15" fmla="*/ 42910 h 45085"/>
              <a:gd name="T16" fmla="*/ 22456 w 45085"/>
              <a:gd name="T17" fmla="*/ 44831 h 45085"/>
              <a:gd name="T18" fmla="*/ 31660 w 45085"/>
              <a:gd name="T19" fmla="*/ 42910 h 45085"/>
              <a:gd name="T20" fmla="*/ 38774 w 45085"/>
              <a:gd name="T21" fmla="*/ 37840 h 45085"/>
              <a:gd name="T22" fmla="*/ 43362 w 45085"/>
              <a:gd name="T23" fmla="*/ 30662 h 45085"/>
              <a:gd name="T24" fmla="*/ 44988 w 45085"/>
              <a:gd name="T25" fmla="*/ 22415 h 45085"/>
              <a:gd name="T26" fmla="*/ 43362 w 45085"/>
              <a:gd name="T27" fmla="*/ 13239 h 45085"/>
              <a:gd name="T28" fmla="*/ 38774 w 45085"/>
              <a:gd name="T29" fmla="*/ 6164 h 45085"/>
              <a:gd name="T30" fmla="*/ 31660 w 45085"/>
              <a:gd name="T31" fmla="*/ 1611 h 45085"/>
              <a:gd name="T32" fmla="*/ 22456 w 45085"/>
              <a:gd name="T33" fmla="*/ 0 h 4508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45085"/>
              <a:gd name="T52" fmla="*/ 0 h 45085"/>
              <a:gd name="T53" fmla="*/ 45085 w 45085"/>
              <a:gd name="T54" fmla="*/ 45085 h 4508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45085" h="45085">
                <a:moveTo>
                  <a:pt x="22456" y="0"/>
                </a:moveTo>
                <a:lnTo>
                  <a:pt x="14226" y="1611"/>
                </a:lnTo>
                <a:lnTo>
                  <a:pt x="7031" y="6164"/>
                </a:lnTo>
                <a:lnTo>
                  <a:pt x="1935" y="13239"/>
                </a:lnTo>
                <a:lnTo>
                  <a:pt x="0" y="22415"/>
                </a:lnTo>
                <a:lnTo>
                  <a:pt x="1935" y="30662"/>
                </a:lnTo>
                <a:lnTo>
                  <a:pt x="7031" y="37840"/>
                </a:lnTo>
                <a:lnTo>
                  <a:pt x="14226" y="42910"/>
                </a:lnTo>
                <a:lnTo>
                  <a:pt x="22456" y="44831"/>
                </a:lnTo>
                <a:lnTo>
                  <a:pt x="31660" y="42910"/>
                </a:lnTo>
                <a:lnTo>
                  <a:pt x="38774" y="37840"/>
                </a:lnTo>
                <a:lnTo>
                  <a:pt x="43362" y="30662"/>
                </a:lnTo>
                <a:lnTo>
                  <a:pt x="44988" y="22415"/>
                </a:lnTo>
                <a:lnTo>
                  <a:pt x="43362" y="13239"/>
                </a:lnTo>
                <a:lnTo>
                  <a:pt x="38774" y="6164"/>
                </a:lnTo>
                <a:lnTo>
                  <a:pt x="31660" y="1611"/>
                </a:lnTo>
                <a:lnTo>
                  <a:pt x="224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2" name="object 24"/>
          <p:cNvSpPr>
            <a:spLocks/>
          </p:cNvSpPr>
          <p:nvPr/>
        </p:nvSpPr>
        <p:spPr bwMode="auto">
          <a:xfrm>
            <a:off x="5051425" y="3379788"/>
            <a:ext cx="44450" cy="44450"/>
          </a:xfrm>
          <a:custGeom>
            <a:avLst/>
            <a:gdLst>
              <a:gd name="T0" fmla="*/ 22456 w 45085"/>
              <a:gd name="T1" fmla="*/ 0 h 45085"/>
              <a:gd name="T2" fmla="*/ 14226 w 45085"/>
              <a:gd name="T3" fmla="*/ 1611 h 45085"/>
              <a:gd name="T4" fmla="*/ 7031 w 45085"/>
              <a:gd name="T5" fmla="*/ 6164 h 45085"/>
              <a:gd name="T6" fmla="*/ 1935 w 45085"/>
              <a:gd name="T7" fmla="*/ 13239 h 45085"/>
              <a:gd name="T8" fmla="*/ 0 w 45085"/>
              <a:gd name="T9" fmla="*/ 22415 h 45085"/>
              <a:gd name="T10" fmla="*/ 1935 w 45085"/>
              <a:gd name="T11" fmla="*/ 30630 h 45085"/>
              <a:gd name="T12" fmla="*/ 7031 w 45085"/>
              <a:gd name="T13" fmla="*/ 37812 h 45085"/>
              <a:gd name="T14" fmla="*/ 14226 w 45085"/>
              <a:gd name="T15" fmla="*/ 42899 h 45085"/>
              <a:gd name="T16" fmla="*/ 22456 w 45085"/>
              <a:gd name="T17" fmla="*/ 44831 h 45085"/>
              <a:gd name="T18" fmla="*/ 31660 w 45085"/>
              <a:gd name="T19" fmla="*/ 42899 h 45085"/>
              <a:gd name="T20" fmla="*/ 38774 w 45085"/>
              <a:gd name="T21" fmla="*/ 37812 h 45085"/>
              <a:gd name="T22" fmla="*/ 43362 w 45085"/>
              <a:gd name="T23" fmla="*/ 30630 h 45085"/>
              <a:gd name="T24" fmla="*/ 44988 w 45085"/>
              <a:gd name="T25" fmla="*/ 22415 h 45085"/>
              <a:gd name="T26" fmla="*/ 43362 w 45085"/>
              <a:gd name="T27" fmla="*/ 13239 h 45085"/>
              <a:gd name="T28" fmla="*/ 38774 w 45085"/>
              <a:gd name="T29" fmla="*/ 6164 h 45085"/>
              <a:gd name="T30" fmla="*/ 31660 w 45085"/>
              <a:gd name="T31" fmla="*/ 1611 h 45085"/>
              <a:gd name="T32" fmla="*/ 22456 w 45085"/>
              <a:gd name="T33" fmla="*/ 0 h 4508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45085"/>
              <a:gd name="T52" fmla="*/ 0 h 45085"/>
              <a:gd name="T53" fmla="*/ 45085 w 45085"/>
              <a:gd name="T54" fmla="*/ 45085 h 4508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45085" h="45085">
                <a:moveTo>
                  <a:pt x="22456" y="0"/>
                </a:moveTo>
                <a:lnTo>
                  <a:pt x="14226" y="1611"/>
                </a:lnTo>
                <a:lnTo>
                  <a:pt x="7031" y="6164"/>
                </a:lnTo>
                <a:lnTo>
                  <a:pt x="1935" y="13239"/>
                </a:lnTo>
                <a:lnTo>
                  <a:pt x="0" y="22415"/>
                </a:lnTo>
                <a:lnTo>
                  <a:pt x="1935" y="30630"/>
                </a:lnTo>
                <a:lnTo>
                  <a:pt x="7031" y="37812"/>
                </a:lnTo>
                <a:lnTo>
                  <a:pt x="14226" y="42899"/>
                </a:lnTo>
                <a:lnTo>
                  <a:pt x="22456" y="44831"/>
                </a:lnTo>
                <a:lnTo>
                  <a:pt x="31660" y="42899"/>
                </a:lnTo>
                <a:lnTo>
                  <a:pt x="38774" y="37812"/>
                </a:lnTo>
                <a:lnTo>
                  <a:pt x="43362" y="30630"/>
                </a:lnTo>
                <a:lnTo>
                  <a:pt x="44988" y="22415"/>
                </a:lnTo>
                <a:lnTo>
                  <a:pt x="43362" y="13239"/>
                </a:lnTo>
                <a:lnTo>
                  <a:pt x="38774" y="6164"/>
                </a:lnTo>
                <a:lnTo>
                  <a:pt x="31660" y="1611"/>
                </a:lnTo>
                <a:lnTo>
                  <a:pt x="224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3" name="object 25"/>
          <p:cNvSpPr>
            <a:spLocks/>
          </p:cNvSpPr>
          <p:nvPr/>
        </p:nvSpPr>
        <p:spPr bwMode="auto">
          <a:xfrm>
            <a:off x="5051425" y="3457575"/>
            <a:ext cx="44450" cy="46038"/>
          </a:xfrm>
          <a:custGeom>
            <a:avLst/>
            <a:gdLst>
              <a:gd name="T0" fmla="*/ 22456 w 45085"/>
              <a:gd name="T1" fmla="*/ 0 h 45085"/>
              <a:gd name="T2" fmla="*/ 14226 w 45085"/>
              <a:gd name="T3" fmla="*/ 1623 h 45085"/>
              <a:gd name="T4" fmla="*/ 7031 w 45085"/>
              <a:gd name="T5" fmla="*/ 6202 h 45085"/>
              <a:gd name="T6" fmla="*/ 1935 w 45085"/>
              <a:gd name="T7" fmla="*/ 13303 h 45085"/>
              <a:gd name="T8" fmla="*/ 0 w 45085"/>
              <a:gd name="T9" fmla="*/ 22491 h 45085"/>
              <a:gd name="T10" fmla="*/ 1935 w 45085"/>
              <a:gd name="T11" fmla="*/ 30706 h 45085"/>
              <a:gd name="T12" fmla="*/ 7031 w 45085"/>
              <a:gd name="T13" fmla="*/ 37888 h 45085"/>
              <a:gd name="T14" fmla="*/ 14226 w 45085"/>
              <a:gd name="T15" fmla="*/ 42975 h 45085"/>
              <a:gd name="T16" fmla="*/ 22456 w 45085"/>
              <a:gd name="T17" fmla="*/ 44907 h 45085"/>
              <a:gd name="T18" fmla="*/ 31660 w 45085"/>
              <a:gd name="T19" fmla="*/ 42975 h 45085"/>
              <a:gd name="T20" fmla="*/ 38774 w 45085"/>
              <a:gd name="T21" fmla="*/ 37888 h 45085"/>
              <a:gd name="T22" fmla="*/ 43362 w 45085"/>
              <a:gd name="T23" fmla="*/ 30706 h 45085"/>
              <a:gd name="T24" fmla="*/ 44988 w 45085"/>
              <a:gd name="T25" fmla="*/ 22491 h 45085"/>
              <a:gd name="T26" fmla="*/ 43362 w 45085"/>
              <a:gd name="T27" fmla="*/ 13303 h 45085"/>
              <a:gd name="T28" fmla="*/ 38774 w 45085"/>
              <a:gd name="T29" fmla="*/ 6202 h 45085"/>
              <a:gd name="T30" fmla="*/ 31660 w 45085"/>
              <a:gd name="T31" fmla="*/ 1623 h 45085"/>
              <a:gd name="T32" fmla="*/ 22456 w 45085"/>
              <a:gd name="T33" fmla="*/ 0 h 4508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45085"/>
              <a:gd name="T52" fmla="*/ 0 h 45085"/>
              <a:gd name="T53" fmla="*/ 45085 w 45085"/>
              <a:gd name="T54" fmla="*/ 45085 h 4508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45085" h="45085">
                <a:moveTo>
                  <a:pt x="22456" y="0"/>
                </a:moveTo>
                <a:lnTo>
                  <a:pt x="14226" y="1623"/>
                </a:lnTo>
                <a:lnTo>
                  <a:pt x="7031" y="6202"/>
                </a:lnTo>
                <a:lnTo>
                  <a:pt x="1935" y="13303"/>
                </a:lnTo>
                <a:lnTo>
                  <a:pt x="0" y="22491"/>
                </a:lnTo>
                <a:lnTo>
                  <a:pt x="1935" y="30706"/>
                </a:lnTo>
                <a:lnTo>
                  <a:pt x="7031" y="37888"/>
                </a:lnTo>
                <a:lnTo>
                  <a:pt x="14226" y="42975"/>
                </a:lnTo>
                <a:lnTo>
                  <a:pt x="22456" y="44907"/>
                </a:lnTo>
                <a:lnTo>
                  <a:pt x="31660" y="42975"/>
                </a:lnTo>
                <a:lnTo>
                  <a:pt x="38774" y="37888"/>
                </a:lnTo>
                <a:lnTo>
                  <a:pt x="43362" y="30706"/>
                </a:lnTo>
                <a:lnTo>
                  <a:pt x="44988" y="22491"/>
                </a:lnTo>
                <a:lnTo>
                  <a:pt x="43362" y="13303"/>
                </a:lnTo>
                <a:lnTo>
                  <a:pt x="38774" y="6202"/>
                </a:lnTo>
                <a:lnTo>
                  <a:pt x="31660" y="1623"/>
                </a:lnTo>
                <a:lnTo>
                  <a:pt x="224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4" name="object 26"/>
          <p:cNvSpPr>
            <a:spLocks/>
          </p:cNvSpPr>
          <p:nvPr/>
        </p:nvSpPr>
        <p:spPr bwMode="auto">
          <a:xfrm>
            <a:off x="3914775" y="4238625"/>
            <a:ext cx="822325" cy="231775"/>
          </a:xfrm>
          <a:custGeom>
            <a:avLst/>
            <a:gdLst>
              <a:gd name="T0" fmla="*/ 821132 w 821689"/>
              <a:gd name="T1" fmla="*/ 0 h 232410"/>
              <a:gd name="T2" fmla="*/ 0 w 821689"/>
              <a:gd name="T3" fmla="*/ 0 h 232410"/>
              <a:gd name="T4" fmla="*/ 0 w 821689"/>
              <a:gd name="T5" fmla="*/ 74230 h 232410"/>
              <a:gd name="T6" fmla="*/ 20989 w 821689"/>
              <a:gd name="T7" fmla="*/ 124367 h 232410"/>
              <a:gd name="T8" fmla="*/ 79347 w 821689"/>
              <a:gd name="T9" fmla="*/ 167674 h 232410"/>
              <a:gd name="T10" fmla="*/ 120378 w 821689"/>
              <a:gd name="T11" fmla="*/ 185992 h 232410"/>
              <a:gd name="T12" fmla="*/ 168156 w 821689"/>
              <a:gd name="T13" fmla="*/ 201674 h 232410"/>
              <a:gd name="T14" fmla="*/ 221819 w 821689"/>
              <a:gd name="T15" fmla="*/ 214410 h 232410"/>
              <a:gd name="T16" fmla="*/ 280500 w 821689"/>
              <a:gd name="T17" fmla="*/ 223891 h 232410"/>
              <a:gd name="T18" fmla="*/ 343336 w 821689"/>
              <a:gd name="T19" fmla="*/ 229806 h 232410"/>
              <a:gd name="T20" fmla="*/ 409462 w 821689"/>
              <a:gd name="T21" fmla="*/ 231847 h 232410"/>
              <a:gd name="T22" fmla="*/ 476204 w 821689"/>
              <a:gd name="T23" fmla="*/ 229806 h 232410"/>
              <a:gd name="T24" fmla="*/ 539530 w 821689"/>
              <a:gd name="T25" fmla="*/ 223891 h 232410"/>
              <a:gd name="T26" fmla="*/ 598589 w 821689"/>
              <a:gd name="T27" fmla="*/ 214410 h 232410"/>
              <a:gd name="T28" fmla="*/ 652531 w 821689"/>
              <a:gd name="T29" fmla="*/ 201674 h 232410"/>
              <a:gd name="T30" fmla="*/ 700506 w 821689"/>
              <a:gd name="T31" fmla="*/ 185992 h 232410"/>
              <a:gd name="T32" fmla="*/ 741665 w 821689"/>
              <a:gd name="T33" fmla="*/ 167674 h 232410"/>
              <a:gd name="T34" fmla="*/ 775157 w 821689"/>
              <a:gd name="T35" fmla="*/ 147029 h 232410"/>
              <a:gd name="T36" fmla="*/ 815740 w 821689"/>
              <a:gd name="T37" fmla="*/ 99997 h 232410"/>
              <a:gd name="T38" fmla="*/ 821132 w 821689"/>
              <a:gd name="T39" fmla="*/ 74230 h 232410"/>
              <a:gd name="T40" fmla="*/ 821132 w 821689"/>
              <a:gd name="T41" fmla="*/ 0 h 23241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821689"/>
              <a:gd name="T64" fmla="*/ 0 h 232410"/>
              <a:gd name="T65" fmla="*/ 821689 w 821689"/>
              <a:gd name="T66" fmla="*/ 232410 h 23241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821689" h="232410">
                <a:moveTo>
                  <a:pt x="821132" y="0"/>
                </a:moveTo>
                <a:lnTo>
                  <a:pt x="0" y="0"/>
                </a:lnTo>
                <a:lnTo>
                  <a:pt x="0" y="74230"/>
                </a:lnTo>
                <a:lnTo>
                  <a:pt x="20989" y="124367"/>
                </a:lnTo>
                <a:lnTo>
                  <a:pt x="79347" y="167674"/>
                </a:lnTo>
                <a:lnTo>
                  <a:pt x="120378" y="185992"/>
                </a:lnTo>
                <a:lnTo>
                  <a:pt x="168156" y="201674"/>
                </a:lnTo>
                <a:lnTo>
                  <a:pt x="221819" y="214410"/>
                </a:lnTo>
                <a:lnTo>
                  <a:pt x="280500" y="223891"/>
                </a:lnTo>
                <a:lnTo>
                  <a:pt x="343336" y="229806"/>
                </a:lnTo>
                <a:lnTo>
                  <a:pt x="409462" y="231847"/>
                </a:lnTo>
                <a:lnTo>
                  <a:pt x="476204" y="229806"/>
                </a:lnTo>
                <a:lnTo>
                  <a:pt x="539530" y="223891"/>
                </a:lnTo>
                <a:lnTo>
                  <a:pt x="598589" y="214410"/>
                </a:lnTo>
                <a:lnTo>
                  <a:pt x="652531" y="201674"/>
                </a:lnTo>
                <a:lnTo>
                  <a:pt x="700506" y="185992"/>
                </a:lnTo>
                <a:lnTo>
                  <a:pt x="741665" y="167674"/>
                </a:lnTo>
                <a:lnTo>
                  <a:pt x="775157" y="147029"/>
                </a:lnTo>
                <a:lnTo>
                  <a:pt x="815740" y="99997"/>
                </a:lnTo>
                <a:lnTo>
                  <a:pt x="821132" y="74230"/>
                </a:lnTo>
                <a:lnTo>
                  <a:pt x="82113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5" name="object 27"/>
          <p:cNvSpPr>
            <a:spLocks/>
          </p:cNvSpPr>
          <p:nvPr/>
        </p:nvSpPr>
        <p:spPr bwMode="auto">
          <a:xfrm>
            <a:off x="3914775" y="4238625"/>
            <a:ext cx="822325" cy="231775"/>
          </a:xfrm>
          <a:custGeom>
            <a:avLst/>
            <a:gdLst>
              <a:gd name="T0" fmla="*/ 0 w 821689"/>
              <a:gd name="T1" fmla="*/ 0 h 232410"/>
              <a:gd name="T2" fmla="*/ 0 w 821689"/>
              <a:gd name="T3" fmla="*/ 42914 h 232410"/>
              <a:gd name="T4" fmla="*/ 0 w 821689"/>
              <a:gd name="T5" fmla="*/ 64951 h 232410"/>
              <a:gd name="T6" fmla="*/ 0 w 821689"/>
              <a:gd name="T7" fmla="*/ 73070 h 232410"/>
              <a:gd name="T8" fmla="*/ 0 w 821689"/>
              <a:gd name="T9" fmla="*/ 74230 h 232410"/>
              <a:gd name="T10" fmla="*/ 5391 w 821689"/>
              <a:gd name="T11" fmla="*/ 99997 h 232410"/>
              <a:gd name="T12" fmla="*/ 45929 w 821689"/>
              <a:gd name="T13" fmla="*/ 147029 h 232410"/>
              <a:gd name="T14" fmla="*/ 79347 w 821689"/>
              <a:gd name="T15" fmla="*/ 167674 h 232410"/>
              <a:gd name="T16" fmla="*/ 120378 w 821689"/>
              <a:gd name="T17" fmla="*/ 185992 h 232410"/>
              <a:gd name="T18" fmla="*/ 168156 w 821689"/>
              <a:gd name="T19" fmla="*/ 201674 h 232410"/>
              <a:gd name="T20" fmla="*/ 221819 w 821689"/>
              <a:gd name="T21" fmla="*/ 214410 h 232410"/>
              <a:gd name="T22" fmla="*/ 280500 w 821689"/>
              <a:gd name="T23" fmla="*/ 223891 h 232410"/>
              <a:gd name="T24" fmla="*/ 343336 w 821689"/>
              <a:gd name="T25" fmla="*/ 229806 h 232410"/>
              <a:gd name="T26" fmla="*/ 409462 w 821689"/>
              <a:gd name="T27" fmla="*/ 231847 h 232410"/>
              <a:gd name="T28" fmla="*/ 476204 w 821689"/>
              <a:gd name="T29" fmla="*/ 229806 h 232410"/>
              <a:gd name="T30" fmla="*/ 539530 w 821689"/>
              <a:gd name="T31" fmla="*/ 223891 h 232410"/>
              <a:gd name="T32" fmla="*/ 598589 w 821689"/>
              <a:gd name="T33" fmla="*/ 214410 h 232410"/>
              <a:gd name="T34" fmla="*/ 652531 w 821689"/>
              <a:gd name="T35" fmla="*/ 201674 h 232410"/>
              <a:gd name="T36" fmla="*/ 700506 w 821689"/>
              <a:gd name="T37" fmla="*/ 185992 h 232410"/>
              <a:gd name="T38" fmla="*/ 741665 w 821689"/>
              <a:gd name="T39" fmla="*/ 167674 h 232410"/>
              <a:gd name="T40" fmla="*/ 775157 w 821689"/>
              <a:gd name="T41" fmla="*/ 147029 h 232410"/>
              <a:gd name="T42" fmla="*/ 815740 w 821689"/>
              <a:gd name="T43" fmla="*/ 99997 h 232410"/>
              <a:gd name="T44" fmla="*/ 821132 w 821689"/>
              <a:gd name="T45" fmla="*/ 74230 h 232410"/>
              <a:gd name="T46" fmla="*/ 821132 w 821689"/>
              <a:gd name="T47" fmla="*/ 31315 h 232410"/>
              <a:gd name="T48" fmla="*/ 821132 w 821689"/>
              <a:gd name="T49" fmla="*/ 9278 h 232410"/>
              <a:gd name="T50" fmla="*/ 821132 w 821689"/>
              <a:gd name="T51" fmla="*/ 1159 h 232410"/>
              <a:gd name="T52" fmla="*/ 821132 w 821689"/>
              <a:gd name="T53" fmla="*/ 0 h 23241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821689"/>
              <a:gd name="T82" fmla="*/ 0 h 232410"/>
              <a:gd name="T83" fmla="*/ 821689 w 821689"/>
              <a:gd name="T84" fmla="*/ 232410 h 232410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821689" h="232410">
                <a:moveTo>
                  <a:pt x="0" y="0"/>
                </a:moveTo>
                <a:lnTo>
                  <a:pt x="0" y="42914"/>
                </a:lnTo>
                <a:lnTo>
                  <a:pt x="0" y="64951"/>
                </a:lnTo>
                <a:lnTo>
                  <a:pt x="0" y="73070"/>
                </a:lnTo>
                <a:lnTo>
                  <a:pt x="0" y="74230"/>
                </a:lnTo>
                <a:lnTo>
                  <a:pt x="5391" y="99997"/>
                </a:lnTo>
                <a:lnTo>
                  <a:pt x="45929" y="147029"/>
                </a:lnTo>
                <a:lnTo>
                  <a:pt x="79347" y="167674"/>
                </a:lnTo>
                <a:lnTo>
                  <a:pt x="120378" y="185992"/>
                </a:lnTo>
                <a:lnTo>
                  <a:pt x="168156" y="201674"/>
                </a:lnTo>
                <a:lnTo>
                  <a:pt x="221819" y="214410"/>
                </a:lnTo>
                <a:lnTo>
                  <a:pt x="280500" y="223891"/>
                </a:lnTo>
                <a:lnTo>
                  <a:pt x="343336" y="229806"/>
                </a:lnTo>
                <a:lnTo>
                  <a:pt x="409462" y="231847"/>
                </a:lnTo>
                <a:lnTo>
                  <a:pt x="476204" y="229806"/>
                </a:lnTo>
                <a:lnTo>
                  <a:pt x="539530" y="223891"/>
                </a:lnTo>
                <a:lnTo>
                  <a:pt x="598589" y="214410"/>
                </a:lnTo>
                <a:lnTo>
                  <a:pt x="652531" y="201674"/>
                </a:lnTo>
                <a:lnTo>
                  <a:pt x="700506" y="185992"/>
                </a:lnTo>
                <a:lnTo>
                  <a:pt x="741665" y="167674"/>
                </a:lnTo>
                <a:lnTo>
                  <a:pt x="775157" y="147029"/>
                </a:lnTo>
                <a:lnTo>
                  <a:pt x="815740" y="99997"/>
                </a:lnTo>
                <a:lnTo>
                  <a:pt x="821132" y="74230"/>
                </a:lnTo>
                <a:lnTo>
                  <a:pt x="821132" y="31315"/>
                </a:lnTo>
                <a:lnTo>
                  <a:pt x="821132" y="9278"/>
                </a:lnTo>
                <a:lnTo>
                  <a:pt x="821132" y="1159"/>
                </a:lnTo>
                <a:lnTo>
                  <a:pt x="821132" y="0"/>
                </a:lnTo>
              </a:path>
            </a:pathLst>
          </a:custGeom>
          <a:noFill/>
          <a:ln w="89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6" name="object 28"/>
          <p:cNvSpPr>
            <a:spLocks/>
          </p:cNvSpPr>
          <p:nvPr/>
        </p:nvSpPr>
        <p:spPr bwMode="auto">
          <a:xfrm>
            <a:off x="3914775" y="4081463"/>
            <a:ext cx="822325" cy="315912"/>
          </a:xfrm>
          <a:custGeom>
            <a:avLst/>
            <a:gdLst>
              <a:gd name="T0" fmla="*/ 409462 w 821689"/>
              <a:gd name="T1" fmla="*/ 0 h 315595"/>
              <a:gd name="T2" fmla="*/ 343336 w 821689"/>
              <a:gd name="T3" fmla="*/ 2100 h 315595"/>
              <a:gd name="T4" fmla="*/ 280500 w 821689"/>
              <a:gd name="T5" fmla="*/ 8169 h 315595"/>
              <a:gd name="T6" fmla="*/ 221819 w 821689"/>
              <a:gd name="T7" fmla="*/ 17854 h 315595"/>
              <a:gd name="T8" fmla="*/ 168156 w 821689"/>
              <a:gd name="T9" fmla="*/ 30805 h 315595"/>
              <a:gd name="T10" fmla="*/ 120378 w 821689"/>
              <a:gd name="T11" fmla="*/ 46671 h 315595"/>
              <a:gd name="T12" fmla="*/ 79347 w 821689"/>
              <a:gd name="T13" fmla="*/ 65100 h 315595"/>
              <a:gd name="T14" fmla="*/ 45929 w 821689"/>
              <a:gd name="T15" fmla="*/ 85741 h 315595"/>
              <a:gd name="T16" fmla="*/ 5391 w 821689"/>
              <a:gd name="T17" fmla="*/ 132255 h 315595"/>
              <a:gd name="T18" fmla="*/ 0 w 821689"/>
              <a:gd name="T19" fmla="*/ 157427 h 315595"/>
              <a:gd name="T20" fmla="*/ 5391 w 821689"/>
              <a:gd name="T21" fmla="*/ 183194 h 315595"/>
              <a:gd name="T22" fmla="*/ 45929 w 821689"/>
              <a:gd name="T23" fmla="*/ 230226 h 315595"/>
              <a:gd name="T24" fmla="*/ 79347 w 821689"/>
              <a:gd name="T25" fmla="*/ 250871 h 315595"/>
              <a:gd name="T26" fmla="*/ 120378 w 821689"/>
              <a:gd name="T27" fmla="*/ 269189 h 315595"/>
              <a:gd name="T28" fmla="*/ 168156 w 821689"/>
              <a:gd name="T29" fmla="*/ 284871 h 315595"/>
              <a:gd name="T30" fmla="*/ 221819 w 821689"/>
              <a:gd name="T31" fmla="*/ 297607 h 315595"/>
              <a:gd name="T32" fmla="*/ 280500 w 821689"/>
              <a:gd name="T33" fmla="*/ 307088 h 315595"/>
              <a:gd name="T34" fmla="*/ 343336 w 821689"/>
              <a:gd name="T35" fmla="*/ 313003 h 315595"/>
              <a:gd name="T36" fmla="*/ 409462 w 821689"/>
              <a:gd name="T37" fmla="*/ 315044 h 315595"/>
              <a:gd name="T38" fmla="*/ 476204 w 821689"/>
              <a:gd name="T39" fmla="*/ 313003 h 315595"/>
              <a:gd name="T40" fmla="*/ 539530 w 821689"/>
              <a:gd name="T41" fmla="*/ 307088 h 315595"/>
              <a:gd name="T42" fmla="*/ 598589 w 821689"/>
              <a:gd name="T43" fmla="*/ 297607 h 315595"/>
              <a:gd name="T44" fmla="*/ 652531 w 821689"/>
              <a:gd name="T45" fmla="*/ 284871 h 315595"/>
              <a:gd name="T46" fmla="*/ 700506 w 821689"/>
              <a:gd name="T47" fmla="*/ 269189 h 315595"/>
              <a:gd name="T48" fmla="*/ 741665 w 821689"/>
              <a:gd name="T49" fmla="*/ 250871 h 315595"/>
              <a:gd name="T50" fmla="*/ 775157 w 821689"/>
              <a:gd name="T51" fmla="*/ 230226 h 315595"/>
              <a:gd name="T52" fmla="*/ 815740 w 821689"/>
              <a:gd name="T53" fmla="*/ 183194 h 315595"/>
              <a:gd name="T54" fmla="*/ 821132 w 821689"/>
              <a:gd name="T55" fmla="*/ 157427 h 315595"/>
              <a:gd name="T56" fmla="*/ 815740 w 821689"/>
              <a:gd name="T57" fmla="*/ 132255 h 315595"/>
              <a:gd name="T58" fmla="*/ 775157 w 821689"/>
              <a:gd name="T59" fmla="*/ 85741 h 315595"/>
              <a:gd name="T60" fmla="*/ 741665 w 821689"/>
              <a:gd name="T61" fmla="*/ 65100 h 315595"/>
              <a:gd name="T62" fmla="*/ 700506 w 821689"/>
              <a:gd name="T63" fmla="*/ 46671 h 315595"/>
              <a:gd name="T64" fmla="*/ 652531 w 821689"/>
              <a:gd name="T65" fmla="*/ 30805 h 315595"/>
              <a:gd name="T66" fmla="*/ 598589 w 821689"/>
              <a:gd name="T67" fmla="*/ 17854 h 315595"/>
              <a:gd name="T68" fmla="*/ 539530 w 821689"/>
              <a:gd name="T69" fmla="*/ 8169 h 315595"/>
              <a:gd name="T70" fmla="*/ 476204 w 821689"/>
              <a:gd name="T71" fmla="*/ 2100 h 315595"/>
              <a:gd name="T72" fmla="*/ 409462 w 821689"/>
              <a:gd name="T73" fmla="*/ 0 h 31559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21689"/>
              <a:gd name="T112" fmla="*/ 0 h 315595"/>
              <a:gd name="T113" fmla="*/ 821689 w 821689"/>
              <a:gd name="T114" fmla="*/ 315595 h 31559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21689" h="315595">
                <a:moveTo>
                  <a:pt x="409462" y="0"/>
                </a:moveTo>
                <a:lnTo>
                  <a:pt x="343336" y="2100"/>
                </a:lnTo>
                <a:lnTo>
                  <a:pt x="280500" y="8169"/>
                </a:lnTo>
                <a:lnTo>
                  <a:pt x="221819" y="17854"/>
                </a:lnTo>
                <a:lnTo>
                  <a:pt x="168156" y="30805"/>
                </a:lnTo>
                <a:lnTo>
                  <a:pt x="120378" y="46671"/>
                </a:lnTo>
                <a:lnTo>
                  <a:pt x="79347" y="65100"/>
                </a:lnTo>
                <a:lnTo>
                  <a:pt x="45929" y="85741"/>
                </a:lnTo>
                <a:lnTo>
                  <a:pt x="5391" y="132255"/>
                </a:lnTo>
                <a:lnTo>
                  <a:pt x="0" y="157427"/>
                </a:lnTo>
                <a:lnTo>
                  <a:pt x="5391" y="183194"/>
                </a:lnTo>
                <a:lnTo>
                  <a:pt x="45929" y="230226"/>
                </a:lnTo>
                <a:lnTo>
                  <a:pt x="79347" y="250871"/>
                </a:lnTo>
                <a:lnTo>
                  <a:pt x="120378" y="269189"/>
                </a:lnTo>
                <a:lnTo>
                  <a:pt x="168156" y="284871"/>
                </a:lnTo>
                <a:lnTo>
                  <a:pt x="221819" y="297607"/>
                </a:lnTo>
                <a:lnTo>
                  <a:pt x="280500" y="307088"/>
                </a:lnTo>
                <a:lnTo>
                  <a:pt x="343336" y="313003"/>
                </a:lnTo>
                <a:lnTo>
                  <a:pt x="409462" y="315044"/>
                </a:lnTo>
                <a:lnTo>
                  <a:pt x="476204" y="313003"/>
                </a:lnTo>
                <a:lnTo>
                  <a:pt x="539530" y="307088"/>
                </a:lnTo>
                <a:lnTo>
                  <a:pt x="598589" y="297607"/>
                </a:lnTo>
                <a:lnTo>
                  <a:pt x="652531" y="284871"/>
                </a:lnTo>
                <a:lnTo>
                  <a:pt x="700506" y="269189"/>
                </a:lnTo>
                <a:lnTo>
                  <a:pt x="741665" y="250871"/>
                </a:lnTo>
                <a:lnTo>
                  <a:pt x="775157" y="230226"/>
                </a:lnTo>
                <a:lnTo>
                  <a:pt x="815740" y="183194"/>
                </a:lnTo>
                <a:lnTo>
                  <a:pt x="821132" y="157427"/>
                </a:lnTo>
                <a:lnTo>
                  <a:pt x="815740" y="132255"/>
                </a:lnTo>
                <a:lnTo>
                  <a:pt x="775157" y="85741"/>
                </a:lnTo>
                <a:lnTo>
                  <a:pt x="741665" y="65100"/>
                </a:lnTo>
                <a:lnTo>
                  <a:pt x="700506" y="46671"/>
                </a:lnTo>
                <a:lnTo>
                  <a:pt x="652531" y="30805"/>
                </a:lnTo>
                <a:lnTo>
                  <a:pt x="598589" y="17854"/>
                </a:lnTo>
                <a:lnTo>
                  <a:pt x="539530" y="8169"/>
                </a:lnTo>
                <a:lnTo>
                  <a:pt x="476204" y="2100"/>
                </a:lnTo>
                <a:lnTo>
                  <a:pt x="409462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7" name="object 29"/>
          <p:cNvSpPr>
            <a:spLocks/>
          </p:cNvSpPr>
          <p:nvPr/>
        </p:nvSpPr>
        <p:spPr bwMode="auto">
          <a:xfrm>
            <a:off x="3914775" y="4081463"/>
            <a:ext cx="822325" cy="315912"/>
          </a:xfrm>
          <a:custGeom>
            <a:avLst/>
            <a:gdLst>
              <a:gd name="T0" fmla="*/ 821132 w 821689"/>
              <a:gd name="T1" fmla="*/ 157427 h 315595"/>
              <a:gd name="T2" fmla="*/ 800132 w 821689"/>
              <a:gd name="T3" fmla="*/ 207564 h 315595"/>
              <a:gd name="T4" fmla="*/ 741665 w 821689"/>
              <a:gd name="T5" fmla="*/ 250871 h 315595"/>
              <a:gd name="T6" fmla="*/ 700506 w 821689"/>
              <a:gd name="T7" fmla="*/ 269189 h 315595"/>
              <a:gd name="T8" fmla="*/ 652531 w 821689"/>
              <a:gd name="T9" fmla="*/ 284871 h 315595"/>
              <a:gd name="T10" fmla="*/ 598589 w 821689"/>
              <a:gd name="T11" fmla="*/ 297607 h 315595"/>
              <a:gd name="T12" fmla="*/ 539530 w 821689"/>
              <a:gd name="T13" fmla="*/ 307088 h 315595"/>
              <a:gd name="T14" fmla="*/ 476204 w 821689"/>
              <a:gd name="T15" fmla="*/ 313003 h 315595"/>
              <a:gd name="T16" fmla="*/ 409462 w 821689"/>
              <a:gd name="T17" fmla="*/ 315044 h 315595"/>
              <a:gd name="T18" fmla="*/ 343336 w 821689"/>
              <a:gd name="T19" fmla="*/ 313003 h 315595"/>
              <a:gd name="T20" fmla="*/ 280500 w 821689"/>
              <a:gd name="T21" fmla="*/ 307088 h 315595"/>
              <a:gd name="T22" fmla="*/ 221819 w 821689"/>
              <a:gd name="T23" fmla="*/ 297607 h 315595"/>
              <a:gd name="T24" fmla="*/ 168156 w 821689"/>
              <a:gd name="T25" fmla="*/ 284871 h 315595"/>
              <a:gd name="T26" fmla="*/ 120378 w 821689"/>
              <a:gd name="T27" fmla="*/ 269189 h 315595"/>
              <a:gd name="T28" fmla="*/ 79347 w 821689"/>
              <a:gd name="T29" fmla="*/ 250871 h 315595"/>
              <a:gd name="T30" fmla="*/ 45929 w 821689"/>
              <a:gd name="T31" fmla="*/ 230226 h 315595"/>
              <a:gd name="T32" fmla="*/ 5391 w 821689"/>
              <a:gd name="T33" fmla="*/ 183194 h 315595"/>
              <a:gd name="T34" fmla="*/ 0 w 821689"/>
              <a:gd name="T35" fmla="*/ 157427 h 315595"/>
              <a:gd name="T36" fmla="*/ 5391 w 821689"/>
              <a:gd name="T37" fmla="*/ 132255 h 315595"/>
              <a:gd name="T38" fmla="*/ 45929 w 821689"/>
              <a:gd name="T39" fmla="*/ 85741 h 315595"/>
              <a:gd name="T40" fmla="*/ 79347 w 821689"/>
              <a:gd name="T41" fmla="*/ 65100 h 315595"/>
              <a:gd name="T42" fmla="*/ 120378 w 821689"/>
              <a:gd name="T43" fmla="*/ 46671 h 315595"/>
              <a:gd name="T44" fmla="*/ 168156 w 821689"/>
              <a:gd name="T45" fmla="*/ 30805 h 315595"/>
              <a:gd name="T46" fmla="*/ 221819 w 821689"/>
              <a:gd name="T47" fmla="*/ 17854 h 315595"/>
              <a:gd name="T48" fmla="*/ 280500 w 821689"/>
              <a:gd name="T49" fmla="*/ 8169 h 315595"/>
              <a:gd name="T50" fmla="*/ 343336 w 821689"/>
              <a:gd name="T51" fmla="*/ 2100 h 315595"/>
              <a:gd name="T52" fmla="*/ 409462 w 821689"/>
              <a:gd name="T53" fmla="*/ 0 h 315595"/>
              <a:gd name="T54" fmla="*/ 476204 w 821689"/>
              <a:gd name="T55" fmla="*/ 2100 h 315595"/>
              <a:gd name="T56" fmla="*/ 539530 w 821689"/>
              <a:gd name="T57" fmla="*/ 8169 h 315595"/>
              <a:gd name="T58" fmla="*/ 598589 w 821689"/>
              <a:gd name="T59" fmla="*/ 17854 h 315595"/>
              <a:gd name="T60" fmla="*/ 652531 w 821689"/>
              <a:gd name="T61" fmla="*/ 30805 h 315595"/>
              <a:gd name="T62" fmla="*/ 700506 w 821689"/>
              <a:gd name="T63" fmla="*/ 46671 h 315595"/>
              <a:gd name="T64" fmla="*/ 741665 w 821689"/>
              <a:gd name="T65" fmla="*/ 65100 h 315595"/>
              <a:gd name="T66" fmla="*/ 775157 w 821689"/>
              <a:gd name="T67" fmla="*/ 85741 h 315595"/>
              <a:gd name="T68" fmla="*/ 815740 w 821689"/>
              <a:gd name="T69" fmla="*/ 132255 h 315595"/>
              <a:gd name="T70" fmla="*/ 821132 w 821689"/>
              <a:gd name="T71" fmla="*/ 157427 h 31559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821689"/>
              <a:gd name="T109" fmla="*/ 0 h 315595"/>
              <a:gd name="T110" fmla="*/ 821689 w 821689"/>
              <a:gd name="T111" fmla="*/ 315595 h 315595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821689" h="315595">
                <a:moveTo>
                  <a:pt x="821132" y="157427"/>
                </a:moveTo>
                <a:lnTo>
                  <a:pt x="800132" y="207564"/>
                </a:lnTo>
                <a:lnTo>
                  <a:pt x="741665" y="250871"/>
                </a:lnTo>
                <a:lnTo>
                  <a:pt x="700506" y="269189"/>
                </a:lnTo>
                <a:lnTo>
                  <a:pt x="652531" y="284871"/>
                </a:lnTo>
                <a:lnTo>
                  <a:pt x="598589" y="297607"/>
                </a:lnTo>
                <a:lnTo>
                  <a:pt x="539530" y="307088"/>
                </a:lnTo>
                <a:lnTo>
                  <a:pt x="476204" y="313003"/>
                </a:lnTo>
                <a:lnTo>
                  <a:pt x="409462" y="315044"/>
                </a:lnTo>
                <a:lnTo>
                  <a:pt x="343336" y="313003"/>
                </a:lnTo>
                <a:lnTo>
                  <a:pt x="280500" y="307088"/>
                </a:lnTo>
                <a:lnTo>
                  <a:pt x="221819" y="297607"/>
                </a:lnTo>
                <a:lnTo>
                  <a:pt x="168156" y="284871"/>
                </a:lnTo>
                <a:lnTo>
                  <a:pt x="120378" y="269189"/>
                </a:lnTo>
                <a:lnTo>
                  <a:pt x="79347" y="250871"/>
                </a:lnTo>
                <a:lnTo>
                  <a:pt x="45929" y="230226"/>
                </a:lnTo>
                <a:lnTo>
                  <a:pt x="5391" y="183194"/>
                </a:lnTo>
                <a:lnTo>
                  <a:pt x="0" y="157427"/>
                </a:lnTo>
                <a:lnTo>
                  <a:pt x="5391" y="132255"/>
                </a:lnTo>
                <a:lnTo>
                  <a:pt x="45929" y="85741"/>
                </a:lnTo>
                <a:lnTo>
                  <a:pt x="79347" y="65100"/>
                </a:lnTo>
                <a:lnTo>
                  <a:pt x="120378" y="46671"/>
                </a:lnTo>
                <a:lnTo>
                  <a:pt x="168156" y="30805"/>
                </a:lnTo>
                <a:lnTo>
                  <a:pt x="221819" y="17854"/>
                </a:lnTo>
                <a:lnTo>
                  <a:pt x="280500" y="8169"/>
                </a:lnTo>
                <a:lnTo>
                  <a:pt x="343336" y="2100"/>
                </a:lnTo>
                <a:lnTo>
                  <a:pt x="409462" y="0"/>
                </a:lnTo>
                <a:lnTo>
                  <a:pt x="476204" y="2100"/>
                </a:lnTo>
                <a:lnTo>
                  <a:pt x="539530" y="8169"/>
                </a:lnTo>
                <a:lnTo>
                  <a:pt x="598589" y="17854"/>
                </a:lnTo>
                <a:lnTo>
                  <a:pt x="652531" y="30805"/>
                </a:lnTo>
                <a:lnTo>
                  <a:pt x="700506" y="46671"/>
                </a:lnTo>
                <a:lnTo>
                  <a:pt x="741665" y="65100"/>
                </a:lnTo>
                <a:lnTo>
                  <a:pt x="775157" y="85741"/>
                </a:lnTo>
                <a:lnTo>
                  <a:pt x="815740" y="132255"/>
                </a:lnTo>
                <a:lnTo>
                  <a:pt x="821132" y="157427"/>
                </a:lnTo>
                <a:close/>
              </a:path>
            </a:pathLst>
          </a:custGeom>
          <a:noFill/>
          <a:ln w="897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8" name="object 30"/>
          <p:cNvSpPr>
            <a:spLocks/>
          </p:cNvSpPr>
          <p:nvPr/>
        </p:nvSpPr>
        <p:spPr bwMode="auto">
          <a:xfrm>
            <a:off x="4121150" y="4170363"/>
            <a:ext cx="407988" cy="138112"/>
          </a:xfrm>
          <a:custGeom>
            <a:avLst/>
            <a:gdLst>
              <a:gd name="T0" fmla="*/ 407178 w 407670"/>
              <a:gd name="T1" fmla="*/ 137237 h 137795"/>
              <a:gd name="T2" fmla="*/ 0 w 407670"/>
              <a:gd name="T3" fmla="*/ 0 h 137795"/>
              <a:gd name="T4" fmla="*/ 0 60000 65536"/>
              <a:gd name="T5" fmla="*/ 0 60000 65536"/>
              <a:gd name="T6" fmla="*/ 0 w 407670"/>
              <a:gd name="T7" fmla="*/ 0 h 137795"/>
              <a:gd name="T8" fmla="*/ 407670 w 407670"/>
              <a:gd name="T9" fmla="*/ 137795 h 13779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7670" h="137795">
                <a:moveTo>
                  <a:pt x="407178" y="137237"/>
                </a:moveTo>
                <a:lnTo>
                  <a:pt x="0" y="0"/>
                </a:lnTo>
              </a:path>
            </a:pathLst>
          </a:custGeom>
          <a:noFill/>
          <a:ln w="1795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9" name="object 31"/>
          <p:cNvSpPr>
            <a:spLocks/>
          </p:cNvSpPr>
          <p:nvPr/>
        </p:nvSpPr>
        <p:spPr bwMode="auto">
          <a:xfrm>
            <a:off x="4121150" y="4170363"/>
            <a:ext cx="407988" cy="138112"/>
          </a:xfrm>
          <a:custGeom>
            <a:avLst/>
            <a:gdLst>
              <a:gd name="T0" fmla="*/ 407178 w 407670"/>
              <a:gd name="T1" fmla="*/ 0 h 137795"/>
              <a:gd name="T2" fmla="*/ 0 w 407670"/>
              <a:gd name="T3" fmla="*/ 137237 h 137795"/>
              <a:gd name="T4" fmla="*/ 0 60000 65536"/>
              <a:gd name="T5" fmla="*/ 0 60000 65536"/>
              <a:gd name="T6" fmla="*/ 0 w 407670"/>
              <a:gd name="T7" fmla="*/ 0 h 137795"/>
              <a:gd name="T8" fmla="*/ 407670 w 407670"/>
              <a:gd name="T9" fmla="*/ 137795 h 13779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7670" h="137795">
                <a:moveTo>
                  <a:pt x="407178" y="0"/>
                </a:moveTo>
                <a:lnTo>
                  <a:pt x="0" y="137237"/>
                </a:lnTo>
              </a:path>
            </a:pathLst>
          </a:custGeom>
          <a:noFill/>
          <a:ln w="1795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0" name="object 32"/>
          <p:cNvSpPr txBox="1">
            <a:spLocks noChangeArrowheads="1"/>
          </p:cNvSpPr>
          <p:nvPr/>
        </p:nvSpPr>
        <p:spPr bwMode="auto">
          <a:xfrm>
            <a:off x="6507163" y="2278063"/>
            <a:ext cx="1900237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700" b="1">
                <a:solidFill>
                  <a:srgbClr val="EB008B"/>
                </a:solidFill>
                <a:latin typeface="Times New Roman" pitchFamily="18" charset="0"/>
                <a:cs typeface="Times New Roman" pitchFamily="18" charset="0"/>
              </a:rPr>
              <a:t>Legend</a:t>
            </a:r>
            <a:endParaRPr lang="th-TH" sz="17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1738"/>
              </a:lnSpc>
              <a:spcBef>
                <a:spcPts val="263"/>
              </a:spcBef>
            </a:pPr>
            <a:r>
              <a:rPr lang="th-TH" sz="1400">
                <a:latin typeface="Times New Roman" pitchFamily="18" charset="0"/>
                <a:cs typeface="Times New Roman" pitchFamily="18" charset="0"/>
              </a:rPr>
              <a:t>SA: Source address</a:t>
            </a:r>
          </a:p>
          <a:p>
            <a:pPr marL="12700">
              <a:lnSpc>
                <a:spcPts val="1738"/>
              </a:lnSpc>
              <a:spcBef>
                <a:spcPts val="50"/>
              </a:spcBef>
            </a:pPr>
            <a:r>
              <a:rPr lang="th-TH" sz="1400">
                <a:latin typeface="Times New Roman" pitchFamily="18" charset="0"/>
                <a:cs typeface="Times New Roman" pitchFamily="18" charset="0"/>
              </a:rPr>
              <a:t>DA: Destination address  L1, L2: Labels</a:t>
            </a:r>
          </a:p>
        </p:txBody>
      </p:sp>
      <p:sp>
        <p:nvSpPr>
          <p:cNvPr id="25651" name="object 33"/>
          <p:cNvSpPr>
            <a:spLocks/>
          </p:cNvSpPr>
          <p:nvPr/>
        </p:nvSpPr>
        <p:spPr bwMode="auto">
          <a:xfrm>
            <a:off x="6475413" y="2551113"/>
            <a:ext cx="1974850" cy="703262"/>
          </a:xfrm>
          <a:custGeom>
            <a:avLst/>
            <a:gdLst>
              <a:gd name="T0" fmla="*/ 1975376 w 1975484"/>
              <a:gd name="T1" fmla="*/ 566701 h 702310"/>
              <a:gd name="T2" fmla="*/ 1968473 w 1975484"/>
              <a:gd name="T3" fmla="*/ 609251 h 702310"/>
              <a:gd name="T4" fmla="*/ 1949270 w 1975484"/>
              <a:gd name="T5" fmla="*/ 646301 h 702310"/>
              <a:gd name="T6" fmla="*/ 1920031 w 1975484"/>
              <a:gd name="T7" fmla="*/ 675578 h 702310"/>
              <a:gd name="T8" fmla="*/ 1883016 w 1975484"/>
              <a:gd name="T9" fmla="*/ 694811 h 702310"/>
              <a:gd name="T10" fmla="*/ 1840487 w 1975484"/>
              <a:gd name="T11" fmla="*/ 701727 h 702310"/>
              <a:gd name="T12" fmla="*/ 854526 w 1975484"/>
              <a:gd name="T13" fmla="*/ 701727 h 702310"/>
              <a:gd name="T14" fmla="*/ 348221 w 1975484"/>
              <a:gd name="T15" fmla="*/ 701727 h 702310"/>
              <a:gd name="T16" fmla="*/ 161688 w 1975484"/>
              <a:gd name="T17" fmla="*/ 701727 h 702310"/>
              <a:gd name="T18" fmla="*/ 135041 w 1975484"/>
              <a:gd name="T19" fmla="*/ 701727 h 702310"/>
              <a:gd name="T20" fmla="*/ 92525 w 1975484"/>
              <a:gd name="T21" fmla="*/ 694811 h 702310"/>
              <a:gd name="T22" fmla="*/ 55476 w 1975484"/>
              <a:gd name="T23" fmla="*/ 675578 h 702310"/>
              <a:gd name="T24" fmla="*/ 26181 w 1975484"/>
              <a:gd name="T25" fmla="*/ 646301 h 702310"/>
              <a:gd name="T26" fmla="*/ 6926 w 1975484"/>
              <a:gd name="T27" fmla="*/ 609251 h 702310"/>
              <a:gd name="T28" fmla="*/ 0 w 1975484"/>
              <a:gd name="T29" fmla="*/ 566701 h 702310"/>
              <a:gd name="T30" fmla="*/ 0 w 1975484"/>
              <a:gd name="T31" fmla="*/ 317139 h 702310"/>
              <a:gd name="T32" fmla="*/ 0 w 1975484"/>
              <a:gd name="T33" fmla="*/ 188985 h 702310"/>
              <a:gd name="T34" fmla="*/ 0 w 1975484"/>
              <a:gd name="T35" fmla="*/ 141771 h 702310"/>
              <a:gd name="T36" fmla="*/ 0 w 1975484"/>
              <a:gd name="T37" fmla="*/ 135026 h 702310"/>
              <a:gd name="T38" fmla="*/ 6926 w 1975484"/>
              <a:gd name="T39" fmla="*/ 92476 h 702310"/>
              <a:gd name="T40" fmla="*/ 26181 w 1975484"/>
              <a:gd name="T41" fmla="*/ 55426 h 702310"/>
              <a:gd name="T42" fmla="*/ 55476 w 1975484"/>
              <a:gd name="T43" fmla="*/ 26148 h 702310"/>
              <a:gd name="T44" fmla="*/ 92525 w 1975484"/>
              <a:gd name="T45" fmla="*/ 6915 h 702310"/>
              <a:gd name="T46" fmla="*/ 135041 w 1975484"/>
              <a:gd name="T47" fmla="*/ 0 h 702310"/>
              <a:gd name="T48" fmla="*/ 1121002 w 1975484"/>
              <a:gd name="T49" fmla="*/ 0 h 702310"/>
              <a:gd name="T50" fmla="*/ 1627306 w 1975484"/>
              <a:gd name="T51" fmla="*/ 0 h 702310"/>
              <a:gd name="T52" fmla="*/ 1813840 w 1975484"/>
              <a:gd name="T53" fmla="*/ 0 h 702310"/>
              <a:gd name="T54" fmla="*/ 1840487 w 1975484"/>
              <a:gd name="T55" fmla="*/ 0 h 702310"/>
              <a:gd name="T56" fmla="*/ 1883016 w 1975484"/>
              <a:gd name="T57" fmla="*/ 6915 h 702310"/>
              <a:gd name="T58" fmla="*/ 1920031 w 1975484"/>
              <a:gd name="T59" fmla="*/ 26148 h 702310"/>
              <a:gd name="T60" fmla="*/ 1949270 w 1975484"/>
              <a:gd name="T61" fmla="*/ 55426 h 702310"/>
              <a:gd name="T62" fmla="*/ 1968473 w 1975484"/>
              <a:gd name="T63" fmla="*/ 92476 h 702310"/>
              <a:gd name="T64" fmla="*/ 1975376 w 1975484"/>
              <a:gd name="T65" fmla="*/ 135026 h 702310"/>
              <a:gd name="T66" fmla="*/ 1975376 w 1975484"/>
              <a:gd name="T67" fmla="*/ 566701 h 70231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975484"/>
              <a:gd name="T103" fmla="*/ 0 h 702310"/>
              <a:gd name="T104" fmla="*/ 1975484 w 1975484"/>
              <a:gd name="T105" fmla="*/ 702310 h 702310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975484" h="702310">
                <a:moveTo>
                  <a:pt x="1975376" y="566701"/>
                </a:moveTo>
                <a:lnTo>
                  <a:pt x="1968473" y="609251"/>
                </a:lnTo>
                <a:lnTo>
                  <a:pt x="1949270" y="646301"/>
                </a:lnTo>
                <a:lnTo>
                  <a:pt x="1920031" y="675578"/>
                </a:lnTo>
                <a:lnTo>
                  <a:pt x="1883016" y="694811"/>
                </a:lnTo>
                <a:lnTo>
                  <a:pt x="1840487" y="701727"/>
                </a:lnTo>
                <a:lnTo>
                  <a:pt x="854526" y="701727"/>
                </a:lnTo>
                <a:lnTo>
                  <a:pt x="348221" y="701727"/>
                </a:lnTo>
                <a:lnTo>
                  <a:pt x="161688" y="701727"/>
                </a:lnTo>
                <a:lnTo>
                  <a:pt x="135041" y="701727"/>
                </a:lnTo>
                <a:lnTo>
                  <a:pt x="92525" y="694811"/>
                </a:lnTo>
                <a:lnTo>
                  <a:pt x="55476" y="675578"/>
                </a:lnTo>
                <a:lnTo>
                  <a:pt x="26181" y="646301"/>
                </a:lnTo>
                <a:lnTo>
                  <a:pt x="6926" y="609251"/>
                </a:lnTo>
                <a:lnTo>
                  <a:pt x="0" y="566701"/>
                </a:lnTo>
                <a:lnTo>
                  <a:pt x="0" y="317139"/>
                </a:lnTo>
                <a:lnTo>
                  <a:pt x="0" y="188985"/>
                </a:lnTo>
                <a:lnTo>
                  <a:pt x="0" y="141771"/>
                </a:lnTo>
                <a:lnTo>
                  <a:pt x="0" y="135026"/>
                </a:lnTo>
                <a:lnTo>
                  <a:pt x="6926" y="92476"/>
                </a:lnTo>
                <a:lnTo>
                  <a:pt x="26181" y="55426"/>
                </a:lnTo>
                <a:lnTo>
                  <a:pt x="55476" y="26148"/>
                </a:lnTo>
                <a:lnTo>
                  <a:pt x="92525" y="6915"/>
                </a:lnTo>
                <a:lnTo>
                  <a:pt x="135041" y="0"/>
                </a:lnTo>
                <a:lnTo>
                  <a:pt x="1121002" y="0"/>
                </a:lnTo>
                <a:lnTo>
                  <a:pt x="1627306" y="0"/>
                </a:lnTo>
                <a:lnTo>
                  <a:pt x="1813840" y="0"/>
                </a:lnTo>
                <a:lnTo>
                  <a:pt x="1840487" y="0"/>
                </a:lnTo>
                <a:lnTo>
                  <a:pt x="1883016" y="6915"/>
                </a:lnTo>
                <a:lnTo>
                  <a:pt x="1920031" y="26148"/>
                </a:lnTo>
                <a:lnTo>
                  <a:pt x="1949270" y="55426"/>
                </a:lnTo>
                <a:lnTo>
                  <a:pt x="1968473" y="92476"/>
                </a:lnTo>
                <a:lnTo>
                  <a:pt x="1975376" y="135026"/>
                </a:lnTo>
                <a:lnTo>
                  <a:pt x="1975376" y="566701"/>
                </a:lnTo>
                <a:close/>
              </a:path>
            </a:pathLst>
          </a:custGeom>
          <a:noFill/>
          <a:ln w="1346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2" name="object 34"/>
          <p:cNvSpPr>
            <a:spLocks noChangeArrowheads="1"/>
          </p:cNvSpPr>
          <p:nvPr/>
        </p:nvSpPr>
        <p:spPr bwMode="auto">
          <a:xfrm>
            <a:off x="1449388" y="3043238"/>
            <a:ext cx="2276475" cy="19589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53" name="object 35"/>
          <p:cNvSpPr>
            <a:spLocks noChangeArrowheads="1"/>
          </p:cNvSpPr>
          <p:nvPr/>
        </p:nvSpPr>
        <p:spPr bwMode="auto">
          <a:xfrm>
            <a:off x="4954588" y="3121025"/>
            <a:ext cx="2266950" cy="19034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54500" y="6459538"/>
            <a:ext cx="1700213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5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10" dirty="0">
                <a:latin typeface="Tahoma"/>
                <a:cs typeface="Tahoma"/>
              </a:rPr>
              <a:t>TCP/IP </a:t>
            </a:r>
            <a:r>
              <a:rPr sz="1400" spc="-5" dirty="0">
                <a:latin typeface="Tahoma"/>
                <a:cs typeface="Tahoma"/>
              </a:rPr>
              <a:t>Protocol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Suite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655" name="object 3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7EADC3CB-4BD2-4CD8-AEEE-7B8CCA97CECA}" type="slidenum">
              <a:rPr lang="en-US" smtClean="0"/>
              <a:pPr marL="209550"/>
              <a:t>11</a:t>
            </a:fld>
            <a:endParaRPr lang="th-TH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61467" rtlCol="0"/>
          <a:lstStyle/>
          <a:p>
            <a:pPr marL="94297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/>
              <a:t>Path setup: </a:t>
            </a:r>
            <a:r>
              <a:rPr sz="4000" b="1" spc="-10" dirty="0"/>
              <a:t>Sending</a:t>
            </a:r>
            <a:r>
              <a:rPr sz="4000" b="1" dirty="0"/>
              <a:t> </a:t>
            </a:r>
            <a:r>
              <a:rPr sz="4000" b="1" spc="-10" dirty="0"/>
              <a:t>Request</a:t>
            </a:r>
            <a:endParaRPr sz="4000"/>
          </a:p>
        </p:txBody>
      </p:sp>
      <p:sp>
        <p:nvSpPr>
          <p:cNvPr id="27650" name="object 3"/>
          <p:cNvSpPr>
            <a:spLocks/>
          </p:cNvSpPr>
          <p:nvPr/>
        </p:nvSpPr>
        <p:spPr bwMode="auto">
          <a:xfrm>
            <a:off x="6054725" y="4970463"/>
            <a:ext cx="342900" cy="0"/>
          </a:xfrm>
          <a:custGeom>
            <a:avLst/>
            <a:gdLst>
              <a:gd name="T0" fmla="*/ 0 w 342900"/>
              <a:gd name="T1" fmla="*/ 342453 w 342900"/>
              <a:gd name="T2" fmla="*/ 0 60000 65536"/>
              <a:gd name="T3" fmla="*/ 0 60000 65536"/>
              <a:gd name="T4" fmla="*/ 0 w 342900"/>
              <a:gd name="T5" fmla="*/ 342900 w 3429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42900">
                <a:moveTo>
                  <a:pt x="0" y="0"/>
                </a:moveTo>
                <a:lnTo>
                  <a:pt x="342453" y="0"/>
                </a:lnTo>
              </a:path>
            </a:pathLst>
          </a:custGeom>
          <a:noFill/>
          <a:ln w="187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51" name="object 4"/>
          <p:cNvSpPr>
            <a:spLocks/>
          </p:cNvSpPr>
          <p:nvPr/>
        </p:nvSpPr>
        <p:spPr bwMode="auto">
          <a:xfrm>
            <a:off x="7426325" y="4895850"/>
            <a:ext cx="735013" cy="131763"/>
          </a:xfrm>
          <a:custGeom>
            <a:avLst/>
            <a:gdLst>
              <a:gd name="T0" fmla="*/ 0 w 734059"/>
              <a:gd name="T1" fmla="*/ 132198 h 132714"/>
              <a:gd name="T2" fmla="*/ 733478 w 734059"/>
              <a:gd name="T3" fmla="*/ 132198 h 132714"/>
              <a:gd name="T4" fmla="*/ 733478 w 734059"/>
              <a:gd name="T5" fmla="*/ 0 h 132714"/>
              <a:gd name="T6" fmla="*/ 0 w 734059"/>
              <a:gd name="T7" fmla="*/ 0 h 132714"/>
              <a:gd name="T8" fmla="*/ 0 w 734059"/>
              <a:gd name="T9" fmla="*/ 132198 h 1327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4059"/>
              <a:gd name="T16" fmla="*/ 0 h 132714"/>
              <a:gd name="T17" fmla="*/ 734059 w 734059"/>
              <a:gd name="T18" fmla="*/ 132714 h 1327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4059" h="132714">
                <a:moveTo>
                  <a:pt x="0" y="132198"/>
                </a:moveTo>
                <a:lnTo>
                  <a:pt x="733478" y="132198"/>
                </a:lnTo>
                <a:lnTo>
                  <a:pt x="733478" y="0"/>
                </a:lnTo>
                <a:lnTo>
                  <a:pt x="0" y="0"/>
                </a:lnTo>
                <a:lnTo>
                  <a:pt x="0" y="132198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52" name="object 5"/>
          <p:cNvSpPr>
            <a:spLocks/>
          </p:cNvSpPr>
          <p:nvPr/>
        </p:nvSpPr>
        <p:spPr bwMode="auto">
          <a:xfrm>
            <a:off x="6396038" y="4895850"/>
            <a:ext cx="393700" cy="131763"/>
          </a:xfrm>
          <a:custGeom>
            <a:avLst/>
            <a:gdLst>
              <a:gd name="T0" fmla="*/ 0 w 393700"/>
              <a:gd name="T1" fmla="*/ 132198 h 132714"/>
              <a:gd name="T2" fmla="*/ 393488 w 393700"/>
              <a:gd name="T3" fmla="*/ 132198 h 132714"/>
              <a:gd name="T4" fmla="*/ 393488 w 393700"/>
              <a:gd name="T5" fmla="*/ 0 h 132714"/>
              <a:gd name="T6" fmla="*/ 0 w 393700"/>
              <a:gd name="T7" fmla="*/ 0 h 132714"/>
              <a:gd name="T8" fmla="*/ 0 w 393700"/>
              <a:gd name="T9" fmla="*/ 132198 h 1327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3700"/>
              <a:gd name="T16" fmla="*/ 0 h 132714"/>
              <a:gd name="T17" fmla="*/ 393700 w 393700"/>
              <a:gd name="T18" fmla="*/ 132714 h 1327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3700" h="132714">
                <a:moveTo>
                  <a:pt x="0" y="132198"/>
                </a:moveTo>
                <a:lnTo>
                  <a:pt x="393488" y="132198"/>
                </a:lnTo>
                <a:lnTo>
                  <a:pt x="393488" y="0"/>
                </a:lnTo>
                <a:lnTo>
                  <a:pt x="0" y="0"/>
                </a:lnTo>
                <a:lnTo>
                  <a:pt x="0" y="132198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53" name="object 6"/>
          <p:cNvSpPr>
            <a:spLocks/>
          </p:cNvSpPr>
          <p:nvPr/>
        </p:nvSpPr>
        <p:spPr bwMode="auto">
          <a:xfrm>
            <a:off x="6396038" y="4895850"/>
            <a:ext cx="1765300" cy="131763"/>
          </a:xfrm>
          <a:custGeom>
            <a:avLst/>
            <a:gdLst>
              <a:gd name="T0" fmla="*/ 0 w 1764029"/>
              <a:gd name="T1" fmla="*/ 132198 h 132714"/>
              <a:gd name="T2" fmla="*/ 1763432 w 1764029"/>
              <a:gd name="T3" fmla="*/ 132198 h 132714"/>
              <a:gd name="T4" fmla="*/ 1763432 w 1764029"/>
              <a:gd name="T5" fmla="*/ 0 h 132714"/>
              <a:gd name="T6" fmla="*/ 0 w 1764029"/>
              <a:gd name="T7" fmla="*/ 0 h 132714"/>
              <a:gd name="T8" fmla="*/ 0 w 1764029"/>
              <a:gd name="T9" fmla="*/ 132198 h 1327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64029"/>
              <a:gd name="T16" fmla="*/ 0 h 132714"/>
              <a:gd name="T17" fmla="*/ 1764029 w 1764029"/>
              <a:gd name="T18" fmla="*/ 132714 h 1327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64029" h="132714">
                <a:moveTo>
                  <a:pt x="0" y="132198"/>
                </a:moveTo>
                <a:lnTo>
                  <a:pt x="1763432" y="132198"/>
                </a:lnTo>
                <a:lnTo>
                  <a:pt x="1763432" y="0"/>
                </a:lnTo>
                <a:lnTo>
                  <a:pt x="0" y="0"/>
                </a:lnTo>
                <a:lnTo>
                  <a:pt x="0" y="132198"/>
                </a:lnTo>
                <a:close/>
              </a:path>
            </a:pathLst>
          </a:custGeom>
          <a:noFill/>
          <a:ln w="187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54" name="object 7"/>
          <p:cNvSpPr>
            <a:spLocks/>
          </p:cNvSpPr>
          <p:nvPr/>
        </p:nvSpPr>
        <p:spPr bwMode="auto">
          <a:xfrm>
            <a:off x="3594100" y="3522663"/>
            <a:ext cx="2560638" cy="1447800"/>
          </a:xfrm>
          <a:custGeom>
            <a:avLst/>
            <a:gdLst>
              <a:gd name="T0" fmla="*/ 0 w 2560320"/>
              <a:gd name="T1" fmla="*/ 1446811 h 1447164"/>
              <a:gd name="T2" fmla="*/ 2559744 w 2560320"/>
              <a:gd name="T3" fmla="*/ 1446811 h 1447164"/>
              <a:gd name="T4" fmla="*/ 2559744 w 2560320"/>
              <a:gd name="T5" fmla="*/ 0 h 1447164"/>
              <a:gd name="T6" fmla="*/ 0 w 2560320"/>
              <a:gd name="T7" fmla="*/ 0 h 1447164"/>
              <a:gd name="T8" fmla="*/ 0 w 2560320"/>
              <a:gd name="T9" fmla="*/ 1446811 h 14471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0320"/>
              <a:gd name="T16" fmla="*/ 0 h 1447164"/>
              <a:gd name="T17" fmla="*/ 2560320 w 2560320"/>
              <a:gd name="T18" fmla="*/ 1447164 h 14471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0320" h="1447164">
                <a:moveTo>
                  <a:pt x="0" y="1446811"/>
                </a:moveTo>
                <a:lnTo>
                  <a:pt x="2559744" y="1446811"/>
                </a:lnTo>
                <a:lnTo>
                  <a:pt x="2559744" y="0"/>
                </a:lnTo>
                <a:lnTo>
                  <a:pt x="0" y="0"/>
                </a:lnTo>
                <a:lnTo>
                  <a:pt x="0" y="1446811"/>
                </a:lnTo>
                <a:close/>
              </a:path>
            </a:pathLst>
          </a:custGeom>
          <a:noFill/>
          <a:ln w="187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55" name="object 8"/>
          <p:cNvSpPr>
            <a:spLocks/>
          </p:cNvSpPr>
          <p:nvPr/>
        </p:nvSpPr>
        <p:spPr bwMode="auto">
          <a:xfrm>
            <a:off x="5162550" y="4922838"/>
            <a:ext cx="677863" cy="98425"/>
          </a:xfrm>
          <a:custGeom>
            <a:avLst/>
            <a:gdLst>
              <a:gd name="T0" fmla="*/ 0 w 676910"/>
              <a:gd name="T1" fmla="*/ 99063 h 99060"/>
              <a:gd name="T2" fmla="*/ 676917 w 676910"/>
              <a:gd name="T3" fmla="*/ 99063 h 99060"/>
              <a:gd name="T4" fmla="*/ 676917 w 676910"/>
              <a:gd name="T5" fmla="*/ 0 h 99060"/>
              <a:gd name="T6" fmla="*/ 0 w 676910"/>
              <a:gd name="T7" fmla="*/ 0 h 99060"/>
              <a:gd name="T8" fmla="*/ 0 w 676910"/>
              <a:gd name="T9" fmla="*/ 99063 h 990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6910"/>
              <a:gd name="T16" fmla="*/ 0 h 99060"/>
              <a:gd name="T17" fmla="*/ 676910 w 676910"/>
              <a:gd name="T18" fmla="*/ 99060 h 990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6910" h="99060">
                <a:moveTo>
                  <a:pt x="0" y="99063"/>
                </a:moveTo>
                <a:lnTo>
                  <a:pt x="676917" y="99063"/>
                </a:lnTo>
                <a:lnTo>
                  <a:pt x="676917" y="0"/>
                </a:lnTo>
                <a:lnTo>
                  <a:pt x="0" y="0"/>
                </a:lnTo>
                <a:lnTo>
                  <a:pt x="0" y="99063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56" name="object 9"/>
          <p:cNvSpPr>
            <a:spLocks/>
          </p:cNvSpPr>
          <p:nvPr/>
        </p:nvSpPr>
        <p:spPr bwMode="auto">
          <a:xfrm>
            <a:off x="3871913" y="4922838"/>
            <a:ext cx="657225" cy="98425"/>
          </a:xfrm>
          <a:custGeom>
            <a:avLst/>
            <a:gdLst>
              <a:gd name="T0" fmla="*/ 0 w 656589"/>
              <a:gd name="T1" fmla="*/ 99063 h 99060"/>
              <a:gd name="T2" fmla="*/ 656559 w 656589"/>
              <a:gd name="T3" fmla="*/ 99063 h 99060"/>
              <a:gd name="T4" fmla="*/ 656559 w 656589"/>
              <a:gd name="T5" fmla="*/ 0 h 99060"/>
              <a:gd name="T6" fmla="*/ 0 w 656589"/>
              <a:gd name="T7" fmla="*/ 0 h 99060"/>
              <a:gd name="T8" fmla="*/ 0 w 656589"/>
              <a:gd name="T9" fmla="*/ 99063 h 990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6589"/>
              <a:gd name="T16" fmla="*/ 0 h 99060"/>
              <a:gd name="T17" fmla="*/ 656589 w 656589"/>
              <a:gd name="T18" fmla="*/ 99060 h 990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6589" h="99060">
                <a:moveTo>
                  <a:pt x="0" y="99063"/>
                </a:moveTo>
                <a:lnTo>
                  <a:pt x="656559" y="99063"/>
                </a:lnTo>
                <a:lnTo>
                  <a:pt x="656559" y="0"/>
                </a:lnTo>
                <a:lnTo>
                  <a:pt x="0" y="0"/>
                </a:lnTo>
                <a:lnTo>
                  <a:pt x="0" y="99063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57" name="object 10"/>
          <p:cNvSpPr>
            <a:spLocks/>
          </p:cNvSpPr>
          <p:nvPr/>
        </p:nvSpPr>
        <p:spPr bwMode="auto">
          <a:xfrm>
            <a:off x="3871913" y="4922838"/>
            <a:ext cx="1968500" cy="98425"/>
          </a:xfrm>
          <a:custGeom>
            <a:avLst/>
            <a:gdLst>
              <a:gd name="T0" fmla="*/ 0 w 1967864"/>
              <a:gd name="T1" fmla="*/ 99063 h 99060"/>
              <a:gd name="T2" fmla="*/ 1967815 w 1967864"/>
              <a:gd name="T3" fmla="*/ 99063 h 99060"/>
              <a:gd name="T4" fmla="*/ 1967815 w 1967864"/>
              <a:gd name="T5" fmla="*/ 0 h 99060"/>
              <a:gd name="T6" fmla="*/ 0 w 1967864"/>
              <a:gd name="T7" fmla="*/ 0 h 99060"/>
              <a:gd name="T8" fmla="*/ 0 w 1967864"/>
              <a:gd name="T9" fmla="*/ 99063 h 990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67864"/>
              <a:gd name="T16" fmla="*/ 0 h 99060"/>
              <a:gd name="T17" fmla="*/ 1967864 w 1967864"/>
              <a:gd name="T18" fmla="*/ 99060 h 990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67864" h="99060">
                <a:moveTo>
                  <a:pt x="0" y="99063"/>
                </a:moveTo>
                <a:lnTo>
                  <a:pt x="1967815" y="99063"/>
                </a:lnTo>
                <a:lnTo>
                  <a:pt x="1967815" y="0"/>
                </a:lnTo>
                <a:lnTo>
                  <a:pt x="0" y="0"/>
                </a:lnTo>
                <a:lnTo>
                  <a:pt x="0" y="99063"/>
                </a:lnTo>
                <a:close/>
              </a:path>
            </a:pathLst>
          </a:custGeom>
          <a:noFill/>
          <a:ln w="187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58" name="object 11"/>
          <p:cNvSpPr>
            <a:spLocks/>
          </p:cNvSpPr>
          <p:nvPr/>
        </p:nvSpPr>
        <p:spPr bwMode="auto">
          <a:xfrm>
            <a:off x="3540125" y="3576638"/>
            <a:ext cx="107950" cy="577850"/>
          </a:xfrm>
          <a:custGeom>
            <a:avLst/>
            <a:gdLst>
              <a:gd name="T0" fmla="*/ 0 w 107314"/>
              <a:gd name="T1" fmla="*/ 577807 h 577850"/>
              <a:gd name="T2" fmla="*/ 107175 w 107314"/>
              <a:gd name="T3" fmla="*/ 577807 h 577850"/>
              <a:gd name="T4" fmla="*/ 107175 w 107314"/>
              <a:gd name="T5" fmla="*/ 0 h 577850"/>
              <a:gd name="T6" fmla="*/ 0 w 107314"/>
              <a:gd name="T7" fmla="*/ 0 h 577850"/>
              <a:gd name="T8" fmla="*/ 0 w 107314"/>
              <a:gd name="T9" fmla="*/ 577807 h 577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314"/>
              <a:gd name="T16" fmla="*/ 0 h 577850"/>
              <a:gd name="T17" fmla="*/ 107314 w 107314"/>
              <a:gd name="T18" fmla="*/ 577850 h 577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314" h="577850">
                <a:moveTo>
                  <a:pt x="0" y="577807"/>
                </a:moveTo>
                <a:lnTo>
                  <a:pt x="107175" y="577807"/>
                </a:lnTo>
                <a:lnTo>
                  <a:pt x="107175" y="0"/>
                </a:lnTo>
                <a:lnTo>
                  <a:pt x="0" y="0"/>
                </a:lnTo>
                <a:lnTo>
                  <a:pt x="0" y="577807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59" name="object 12"/>
          <p:cNvSpPr>
            <a:spLocks/>
          </p:cNvSpPr>
          <p:nvPr/>
        </p:nvSpPr>
        <p:spPr bwMode="auto">
          <a:xfrm>
            <a:off x="3540125" y="4338638"/>
            <a:ext cx="107950" cy="493712"/>
          </a:xfrm>
          <a:custGeom>
            <a:avLst/>
            <a:gdLst>
              <a:gd name="T0" fmla="*/ 0 w 107314"/>
              <a:gd name="T1" fmla="*/ 492937 h 493395"/>
              <a:gd name="T2" fmla="*/ 107175 w 107314"/>
              <a:gd name="T3" fmla="*/ 492937 h 493395"/>
              <a:gd name="T4" fmla="*/ 107175 w 107314"/>
              <a:gd name="T5" fmla="*/ 0 h 493395"/>
              <a:gd name="T6" fmla="*/ 0 w 107314"/>
              <a:gd name="T7" fmla="*/ 0 h 493395"/>
              <a:gd name="T8" fmla="*/ 0 w 107314"/>
              <a:gd name="T9" fmla="*/ 492937 h 4933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314"/>
              <a:gd name="T16" fmla="*/ 0 h 493395"/>
              <a:gd name="T17" fmla="*/ 107314 w 107314"/>
              <a:gd name="T18" fmla="*/ 493395 h 4933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314" h="493395">
                <a:moveTo>
                  <a:pt x="0" y="492937"/>
                </a:moveTo>
                <a:lnTo>
                  <a:pt x="107175" y="492937"/>
                </a:lnTo>
                <a:lnTo>
                  <a:pt x="107175" y="0"/>
                </a:lnTo>
                <a:lnTo>
                  <a:pt x="0" y="0"/>
                </a:lnTo>
                <a:lnTo>
                  <a:pt x="0" y="492937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60" name="object 13"/>
          <p:cNvSpPr>
            <a:spLocks/>
          </p:cNvSpPr>
          <p:nvPr/>
        </p:nvSpPr>
        <p:spPr bwMode="auto">
          <a:xfrm>
            <a:off x="3540125" y="3576638"/>
            <a:ext cx="107950" cy="1255712"/>
          </a:xfrm>
          <a:custGeom>
            <a:avLst/>
            <a:gdLst>
              <a:gd name="T0" fmla="*/ 0 w 107314"/>
              <a:gd name="T1" fmla="*/ 1254865 h 1255395"/>
              <a:gd name="T2" fmla="*/ 107175 w 107314"/>
              <a:gd name="T3" fmla="*/ 1254865 h 1255395"/>
              <a:gd name="T4" fmla="*/ 107175 w 107314"/>
              <a:gd name="T5" fmla="*/ 0 h 1255395"/>
              <a:gd name="T6" fmla="*/ 0 w 107314"/>
              <a:gd name="T7" fmla="*/ 0 h 1255395"/>
              <a:gd name="T8" fmla="*/ 0 w 107314"/>
              <a:gd name="T9" fmla="*/ 1254865 h 12553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314"/>
              <a:gd name="T16" fmla="*/ 0 h 1255395"/>
              <a:gd name="T17" fmla="*/ 107314 w 107314"/>
              <a:gd name="T18" fmla="*/ 1255395 h 12553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314" h="1255395">
                <a:moveTo>
                  <a:pt x="0" y="1254865"/>
                </a:moveTo>
                <a:lnTo>
                  <a:pt x="107175" y="1254865"/>
                </a:lnTo>
                <a:lnTo>
                  <a:pt x="107175" y="0"/>
                </a:lnTo>
                <a:lnTo>
                  <a:pt x="0" y="0"/>
                </a:lnTo>
                <a:lnTo>
                  <a:pt x="0" y="1254865"/>
                </a:lnTo>
                <a:close/>
              </a:path>
            </a:pathLst>
          </a:custGeom>
          <a:noFill/>
          <a:ln w="187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61" name="object 14"/>
          <p:cNvSpPr>
            <a:spLocks/>
          </p:cNvSpPr>
          <p:nvPr/>
        </p:nvSpPr>
        <p:spPr bwMode="auto">
          <a:xfrm>
            <a:off x="2833688" y="3446463"/>
            <a:ext cx="525462" cy="131762"/>
          </a:xfrm>
          <a:custGeom>
            <a:avLst/>
            <a:gdLst>
              <a:gd name="T0" fmla="*/ 0 w 524510"/>
              <a:gd name="T1" fmla="*/ 132024 h 132079"/>
              <a:gd name="T2" fmla="*/ 524333 w 524510"/>
              <a:gd name="T3" fmla="*/ 132024 h 132079"/>
              <a:gd name="T4" fmla="*/ 524333 w 524510"/>
              <a:gd name="T5" fmla="*/ 0 h 132079"/>
              <a:gd name="T6" fmla="*/ 0 w 524510"/>
              <a:gd name="T7" fmla="*/ 0 h 132079"/>
              <a:gd name="T8" fmla="*/ 0 w 524510"/>
              <a:gd name="T9" fmla="*/ 132024 h 1320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4510"/>
              <a:gd name="T16" fmla="*/ 0 h 132079"/>
              <a:gd name="T17" fmla="*/ 524510 w 524510"/>
              <a:gd name="T18" fmla="*/ 132079 h 1320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4510" h="132079">
                <a:moveTo>
                  <a:pt x="0" y="132024"/>
                </a:moveTo>
                <a:lnTo>
                  <a:pt x="524333" y="132024"/>
                </a:lnTo>
                <a:lnTo>
                  <a:pt x="524333" y="0"/>
                </a:lnTo>
                <a:lnTo>
                  <a:pt x="0" y="0"/>
                </a:lnTo>
                <a:lnTo>
                  <a:pt x="0" y="132024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62" name="object 15"/>
          <p:cNvSpPr>
            <a:spLocks/>
          </p:cNvSpPr>
          <p:nvPr/>
        </p:nvSpPr>
        <p:spPr bwMode="auto">
          <a:xfrm>
            <a:off x="1555750" y="3446463"/>
            <a:ext cx="642938" cy="131762"/>
          </a:xfrm>
          <a:custGeom>
            <a:avLst/>
            <a:gdLst>
              <a:gd name="T0" fmla="*/ 0 w 641985"/>
              <a:gd name="T1" fmla="*/ 132024 h 132079"/>
              <a:gd name="T2" fmla="*/ 641590 w 641985"/>
              <a:gd name="T3" fmla="*/ 132024 h 132079"/>
              <a:gd name="T4" fmla="*/ 641590 w 641985"/>
              <a:gd name="T5" fmla="*/ 0 h 132079"/>
              <a:gd name="T6" fmla="*/ 0 w 641985"/>
              <a:gd name="T7" fmla="*/ 0 h 132079"/>
              <a:gd name="T8" fmla="*/ 0 w 641985"/>
              <a:gd name="T9" fmla="*/ 132024 h 1320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1985"/>
              <a:gd name="T16" fmla="*/ 0 h 132079"/>
              <a:gd name="T17" fmla="*/ 641985 w 641985"/>
              <a:gd name="T18" fmla="*/ 132079 h 1320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1985" h="132079">
                <a:moveTo>
                  <a:pt x="0" y="132024"/>
                </a:moveTo>
                <a:lnTo>
                  <a:pt x="641590" y="132024"/>
                </a:lnTo>
                <a:lnTo>
                  <a:pt x="641590" y="0"/>
                </a:lnTo>
                <a:lnTo>
                  <a:pt x="0" y="0"/>
                </a:lnTo>
                <a:lnTo>
                  <a:pt x="0" y="132024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63" name="object 16"/>
          <p:cNvSpPr>
            <a:spLocks/>
          </p:cNvSpPr>
          <p:nvPr/>
        </p:nvSpPr>
        <p:spPr bwMode="auto">
          <a:xfrm>
            <a:off x="1555750" y="3446463"/>
            <a:ext cx="1803400" cy="131762"/>
          </a:xfrm>
          <a:custGeom>
            <a:avLst/>
            <a:gdLst>
              <a:gd name="T0" fmla="*/ 0 w 1802764"/>
              <a:gd name="T1" fmla="*/ 132024 h 132079"/>
              <a:gd name="T2" fmla="*/ 1802591 w 1802764"/>
              <a:gd name="T3" fmla="*/ 132024 h 132079"/>
              <a:gd name="T4" fmla="*/ 1802591 w 1802764"/>
              <a:gd name="T5" fmla="*/ 0 h 132079"/>
              <a:gd name="T6" fmla="*/ 0 w 1802764"/>
              <a:gd name="T7" fmla="*/ 0 h 132079"/>
              <a:gd name="T8" fmla="*/ 0 w 1802764"/>
              <a:gd name="T9" fmla="*/ 132024 h 1320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2764"/>
              <a:gd name="T16" fmla="*/ 0 h 132079"/>
              <a:gd name="T17" fmla="*/ 1802764 w 1802764"/>
              <a:gd name="T18" fmla="*/ 132079 h 1320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2764" h="132079">
                <a:moveTo>
                  <a:pt x="0" y="132024"/>
                </a:moveTo>
                <a:lnTo>
                  <a:pt x="1802591" y="132024"/>
                </a:lnTo>
                <a:lnTo>
                  <a:pt x="1802591" y="0"/>
                </a:lnTo>
                <a:lnTo>
                  <a:pt x="0" y="0"/>
                </a:lnTo>
                <a:lnTo>
                  <a:pt x="0" y="132024"/>
                </a:lnTo>
                <a:close/>
              </a:path>
            </a:pathLst>
          </a:custGeom>
          <a:noFill/>
          <a:ln w="187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" name="object 17"/>
          <p:cNvSpPr txBox="1"/>
          <p:nvPr/>
        </p:nvSpPr>
        <p:spPr>
          <a:xfrm>
            <a:off x="3160713" y="3573463"/>
            <a:ext cx="112712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40138" y="4541838"/>
            <a:ext cx="112712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22938" y="5006975"/>
            <a:ext cx="112712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57638" y="3492500"/>
            <a:ext cx="112712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07163" y="4986338"/>
            <a:ext cx="112712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65575" y="3262313"/>
            <a:ext cx="112713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25875" y="4565650"/>
            <a:ext cx="111125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88038" y="4565650"/>
            <a:ext cx="112712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68713" y="3656013"/>
            <a:ext cx="112712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92838" y="4598988"/>
            <a:ext cx="112712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76675" y="4997450"/>
            <a:ext cx="112713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76363" y="3729038"/>
            <a:ext cx="169862" cy="247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50" spc="5" dirty="0"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072438" y="5175250"/>
            <a:ext cx="157162" cy="247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50" spc="5" dirty="0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7677" name="object 30"/>
          <p:cNvSpPr>
            <a:spLocks/>
          </p:cNvSpPr>
          <p:nvPr/>
        </p:nvSpPr>
        <p:spPr bwMode="auto">
          <a:xfrm>
            <a:off x="3602038" y="3492500"/>
            <a:ext cx="2543175" cy="1441450"/>
          </a:xfrm>
          <a:custGeom>
            <a:avLst/>
            <a:gdLst>
              <a:gd name="T0" fmla="*/ 0 w 2543810"/>
              <a:gd name="T1" fmla="*/ 0 h 1442720"/>
              <a:gd name="T2" fmla="*/ 2543271 w 2543810"/>
              <a:gd name="T3" fmla="*/ 1442701 h 1442720"/>
              <a:gd name="T4" fmla="*/ 0 60000 65536"/>
              <a:gd name="T5" fmla="*/ 0 60000 65536"/>
              <a:gd name="T6" fmla="*/ 0 w 2543810"/>
              <a:gd name="T7" fmla="*/ 0 h 1442720"/>
              <a:gd name="T8" fmla="*/ 2543810 w 2543810"/>
              <a:gd name="T9" fmla="*/ 1442720 h 14427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43810" h="1442720">
                <a:moveTo>
                  <a:pt x="0" y="0"/>
                </a:moveTo>
                <a:lnTo>
                  <a:pt x="2543271" y="1442701"/>
                </a:lnTo>
              </a:path>
            </a:pathLst>
          </a:custGeom>
          <a:noFill/>
          <a:ln w="187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78" name="object 31"/>
          <p:cNvSpPr>
            <a:spLocks/>
          </p:cNvSpPr>
          <p:nvPr/>
        </p:nvSpPr>
        <p:spPr bwMode="auto">
          <a:xfrm>
            <a:off x="3594100" y="3495675"/>
            <a:ext cx="2560638" cy="1450975"/>
          </a:xfrm>
          <a:custGeom>
            <a:avLst/>
            <a:gdLst>
              <a:gd name="T0" fmla="*/ 2559744 w 2560320"/>
              <a:gd name="T1" fmla="*/ 0 h 1450975"/>
              <a:gd name="T2" fmla="*/ 0 w 2560320"/>
              <a:gd name="T3" fmla="*/ 1450948 h 1450975"/>
              <a:gd name="T4" fmla="*/ 0 60000 65536"/>
              <a:gd name="T5" fmla="*/ 0 60000 65536"/>
              <a:gd name="T6" fmla="*/ 0 w 2560320"/>
              <a:gd name="T7" fmla="*/ 0 h 1450975"/>
              <a:gd name="T8" fmla="*/ 2560320 w 2560320"/>
              <a:gd name="T9" fmla="*/ 1450975 h 14509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60320" h="1450975">
                <a:moveTo>
                  <a:pt x="2559744" y="0"/>
                </a:moveTo>
                <a:lnTo>
                  <a:pt x="0" y="1450948"/>
                </a:lnTo>
              </a:path>
            </a:pathLst>
          </a:custGeom>
          <a:noFill/>
          <a:ln w="187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" name="object 32"/>
          <p:cNvSpPr txBox="1"/>
          <p:nvPr/>
        </p:nvSpPr>
        <p:spPr>
          <a:xfrm>
            <a:off x="8283575" y="3906838"/>
            <a:ext cx="631825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Ne</a:t>
            </a:r>
            <a:r>
              <a:rPr sz="1350" spc="-5" dirty="0">
                <a:latin typeface="Times New Roman"/>
                <a:cs typeface="Times New Roman"/>
              </a:rPr>
              <a:t>t</a:t>
            </a:r>
            <a:r>
              <a:rPr sz="1350" spc="5" dirty="0">
                <a:latin typeface="Times New Roman"/>
                <a:cs typeface="Times New Roman"/>
              </a:rPr>
              <a:t>wo</a:t>
            </a:r>
            <a:r>
              <a:rPr sz="1350" dirty="0">
                <a:latin typeface="Times New Roman"/>
                <a:cs typeface="Times New Roman"/>
              </a:rPr>
              <a:t>r</a:t>
            </a:r>
            <a:r>
              <a:rPr sz="1350" spc="5" dirty="0">
                <a:latin typeface="Times New Roman"/>
                <a:cs typeface="Times New Roman"/>
              </a:rPr>
              <a:t>k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3250" y="2406650"/>
            <a:ext cx="631825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dirty="0">
                <a:latin typeface="Times New Roman"/>
                <a:cs typeface="Times New Roman"/>
              </a:rPr>
              <a:t>Network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84563" y="5127625"/>
            <a:ext cx="228600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R3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86313" y="3884613"/>
            <a:ext cx="228600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R5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46788" y="5121275"/>
            <a:ext cx="228600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R4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00438" y="3189288"/>
            <a:ext cx="228600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R1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053138" y="3159125"/>
            <a:ext cx="228600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R2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7686" name="object 39"/>
          <p:cNvSpPr>
            <a:spLocks/>
          </p:cNvSpPr>
          <p:nvPr/>
        </p:nvSpPr>
        <p:spPr bwMode="auto">
          <a:xfrm>
            <a:off x="1322388" y="2951163"/>
            <a:ext cx="266700" cy="161925"/>
          </a:xfrm>
          <a:custGeom>
            <a:avLst/>
            <a:gdLst>
              <a:gd name="T0" fmla="*/ 0 w 266065"/>
              <a:gd name="T1" fmla="*/ 160868 h 161289"/>
              <a:gd name="T2" fmla="*/ 266054 w 266065"/>
              <a:gd name="T3" fmla="*/ 160868 h 161289"/>
              <a:gd name="T4" fmla="*/ 266054 w 266065"/>
              <a:gd name="T5" fmla="*/ 0 h 161289"/>
              <a:gd name="T6" fmla="*/ 0 w 266065"/>
              <a:gd name="T7" fmla="*/ 0 h 161289"/>
              <a:gd name="T8" fmla="*/ 0 w 266065"/>
              <a:gd name="T9" fmla="*/ 160868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065"/>
              <a:gd name="T16" fmla="*/ 0 h 161289"/>
              <a:gd name="T17" fmla="*/ 266065 w 266065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065" h="161289">
                <a:moveTo>
                  <a:pt x="0" y="160868"/>
                </a:moveTo>
                <a:lnTo>
                  <a:pt x="266054" y="160868"/>
                </a:lnTo>
                <a:lnTo>
                  <a:pt x="266054" y="0"/>
                </a:lnTo>
                <a:lnTo>
                  <a:pt x="0" y="0"/>
                </a:lnTo>
                <a:lnTo>
                  <a:pt x="0" y="160868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87" name="object 40"/>
          <p:cNvSpPr>
            <a:spLocks/>
          </p:cNvSpPr>
          <p:nvPr/>
        </p:nvSpPr>
        <p:spPr bwMode="auto">
          <a:xfrm>
            <a:off x="1298575" y="2925763"/>
            <a:ext cx="265113" cy="161925"/>
          </a:xfrm>
          <a:custGeom>
            <a:avLst/>
            <a:gdLst>
              <a:gd name="T0" fmla="*/ 0 w 266065"/>
              <a:gd name="T1" fmla="*/ 161042 h 161289"/>
              <a:gd name="T2" fmla="*/ 266054 w 266065"/>
              <a:gd name="T3" fmla="*/ 161042 h 161289"/>
              <a:gd name="T4" fmla="*/ 266054 w 266065"/>
              <a:gd name="T5" fmla="*/ 0 h 161289"/>
              <a:gd name="T6" fmla="*/ 0 w 266065"/>
              <a:gd name="T7" fmla="*/ 0 h 161289"/>
              <a:gd name="T8" fmla="*/ 0 w 266065"/>
              <a:gd name="T9" fmla="*/ 161042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065"/>
              <a:gd name="T16" fmla="*/ 0 h 161289"/>
              <a:gd name="T17" fmla="*/ 266065 w 266065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065" h="161289">
                <a:moveTo>
                  <a:pt x="0" y="161042"/>
                </a:moveTo>
                <a:lnTo>
                  <a:pt x="266054" y="161042"/>
                </a:lnTo>
                <a:lnTo>
                  <a:pt x="266054" y="0"/>
                </a:lnTo>
                <a:lnTo>
                  <a:pt x="0" y="0"/>
                </a:lnTo>
                <a:lnTo>
                  <a:pt x="0" y="1610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88" name="object 41"/>
          <p:cNvSpPr>
            <a:spLocks/>
          </p:cNvSpPr>
          <p:nvPr/>
        </p:nvSpPr>
        <p:spPr bwMode="auto">
          <a:xfrm>
            <a:off x="1298575" y="2925763"/>
            <a:ext cx="265113" cy="161925"/>
          </a:xfrm>
          <a:custGeom>
            <a:avLst/>
            <a:gdLst>
              <a:gd name="T0" fmla="*/ 0 w 266065"/>
              <a:gd name="T1" fmla="*/ 161042 h 161289"/>
              <a:gd name="T2" fmla="*/ 266054 w 266065"/>
              <a:gd name="T3" fmla="*/ 161042 h 161289"/>
              <a:gd name="T4" fmla="*/ 266054 w 266065"/>
              <a:gd name="T5" fmla="*/ 0 h 161289"/>
              <a:gd name="T6" fmla="*/ 0 w 266065"/>
              <a:gd name="T7" fmla="*/ 0 h 161289"/>
              <a:gd name="T8" fmla="*/ 0 w 266065"/>
              <a:gd name="T9" fmla="*/ 161042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065"/>
              <a:gd name="T16" fmla="*/ 0 h 161289"/>
              <a:gd name="T17" fmla="*/ 266065 w 266065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065" h="161289">
                <a:moveTo>
                  <a:pt x="0" y="161042"/>
                </a:moveTo>
                <a:lnTo>
                  <a:pt x="266054" y="161042"/>
                </a:lnTo>
                <a:lnTo>
                  <a:pt x="266054" y="0"/>
                </a:lnTo>
                <a:lnTo>
                  <a:pt x="0" y="0"/>
                </a:lnTo>
                <a:lnTo>
                  <a:pt x="0" y="161042"/>
                </a:lnTo>
                <a:close/>
              </a:path>
            </a:pathLst>
          </a:custGeom>
          <a:noFill/>
          <a:ln w="187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89" name="object 42"/>
          <p:cNvSpPr>
            <a:spLocks/>
          </p:cNvSpPr>
          <p:nvPr/>
        </p:nvSpPr>
        <p:spPr bwMode="auto">
          <a:xfrm>
            <a:off x="1322388" y="2270125"/>
            <a:ext cx="266700" cy="161925"/>
          </a:xfrm>
          <a:custGeom>
            <a:avLst/>
            <a:gdLst>
              <a:gd name="T0" fmla="*/ 0 w 266065"/>
              <a:gd name="T1" fmla="*/ 160868 h 161289"/>
              <a:gd name="T2" fmla="*/ 266054 w 266065"/>
              <a:gd name="T3" fmla="*/ 160868 h 161289"/>
              <a:gd name="T4" fmla="*/ 266054 w 266065"/>
              <a:gd name="T5" fmla="*/ 0 h 161289"/>
              <a:gd name="T6" fmla="*/ 0 w 266065"/>
              <a:gd name="T7" fmla="*/ 0 h 161289"/>
              <a:gd name="T8" fmla="*/ 0 w 266065"/>
              <a:gd name="T9" fmla="*/ 160868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065"/>
              <a:gd name="T16" fmla="*/ 0 h 161289"/>
              <a:gd name="T17" fmla="*/ 266065 w 266065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065" h="161289">
                <a:moveTo>
                  <a:pt x="0" y="160868"/>
                </a:moveTo>
                <a:lnTo>
                  <a:pt x="266054" y="160868"/>
                </a:lnTo>
                <a:lnTo>
                  <a:pt x="266054" y="0"/>
                </a:lnTo>
                <a:lnTo>
                  <a:pt x="0" y="0"/>
                </a:lnTo>
                <a:lnTo>
                  <a:pt x="0" y="160868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90" name="object 43"/>
          <p:cNvSpPr>
            <a:spLocks/>
          </p:cNvSpPr>
          <p:nvPr/>
        </p:nvSpPr>
        <p:spPr bwMode="auto">
          <a:xfrm>
            <a:off x="1298575" y="2246313"/>
            <a:ext cx="265113" cy="160337"/>
          </a:xfrm>
          <a:custGeom>
            <a:avLst/>
            <a:gdLst>
              <a:gd name="T0" fmla="*/ 0 w 266065"/>
              <a:gd name="T1" fmla="*/ 160868 h 161289"/>
              <a:gd name="T2" fmla="*/ 266054 w 266065"/>
              <a:gd name="T3" fmla="*/ 160868 h 161289"/>
              <a:gd name="T4" fmla="*/ 266054 w 266065"/>
              <a:gd name="T5" fmla="*/ 0 h 161289"/>
              <a:gd name="T6" fmla="*/ 0 w 266065"/>
              <a:gd name="T7" fmla="*/ 0 h 161289"/>
              <a:gd name="T8" fmla="*/ 0 w 266065"/>
              <a:gd name="T9" fmla="*/ 160868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065"/>
              <a:gd name="T16" fmla="*/ 0 h 161289"/>
              <a:gd name="T17" fmla="*/ 266065 w 266065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065" h="161289">
                <a:moveTo>
                  <a:pt x="0" y="160868"/>
                </a:moveTo>
                <a:lnTo>
                  <a:pt x="266054" y="160868"/>
                </a:lnTo>
                <a:lnTo>
                  <a:pt x="266054" y="0"/>
                </a:lnTo>
                <a:lnTo>
                  <a:pt x="0" y="0"/>
                </a:lnTo>
                <a:lnTo>
                  <a:pt x="0" y="160868"/>
                </a:lnTo>
                <a:close/>
              </a:path>
            </a:pathLst>
          </a:custGeom>
          <a:solidFill>
            <a:srgbClr val="FAAF4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91" name="object 44"/>
          <p:cNvSpPr>
            <a:spLocks/>
          </p:cNvSpPr>
          <p:nvPr/>
        </p:nvSpPr>
        <p:spPr bwMode="auto">
          <a:xfrm>
            <a:off x="1298575" y="2246313"/>
            <a:ext cx="265113" cy="160337"/>
          </a:xfrm>
          <a:custGeom>
            <a:avLst/>
            <a:gdLst>
              <a:gd name="T0" fmla="*/ 0 w 266065"/>
              <a:gd name="T1" fmla="*/ 160868 h 161289"/>
              <a:gd name="T2" fmla="*/ 266054 w 266065"/>
              <a:gd name="T3" fmla="*/ 160868 h 161289"/>
              <a:gd name="T4" fmla="*/ 266054 w 266065"/>
              <a:gd name="T5" fmla="*/ 0 h 161289"/>
              <a:gd name="T6" fmla="*/ 0 w 266065"/>
              <a:gd name="T7" fmla="*/ 0 h 161289"/>
              <a:gd name="T8" fmla="*/ 0 w 266065"/>
              <a:gd name="T9" fmla="*/ 160868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065"/>
              <a:gd name="T16" fmla="*/ 0 h 161289"/>
              <a:gd name="T17" fmla="*/ 266065 w 266065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065" h="161289">
                <a:moveTo>
                  <a:pt x="0" y="160868"/>
                </a:moveTo>
                <a:lnTo>
                  <a:pt x="266054" y="160868"/>
                </a:lnTo>
                <a:lnTo>
                  <a:pt x="266054" y="0"/>
                </a:lnTo>
                <a:lnTo>
                  <a:pt x="0" y="0"/>
                </a:lnTo>
                <a:lnTo>
                  <a:pt x="0" y="160868"/>
                </a:lnTo>
                <a:close/>
              </a:path>
            </a:pathLst>
          </a:custGeom>
          <a:noFill/>
          <a:ln w="187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92" name="object 45"/>
          <p:cNvSpPr>
            <a:spLocks/>
          </p:cNvSpPr>
          <p:nvPr/>
        </p:nvSpPr>
        <p:spPr bwMode="auto">
          <a:xfrm>
            <a:off x="1322388" y="2055813"/>
            <a:ext cx="266700" cy="163512"/>
          </a:xfrm>
          <a:custGeom>
            <a:avLst/>
            <a:gdLst>
              <a:gd name="T0" fmla="*/ 0 w 266065"/>
              <a:gd name="T1" fmla="*/ 162926 h 163194"/>
              <a:gd name="T2" fmla="*/ 266054 w 266065"/>
              <a:gd name="T3" fmla="*/ 162926 h 163194"/>
              <a:gd name="T4" fmla="*/ 266054 w 266065"/>
              <a:gd name="T5" fmla="*/ 0 h 163194"/>
              <a:gd name="T6" fmla="*/ 0 w 266065"/>
              <a:gd name="T7" fmla="*/ 0 h 163194"/>
              <a:gd name="T8" fmla="*/ 0 w 266065"/>
              <a:gd name="T9" fmla="*/ 162926 h 1631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065"/>
              <a:gd name="T16" fmla="*/ 0 h 163194"/>
              <a:gd name="T17" fmla="*/ 266065 w 266065"/>
              <a:gd name="T18" fmla="*/ 163194 h 1631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065" h="163194">
                <a:moveTo>
                  <a:pt x="0" y="162926"/>
                </a:moveTo>
                <a:lnTo>
                  <a:pt x="266054" y="162926"/>
                </a:lnTo>
                <a:lnTo>
                  <a:pt x="266054" y="0"/>
                </a:lnTo>
                <a:lnTo>
                  <a:pt x="0" y="0"/>
                </a:lnTo>
                <a:lnTo>
                  <a:pt x="0" y="162926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93" name="object 46"/>
          <p:cNvSpPr>
            <a:spLocks/>
          </p:cNvSpPr>
          <p:nvPr/>
        </p:nvSpPr>
        <p:spPr bwMode="auto">
          <a:xfrm>
            <a:off x="1298575" y="2030413"/>
            <a:ext cx="265113" cy="163512"/>
          </a:xfrm>
          <a:custGeom>
            <a:avLst/>
            <a:gdLst>
              <a:gd name="T0" fmla="*/ 0 w 266065"/>
              <a:gd name="T1" fmla="*/ 163101 h 163194"/>
              <a:gd name="T2" fmla="*/ 266054 w 266065"/>
              <a:gd name="T3" fmla="*/ 163101 h 163194"/>
              <a:gd name="T4" fmla="*/ 266054 w 266065"/>
              <a:gd name="T5" fmla="*/ 0 h 163194"/>
              <a:gd name="T6" fmla="*/ 0 w 266065"/>
              <a:gd name="T7" fmla="*/ 0 h 163194"/>
              <a:gd name="T8" fmla="*/ 0 w 266065"/>
              <a:gd name="T9" fmla="*/ 163101 h 1631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065"/>
              <a:gd name="T16" fmla="*/ 0 h 163194"/>
              <a:gd name="T17" fmla="*/ 266065 w 266065"/>
              <a:gd name="T18" fmla="*/ 163194 h 1631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065" h="163194">
                <a:moveTo>
                  <a:pt x="0" y="163101"/>
                </a:moveTo>
                <a:lnTo>
                  <a:pt x="266054" y="163101"/>
                </a:lnTo>
                <a:lnTo>
                  <a:pt x="266054" y="0"/>
                </a:lnTo>
                <a:lnTo>
                  <a:pt x="0" y="0"/>
                </a:lnTo>
                <a:lnTo>
                  <a:pt x="0" y="163101"/>
                </a:lnTo>
                <a:close/>
              </a:path>
            </a:pathLst>
          </a:custGeom>
          <a:solidFill>
            <a:srgbClr val="00ADE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94" name="object 47"/>
          <p:cNvSpPr>
            <a:spLocks/>
          </p:cNvSpPr>
          <p:nvPr/>
        </p:nvSpPr>
        <p:spPr bwMode="auto">
          <a:xfrm>
            <a:off x="1298575" y="2030413"/>
            <a:ext cx="265113" cy="163512"/>
          </a:xfrm>
          <a:custGeom>
            <a:avLst/>
            <a:gdLst>
              <a:gd name="T0" fmla="*/ 0 w 266065"/>
              <a:gd name="T1" fmla="*/ 163101 h 163194"/>
              <a:gd name="T2" fmla="*/ 266054 w 266065"/>
              <a:gd name="T3" fmla="*/ 163101 h 163194"/>
              <a:gd name="T4" fmla="*/ 266054 w 266065"/>
              <a:gd name="T5" fmla="*/ 0 h 163194"/>
              <a:gd name="T6" fmla="*/ 0 w 266065"/>
              <a:gd name="T7" fmla="*/ 0 h 163194"/>
              <a:gd name="T8" fmla="*/ 0 w 266065"/>
              <a:gd name="T9" fmla="*/ 163101 h 1631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065"/>
              <a:gd name="T16" fmla="*/ 0 h 163194"/>
              <a:gd name="T17" fmla="*/ 266065 w 266065"/>
              <a:gd name="T18" fmla="*/ 163194 h 1631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065" h="163194">
                <a:moveTo>
                  <a:pt x="0" y="163101"/>
                </a:moveTo>
                <a:lnTo>
                  <a:pt x="266054" y="163101"/>
                </a:lnTo>
                <a:lnTo>
                  <a:pt x="266054" y="0"/>
                </a:lnTo>
                <a:lnTo>
                  <a:pt x="0" y="0"/>
                </a:lnTo>
                <a:lnTo>
                  <a:pt x="0" y="163101"/>
                </a:lnTo>
                <a:close/>
              </a:path>
            </a:pathLst>
          </a:custGeom>
          <a:noFill/>
          <a:ln w="187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95" name="object 48"/>
          <p:cNvSpPr>
            <a:spLocks/>
          </p:cNvSpPr>
          <p:nvPr/>
        </p:nvSpPr>
        <p:spPr bwMode="auto">
          <a:xfrm>
            <a:off x="1322388" y="2724150"/>
            <a:ext cx="266700" cy="163513"/>
          </a:xfrm>
          <a:custGeom>
            <a:avLst/>
            <a:gdLst>
              <a:gd name="T0" fmla="*/ 0 w 266065"/>
              <a:gd name="T1" fmla="*/ 163101 h 163194"/>
              <a:gd name="T2" fmla="*/ 266054 w 266065"/>
              <a:gd name="T3" fmla="*/ 163101 h 163194"/>
              <a:gd name="T4" fmla="*/ 266054 w 266065"/>
              <a:gd name="T5" fmla="*/ 0 h 163194"/>
              <a:gd name="T6" fmla="*/ 0 w 266065"/>
              <a:gd name="T7" fmla="*/ 0 h 163194"/>
              <a:gd name="T8" fmla="*/ 0 w 266065"/>
              <a:gd name="T9" fmla="*/ 163101 h 1631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065"/>
              <a:gd name="T16" fmla="*/ 0 h 163194"/>
              <a:gd name="T17" fmla="*/ 266065 w 266065"/>
              <a:gd name="T18" fmla="*/ 163194 h 1631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065" h="163194">
                <a:moveTo>
                  <a:pt x="0" y="163101"/>
                </a:moveTo>
                <a:lnTo>
                  <a:pt x="266054" y="163101"/>
                </a:lnTo>
                <a:lnTo>
                  <a:pt x="266054" y="0"/>
                </a:lnTo>
                <a:lnTo>
                  <a:pt x="0" y="0"/>
                </a:lnTo>
                <a:lnTo>
                  <a:pt x="0" y="163101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96" name="object 49"/>
          <p:cNvSpPr>
            <a:spLocks/>
          </p:cNvSpPr>
          <p:nvPr/>
        </p:nvSpPr>
        <p:spPr bwMode="auto">
          <a:xfrm>
            <a:off x="1298575" y="2700338"/>
            <a:ext cx="265113" cy="161925"/>
          </a:xfrm>
          <a:custGeom>
            <a:avLst/>
            <a:gdLst>
              <a:gd name="T0" fmla="*/ 0 w 266065"/>
              <a:gd name="T1" fmla="*/ 163101 h 163194"/>
              <a:gd name="T2" fmla="*/ 266054 w 266065"/>
              <a:gd name="T3" fmla="*/ 163101 h 163194"/>
              <a:gd name="T4" fmla="*/ 266054 w 266065"/>
              <a:gd name="T5" fmla="*/ 0 h 163194"/>
              <a:gd name="T6" fmla="*/ 0 w 266065"/>
              <a:gd name="T7" fmla="*/ 0 h 163194"/>
              <a:gd name="T8" fmla="*/ 0 w 266065"/>
              <a:gd name="T9" fmla="*/ 163101 h 1631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065"/>
              <a:gd name="T16" fmla="*/ 0 h 163194"/>
              <a:gd name="T17" fmla="*/ 266065 w 266065"/>
              <a:gd name="T18" fmla="*/ 163194 h 1631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065" h="163194">
                <a:moveTo>
                  <a:pt x="0" y="163101"/>
                </a:moveTo>
                <a:lnTo>
                  <a:pt x="266054" y="163101"/>
                </a:lnTo>
                <a:lnTo>
                  <a:pt x="266054" y="0"/>
                </a:lnTo>
                <a:lnTo>
                  <a:pt x="0" y="0"/>
                </a:lnTo>
                <a:lnTo>
                  <a:pt x="0" y="163101"/>
                </a:lnTo>
                <a:close/>
              </a:path>
            </a:pathLst>
          </a:custGeom>
          <a:solidFill>
            <a:srgbClr val="DCDDD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97" name="object 50"/>
          <p:cNvSpPr>
            <a:spLocks/>
          </p:cNvSpPr>
          <p:nvPr/>
        </p:nvSpPr>
        <p:spPr bwMode="auto">
          <a:xfrm>
            <a:off x="1298575" y="2700338"/>
            <a:ext cx="265113" cy="161925"/>
          </a:xfrm>
          <a:custGeom>
            <a:avLst/>
            <a:gdLst>
              <a:gd name="T0" fmla="*/ 0 w 266065"/>
              <a:gd name="T1" fmla="*/ 163101 h 163194"/>
              <a:gd name="T2" fmla="*/ 266054 w 266065"/>
              <a:gd name="T3" fmla="*/ 163101 h 163194"/>
              <a:gd name="T4" fmla="*/ 266054 w 266065"/>
              <a:gd name="T5" fmla="*/ 0 h 163194"/>
              <a:gd name="T6" fmla="*/ 0 w 266065"/>
              <a:gd name="T7" fmla="*/ 0 h 163194"/>
              <a:gd name="T8" fmla="*/ 0 w 266065"/>
              <a:gd name="T9" fmla="*/ 163101 h 1631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065"/>
              <a:gd name="T16" fmla="*/ 0 h 163194"/>
              <a:gd name="T17" fmla="*/ 266065 w 266065"/>
              <a:gd name="T18" fmla="*/ 163194 h 1631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065" h="163194">
                <a:moveTo>
                  <a:pt x="0" y="163101"/>
                </a:moveTo>
                <a:lnTo>
                  <a:pt x="266054" y="163101"/>
                </a:lnTo>
                <a:lnTo>
                  <a:pt x="266054" y="0"/>
                </a:lnTo>
                <a:lnTo>
                  <a:pt x="0" y="0"/>
                </a:lnTo>
                <a:lnTo>
                  <a:pt x="0" y="163101"/>
                </a:lnTo>
                <a:close/>
              </a:path>
            </a:pathLst>
          </a:custGeom>
          <a:noFill/>
          <a:ln w="187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98" name="object 51"/>
          <p:cNvSpPr>
            <a:spLocks/>
          </p:cNvSpPr>
          <p:nvPr/>
        </p:nvSpPr>
        <p:spPr bwMode="auto">
          <a:xfrm>
            <a:off x="1322388" y="2490788"/>
            <a:ext cx="266700" cy="161925"/>
          </a:xfrm>
          <a:custGeom>
            <a:avLst/>
            <a:gdLst>
              <a:gd name="T0" fmla="*/ 0 w 266065"/>
              <a:gd name="T1" fmla="*/ 161042 h 161289"/>
              <a:gd name="T2" fmla="*/ 266054 w 266065"/>
              <a:gd name="T3" fmla="*/ 161042 h 161289"/>
              <a:gd name="T4" fmla="*/ 266054 w 266065"/>
              <a:gd name="T5" fmla="*/ 0 h 161289"/>
              <a:gd name="T6" fmla="*/ 0 w 266065"/>
              <a:gd name="T7" fmla="*/ 0 h 161289"/>
              <a:gd name="T8" fmla="*/ 0 w 266065"/>
              <a:gd name="T9" fmla="*/ 161042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065"/>
              <a:gd name="T16" fmla="*/ 0 h 161289"/>
              <a:gd name="T17" fmla="*/ 266065 w 266065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065" h="161289">
                <a:moveTo>
                  <a:pt x="0" y="161042"/>
                </a:moveTo>
                <a:lnTo>
                  <a:pt x="266054" y="161042"/>
                </a:lnTo>
                <a:lnTo>
                  <a:pt x="266054" y="0"/>
                </a:lnTo>
                <a:lnTo>
                  <a:pt x="0" y="0"/>
                </a:lnTo>
                <a:lnTo>
                  <a:pt x="0" y="161042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99" name="object 52"/>
          <p:cNvSpPr>
            <a:spLocks/>
          </p:cNvSpPr>
          <p:nvPr/>
        </p:nvSpPr>
        <p:spPr bwMode="auto">
          <a:xfrm>
            <a:off x="1298575" y="2466975"/>
            <a:ext cx="265113" cy="160338"/>
          </a:xfrm>
          <a:custGeom>
            <a:avLst/>
            <a:gdLst>
              <a:gd name="T0" fmla="*/ 0 w 266065"/>
              <a:gd name="T1" fmla="*/ 160868 h 161289"/>
              <a:gd name="T2" fmla="*/ 266054 w 266065"/>
              <a:gd name="T3" fmla="*/ 160868 h 161289"/>
              <a:gd name="T4" fmla="*/ 266054 w 266065"/>
              <a:gd name="T5" fmla="*/ 0 h 161289"/>
              <a:gd name="T6" fmla="*/ 0 w 266065"/>
              <a:gd name="T7" fmla="*/ 0 h 161289"/>
              <a:gd name="T8" fmla="*/ 0 w 266065"/>
              <a:gd name="T9" fmla="*/ 160868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065"/>
              <a:gd name="T16" fmla="*/ 0 h 161289"/>
              <a:gd name="T17" fmla="*/ 266065 w 266065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065" h="161289">
                <a:moveTo>
                  <a:pt x="0" y="160868"/>
                </a:moveTo>
                <a:lnTo>
                  <a:pt x="266054" y="160868"/>
                </a:lnTo>
                <a:lnTo>
                  <a:pt x="266054" y="0"/>
                </a:lnTo>
                <a:lnTo>
                  <a:pt x="0" y="0"/>
                </a:lnTo>
                <a:lnTo>
                  <a:pt x="0" y="160868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00" name="object 53"/>
          <p:cNvSpPr>
            <a:spLocks/>
          </p:cNvSpPr>
          <p:nvPr/>
        </p:nvSpPr>
        <p:spPr bwMode="auto">
          <a:xfrm>
            <a:off x="1298575" y="2466975"/>
            <a:ext cx="265113" cy="160338"/>
          </a:xfrm>
          <a:custGeom>
            <a:avLst/>
            <a:gdLst>
              <a:gd name="T0" fmla="*/ 0 w 266065"/>
              <a:gd name="T1" fmla="*/ 160868 h 161289"/>
              <a:gd name="T2" fmla="*/ 266054 w 266065"/>
              <a:gd name="T3" fmla="*/ 160868 h 161289"/>
              <a:gd name="T4" fmla="*/ 266054 w 266065"/>
              <a:gd name="T5" fmla="*/ 0 h 161289"/>
              <a:gd name="T6" fmla="*/ 0 w 266065"/>
              <a:gd name="T7" fmla="*/ 0 h 161289"/>
              <a:gd name="T8" fmla="*/ 0 w 266065"/>
              <a:gd name="T9" fmla="*/ 160868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065"/>
              <a:gd name="T16" fmla="*/ 0 h 161289"/>
              <a:gd name="T17" fmla="*/ 266065 w 266065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065" h="161289">
                <a:moveTo>
                  <a:pt x="0" y="160868"/>
                </a:moveTo>
                <a:lnTo>
                  <a:pt x="266054" y="160868"/>
                </a:lnTo>
                <a:lnTo>
                  <a:pt x="266054" y="0"/>
                </a:lnTo>
                <a:lnTo>
                  <a:pt x="0" y="0"/>
                </a:lnTo>
                <a:lnTo>
                  <a:pt x="0" y="160868"/>
                </a:lnTo>
                <a:close/>
              </a:path>
            </a:pathLst>
          </a:custGeom>
          <a:noFill/>
          <a:ln w="187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01" name="object 54"/>
          <p:cNvSpPr>
            <a:spLocks/>
          </p:cNvSpPr>
          <p:nvPr/>
        </p:nvSpPr>
        <p:spPr bwMode="auto">
          <a:xfrm>
            <a:off x="7966075" y="4411663"/>
            <a:ext cx="266700" cy="161925"/>
          </a:xfrm>
          <a:custGeom>
            <a:avLst/>
            <a:gdLst>
              <a:gd name="T0" fmla="*/ 0 w 266700"/>
              <a:gd name="T1" fmla="*/ 161042 h 161289"/>
              <a:gd name="T2" fmla="*/ 266228 w 266700"/>
              <a:gd name="T3" fmla="*/ 161042 h 161289"/>
              <a:gd name="T4" fmla="*/ 266228 w 266700"/>
              <a:gd name="T5" fmla="*/ 0 h 161289"/>
              <a:gd name="T6" fmla="*/ 0 w 266700"/>
              <a:gd name="T7" fmla="*/ 0 h 161289"/>
              <a:gd name="T8" fmla="*/ 0 w 266700"/>
              <a:gd name="T9" fmla="*/ 161042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1289"/>
              <a:gd name="T17" fmla="*/ 266700 w 266700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1289">
                <a:moveTo>
                  <a:pt x="0" y="161042"/>
                </a:moveTo>
                <a:lnTo>
                  <a:pt x="266228" y="161042"/>
                </a:lnTo>
                <a:lnTo>
                  <a:pt x="266228" y="0"/>
                </a:lnTo>
                <a:lnTo>
                  <a:pt x="0" y="0"/>
                </a:lnTo>
                <a:lnTo>
                  <a:pt x="0" y="161042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02" name="object 55"/>
          <p:cNvSpPr>
            <a:spLocks/>
          </p:cNvSpPr>
          <p:nvPr/>
        </p:nvSpPr>
        <p:spPr bwMode="auto">
          <a:xfrm>
            <a:off x="7942263" y="4387850"/>
            <a:ext cx="265112" cy="161925"/>
          </a:xfrm>
          <a:custGeom>
            <a:avLst/>
            <a:gdLst>
              <a:gd name="T0" fmla="*/ 0 w 266065"/>
              <a:gd name="T1" fmla="*/ 161042 h 161289"/>
              <a:gd name="T2" fmla="*/ 266054 w 266065"/>
              <a:gd name="T3" fmla="*/ 161042 h 161289"/>
              <a:gd name="T4" fmla="*/ 266054 w 266065"/>
              <a:gd name="T5" fmla="*/ 0 h 161289"/>
              <a:gd name="T6" fmla="*/ 0 w 266065"/>
              <a:gd name="T7" fmla="*/ 0 h 161289"/>
              <a:gd name="T8" fmla="*/ 0 w 266065"/>
              <a:gd name="T9" fmla="*/ 161042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065"/>
              <a:gd name="T16" fmla="*/ 0 h 161289"/>
              <a:gd name="T17" fmla="*/ 266065 w 266065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065" h="161289">
                <a:moveTo>
                  <a:pt x="0" y="161042"/>
                </a:moveTo>
                <a:lnTo>
                  <a:pt x="266054" y="161042"/>
                </a:lnTo>
                <a:lnTo>
                  <a:pt x="266054" y="0"/>
                </a:lnTo>
                <a:lnTo>
                  <a:pt x="0" y="0"/>
                </a:lnTo>
                <a:lnTo>
                  <a:pt x="0" y="1610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03" name="object 56"/>
          <p:cNvSpPr>
            <a:spLocks/>
          </p:cNvSpPr>
          <p:nvPr/>
        </p:nvSpPr>
        <p:spPr bwMode="auto">
          <a:xfrm>
            <a:off x="7942263" y="4387850"/>
            <a:ext cx="265112" cy="161925"/>
          </a:xfrm>
          <a:custGeom>
            <a:avLst/>
            <a:gdLst>
              <a:gd name="T0" fmla="*/ 0 w 266065"/>
              <a:gd name="T1" fmla="*/ 161042 h 161289"/>
              <a:gd name="T2" fmla="*/ 266054 w 266065"/>
              <a:gd name="T3" fmla="*/ 161042 h 161289"/>
              <a:gd name="T4" fmla="*/ 266054 w 266065"/>
              <a:gd name="T5" fmla="*/ 0 h 161289"/>
              <a:gd name="T6" fmla="*/ 0 w 266065"/>
              <a:gd name="T7" fmla="*/ 0 h 161289"/>
              <a:gd name="T8" fmla="*/ 0 w 266065"/>
              <a:gd name="T9" fmla="*/ 161042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065"/>
              <a:gd name="T16" fmla="*/ 0 h 161289"/>
              <a:gd name="T17" fmla="*/ 266065 w 266065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065" h="161289">
                <a:moveTo>
                  <a:pt x="0" y="161042"/>
                </a:moveTo>
                <a:lnTo>
                  <a:pt x="266054" y="161042"/>
                </a:lnTo>
                <a:lnTo>
                  <a:pt x="266054" y="0"/>
                </a:lnTo>
                <a:lnTo>
                  <a:pt x="0" y="0"/>
                </a:lnTo>
                <a:lnTo>
                  <a:pt x="0" y="161042"/>
                </a:lnTo>
                <a:close/>
              </a:path>
            </a:pathLst>
          </a:custGeom>
          <a:noFill/>
          <a:ln w="187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04" name="object 57"/>
          <p:cNvSpPr>
            <a:spLocks/>
          </p:cNvSpPr>
          <p:nvPr/>
        </p:nvSpPr>
        <p:spPr bwMode="auto">
          <a:xfrm>
            <a:off x="7966075" y="3732213"/>
            <a:ext cx="266700" cy="160337"/>
          </a:xfrm>
          <a:custGeom>
            <a:avLst/>
            <a:gdLst>
              <a:gd name="T0" fmla="*/ 0 w 266700"/>
              <a:gd name="T1" fmla="*/ 160868 h 161289"/>
              <a:gd name="T2" fmla="*/ 266228 w 266700"/>
              <a:gd name="T3" fmla="*/ 160868 h 161289"/>
              <a:gd name="T4" fmla="*/ 266228 w 266700"/>
              <a:gd name="T5" fmla="*/ 0 h 161289"/>
              <a:gd name="T6" fmla="*/ 0 w 266700"/>
              <a:gd name="T7" fmla="*/ 0 h 161289"/>
              <a:gd name="T8" fmla="*/ 0 w 266700"/>
              <a:gd name="T9" fmla="*/ 160868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1289"/>
              <a:gd name="T17" fmla="*/ 266700 w 266700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1289">
                <a:moveTo>
                  <a:pt x="0" y="160868"/>
                </a:moveTo>
                <a:lnTo>
                  <a:pt x="266228" y="160868"/>
                </a:lnTo>
                <a:lnTo>
                  <a:pt x="266228" y="0"/>
                </a:lnTo>
                <a:lnTo>
                  <a:pt x="0" y="0"/>
                </a:lnTo>
                <a:lnTo>
                  <a:pt x="0" y="160868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05" name="object 58"/>
          <p:cNvSpPr>
            <a:spLocks/>
          </p:cNvSpPr>
          <p:nvPr/>
        </p:nvSpPr>
        <p:spPr bwMode="auto">
          <a:xfrm>
            <a:off x="7942263" y="3706813"/>
            <a:ext cx="265112" cy="160337"/>
          </a:xfrm>
          <a:custGeom>
            <a:avLst/>
            <a:gdLst>
              <a:gd name="T0" fmla="*/ 0 w 266065"/>
              <a:gd name="T1" fmla="*/ 161042 h 161289"/>
              <a:gd name="T2" fmla="*/ 266054 w 266065"/>
              <a:gd name="T3" fmla="*/ 161042 h 161289"/>
              <a:gd name="T4" fmla="*/ 266054 w 266065"/>
              <a:gd name="T5" fmla="*/ 0 h 161289"/>
              <a:gd name="T6" fmla="*/ 0 w 266065"/>
              <a:gd name="T7" fmla="*/ 0 h 161289"/>
              <a:gd name="T8" fmla="*/ 0 w 266065"/>
              <a:gd name="T9" fmla="*/ 161042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065"/>
              <a:gd name="T16" fmla="*/ 0 h 161289"/>
              <a:gd name="T17" fmla="*/ 266065 w 266065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065" h="161289">
                <a:moveTo>
                  <a:pt x="0" y="161042"/>
                </a:moveTo>
                <a:lnTo>
                  <a:pt x="266054" y="161042"/>
                </a:lnTo>
                <a:lnTo>
                  <a:pt x="266054" y="0"/>
                </a:lnTo>
                <a:lnTo>
                  <a:pt x="0" y="0"/>
                </a:lnTo>
                <a:lnTo>
                  <a:pt x="0" y="161042"/>
                </a:lnTo>
                <a:close/>
              </a:path>
            </a:pathLst>
          </a:custGeom>
          <a:solidFill>
            <a:srgbClr val="FAAF4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06" name="object 59"/>
          <p:cNvSpPr>
            <a:spLocks/>
          </p:cNvSpPr>
          <p:nvPr/>
        </p:nvSpPr>
        <p:spPr bwMode="auto">
          <a:xfrm>
            <a:off x="7942263" y="3706813"/>
            <a:ext cx="265112" cy="160337"/>
          </a:xfrm>
          <a:custGeom>
            <a:avLst/>
            <a:gdLst>
              <a:gd name="T0" fmla="*/ 0 w 266065"/>
              <a:gd name="T1" fmla="*/ 161042 h 161289"/>
              <a:gd name="T2" fmla="*/ 266054 w 266065"/>
              <a:gd name="T3" fmla="*/ 161042 h 161289"/>
              <a:gd name="T4" fmla="*/ 266054 w 266065"/>
              <a:gd name="T5" fmla="*/ 0 h 161289"/>
              <a:gd name="T6" fmla="*/ 0 w 266065"/>
              <a:gd name="T7" fmla="*/ 0 h 161289"/>
              <a:gd name="T8" fmla="*/ 0 w 266065"/>
              <a:gd name="T9" fmla="*/ 161042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065"/>
              <a:gd name="T16" fmla="*/ 0 h 161289"/>
              <a:gd name="T17" fmla="*/ 266065 w 266065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065" h="161289">
                <a:moveTo>
                  <a:pt x="0" y="161042"/>
                </a:moveTo>
                <a:lnTo>
                  <a:pt x="266054" y="161042"/>
                </a:lnTo>
                <a:lnTo>
                  <a:pt x="266054" y="0"/>
                </a:lnTo>
                <a:lnTo>
                  <a:pt x="0" y="0"/>
                </a:lnTo>
                <a:lnTo>
                  <a:pt x="0" y="161042"/>
                </a:lnTo>
                <a:close/>
              </a:path>
            </a:pathLst>
          </a:custGeom>
          <a:noFill/>
          <a:ln w="187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07" name="object 60"/>
          <p:cNvSpPr>
            <a:spLocks/>
          </p:cNvSpPr>
          <p:nvPr/>
        </p:nvSpPr>
        <p:spPr bwMode="auto">
          <a:xfrm>
            <a:off x="7966075" y="3516313"/>
            <a:ext cx="266700" cy="161925"/>
          </a:xfrm>
          <a:custGeom>
            <a:avLst/>
            <a:gdLst>
              <a:gd name="T0" fmla="*/ 0 w 266700"/>
              <a:gd name="T1" fmla="*/ 161042 h 161289"/>
              <a:gd name="T2" fmla="*/ 266228 w 266700"/>
              <a:gd name="T3" fmla="*/ 161042 h 161289"/>
              <a:gd name="T4" fmla="*/ 266228 w 266700"/>
              <a:gd name="T5" fmla="*/ 0 h 161289"/>
              <a:gd name="T6" fmla="*/ 0 w 266700"/>
              <a:gd name="T7" fmla="*/ 0 h 161289"/>
              <a:gd name="T8" fmla="*/ 0 w 266700"/>
              <a:gd name="T9" fmla="*/ 161042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1289"/>
              <a:gd name="T17" fmla="*/ 266700 w 266700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1289">
                <a:moveTo>
                  <a:pt x="0" y="161042"/>
                </a:moveTo>
                <a:lnTo>
                  <a:pt x="266228" y="161042"/>
                </a:lnTo>
                <a:lnTo>
                  <a:pt x="266228" y="0"/>
                </a:lnTo>
                <a:lnTo>
                  <a:pt x="0" y="0"/>
                </a:lnTo>
                <a:lnTo>
                  <a:pt x="0" y="161042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08" name="object 61"/>
          <p:cNvSpPr>
            <a:spLocks/>
          </p:cNvSpPr>
          <p:nvPr/>
        </p:nvSpPr>
        <p:spPr bwMode="auto">
          <a:xfrm>
            <a:off x="7942263" y="3492500"/>
            <a:ext cx="265112" cy="160338"/>
          </a:xfrm>
          <a:custGeom>
            <a:avLst/>
            <a:gdLst>
              <a:gd name="T0" fmla="*/ 0 w 266065"/>
              <a:gd name="T1" fmla="*/ 161042 h 161289"/>
              <a:gd name="T2" fmla="*/ 266054 w 266065"/>
              <a:gd name="T3" fmla="*/ 161042 h 161289"/>
              <a:gd name="T4" fmla="*/ 266054 w 266065"/>
              <a:gd name="T5" fmla="*/ 0 h 161289"/>
              <a:gd name="T6" fmla="*/ 0 w 266065"/>
              <a:gd name="T7" fmla="*/ 0 h 161289"/>
              <a:gd name="T8" fmla="*/ 0 w 266065"/>
              <a:gd name="T9" fmla="*/ 161042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065"/>
              <a:gd name="T16" fmla="*/ 0 h 161289"/>
              <a:gd name="T17" fmla="*/ 266065 w 266065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065" h="161289">
                <a:moveTo>
                  <a:pt x="0" y="161042"/>
                </a:moveTo>
                <a:lnTo>
                  <a:pt x="266054" y="161042"/>
                </a:lnTo>
                <a:lnTo>
                  <a:pt x="266054" y="0"/>
                </a:lnTo>
                <a:lnTo>
                  <a:pt x="0" y="0"/>
                </a:lnTo>
                <a:lnTo>
                  <a:pt x="0" y="161042"/>
                </a:lnTo>
                <a:close/>
              </a:path>
            </a:pathLst>
          </a:custGeom>
          <a:solidFill>
            <a:srgbClr val="00ADE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09" name="object 62"/>
          <p:cNvSpPr>
            <a:spLocks/>
          </p:cNvSpPr>
          <p:nvPr/>
        </p:nvSpPr>
        <p:spPr bwMode="auto">
          <a:xfrm>
            <a:off x="7942263" y="3492500"/>
            <a:ext cx="265112" cy="160338"/>
          </a:xfrm>
          <a:custGeom>
            <a:avLst/>
            <a:gdLst>
              <a:gd name="T0" fmla="*/ 0 w 266065"/>
              <a:gd name="T1" fmla="*/ 161042 h 161289"/>
              <a:gd name="T2" fmla="*/ 266054 w 266065"/>
              <a:gd name="T3" fmla="*/ 161042 h 161289"/>
              <a:gd name="T4" fmla="*/ 266054 w 266065"/>
              <a:gd name="T5" fmla="*/ 0 h 161289"/>
              <a:gd name="T6" fmla="*/ 0 w 266065"/>
              <a:gd name="T7" fmla="*/ 0 h 161289"/>
              <a:gd name="T8" fmla="*/ 0 w 266065"/>
              <a:gd name="T9" fmla="*/ 161042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065"/>
              <a:gd name="T16" fmla="*/ 0 h 161289"/>
              <a:gd name="T17" fmla="*/ 266065 w 266065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065" h="161289">
                <a:moveTo>
                  <a:pt x="0" y="161042"/>
                </a:moveTo>
                <a:lnTo>
                  <a:pt x="266054" y="161042"/>
                </a:lnTo>
                <a:lnTo>
                  <a:pt x="266054" y="0"/>
                </a:lnTo>
                <a:lnTo>
                  <a:pt x="0" y="0"/>
                </a:lnTo>
                <a:lnTo>
                  <a:pt x="0" y="161042"/>
                </a:lnTo>
                <a:close/>
              </a:path>
            </a:pathLst>
          </a:custGeom>
          <a:noFill/>
          <a:ln w="187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10" name="object 63"/>
          <p:cNvSpPr>
            <a:spLocks/>
          </p:cNvSpPr>
          <p:nvPr/>
        </p:nvSpPr>
        <p:spPr bwMode="auto">
          <a:xfrm>
            <a:off x="7966075" y="4184650"/>
            <a:ext cx="266700" cy="163513"/>
          </a:xfrm>
          <a:custGeom>
            <a:avLst/>
            <a:gdLst>
              <a:gd name="T0" fmla="*/ 0 w 266700"/>
              <a:gd name="T1" fmla="*/ 163101 h 163195"/>
              <a:gd name="T2" fmla="*/ 266228 w 266700"/>
              <a:gd name="T3" fmla="*/ 163101 h 163195"/>
              <a:gd name="T4" fmla="*/ 266228 w 266700"/>
              <a:gd name="T5" fmla="*/ 0 h 163195"/>
              <a:gd name="T6" fmla="*/ 0 w 266700"/>
              <a:gd name="T7" fmla="*/ 0 h 163195"/>
              <a:gd name="T8" fmla="*/ 0 w 266700"/>
              <a:gd name="T9" fmla="*/ 163101 h 163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3195"/>
              <a:gd name="T17" fmla="*/ 266700 w 266700"/>
              <a:gd name="T18" fmla="*/ 163195 h 1631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3195">
                <a:moveTo>
                  <a:pt x="0" y="163101"/>
                </a:moveTo>
                <a:lnTo>
                  <a:pt x="266228" y="163101"/>
                </a:lnTo>
                <a:lnTo>
                  <a:pt x="266228" y="0"/>
                </a:lnTo>
                <a:lnTo>
                  <a:pt x="0" y="0"/>
                </a:lnTo>
                <a:lnTo>
                  <a:pt x="0" y="163101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11" name="object 64"/>
          <p:cNvSpPr>
            <a:spLocks/>
          </p:cNvSpPr>
          <p:nvPr/>
        </p:nvSpPr>
        <p:spPr bwMode="auto">
          <a:xfrm>
            <a:off x="7942263" y="4160838"/>
            <a:ext cx="265112" cy="163512"/>
          </a:xfrm>
          <a:custGeom>
            <a:avLst/>
            <a:gdLst>
              <a:gd name="T0" fmla="*/ 0 w 266065"/>
              <a:gd name="T1" fmla="*/ 163101 h 163195"/>
              <a:gd name="T2" fmla="*/ 266054 w 266065"/>
              <a:gd name="T3" fmla="*/ 163101 h 163195"/>
              <a:gd name="T4" fmla="*/ 266054 w 266065"/>
              <a:gd name="T5" fmla="*/ 0 h 163195"/>
              <a:gd name="T6" fmla="*/ 0 w 266065"/>
              <a:gd name="T7" fmla="*/ 0 h 163195"/>
              <a:gd name="T8" fmla="*/ 0 w 266065"/>
              <a:gd name="T9" fmla="*/ 163101 h 163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065"/>
              <a:gd name="T16" fmla="*/ 0 h 163195"/>
              <a:gd name="T17" fmla="*/ 266065 w 266065"/>
              <a:gd name="T18" fmla="*/ 163195 h 1631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065" h="163195">
                <a:moveTo>
                  <a:pt x="0" y="163101"/>
                </a:moveTo>
                <a:lnTo>
                  <a:pt x="266054" y="163101"/>
                </a:lnTo>
                <a:lnTo>
                  <a:pt x="266054" y="0"/>
                </a:lnTo>
                <a:lnTo>
                  <a:pt x="0" y="0"/>
                </a:lnTo>
                <a:lnTo>
                  <a:pt x="0" y="163101"/>
                </a:lnTo>
                <a:close/>
              </a:path>
            </a:pathLst>
          </a:custGeom>
          <a:solidFill>
            <a:srgbClr val="DCDDD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12" name="object 65"/>
          <p:cNvSpPr>
            <a:spLocks/>
          </p:cNvSpPr>
          <p:nvPr/>
        </p:nvSpPr>
        <p:spPr bwMode="auto">
          <a:xfrm>
            <a:off x="7942263" y="4160838"/>
            <a:ext cx="265112" cy="163512"/>
          </a:xfrm>
          <a:custGeom>
            <a:avLst/>
            <a:gdLst>
              <a:gd name="T0" fmla="*/ 0 w 266065"/>
              <a:gd name="T1" fmla="*/ 163101 h 163195"/>
              <a:gd name="T2" fmla="*/ 266054 w 266065"/>
              <a:gd name="T3" fmla="*/ 163101 h 163195"/>
              <a:gd name="T4" fmla="*/ 266054 w 266065"/>
              <a:gd name="T5" fmla="*/ 0 h 163195"/>
              <a:gd name="T6" fmla="*/ 0 w 266065"/>
              <a:gd name="T7" fmla="*/ 0 h 163195"/>
              <a:gd name="T8" fmla="*/ 0 w 266065"/>
              <a:gd name="T9" fmla="*/ 163101 h 163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065"/>
              <a:gd name="T16" fmla="*/ 0 h 163195"/>
              <a:gd name="T17" fmla="*/ 266065 w 266065"/>
              <a:gd name="T18" fmla="*/ 163195 h 1631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065" h="163195">
                <a:moveTo>
                  <a:pt x="0" y="163101"/>
                </a:moveTo>
                <a:lnTo>
                  <a:pt x="266054" y="163101"/>
                </a:lnTo>
                <a:lnTo>
                  <a:pt x="266054" y="0"/>
                </a:lnTo>
                <a:lnTo>
                  <a:pt x="0" y="0"/>
                </a:lnTo>
                <a:lnTo>
                  <a:pt x="0" y="163101"/>
                </a:lnTo>
                <a:close/>
              </a:path>
            </a:pathLst>
          </a:custGeom>
          <a:noFill/>
          <a:ln w="187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13" name="object 66"/>
          <p:cNvSpPr>
            <a:spLocks/>
          </p:cNvSpPr>
          <p:nvPr/>
        </p:nvSpPr>
        <p:spPr bwMode="auto">
          <a:xfrm>
            <a:off x="7966075" y="3952875"/>
            <a:ext cx="266700" cy="160338"/>
          </a:xfrm>
          <a:custGeom>
            <a:avLst/>
            <a:gdLst>
              <a:gd name="T0" fmla="*/ 0 w 266700"/>
              <a:gd name="T1" fmla="*/ 160868 h 161289"/>
              <a:gd name="T2" fmla="*/ 266228 w 266700"/>
              <a:gd name="T3" fmla="*/ 160868 h 161289"/>
              <a:gd name="T4" fmla="*/ 266228 w 266700"/>
              <a:gd name="T5" fmla="*/ 0 h 161289"/>
              <a:gd name="T6" fmla="*/ 0 w 266700"/>
              <a:gd name="T7" fmla="*/ 0 h 161289"/>
              <a:gd name="T8" fmla="*/ 0 w 266700"/>
              <a:gd name="T9" fmla="*/ 160868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1289"/>
              <a:gd name="T17" fmla="*/ 266700 w 266700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1289">
                <a:moveTo>
                  <a:pt x="0" y="160868"/>
                </a:moveTo>
                <a:lnTo>
                  <a:pt x="266228" y="160868"/>
                </a:lnTo>
                <a:lnTo>
                  <a:pt x="266228" y="0"/>
                </a:lnTo>
                <a:lnTo>
                  <a:pt x="0" y="0"/>
                </a:lnTo>
                <a:lnTo>
                  <a:pt x="0" y="160868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14" name="object 67"/>
          <p:cNvSpPr>
            <a:spLocks/>
          </p:cNvSpPr>
          <p:nvPr/>
        </p:nvSpPr>
        <p:spPr bwMode="auto">
          <a:xfrm>
            <a:off x="7942263" y="3927475"/>
            <a:ext cx="265112" cy="161925"/>
          </a:xfrm>
          <a:custGeom>
            <a:avLst/>
            <a:gdLst>
              <a:gd name="T0" fmla="*/ 0 w 266065"/>
              <a:gd name="T1" fmla="*/ 160868 h 161289"/>
              <a:gd name="T2" fmla="*/ 266054 w 266065"/>
              <a:gd name="T3" fmla="*/ 160868 h 161289"/>
              <a:gd name="T4" fmla="*/ 266054 w 266065"/>
              <a:gd name="T5" fmla="*/ 0 h 161289"/>
              <a:gd name="T6" fmla="*/ 0 w 266065"/>
              <a:gd name="T7" fmla="*/ 0 h 161289"/>
              <a:gd name="T8" fmla="*/ 0 w 266065"/>
              <a:gd name="T9" fmla="*/ 160868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065"/>
              <a:gd name="T16" fmla="*/ 0 h 161289"/>
              <a:gd name="T17" fmla="*/ 266065 w 266065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065" h="161289">
                <a:moveTo>
                  <a:pt x="0" y="160868"/>
                </a:moveTo>
                <a:lnTo>
                  <a:pt x="266054" y="160868"/>
                </a:lnTo>
                <a:lnTo>
                  <a:pt x="266054" y="0"/>
                </a:lnTo>
                <a:lnTo>
                  <a:pt x="0" y="0"/>
                </a:lnTo>
                <a:lnTo>
                  <a:pt x="0" y="160868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15" name="object 68"/>
          <p:cNvSpPr>
            <a:spLocks/>
          </p:cNvSpPr>
          <p:nvPr/>
        </p:nvSpPr>
        <p:spPr bwMode="auto">
          <a:xfrm>
            <a:off x="7942263" y="3927475"/>
            <a:ext cx="265112" cy="161925"/>
          </a:xfrm>
          <a:custGeom>
            <a:avLst/>
            <a:gdLst>
              <a:gd name="T0" fmla="*/ 0 w 266065"/>
              <a:gd name="T1" fmla="*/ 160868 h 161289"/>
              <a:gd name="T2" fmla="*/ 266054 w 266065"/>
              <a:gd name="T3" fmla="*/ 160868 h 161289"/>
              <a:gd name="T4" fmla="*/ 266054 w 266065"/>
              <a:gd name="T5" fmla="*/ 0 h 161289"/>
              <a:gd name="T6" fmla="*/ 0 w 266065"/>
              <a:gd name="T7" fmla="*/ 0 h 161289"/>
              <a:gd name="T8" fmla="*/ 0 w 266065"/>
              <a:gd name="T9" fmla="*/ 160868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065"/>
              <a:gd name="T16" fmla="*/ 0 h 161289"/>
              <a:gd name="T17" fmla="*/ 266065 w 266065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065" h="161289">
                <a:moveTo>
                  <a:pt x="0" y="160868"/>
                </a:moveTo>
                <a:lnTo>
                  <a:pt x="266054" y="160868"/>
                </a:lnTo>
                <a:lnTo>
                  <a:pt x="266054" y="0"/>
                </a:lnTo>
                <a:lnTo>
                  <a:pt x="0" y="0"/>
                </a:lnTo>
                <a:lnTo>
                  <a:pt x="0" y="160868"/>
                </a:lnTo>
                <a:close/>
              </a:path>
            </a:pathLst>
          </a:custGeom>
          <a:noFill/>
          <a:ln w="187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16" name="object 69"/>
          <p:cNvSpPr>
            <a:spLocks/>
          </p:cNvSpPr>
          <p:nvPr/>
        </p:nvSpPr>
        <p:spPr bwMode="auto">
          <a:xfrm>
            <a:off x="5419725" y="2536825"/>
            <a:ext cx="655638" cy="131763"/>
          </a:xfrm>
          <a:custGeom>
            <a:avLst/>
            <a:gdLst>
              <a:gd name="T0" fmla="*/ 0 w 655954"/>
              <a:gd name="T1" fmla="*/ 132024 h 132080"/>
              <a:gd name="T2" fmla="*/ 655952 w 655954"/>
              <a:gd name="T3" fmla="*/ 132024 h 132080"/>
              <a:gd name="T4" fmla="*/ 655952 w 655954"/>
              <a:gd name="T5" fmla="*/ 0 h 132080"/>
              <a:gd name="T6" fmla="*/ 0 w 655954"/>
              <a:gd name="T7" fmla="*/ 0 h 132080"/>
              <a:gd name="T8" fmla="*/ 0 w 655954"/>
              <a:gd name="T9" fmla="*/ 132024 h 1320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5954"/>
              <a:gd name="T16" fmla="*/ 0 h 132080"/>
              <a:gd name="T17" fmla="*/ 655954 w 655954"/>
              <a:gd name="T18" fmla="*/ 132080 h 1320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5954" h="132080">
                <a:moveTo>
                  <a:pt x="0" y="132024"/>
                </a:moveTo>
                <a:lnTo>
                  <a:pt x="655952" y="132024"/>
                </a:lnTo>
                <a:lnTo>
                  <a:pt x="655952" y="0"/>
                </a:lnTo>
                <a:lnTo>
                  <a:pt x="0" y="0"/>
                </a:lnTo>
                <a:lnTo>
                  <a:pt x="0" y="132024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17" name="object 70"/>
          <p:cNvSpPr>
            <a:spLocks/>
          </p:cNvSpPr>
          <p:nvPr/>
        </p:nvSpPr>
        <p:spPr bwMode="auto">
          <a:xfrm>
            <a:off x="5419725" y="2536825"/>
            <a:ext cx="655638" cy="131763"/>
          </a:xfrm>
          <a:custGeom>
            <a:avLst/>
            <a:gdLst>
              <a:gd name="T0" fmla="*/ 0 w 655954"/>
              <a:gd name="T1" fmla="*/ 132024 h 132080"/>
              <a:gd name="T2" fmla="*/ 655952 w 655954"/>
              <a:gd name="T3" fmla="*/ 132024 h 132080"/>
              <a:gd name="T4" fmla="*/ 655952 w 655954"/>
              <a:gd name="T5" fmla="*/ 0 h 132080"/>
              <a:gd name="T6" fmla="*/ 0 w 655954"/>
              <a:gd name="T7" fmla="*/ 0 h 132080"/>
              <a:gd name="T8" fmla="*/ 0 w 655954"/>
              <a:gd name="T9" fmla="*/ 132024 h 1320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5954"/>
              <a:gd name="T16" fmla="*/ 0 h 132080"/>
              <a:gd name="T17" fmla="*/ 655954 w 655954"/>
              <a:gd name="T18" fmla="*/ 132080 h 1320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5954" h="132080">
                <a:moveTo>
                  <a:pt x="0" y="132024"/>
                </a:moveTo>
                <a:lnTo>
                  <a:pt x="655952" y="132024"/>
                </a:lnTo>
                <a:lnTo>
                  <a:pt x="655952" y="0"/>
                </a:lnTo>
                <a:lnTo>
                  <a:pt x="0" y="0"/>
                </a:lnTo>
                <a:lnTo>
                  <a:pt x="0" y="132024"/>
                </a:lnTo>
                <a:close/>
              </a:path>
            </a:pathLst>
          </a:custGeom>
          <a:noFill/>
          <a:ln w="1871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18" name="object 71"/>
          <p:cNvSpPr txBox="1">
            <a:spLocks noChangeArrowheads="1"/>
          </p:cNvSpPr>
          <p:nvPr/>
        </p:nvSpPr>
        <p:spPr bwMode="auto">
          <a:xfrm>
            <a:off x="6176963" y="2109788"/>
            <a:ext cx="1079500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ct val="142000"/>
              </a:lnSpc>
            </a:pPr>
            <a:r>
              <a:rPr lang="th-TH" sz="1300">
                <a:latin typeface="Times New Roman" pitchFamily="18" charset="0"/>
                <a:cs typeface="Times New Roman" pitchFamily="18" charset="0"/>
              </a:rPr>
              <a:t>Request packet  Virtual circuit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5322888" y="1830388"/>
            <a:ext cx="652462" cy="247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50" b="1" dirty="0">
                <a:solidFill>
                  <a:srgbClr val="EB008B"/>
                </a:solidFill>
                <a:latin typeface="Times New Roman"/>
                <a:cs typeface="Times New Roman"/>
              </a:rPr>
              <a:t>Legen</a:t>
            </a:r>
            <a:r>
              <a:rPr sz="1550" b="1" spc="5" dirty="0">
                <a:solidFill>
                  <a:srgbClr val="EB008B"/>
                </a:solidFill>
                <a:latin typeface="Times New Roman"/>
                <a:cs typeface="Times New Roman"/>
              </a:rPr>
              <a:t>d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7720" name="object 73"/>
          <p:cNvSpPr>
            <a:spLocks/>
          </p:cNvSpPr>
          <p:nvPr/>
        </p:nvSpPr>
        <p:spPr bwMode="auto">
          <a:xfrm>
            <a:off x="5414963" y="2222500"/>
            <a:ext cx="635000" cy="184150"/>
          </a:xfrm>
          <a:custGeom>
            <a:avLst/>
            <a:gdLst>
              <a:gd name="T0" fmla="*/ 0 w 635635"/>
              <a:gd name="T1" fmla="*/ 183705 h 184150"/>
              <a:gd name="T2" fmla="*/ 635165 w 635635"/>
              <a:gd name="T3" fmla="*/ 183705 h 184150"/>
              <a:gd name="T4" fmla="*/ 635165 w 635635"/>
              <a:gd name="T5" fmla="*/ 0 h 184150"/>
              <a:gd name="T6" fmla="*/ 0 w 635635"/>
              <a:gd name="T7" fmla="*/ 0 h 184150"/>
              <a:gd name="T8" fmla="*/ 0 w 635635"/>
              <a:gd name="T9" fmla="*/ 183705 h 184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5635"/>
              <a:gd name="T16" fmla="*/ 0 h 184150"/>
              <a:gd name="T17" fmla="*/ 635635 w 635635"/>
              <a:gd name="T18" fmla="*/ 184150 h 1841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5635" h="184150">
                <a:moveTo>
                  <a:pt x="0" y="183705"/>
                </a:moveTo>
                <a:lnTo>
                  <a:pt x="635165" y="183705"/>
                </a:lnTo>
                <a:lnTo>
                  <a:pt x="635165" y="0"/>
                </a:lnTo>
                <a:lnTo>
                  <a:pt x="0" y="0"/>
                </a:lnTo>
                <a:lnTo>
                  <a:pt x="0" y="183705"/>
                </a:lnTo>
                <a:close/>
              </a:path>
            </a:pathLst>
          </a:custGeom>
          <a:solidFill>
            <a:srgbClr val="6263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4" name="object 74"/>
          <p:cNvSpPr txBox="1"/>
          <p:nvPr/>
        </p:nvSpPr>
        <p:spPr>
          <a:xfrm>
            <a:off x="5470525" y="2163763"/>
            <a:ext cx="542925" cy="247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50" spc="5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55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550" spc="-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7722" name="object 75"/>
          <p:cNvSpPr>
            <a:spLocks/>
          </p:cNvSpPr>
          <p:nvPr/>
        </p:nvSpPr>
        <p:spPr bwMode="auto">
          <a:xfrm>
            <a:off x="5276850" y="2105025"/>
            <a:ext cx="2060575" cy="712788"/>
          </a:xfrm>
          <a:custGeom>
            <a:avLst/>
            <a:gdLst>
              <a:gd name="T0" fmla="*/ 2060583 w 2060575"/>
              <a:gd name="T1" fmla="*/ 588255 h 712469"/>
              <a:gd name="T2" fmla="*/ 2050815 w 2060575"/>
              <a:gd name="T3" fmla="*/ 636324 h 712469"/>
              <a:gd name="T4" fmla="*/ 2024216 w 2060575"/>
              <a:gd name="T5" fmla="*/ 675680 h 712469"/>
              <a:gd name="T6" fmla="*/ 1984843 w 2060575"/>
              <a:gd name="T7" fmla="*/ 702268 h 712469"/>
              <a:gd name="T8" fmla="*/ 1936753 w 2060575"/>
              <a:gd name="T9" fmla="*/ 712032 h 712469"/>
              <a:gd name="T10" fmla="*/ 888657 w 2060575"/>
              <a:gd name="T11" fmla="*/ 712032 h 712469"/>
              <a:gd name="T12" fmla="*/ 350445 w 2060575"/>
              <a:gd name="T13" fmla="*/ 712032 h 712469"/>
              <a:gd name="T14" fmla="*/ 152157 w 2060575"/>
              <a:gd name="T15" fmla="*/ 712032 h 712469"/>
              <a:gd name="T16" fmla="*/ 123830 w 2060575"/>
              <a:gd name="T17" fmla="*/ 712032 h 712469"/>
              <a:gd name="T18" fmla="*/ 75711 w 2060575"/>
              <a:gd name="T19" fmla="*/ 702268 h 712469"/>
              <a:gd name="T20" fmla="*/ 36341 w 2060575"/>
              <a:gd name="T21" fmla="*/ 675680 h 712469"/>
              <a:gd name="T22" fmla="*/ 9758 w 2060575"/>
              <a:gd name="T23" fmla="*/ 636324 h 712469"/>
              <a:gd name="T24" fmla="*/ 0 w 2060575"/>
              <a:gd name="T25" fmla="*/ 588255 h 712469"/>
              <a:gd name="T26" fmla="*/ 0 w 2060575"/>
              <a:gd name="T27" fmla="*/ 319769 h 712469"/>
              <a:gd name="T28" fmla="*/ 0 w 2060575"/>
              <a:gd name="T29" fmla="*/ 181897 h 712469"/>
              <a:gd name="T30" fmla="*/ 0 w 2060575"/>
              <a:gd name="T31" fmla="*/ 131103 h 712469"/>
              <a:gd name="T32" fmla="*/ 0 w 2060575"/>
              <a:gd name="T33" fmla="*/ 123846 h 712469"/>
              <a:gd name="T34" fmla="*/ 9758 w 2060575"/>
              <a:gd name="T35" fmla="*/ 75796 h 712469"/>
              <a:gd name="T36" fmla="*/ 36341 w 2060575"/>
              <a:gd name="T37" fmla="*/ 36412 h 712469"/>
              <a:gd name="T38" fmla="*/ 75711 w 2060575"/>
              <a:gd name="T39" fmla="*/ 9784 h 712469"/>
              <a:gd name="T40" fmla="*/ 123830 w 2060575"/>
              <a:gd name="T41" fmla="*/ 0 h 712469"/>
              <a:gd name="T42" fmla="*/ 1171926 w 2060575"/>
              <a:gd name="T43" fmla="*/ 0 h 712469"/>
              <a:gd name="T44" fmla="*/ 1710137 w 2060575"/>
              <a:gd name="T45" fmla="*/ 0 h 712469"/>
              <a:gd name="T46" fmla="*/ 1908426 w 2060575"/>
              <a:gd name="T47" fmla="*/ 0 h 712469"/>
              <a:gd name="T48" fmla="*/ 1936753 w 2060575"/>
              <a:gd name="T49" fmla="*/ 0 h 712469"/>
              <a:gd name="T50" fmla="*/ 1984843 w 2060575"/>
              <a:gd name="T51" fmla="*/ 9784 h 712469"/>
              <a:gd name="T52" fmla="*/ 2024216 w 2060575"/>
              <a:gd name="T53" fmla="*/ 36412 h 712469"/>
              <a:gd name="T54" fmla="*/ 2050815 w 2060575"/>
              <a:gd name="T55" fmla="*/ 75796 h 712469"/>
              <a:gd name="T56" fmla="*/ 2060583 w 2060575"/>
              <a:gd name="T57" fmla="*/ 123846 h 712469"/>
              <a:gd name="T58" fmla="*/ 2060583 w 2060575"/>
              <a:gd name="T59" fmla="*/ 588255 h 71246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2060575"/>
              <a:gd name="T91" fmla="*/ 0 h 712469"/>
              <a:gd name="T92" fmla="*/ 2060575 w 2060575"/>
              <a:gd name="T93" fmla="*/ 712469 h 712469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2060575" h="712469">
                <a:moveTo>
                  <a:pt x="2060583" y="588255"/>
                </a:moveTo>
                <a:lnTo>
                  <a:pt x="2050815" y="636324"/>
                </a:lnTo>
                <a:lnTo>
                  <a:pt x="2024216" y="675680"/>
                </a:lnTo>
                <a:lnTo>
                  <a:pt x="1984843" y="702268"/>
                </a:lnTo>
                <a:lnTo>
                  <a:pt x="1936753" y="712032"/>
                </a:lnTo>
                <a:lnTo>
                  <a:pt x="888657" y="712032"/>
                </a:lnTo>
                <a:lnTo>
                  <a:pt x="350445" y="712032"/>
                </a:lnTo>
                <a:lnTo>
                  <a:pt x="152157" y="712032"/>
                </a:lnTo>
                <a:lnTo>
                  <a:pt x="123830" y="712032"/>
                </a:lnTo>
                <a:lnTo>
                  <a:pt x="75711" y="702268"/>
                </a:lnTo>
                <a:lnTo>
                  <a:pt x="36341" y="675680"/>
                </a:lnTo>
                <a:lnTo>
                  <a:pt x="9758" y="636324"/>
                </a:lnTo>
                <a:lnTo>
                  <a:pt x="0" y="588255"/>
                </a:lnTo>
                <a:lnTo>
                  <a:pt x="0" y="319769"/>
                </a:lnTo>
                <a:lnTo>
                  <a:pt x="0" y="181897"/>
                </a:lnTo>
                <a:lnTo>
                  <a:pt x="0" y="131103"/>
                </a:lnTo>
                <a:lnTo>
                  <a:pt x="0" y="123846"/>
                </a:lnTo>
                <a:lnTo>
                  <a:pt x="9758" y="75796"/>
                </a:lnTo>
                <a:lnTo>
                  <a:pt x="36341" y="36412"/>
                </a:lnTo>
                <a:lnTo>
                  <a:pt x="75711" y="9784"/>
                </a:lnTo>
                <a:lnTo>
                  <a:pt x="123830" y="0"/>
                </a:lnTo>
                <a:lnTo>
                  <a:pt x="1171926" y="0"/>
                </a:lnTo>
                <a:lnTo>
                  <a:pt x="1710137" y="0"/>
                </a:lnTo>
                <a:lnTo>
                  <a:pt x="1908426" y="0"/>
                </a:lnTo>
                <a:lnTo>
                  <a:pt x="1936753" y="0"/>
                </a:lnTo>
                <a:lnTo>
                  <a:pt x="1984843" y="9784"/>
                </a:lnTo>
                <a:lnTo>
                  <a:pt x="2024216" y="36412"/>
                </a:lnTo>
                <a:lnTo>
                  <a:pt x="2050815" y="75796"/>
                </a:lnTo>
                <a:lnTo>
                  <a:pt x="2060583" y="123846"/>
                </a:lnTo>
                <a:lnTo>
                  <a:pt x="2060583" y="588255"/>
                </a:lnTo>
                <a:close/>
              </a:path>
            </a:pathLst>
          </a:custGeom>
          <a:noFill/>
          <a:ln w="1236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23" name="object 76"/>
          <p:cNvSpPr>
            <a:spLocks noChangeArrowheads="1"/>
          </p:cNvSpPr>
          <p:nvPr/>
        </p:nvSpPr>
        <p:spPr bwMode="auto">
          <a:xfrm>
            <a:off x="1187450" y="2089150"/>
            <a:ext cx="3370263" cy="16589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24" name="object 77"/>
          <p:cNvSpPr>
            <a:spLocks/>
          </p:cNvSpPr>
          <p:nvPr/>
        </p:nvSpPr>
        <p:spPr bwMode="auto">
          <a:xfrm>
            <a:off x="4587875" y="4217988"/>
            <a:ext cx="604838" cy="171450"/>
          </a:xfrm>
          <a:custGeom>
            <a:avLst/>
            <a:gdLst>
              <a:gd name="T0" fmla="*/ 604423 w 604520"/>
              <a:gd name="T1" fmla="*/ 0 h 171450"/>
              <a:gd name="T2" fmla="*/ 0 w 604520"/>
              <a:gd name="T3" fmla="*/ 0 h 171450"/>
              <a:gd name="T4" fmla="*/ 0 w 604520"/>
              <a:gd name="T5" fmla="*/ 55818 h 171450"/>
              <a:gd name="T6" fmla="*/ 30896 w 604520"/>
              <a:gd name="T7" fmla="*/ 106735 h 171450"/>
              <a:gd name="T8" fmla="*/ 66755 w 604520"/>
              <a:gd name="T9" fmla="*/ 128185 h 171450"/>
              <a:gd name="T10" fmla="*/ 113765 w 604520"/>
              <a:gd name="T11" fmla="*/ 146053 h 171450"/>
              <a:gd name="T12" fmla="*/ 170086 w 604520"/>
              <a:gd name="T13" fmla="*/ 159659 h 171450"/>
              <a:gd name="T14" fmla="*/ 233876 w 604520"/>
              <a:gd name="T15" fmla="*/ 168323 h 171450"/>
              <a:gd name="T16" fmla="*/ 303293 w 604520"/>
              <a:gd name="T17" fmla="*/ 171362 h 171450"/>
              <a:gd name="T18" fmla="*/ 371910 w 604520"/>
              <a:gd name="T19" fmla="*/ 168323 h 171450"/>
              <a:gd name="T20" fmla="*/ 435126 w 604520"/>
              <a:gd name="T21" fmla="*/ 159659 h 171450"/>
              <a:gd name="T22" fmla="*/ 491062 w 604520"/>
              <a:gd name="T23" fmla="*/ 146053 h 171450"/>
              <a:gd name="T24" fmla="*/ 537839 w 604520"/>
              <a:gd name="T25" fmla="*/ 128185 h 171450"/>
              <a:gd name="T26" fmla="*/ 573577 w 604520"/>
              <a:gd name="T27" fmla="*/ 106735 h 171450"/>
              <a:gd name="T28" fmla="*/ 604423 w 604520"/>
              <a:gd name="T29" fmla="*/ 55818 h 171450"/>
              <a:gd name="T30" fmla="*/ 604423 w 604520"/>
              <a:gd name="T31" fmla="*/ 0 h 17145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4520"/>
              <a:gd name="T49" fmla="*/ 0 h 171450"/>
              <a:gd name="T50" fmla="*/ 604520 w 604520"/>
              <a:gd name="T51" fmla="*/ 171450 h 17145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4520" h="171450">
                <a:moveTo>
                  <a:pt x="604423" y="0"/>
                </a:moveTo>
                <a:lnTo>
                  <a:pt x="0" y="0"/>
                </a:lnTo>
                <a:lnTo>
                  <a:pt x="0" y="55818"/>
                </a:lnTo>
                <a:lnTo>
                  <a:pt x="30896" y="106735"/>
                </a:lnTo>
                <a:lnTo>
                  <a:pt x="66755" y="128185"/>
                </a:lnTo>
                <a:lnTo>
                  <a:pt x="113765" y="146053"/>
                </a:lnTo>
                <a:lnTo>
                  <a:pt x="170086" y="159659"/>
                </a:lnTo>
                <a:lnTo>
                  <a:pt x="233876" y="168323"/>
                </a:lnTo>
                <a:lnTo>
                  <a:pt x="303293" y="171362"/>
                </a:lnTo>
                <a:lnTo>
                  <a:pt x="371910" y="168323"/>
                </a:lnTo>
                <a:lnTo>
                  <a:pt x="435126" y="159659"/>
                </a:lnTo>
                <a:lnTo>
                  <a:pt x="491062" y="146053"/>
                </a:lnTo>
                <a:lnTo>
                  <a:pt x="537839" y="128185"/>
                </a:lnTo>
                <a:lnTo>
                  <a:pt x="573577" y="106735"/>
                </a:lnTo>
                <a:lnTo>
                  <a:pt x="604423" y="55818"/>
                </a:lnTo>
                <a:lnTo>
                  <a:pt x="60442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25" name="object 78"/>
          <p:cNvSpPr>
            <a:spLocks/>
          </p:cNvSpPr>
          <p:nvPr/>
        </p:nvSpPr>
        <p:spPr bwMode="auto">
          <a:xfrm>
            <a:off x="4587875" y="4217988"/>
            <a:ext cx="604838" cy="171450"/>
          </a:xfrm>
          <a:custGeom>
            <a:avLst/>
            <a:gdLst>
              <a:gd name="T0" fmla="*/ 0 w 604520"/>
              <a:gd name="T1" fmla="*/ 0 h 171450"/>
              <a:gd name="T2" fmla="*/ 0 w 604520"/>
              <a:gd name="T3" fmla="*/ 32269 h 171450"/>
              <a:gd name="T4" fmla="*/ 0 w 604520"/>
              <a:gd name="T5" fmla="*/ 48841 h 171450"/>
              <a:gd name="T6" fmla="*/ 0 w 604520"/>
              <a:gd name="T7" fmla="*/ 54946 h 171450"/>
              <a:gd name="T8" fmla="*/ 0 w 604520"/>
              <a:gd name="T9" fmla="*/ 55818 h 171450"/>
              <a:gd name="T10" fmla="*/ 8031 w 604520"/>
              <a:gd name="T11" fmla="*/ 82386 h 171450"/>
              <a:gd name="T12" fmla="*/ 66755 w 604520"/>
              <a:gd name="T13" fmla="*/ 128185 h 171450"/>
              <a:gd name="T14" fmla="*/ 113765 w 604520"/>
              <a:gd name="T15" fmla="*/ 146053 h 171450"/>
              <a:gd name="T16" fmla="*/ 170086 w 604520"/>
              <a:gd name="T17" fmla="*/ 159659 h 171450"/>
              <a:gd name="T18" fmla="*/ 233876 w 604520"/>
              <a:gd name="T19" fmla="*/ 168323 h 171450"/>
              <a:gd name="T20" fmla="*/ 303293 w 604520"/>
              <a:gd name="T21" fmla="*/ 171362 h 171450"/>
              <a:gd name="T22" fmla="*/ 371910 w 604520"/>
              <a:gd name="T23" fmla="*/ 168323 h 171450"/>
              <a:gd name="T24" fmla="*/ 435126 w 604520"/>
              <a:gd name="T25" fmla="*/ 159659 h 171450"/>
              <a:gd name="T26" fmla="*/ 491062 w 604520"/>
              <a:gd name="T27" fmla="*/ 146053 h 171450"/>
              <a:gd name="T28" fmla="*/ 537839 w 604520"/>
              <a:gd name="T29" fmla="*/ 128185 h 171450"/>
              <a:gd name="T30" fmla="*/ 573577 w 604520"/>
              <a:gd name="T31" fmla="*/ 106735 h 171450"/>
              <a:gd name="T32" fmla="*/ 604423 w 604520"/>
              <a:gd name="T33" fmla="*/ 55818 h 171450"/>
              <a:gd name="T34" fmla="*/ 604423 w 604520"/>
              <a:gd name="T35" fmla="*/ 23548 h 171450"/>
              <a:gd name="T36" fmla="*/ 604423 w 604520"/>
              <a:gd name="T37" fmla="*/ 6977 h 171450"/>
              <a:gd name="T38" fmla="*/ 604423 w 604520"/>
              <a:gd name="T39" fmla="*/ 872 h 171450"/>
              <a:gd name="T40" fmla="*/ 604423 w 604520"/>
              <a:gd name="T41" fmla="*/ 0 h 1714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04520"/>
              <a:gd name="T64" fmla="*/ 0 h 171450"/>
              <a:gd name="T65" fmla="*/ 604520 w 604520"/>
              <a:gd name="T66" fmla="*/ 171450 h 17145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04520" h="171450">
                <a:moveTo>
                  <a:pt x="0" y="0"/>
                </a:moveTo>
                <a:lnTo>
                  <a:pt x="0" y="32269"/>
                </a:lnTo>
                <a:lnTo>
                  <a:pt x="0" y="48841"/>
                </a:lnTo>
                <a:lnTo>
                  <a:pt x="0" y="54946"/>
                </a:lnTo>
                <a:lnTo>
                  <a:pt x="0" y="55818"/>
                </a:lnTo>
                <a:lnTo>
                  <a:pt x="8031" y="82386"/>
                </a:lnTo>
                <a:lnTo>
                  <a:pt x="66755" y="128185"/>
                </a:lnTo>
                <a:lnTo>
                  <a:pt x="113765" y="146053"/>
                </a:lnTo>
                <a:lnTo>
                  <a:pt x="170086" y="159659"/>
                </a:lnTo>
                <a:lnTo>
                  <a:pt x="233876" y="168323"/>
                </a:lnTo>
                <a:lnTo>
                  <a:pt x="303293" y="171362"/>
                </a:lnTo>
                <a:lnTo>
                  <a:pt x="371910" y="168323"/>
                </a:lnTo>
                <a:lnTo>
                  <a:pt x="435126" y="159659"/>
                </a:lnTo>
                <a:lnTo>
                  <a:pt x="491062" y="146053"/>
                </a:lnTo>
                <a:lnTo>
                  <a:pt x="537839" y="128185"/>
                </a:lnTo>
                <a:lnTo>
                  <a:pt x="573577" y="106735"/>
                </a:lnTo>
                <a:lnTo>
                  <a:pt x="604423" y="55818"/>
                </a:lnTo>
                <a:lnTo>
                  <a:pt x="604423" y="23548"/>
                </a:lnTo>
                <a:lnTo>
                  <a:pt x="604423" y="6977"/>
                </a:lnTo>
                <a:lnTo>
                  <a:pt x="604423" y="872"/>
                </a:lnTo>
                <a:lnTo>
                  <a:pt x="604423" y="0"/>
                </a:lnTo>
              </a:path>
            </a:pathLst>
          </a:custGeom>
          <a:noFill/>
          <a:ln w="82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26" name="object 79"/>
          <p:cNvSpPr>
            <a:spLocks/>
          </p:cNvSpPr>
          <p:nvPr/>
        </p:nvSpPr>
        <p:spPr bwMode="auto">
          <a:xfrm>
            <a:off x="4587875" y="4105275"/>
            <a:ext cx="604838" cy="228600"/>
          </a:xfrm>
          <a:custGeom>
            <a:avLst/>
            <a:gdLst>
              <a:gd name="T0" fmla="*/ 303293 w 604520"/>
              <a:gd name="T1" fmla="*/ 0 h 229235"/>
              <a:gd name="T2" fmla="*/ 233876 w 604520"/>
              <a:gd name="T3" fmla="*/ 3043 h 229235"/>
              <a:gd name="T4" fmla="*/ 170086 w 604520"/>
              <a:gd name="T5" fmla="*/ 11690 h 229235"/>
              <a:gd name="T6" fmla="*/ 113765 w 604520"/>
              <a:gd name="T7" fmla="*/ 25209 h 229235"/>
              <a:gd name="T8" fmla="*/ 66755 w 604520"/>
              <a:gd name="T9" fmla="*/ 42874 h 229235"/>
              <a:gd name="T10" fmla="*/ 30896 w 604520"/>
              <a:gd name="T11" fmla="*/ 63955 h 229235"/>
              <a:gd name="T12" fmla="*/ 0 w 604520"/>
              <a:gd name="T13" fmla="*/ 113450 h 229235"/>
              <a:gd name="T14" fmla="*/ 8031 w 604520"/>
              <a:gd name="T15" fmla="*/ 140030 h 229235"/>
              <a:gd name="T16" fmla="*/ 66755 w 604520"/>
              <a:gd name="T17" fmla="*/ 185900 h 229235"/>
              <a:gd name="T18" fmla="*/ 113765 w 604520"/>
              <a:gd name="T19" fmla="*/ 203812 h 229235"/>
              <a:gd name="T20" fmla="*/ 170086 w 604520"/>
              <a:gd name="T21" fmla="*/ 217460 h 229235"/>
              <a:gd name="T22" fmla="*/ 233876 w 604520"/>
              <a:gd name="T23" fmla="*/ 226153 h 229235"/>
              <a:gd name="T24" fmla="*/ 303293 w 604520"/>
              <a:gd name="T25" fmla="*/ 229204 h 229235"/>
              <a:gd name="T26" fmla="*/ 371910 w 604520"/>
              <a:gd name="T27" fmla="*/ 226153 h 229235"/>
              <a:gd name="T28" fmla="*/ 435126 w 604520"/>
              <a:gd name="T29" fmla="*/ 217460 h 229235"/>
              <a:gd name="T30" fmla="*/ 491062 w 604520"/>
              <a:gd name="T31" fmla="*/ 203812 h 229235"/>
              <a:gd name="T32" fmla="*/ 537839 w 604520"/>
              <a:gd name="T33" fmla="*/ 185900 h 229235"/>
              <a:gd name="T34" fmla="*/ 573577 w 604520"/>
              <a:gd name="T35" fmla="*/ 164409 h 229235"/>
              <a:gd name="T36" fmla="*/ 604423 w 604520"/>
              <a:gd name="T37" fmla="*/ 113450 h 229235"/>
              <a:gd name="T38" fmla="*/ 596399 w 604520"/>
              <a:gd name="T39" fmla="*/ 87723 h 229235"/>
              <a:gd name="T40" fmla="*/ 537839 w 604520"/>
              <a:gd name="T41" fmla="*/ 42874 h 229235"/>
              <a:gd name="T42" fmla="*/ 491062 w 604520"/>
              <a:gd name="T43" fmla="*/ 25209 h 229235"/>
              <a:gd name="T44" fmla="*/ 435126 w 604520"/>
              <a:gd name="T45" fmla="*/ 11690 h 229235"/>
              <a:gd name="T46" fmla="*/ 371910 w 604520"/>
              <a:gd name="T47" fmla="*/ 3043 h 229235"/>
              <a:gd name="T48" fmla="*/ 303293 w 604520"/>
              <a:gd name="T49" fmla="*/ 0 h 22923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04520"/>
              <a:gd name="T76" fmla="*/ 0 h 229235"/>
              <a:gd name="T77" fmla="*/ 604520 w 604520"/>
              <a:gd name="T78" fmla="*/ 229235 h 22923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04520" h="229235">
                <a:moveTo>
                  <a:pt x="303293" y="0"/>
                </a:moveTo>
                <a:lnTo>
                  <a:pt x="233876" y="3043"/>
                </a:lnTo>
                <a:lnTo>
                  <a:pt x="170086" y="11690"/>
                </a:lnTo>
                <a:lnTo>
                  <a:pt x="113765" y="25209"/>
                </a:lnTo>
                <a:lnTo>
                  <a:pt x="66755" y="42874"/>
                </a:lnTo>
                <a:lnTo>
                  <a:pt x="30896" y="63955"/>
                </a:lnTo>
                <a:lnTo>
                  <a:pt x="0" y="113450"/>
                </a:lnTo>
                <a:lnTo>
                  <a:pt x="8031" y="140030"/>
                </a:lnTo>
                <a:lnTo>
                  <a:pt x="66755" y="185900"/>
                </a:lnTo>
                <a:lnTo>
                  <a:pt x="113765" y="203812"/>
                </a:lnTo>
                <a:lnTo>
                  <a:pt x="170086" y="217460"/>
                </a:lnTo>
                <a:lnTo>
                  <a:pt x="233876" y="226153"/>
                </a:lnTo>
                <a:lnTo>
                  <a:pt x="303293" y="229204"/>
                </a:lnTo>
                <a:lnTo>
                  <a:pt x="371910" y="226153"/>
                </a:lnTo>
                <a:lnTo>
                  <a:pt x="435126" y="217460"/>
                </a:lnTo>
                <a:lnTo>
                  <a:pt x="491062" y="203812"/>
                </a:lnTo>
                <a:lnTo>
                  <a:pt x="537839" y="185900"/>
                </a:lnTo>
                <a:lnTo>
                  <a:pt x="573577" y="164409"/>
                </a:lnTo>
                <a:lnTo>
                  <a:pt x="604423" y="113450"/>
                </a:lnTo>
                <a:lnTo>
                  <a:pt x="596399" y="87723"/>
                </a:lnTo>
                <a:lnTo>
                  <a:pt x="537839" y="42874"/>
                </a:lnTo>
                <a:lnTo>
                  <a:pt x="491062" y="25209"/>
                </a:lnTo>
                <a:lnTo>
                  <a:pt x="435126" y="11690"/>
                </a:lnTo>
                <a:lnTo>
                  <a:pt x="371910" y="3043"/>
                </a:lnTo>
                <a:lnTo>
                  <a:pt x="303293" y="0"/>
                </a:lnTo>
                <a:close/>
              </a:path>
            </a:pathLst>
          </a:custGeom>
          <a:solidFill>
            <a:srgbClr val="80828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27" name="object 80"/>
          <p:cNvSpPr>
            <a:spLocks/>
          </p:cNvSpPr>
          <p:nvPr/>
        </p:nvSpPr>
        <p:spPr bwMode="auto">
          <a:xfrm>
            <a:off x="4587875" y="4105275"/>
            <a:ext cx="604838" cy="228600"/>
          </a:xfrm>
          <a:custGeom>
            <a:avLst/>
            <a:gdLst>
              <a:gd name="T0" fmla="*/ 604423 w 604520"/>
              <a:gd name="T1" fmla="*/ 113450 h 229235"/>
              <a:gd name="T2" fmla="*/ 573577 w 604520"/>
              <a:gd name="T3" fmla="*/ 164409 h 229235"/>
              <a:gd name="T4" fmla="*/ 537839 w 604520"/>
              <a:gd name="T5" fmla="*/ 185900 h 229235"/>
              <a:gd name="T6" fmla="*/ 491062 w 604520"/>
              <a:gd name="T7" fmla="*/ 203812 h 229235"/>
              <a:gd name="T8" fmla="*/ 435126 w 604520"/>
              <a:gd name="T9" fmla="*/ 217460 h 229235"/>
              <a:gd name="T10" fmla="*/ 371910 w 604520"/>
              <a:gd name="T11" fmla="*/ 226153 h 229235"/>
              <a:gd name="T12" fmla="*/ 303293 w 604520"/>
              <a:gd name="T13" fmla="*/ 229204 h 229235"/>
              <a:gd name="T14" fmla="*/ 233876 w 604520"/>
              <a:gd name="T15" fmla="*/ 226153 h 229235"/>
              <a:gd name="T16" fmla="*/ 170086 w 604520"/>
              <a:gd name="T17" fmla="*/ 217460 h 229235"/>
              <a:gd name="T18" fmla="*/ 113765 w 604520"/>
              <a:gd name="T19" fmla="*/ 203812 h 229235"/>
              <a:gd name="T20" fmla="*/ 66755 w 604520"/>
              <a:gd name="T21" fmla="*/ 185900 h 229235"/>
              <a:gd name="T22" fmla="*/ 30896 w 604520"/>
              <a:gd name="T23" fmla="*/ 164409 h 229235"/>
              <a:gd name="T24" fmla="*/ 0 w 604520"/>
              <a:gd name="T25" fmla="*/ 113450 h 229235"/>
              <a:gd name="T26" fmla="*/ 8031 w 604520"/>
              <a:gd name="T27" fmla="*/ 87723 h 229235"/>
              <a:gd name="T28" fmla="*/ 66755 w 604520"/>
              <a:gd name="T29" fmla="*/ 42874 h 229235"/>
              <a:gd name="T30" fmla="*/ 113765 w 604520"/>
              <a:gd name="T31" fmla="*/ 25209 h 229235"/>
              <a:gd name="T32" fmla="*/ 170086 w 604520"/>
              <a:gd name="T33" fmla="*/ 11690 h 229235"/>
              <a:gd name="T34" fmla="*/ 233876 w 604520"/>
              <a:gd name="T35" fmla="*/ 3043 h 229235"/>
              <a:gd name="T36" fmla="*/ 303293 w 604520"/>
              <a:gd name="T37" fmla="*/ 0 h 229235"/>
              <a:gd name="T38" fmla="*/ 371910 w 604520"/>
              <a:gd name="T39" fmla="*/ 3043 h 229235"/>
              <a:gd name="T40" fmla="*/ 435126 w 604520"/>
              <a:gd name="T41" fmla="*/ 11690 h 229235"/>
              <a:gd name="T42" fmla="*/ 491062 w 604520"/>
              <a:gd name="T43" fmla="*/ 25209 h 229235"/>
              <a:gd name="T44" fmla="*/ 537839 w 604520"/>
              <a:gd name="T45" fmla="*/ 42874 h 229235"/>
              <a:gd name="T46" fmla="*/ 573577 w 604520"/>
              <a:gd name="T47" fmla="*/ 63955 h 229235"/>
              <a:gd name="T48" fmla="*/ 604423 w 604520"/>
              <a:gd name="T49" fmla="*/ 113450 h 22923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04520"/>
              <a:gd name="T76" fmla="*/ 0 h 229235"/>
              <a:gd name="T77" fmla="*/ 604520 w 604520"/>
              <a:gd name="T78" fmla="*/ 229235 h 22923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04520" h="229235">
                <a:moveTo>
                  <a:pt x="604423" y="113450"/>
                </a:moveTo>
                <a:lnTo>
                  <a:pt x="573577" y="164409"/>
                </a:lnTo>
                <a:lnTo>
                  <a:pt x="537839" y="185900"/>
                </a:lnTo>
                <a:lnTo>
                  <a:pt x="491062" y="203812"/>
                </a:lnTo>
                <a:lnTo>
                  <a:pt x="435126" y="217460"/>
                </a:lnTo>
                <a:lnTo>
                  <a:pt x="371910" y="226153"/>
                </a:lnTo>
                <a:lnTo>
                  <a:pt x="303293" y="229204"/>
                </a:lnTo>
                <a:lnTo>
                  <a:pt x="233876" y="226153"/>
                </a:lnTo>
                <a:lnTo>
                  <a:pt x="170086" y="217460"/>
                </a:lnTo>
                <a:lnTo>
                  <a:pt x="113765" y="203812"/>
                </a:lnTo>
                <a:lnTo>
                  <a:pt x="66755" y="185900"/>
                </a:lnTo>
                <a:lnTo>
                  <a:pt x="30896" y="164409"/>
                </a:lnTo>
                <a:lnTo>
                  <a:pt x="0" y="113450"/>
                </a:lnTo>
                <a:lnTo>
                  <a:pt x="8031" y="87723"/>
                </a:lnTo>
                <a:lnTo>
                  <a:pt x="66755" y="42874"/>
                </a:lnTo>
                <a:lnTo>
                  <a:pt x="113765" y="25209"/>
                </a:lnTo>
                <a:lnTo>
                  <a:pt x="170086" y="11690"/>
                </a:lnTo>
                <a:lnTo>
                  <a:pt x="233876" y="3043"/>
                </a:lnTo>
                <a:lnTo>
                  <a:pt x="303293" y="0"/>
                </a:lnTo>
                <a:lnTo>
                  <a:pt x="371910" y="3043"/>
                </a:lnTo>
                <a:lnTo>
                  <a:pt x="435126" y="11690"/>
                </a:lnTo>
                <a:lnTo>
                  <a:pt x="491062" y="25209"/>
                </a:lnTo>
                <a:lnTo>
                  <a:pt x="537839" y="42874"/>
                </a:lnTo>
                <a:lnTo>
                  <a:pt x="573577" y="63955"/>
                </a:lnTo>
                <a:lnTo>
                  <a:pt x="604423" y="113450"/>
                </a:lnTo>
                <a:close/>
              </a:path>
            </a:pathLst>
          </a:custGeom>
          <a:noFill/>
          <a:ln w="82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28" name="object 81"/>
          <p:cNvSpPr>
            <a:spLocks/>
          </p:cNvSpPr>
          <p:nvPr/>
        </p:nvSpPr>
        <p:spPr bwMode="auto">
          <a:xfrm>
            <a:off x="4740275" y="4168775"/>
            <a:ext cx="300038" cy="101600"/>
          </a:xfrm>
          <a:custGeom>
            <a:avLst/>
            <a:gdLst>
              <a:gd name="T0" fmla="*/ 299035 w 299085"/>
              <a:gd name="T1" fmla="*/ 101100 h 101600"/>
              <a:gd name="T2" fmla="*/ 0 w 299085"/>
              <a:gd name="T3" fmla="*/ 0 h 101600"/>
              <a:gd name="T4" fmla="*/ 0 60000 65536"/>
              <a:gd name="T5" fmla="*/ 0 60000 65536"/>
              <a:gd name="T6" fmla="*/ 0 w 299085"/>
              <a:gd name="T7" fmla="*/ 0 h 101600"/>
              <a:gd name="T8" fmla="*/ 299085 w 299085"/>
              <a:gd name="T9" fmla="*/ 101600 h 10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9085" h="101600">
                <a:moveTo>
                  <a:pt x="299035" y="101100"/>
                </a:moveTo>
                <a:lnTo>
                  <a:pt x="0" y="0"/>
                </a:lnTo>
              </a:path>
            </a:pathLst>
          </a:custGeom>
          <a:noFill/>
          <a:ln w="1665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29" name="object 82"/>
          <p:cNvSpPr>
            <a:spLocks/>
          </p:cNvSpPr>
          <p:nvPr/>
        </p:nvSpPr>
        <p:spPr bwMode="auto">
          <a:xfrm>
            <a:off x="4740275" y="4168775"/>
            <a:ext cx="300038" cy="101600"/>
          </a:xfrm>
          <a:custGeom>
            <a:avLst/>
            <a:gdLst>
              <a:gd name="T0" fmla="*/ 299035 w 299085"/>
              <a:gd name="T1" fmla="*/ 0 h 101600"/>
              <a:gd name="T2" fmla="*/ 0 w 299085"/>
              <a:gd name="T3" fmla="*/ 101100 h 101600"/>
              <a:gd name="T4" fmla="*/ 0 60000 65536"/>
              <a:gd name="T5" fmla="*/ 0 60000 65536"/>
              <a:gd name="T6" fmla="*/ 0 w 299085"/>
              <a:gd name="T7" fmla="*/ 0 h 101600"/>
              <a:gd name="T8" fmla="*/ 299085 w 299085"/>
              <a:gd name="T9" fmla="*/ 101600 h 10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9085" h="101600">
                <a:moveTo>
                  <a:pt x="299035" y="0"/>
                </a:moveTo>
                <a:lnTo>
                  <a:pt x="0" y="101100"/>
                </a:lnTo>
              </a:path>
            </a:pathLst>
          </a:custGeom>
          <a:noFill/>
          <a:ln w="1665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30" name="object 83"/>
          <p:cNvSpPr>
            <a:spLocks/>
          </p:cNvSpPr>
          <p:nvPr/>
        </p:nvSpPr>
        <p:spPr bwMode="auto">
          <a:xfrm>
            <a:off x="3294063" y="4949825"/>
            <a:ext cx="604837" cy="171450"/>
          </a:xfrm>
          <a:custGeom>
            <a:avLst/>
            <a:gdLst>
              <a:gd name="T0" fmla="*/ 604214 w 604520"/>
              <a:gd name="T1" fmla="*/ 0 h 171450"/>
              <a:gd name="T2" fmla="*/ 0 w 604520"/>
              <a:gd name="T3" fmla="*/ 0 h 171450"/>
              <a:gd name="T4" fmla="*/ 0 w 604520"/>
              <a:gd name="T5" fmla="*/ 55622 h 171450"/>
              <a:gd name="T6" fmla="*/ 30868 w 604520"/>
              <a:gd name="T7" fmla="*/ 106568 h 171450"/>
              <a:gd name="T8" fmla="*/ 66700 w 604520"/>
              <a:gd name="T9" fmla="*/ 128052 h 171450"/>
              <a:gd name="T10" fmla="*/ 113680 w 604520"/>
              <a:gd name="T11" fmla="*/ 145959 h 171450"/>
              <a:gd name="T12" fmla="*/ 169974 w 604520"/>
              <a:gd name="T13" fmla="*/ 159601 h 171450"/>
              <a:gd name="T14" fmla="*/ 233744 w 604520"/>
              <a:gd name="T15" fmla="*/ 168291 h 171450"/>
              <a:gd name="T16" fmla="*/ 303154 w 604520"/>
              <a:gd name="T17" fmla="*/ 171341 h 171450"/>
              <a:gd name="T18" fmla="*/ 371810 w 604520"/>
              <a:gd name="T19" fmla="*/ 168291 h 171450"/>
              <a:gd name="T20" fmla="*/ 435033 w 604520"/>
              <a:gd name="T21" fmla="*/ 159601 h 171450"/>
              <a:gd name="T22" fmla="*/ 490953 w 604520"/>
              <a:gd name="T23" fmla="*/ 145959 h 171450"/>
              <a:gd name="T24" fmla="*/ 537701 w 604520"/>
              <a:gd name="T25" fmla="*/ 128052 h 171450"/>
              <a:gd name="T26" fmla="*/ 573406 w 604520"/>
              <a:gd name="T27" fmla="*/ 106568 h 171450"/>
              <a:gd name="T28" fmla="*/ 604214 w 604520"/>
              <a:gd name="T29" fmla="*/ 55622 h 171450"/>
              <a:gd name="T30" fmla="*/ 604214 w 604520"/>
              <a:gd name="T31" fmla="*/ 0 h 17145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4520"/>
              <a:gd name="T49" fmla="*/ 0 h 171450"/>
              <a:gd name="T50" fmla="*/ 604520 w 604520"/>
              <a:gd name="T51" fmla="*/ 171450 h 17145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4520" h="171450">
                <a:moveTo>
                  <a:pt x="604214" y="0"/>
                </a:moveTo>
                <a:lnTo>
                  <a:pt x="0" y="0"/>
                </a:lnTo>
                <a:lnTo>
                  <a:pt x="0" y="55622"/>
                </a:lnTo>
                <a:lnTo>
                  <a:pt x="30868" y="106568"/>
                </a:lnTo>
                <a:lnTo>
                  <a:pt x="66700" y="128052"/>
                </a:lnTo>
                <a:lnTo>
                  <a:pt x="113680" y="145959"/>
                </a:lnTo>
                <a:lnTo>
                  <a:pt x="169974" y="159601"/>
                </a:lnTo>
                <a:lnTo>
                  <a:pt x="233744" y="168291"/>
                </a:lnTo>
                <a:lnTo>
                  <a:pt x="303154" y="171341"/>
                </a:lnTo>
                <a:lnTo>
                  <a:pt x="371810" y="168291"/>
                </a:lnTo>
                <a:lnTo>
                  <a:pt x="435033" y="159601"/>
                </a:lnTo>
                <a:lnTo>
                  <a:pt x="490953" y="145959"/>
                </a:lnTo>
                <a:lnTo>
                  <a:pt x="537701" y="128052"/>
                </a:lnTo>
                <a:lnTo>
                  <a:pt x="573406" y="106568"/>
                </a:lnTo>
                <a:lnTo>
                  <a:pt x="604214" y="55622"/>
                </a:lnTo>
                <a:lnTo>
                  <a:pt x="6042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31" name="object 84"/>
          <p:cNvSpPr>
            <a:spLocks/>
          </p:cNvSpPr>
          <p:nvPr/>
        </p:nvSpPr>
        <p:spPr bwMode="auto">
          <a:xfrm>
            <a:off x="3294063" y="4949825"/>
            <a:ext cx="604837" cy="171450"/>
          </a:xfrm>
          <a:custGeom>
            <a:avLst/>
            <a:gdLst>
              <a:gd name="T0" fmla="*/ 0 w 604520"/>
              <a:gd name="T1" fmla="*/ 0 h 171450"/>
              <a:gd name="T2" fmla="*/ 0 w 604520"/>
              <a:gd name="T3" fmla="*/ 32157 h 171450"/>
              <a:gd name="T4" fmla="*/ 0 w 604520"/>
              <a:gd name="T5" fmla="*/ 48670 h 171450"/>
              <a:gd name="T6" fmla="*/ 0 w 604520"/>
              <a:gd name="T7" fmla="*/ 54753 h 171450"/>
              <a:gd name="T8" fmla="*/ 0 w 604520"/>
              <a:gd name="T9" fmla="*/ 55622 h 171450"/>
              <a:gd name="T10" fmla="*/ 8023 w 604520"/>
              <a:gd name="T11" fmla="*/ 82196 h 171450"/>
              <a:gd name="T12" fmla="*/ 66700 w 604520"/>
              <a:gd name="T13" fmla="*/ 128052 h 171450"/>
              <a:gd name="T14" fmla="*/ 113680 w 604520"/>
              <a:gd name="T15" fmla="*/ 145959 h 171450"/>
              <a:gd name="T16" fmla="*/ 169974 w 604520"/>
              <a:gd name="T17" fmla="*/ 159601 h 171450"/>
              <a:gd name="T18" fmla="*/ 233744 w 604520"/>
              <a:gd name="T19" fmla="*/ 168291 h 171450"/>
              <a:gd name="T20" fmla="*/ 303154 w 604520"/>
              <a:gd name="T21" fmla="*/ 171341 h 171450"/>
              <a:gd name="T22" fmla="*/ 371810 w 604520"/>
              <a:gd name="T23" fmla="*/ 168291 h 171450"/>
              <a:gd name="T24" fmla="*/ 435033 w 604520"/>
              <a:gd name="T25" fmla="*/ 159601 h 171450"/>
              <a:gd name="T26" fmla="*/ 490953 w 604520"/>
              <a:gd name="T27" fmla="*/ 145959 h 171450"/>
              <a:gd name="T28" fmla="*/ 537701 w 604520"/>
              <a:gd name="T29" fmla="*/ 128052 h 171450"/>
              <a:gd name="T30" fmla="*/ 573406 w 604520"/>
              <a:gd name="T31" fmla="*/ 106568 h 171450"/>
              <a:gd name="T32" fmla="*/ 604214 w 604520"/>
              <a:gd name="T33" fmla="*/ 55622 h 171450"/>
              <a:gd name="T34" fmla="*/ 604214 w 604520"/>
              <a:gd name="T35" fmla="*/ 23465 h 171450"/>
              <a:gd name="T36" fmla="*/ 604214 w 604520"/>
              <a:gd name="T37" fmla="*/ 6952 h 171450"/>
              <a:gd name="T38" fmla="*/ 604214 w 604520"/>
              <a:gd name="T39" fmla="*/ 869 h 171450"/>
              <a:gd name="T40" fmla="*/ 604214 w 604520"/>
              <a:gd name="T41" fmla="*/ 0 h 1714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04520"/>
              <a:gd name="T64" fmla="*/ 0 h 171450"/>
              <a:gd name="T65" fmla="*/ 604520 w 604520"/>
              <a:gd name="T66" fmla="*/ 171450 h 17145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04520" h="171450">
                <a:moveTo>
                  <a:pt x="0" y="0"/>
                </a:moveTo>
                <a:lnTo>
                  <a:pt x="0" y="32157"/>
                </a:lnTo>
                <a:lnTo>
                  <a:pt x="0" y="48670"/>
                </a:lnTo>
                <a:lnTo>
                  <a:pt x="0" y="54753"/>
                </a:lnTo>
                <a:lnTo>
                  <a:pt x="0" y="55622"/>
                </a:lnTo>
                <a:lnTo>
                  <a:pt x="8023" y="82196"/>
                </a:lnTo>
                <a:lnTo>
                  <a:pt x="66700" y="128052"/>
                </a:lnTo>
                <a:lnTo>
                  <a:pt x="113680" y="145959"/>
                </a:lnTo>
                <a:lnTo>
                  <a:pt x="169974" y="159601"/>
                </a:lnTo>
                <a:lnTo>
                  <a:pt x="233744" y="168291"/>
                </a:lnTo>
                <a:lnTo>
                  <a:pt x="303154" y="171341"/>
                </a:lnTo>
                <a:lnTo>
                  <a:pt x="371810" y="168291"/>
                </a:lnTo>
                <a:lnTo>
                  <a:pt x="435033" y="159601"/>
                </a:lnTo>
                <a:lnTo>
                  <a:pt x="490953" y="145959"/>
                </a:lnTo>
                <a:lnTo>
                  <a:pt x="537701" y="128052"/>
                </a:lnTo>
                <a:lnTo>
                  <a:pt x="573406" y="106568"/>
                </a:lnTo>
                <a:lnTo>
                  <a:pt x="604214" y="55622"/>
                </a:lnTo>
                <a:lnTo>
                  <a:pt x="604214" y="23465"/>
                </a:lnTo>
                <a:lnTo>
                  <a:pt x="604214" y="6952"/>
                </a:lnTo>
                <a:lnTo>
                  <a:pt x="604214" y="869"/>
                </a:lnTo>
                <a:lnTo>
                  <a:pt x="604214" y="0"/>
                </a:lnTo>
              </a:path>
            </a:pathLst>
          </a:custGeom>
          <a:noFill/>
          <a:ln w="82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32" name="object 85"/>
          <p:cNvSpPr>
            <a:spLocks/>
          </p:cNvSpPr>
          <p:nvPr/>
        </p:nvSpPr>
        <p:spPr bwMode="auto">
          <a:xfrm>
            <a:off x="3294063" y="4835525"/>
            <a:ext cx="604837" cy="228600"/>
          </a:xfrm>
          <a:custGeom>
            <a:avLst/>
            <a:gdLst>
              <a:gd name="T0" fmla="*/ 303154 w 604520"/>
              <a:gd name="T1" fmla="*/ 0 h 229235"/>
              <a:gd name="T2" fmla="*/ 233744 w 604520"/>
              <a:gd name="T3" fmla="*/ 3033 h 229235"/>
              <a:gd name="T4" fmla="*/ 169974 w 604520"/>
              <a:gd name="T5" fmla="*/ 11656 h 229235"/>
              <a:gd name="T6" fmla="*/ 113680 w 604520"/>
              <a:gd name="T7" fmla="*/ 25151 h 229235"/>
              <a:gd name="T8" fmla="*/ 66700 w 604520"/>
              <a:gd name="T9" fmla="*/ 42798 h 229235"/>
              <a:gd name="T10" fmla="*/ 30868 w 604520"/>
              <a:gd name="T11" fmla="*/ 63882 h 229235"/>
              <a:gd name="T12" fmla="*/ 0 w 604520"/>
              <a:gd name="T13" fmla="*/ 113485 h 229235"/>
              <a:gd name="T14" fmla="*/ 8023 w 604520"/>
              <a:gd name="T15" fmla="*/ 139994 h 229235"/>
              <a:gd name="T16" fmla="*/ 66700 w 604520"/>
              <a:gd name="T17" fmla="*/ 185773 h 229235"/>
              <a:gd name="T18" fmla="*/ 113680 w 604520"/>
              <a:gd name="T19" fmla="*/ 203661 h 229235"/>
              <a:gd name="T20" fmla="*/ 169974 w 604520"/>
              <a:gd name="T21" fmla="*/ 217294 h 229235"/>
              <a:gd name="T22" fmla="*/ 233744 w 604520"/>
              <a:gd name="T23" fmla="*/ 225980 h 229235"/>
              <a:gd name="T24" fmla="*/ 303154 w 604520"/>
              <a:gd name="T25" fmla="*/ 229029 h 229235"/>
              <a:gd name="T26" fmla="*/ 371810 w 604520"/>
              <a:gd name="T27" fmla="*/ 225980 h 229235"/>
              <a:gd name="T28" fmla="*/ 435033 w 604520"/>
              <a:gd name="T29" fmla="*/ 217294 h 229235"/>
              <a:gd name="T30" fmla="*/ 490953 w 604520"/>
              <a:gd name="T31" fmla="*/ 203661 h 229235"/>
              <a:gd name="T32" fmla="*/ 537701 w 604520"/>
              <a:gd name="T33" fmla="*/ 185773 h 229235"/>
              <a:gd name="T34" fmla="*/ 573406 w 604520"/>
              <a:gd name="T35" fmla="*/ 164320 h 229235"/>
              <a:gd name="T36" fmla="*/ 604214 w 604520"/>
              <a:gd name="T37" fmla="*/ 113485 h 229235"/>
              <a:gd name="T38" fmla="*/ 596201 w 604520"/>
              <a:gd name="T39" fmla="*/ 87683 h 229235"/>
              <a:gd name="T40" fmla="*/ 537701 w 604520"/>
              <a:gd name="T41" fmla="*/ 42798 h 229235"/>
              <a:gd name="T42" fmla="*/ 490953 w 604520"/>
              <a:gd name="T43" fmla="*/ 25151 h 229235"/>
              <a:gd name="T44" fmla="*/ 435033 w 604520"/>
              <a:gd name="T45" fmla="*/ 11656 h 229235"/>
              <a:gd name="T46" fmla="*/ 371810 w 604520"/>
              <a:gd name="T47" fmla="*/ 3033 h 229235"/>
              <a:gd name="T48" fmla="*/ 303154 w 604520"/>
              <a:gd name="T49" fmla="*/ 0 h 22923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04520"/>
              <a:gd name="T76" fmla="*/ 0 h 229235"/>
              <a:gd name="T77" fmla="*/ 604520 w 604520"/>
              <a:gd name="T78" fmla="*/ 229235 h 22923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04520" h="229235">
                <a:moveTo>
                  <a:pt x="303154" y="0"/>
                </a:moveTo>
                <a:lnTo>
                  <a:pt x="233744" y="3033"/>
                </a:lnTo>
                <a:lnTo>
                  <a:pt x="169974" y="11656"/>
                </a:lnTo>
                <a:lnTo>
                  <a:pt x="113680" y="25151"/>
                </a:lnTo>
                <a:lnTo>
                  <a:pt x="66700" y="42798"/>
                </a:lnTo>
                <a:lnTo>
                  <a:pt x="30868" y="63882"/>
                </a:lnTo>
                <a:lnTo>
                  <a:pt x="0" y="113485"/>
                </a:lnTo>
                <a:lnTo>
                  <a:pt x="8023" y="139994"/>
                </a:lnTo>
                <a:lnTo>
                  <a:pt x="66700" y="185773"/>
                </a:lnTo>
                <a:lnTo>
                  <a:pt x="113680" y="203661"/>
                </a:lnTo>
                <a:lnTo>
                  <a:pt x="169974" y="217294"/>
                </a:lnTo>
                <a:lnTo>
                  <a:pt x="233744" y="225980"/>
                </a:lnTo>
                <a:lnTo>
                  <a:pt x="303154" y="229029"/>
                </a:lnTo>
                <a:lnTo>
                  <a:pt x="371810" y="225980"/>
                </a:lnTo>
                <a:lnTo>
                  <a:pt x="435033" y="217294"/>
                </a:lnTo>
                <a:lnTo>
                  <a:pt x="490953" y="203661"/>
                </a:lnTo>
                <a:lnTo>
                  <a:pt x="537701" y="185773"/>
                </a:lnTo>
                <a:lnTo>
                  <a:pt x="573406" y="164320"/>
                </a:lnTo>
                <a:lnTo>
                  <a:pt x="604214" y="113485"/>
                </a:lnTo>
                <a:lnTo>
                  <a:pt x="596201" y="87683"/>
                </a:lnTo>
                <a:lnTo>
                  <a:pt x="537701" y="42798"/>
                </a:lnTo>
                <a:lnTo>
                  <a:pt x="490953" y="25151"/>
                </a:lnTo>
                <a:lnTo>
                  <a:pt x="435033" y="11656"/>
                </a:lnTo>
                <a:lnTo>
                  <a:pt x="371810" y="3033"/>
                </a:lnTo>
                <a:lnTo>
                  <a:pt x="303154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33" name="object 86"/>
          <p:cNvSpPr>
            <a:spLocks/>
          </p:cNvSpPr>
          <p:nvPr/>
        </p:nvSpPr>
        <p:spPr bwMode="auto">
          <a:xfrm>
            <a:off x="3294063" y="4835525"/>
            <a:ext cx="604837" cy="228600"/>
          </a:xfrm>
          <a:custGeom>
            <a:avLst/>
            <a:gdLst>
              <a:gd name="T0" fmla="*/ 604214 w 604520"/>
              <a:gd name="T1" fmla="*/ 113485 h 229235"/>
              <a:gd name="T2" fmla="*/ 573406 w 604520"/>
              <a:gd name="T3" fmla="*/ 164320 h 229235"/>
              <a:gd name="T4" fmla="*/ 537701 w 604520"/>
              <a:gd name="T5" fmla="*/ 185773 h 229235"/>
              <a:gd name="T6" fmla="*/ 490953 w 604520"/>
              <a:gd name="T7" fmla="*/ 203661 h 229235"/>
              <a:gd name="T8" fmla="*/ 435033 w 604520"/>
              <a:gd name="T9" fmla="*/ 217294 h 229235"/>
              <a:gd name="T10" fmla="*/ 371810 w 604520"/>
              <a:gd name="T11" fmla="*/ 225980 h 229235"/>
              <a:gd name="T12" fmla="*/ 303154 w 604520"/>
              <a:gd name="T13" fmla="*/ 229029 h 229235"/>
              <a:gd name="T14" fmla="*/ 233744 w 604520"/>
              <a:gd name="T15" fmla="*/ 225980 h 229235"/>
              <a:gd name="T16" fmla="*/ 169974 w 604520"/>
              <a:gd name="T17" fmla="*/ 217294 h 229235"/>
              <a:gd name="T18" fmla="*/ 113680 w 604520"/>
              <a:gd name="T19" fmla="*/ 203661 h 229235"/>
              <a:gd name="T20" fmla="*/ 66700 w 604520"/>
              <a:gd name="T21" fmla="*/ 185773 h 229235"/>
              <a:gd name="T22" fmla="*/ 30868 w 604520"/>
              <a:gd name="T23" fmla="*/ 164320 h 229235"/>
              <a:gd name="T24" fmla="*/ 0 w 604520"/>
              <a:gd name="T25" fmla="*/ 113485 h 229235"/>
              <a:gd name="T26" fmla="*/ 8023 w 604520"/>
              <a:gd name="T27" fmla="*/ 87683 h 229235"/>
              <a:gd name="T28" fmla="*/ 66700 w 604520"/>
              <a:gd name="T29" fmla="*/ 42798 h 229235"/>
              <a:gd name="T30" fmla="*/ 113680 w 604520"/>
              <a:gd name="T31" fmla="*/ 25151 h 229235"/>
              <a:gd name="T32" fmla="*/ 169974 w 604520"/>
              <a:gd name="T33" fmla="*/ 11656 h 229235"/>
              <a:gd name="T34" fmla="*/ 233744 w 604520"/>
              <a:gd name="T35" fmla="*/ 3033 h 229235"/>
              <a:gd name="T36" fmla="*/ 303154 w 604520"/>
              <a:gd name="T37" fmla="*/ 0 h 229235"/>
              <a:gd name="T38" fmla="*/ 371810 w 604520"/>
              <a:gd name="T39" fmla="*/ 3033 h 229235"/>
              <a:gd name="T40" fmla="*/ 435033 w 604520"/>
              <a:gd name="T41" fmla="*/ 11656 h 229235"/>
              <a:gd name="T42" fmla="*/ 490953 w 604520"/>
              <a:gd name="T43" fmla="*/ 25151 h 229235"/>
              <a:gd name="T44" fmla="*/ 537701 w 604520"/>
              <a:gd name="T45" fmla="*/ 42798 h 229235"/>
              <a:gd name="T46" fmla="*/ 573406 w 604520"/>
              <a:gd name="T47" fmla="*/ 63882 h 229235"/>
              <a:gd name="T48" fmla="*/ 604214 w 604520"/>
              <a:gd name="T49" fmla="*/ 113485 h 22923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04520"/>
              <a:gd name="T76" fmla="*/ 0 h 229235"/>
              <a:gd name="T77" fmla="*/ 604520 w 604520"/>
              <a:gd name="T78" fmla="*/ 229235 h 22923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04520" h="229235">
                <a:moveTo>
                  <a:pt x="604214" y="113485"/>
                </a:moveTo>
                <a:lnTo>
                  <a:pt x="573406" y="164320"/>
                </a:lnTo>
                <a:lnTo>
                  <a:pt x="537701" y="185773"/>
                </a:lnTo>
                <a:lnTo>
                  <a:pt x="490953" y="203661"/>
                </a:lnTo>
                <a:lnTo>
                  <a:pt x="435033" y="217294"/>
                </a:lnTo>
                <a:lnTo>
                  <a:pt x="371810" y="225980"/>
                </a:lnTo>
                <a:lnTo>
                  <a:pt x="303154" y="229029"/>
                </a:lnTo>
                <a:lnTo>
                  <a:pt x="233744" y="225980"/>
                </a:lnTo>
                <a:lnTo>
                  <a:pt x="169974" y="217294"/>
                </a:lnTo>
                <a:lnTo>
                  <a:pt x="113680" y="203661"/>
                </a:lnTo>
                <a:lnTo>
                  <a:pt x="66700" y="185773"/>
                </a:lnTo>
                <a:lnTo>
                  <a:pt x="30868" y="164320"/>
                </a:lnTo>
                <a:lnTo>
                  <a:pt x="0" y="113485"/>
                </a:lnTo>
                <a:lnTo>
                  <a:pt x="8023" y="87683"/>
                </a:lnTo>
                <a:lnTo>
                  <a:pt x="66700" y="42798"/>
                </a:lnTo>
                <a:lnTo>
                  <a:pt x="113680" y="25151"/>
                </a:lnTo>
                <a:lnTo>
                  <a:pt x="169974" y="11656"/>
                </a:lnTo>
                <a:lnTo>
                  <a:pt x="233744" y="3033"/>
                </a:lnTo>
                <a:lnTo>
                  <a:pt x="303154" y="0"/>
                </a:lnTo>
                <a:lnTo>
                  <a:pt x="371810" y="3033"/>
                </a:lnTo>
                <a:lnTo>
                  <a:pt x="435033" y="11656"/>
                </a:lnTo>
                <a:lnTo>
                  <a:pt x="490953" y="25151"/>
                </a:lnTo>
                <a:lnTo>
                  <a:pt x="537701" y="42798"/>
                </a:lnTo>
                <a:lnTo>
                  <a:pt x="573406" y="63882"/>
                </a:lnTo>
                <a:lnTo>
                  <a:pt x="604214" y="113485"/>
                </a:lnTo>
                <a:close/>
              </a:path>
            </a:pathLst>
          </a:custGeom>
          <a:noFill/>
          <a:ln w="82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34" name="object 87"/>
          <p:cNvSpPr>
            <a:spLocks/>
          </p:cNvSpPr>
          <p:nvPr/>
        </p:nvSpPr>
        <p:spPr bwMode="auto">
          <a:xfrm>
            <a:off x="3446463" y="4899025"/>
            <a:ext cx="300037" cy="101600"/>
          </a:xfrm>
          <a:custGeom>
            <a:avLst/>
            <a:gdLst>
              <a:gd name="T0" fmla="*/ 299175 w 299720"/>
              <a:gd name="T1" fmla="*/ 101121 h 101600"/>
              <a:gd name="T2" fmla="*/ 0 w 299720"/>
              <a:gd name="T3" fmla="*/ 0 h 101600"/>
              <a:gd name="T4" fmla="*/ 0 60000 65536"/>
              <a:gd name="T5" fmla="*/ 0 60000 65536"/>
              <a:gd name="T6" fmla="*/ 0 w 299720"/>
              <a:gd name="T7" fmla="*/ 0 h 101600"/>
              <a:gd name="T8" fmla="*/ 299720 w 299720"/>
              <a:gd name="T9" fmla="*/ 101600 h 10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9720" h="101600">
                <a:moveTo>
                  <a:pt x="299175" y="101121"/>
                </a:moveTo>
                <a:lnTo>
                  <a:pt x="0" y="0"/>
                </a:lnTo>
              </a:path>
            </a:pathLst>
          </a:custGeom>
          <a:noFill/>
          <a:ln w="1665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35" name="object 88"/>
          <p:cNvSpPr>
            <a:spLocks/>
          </p:cNvSpPr>
          <p:nvPr/>
        </p:nvSpPr>
        <p:spPr bwMode="auto">
          <a:xfrm>
            <a:off x="3446463" y="4899025"/>
            <a:ext cx="300037" cy="101600"/>
          </a:xfrm>
          <a:custGeom>
            <a:avLst/>
            <a:gdLst>
              <a:gd name="T0" fmla="*/ 299175 w 299720"/>
              <a:gd name="T1" fmla="*/ 0 h 101600"/>
              <a:gd name="T2" fmla="*/ 0 w 299720"/>
              <a:gd name="T3" fmla="*/ 101121 h 101600"/>
              <a:gd name="T4" fmla="*/ 0 60000 65536"/>
              <a:gd name="T5" fmla="*/ 0 60000 65536"/>
              <a:gd name="T6" fmla="*/ 0 w 299720"/>
              <a:gd name="T7" fmla="*/ 0 h 101600"/>
              <a:gd name="T8" fmla="*/ 299720 w 299720"/>
              <a:gd name="T9" fmla="*/ 101600 h 10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9720" h="101600">
                <a:moveTo>
                  <a:pt x="299175" y="0"/>
                </a:moveTo>
                <a:lnTo>
                  <a:pt x="0" y="101121"/>
                </a:lnTo>
              </a:path>
            </a:pathLst>
          </a:custGeom>
          <a:noFill/>
          <a:ln w="1665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36" name="object 89"/>
          <p:cNvSpPr>
            <a:spLocks/>
          </p:cNvSpPr>
          <p:nvPr/>
        </p:nvSpPr>
        <p:spPr bwMode="auto">
          <a:xfrm>
            <a:off x="5832475" y="4960938"/>
            <a:ext cx="603250" cy="171450"/>
          </a:xfrm>
          <a:custGeom>
            <a:avLst/>
            <a:gdLst>
              <a:gd name="T0" fmla="*/ 604214 w 604520"/>
              <a:gd name="T1" fmla="*/ 0 h 171450"/>
              <a:gd name="T2" fmla="*/ 0 w 604520"/>
              <a:gd name="T3" fmla="*/ 0 h 171450"/>
              <a:gd name="T4" fmla="*/ 0 w 604520"/>
              <a:gd name="T5" fmla="*/ 55797 h 171450"/>
              <a:gd name="T6" fmla="*/ 30868 w 604520"/>
              <a:gd name="T7" fmla="*/ 106632 h 171450"/>
              <a:gd name="T8" fmla="*/ 66700 w 604520"/>
              <a:gd name="T9" fmla="*/ 128085 h 171450"/>
              <a:gd name="T10" fmla="*/ 113680 w 604520"/>
              <a:gd name="T11" fmla="*/ 145973 h 171450"/>
              <a:gd name="T12" fmla="*/ 169974 w 604520"/>
              <a:gd name="T13" fmla="*/ 159606 h 171450"/>
              <a:gd name="T14" fmla="*/ 233744 w 604520"/>
              <a:gd name="T15" fmla="*/ 168292 h 171450"/>
              <a:gd name="T16" fmla="*/ 303154 w 604520"/>
              <a:gd name="T17" fmla="*/ 171341 h 171450"/>
              <a:gd name="T18" fmla="*/ 371744 w 604520"/>
              <a:gd name="T19" fmla="*/ 168292 h 171450"/>
              <a:gd name="T20" fmla="*/ 434942 w 604520"/>
              <a:gd name="T21" fmla="*/ 159606 h 171450"/>
              <a:gd name="T22" fmla="*/ 490865 w 604520"/>
              <a:gd name="T23" fmla="*/ 145973 h 171450"/>
              <a:gd name="T24" fmla="*/ 537635 w 604520"/>
              <a:gd name="T25" fmla="*/ 128085 h 171450"/>
              <a:gd name="T26" fmla="*/ 573370 w 604520"/>
              <a:gd name="T27" fmla="*/ 106632 h 171450"/>
              <a:gd name="T28" fmla="*/ 604214 w 604520"/>
              <a:gd name="T29" fmla="*/ 55797 h 171450"/>
              <a:gd name="T30" fmla="*/ 604214 w 604520"/>
              <a:gd name="T31" fmla="*/ 0 h 17145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4520"/>
              <a:gd name="T49" fmla="*/ 0 h 171450"/>
              <a:gd name="T50" fmla="*/ 604520 w 604520"/>
              <a:gd name="T51" fmla="*/ 171450 h 17145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4520" h="171450">
                <a:moveTo>
                  <a:pt x="604214" y="0"/>
                </a:moveTo>
                <a:lnTo>
                  <a:pt x="0" y="0"/>
                </a:lnTo>
                <a:lnTo>
                  <a:pt x="0" y="55797"/>
                </a:lnTo>
                <a:lnTo>
                  <a:pt x="30868" y="106632"/>
                </a:lnTo>
                <a:lnTo>
                  <a:pt x="66700" y="128085"/>
                </a:lnTo>
                <a:lnTo>
                  <a:pt x="113680" y="145973"/>
                </a:lnTo>
                <a:lnTo>
                  <a:pt x="169974" y="159606"/>
                </a:lnTo>
                <a:lnTo>
                  <a:pt x="233744" y="168292"/>
                </a:lnTo>
                <a:lnTo>
                  <a:pt x="303154" y="171341"/>
                </a:lnTo>
                <a:lnTo>
                  <a:pt x="371744" y="168292"/>
                </a:lnTo>
                <a:lnTo>
                  <a:pt x="434942" y="159606"/>
                </a:lnTo>
                <a:lnTo>
                  <a:pt x="490865" y="145973"/>
                </a:lnTo>
                <a:lnTo>
                  <a:pt x="537635" y="128085"/>
                </a:lnTo>
                <a:lnTo>
                  <a:pt x="573370" y="106632"/>
                </a:lnTo>
                <a:lnTo>
                  <a:pt x="604214" y="55797"/>
                </a:lnTo>
                <a:lnTo>
                  <a:pt x="6042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37" name="object 90"/>
          <p:cNvSpPr>
            <a:spLocks/>
          </p:cNvSpPr>
          <p:nvPr/>
        </p:nvSpPr>
        <p:spPr bwMode="auto">
          <a:xfrm>
            <a:off x="5832475" y="4960938"/>
            <a:ext cx="603250" cy="171450"/>
          </a:xfrm>
          <a:custGeom>
            <a:avLst/>
            <a:gdLst>
              <a:gd name="T0" fmla="*/ 0 w 604520"/>
              <a:gd name="T1" fmla="*/ 0 h 171450"/>
              <a:gd name="T2" fmla="*/ 0 w 604520"/>
              <a:gd name="T3" fmla="*/ 32257 h 171450"/>
              <a:gd name="T4" fmla="*/ 0 w 604520"/>
              <a:gd name="T5" fmla="*/ 48822 h 171450"/>
              <a:gd name="T6" fmla="*/ 0 w 604520"/>
              <a:gd name="T7" fmla="*/ 54925 h 171450"/>
              <a:gd name="T8" fmla="*/ 0 w 604520"/>
              <a:gd name="T9" fmla="*/ 55797 h 171450"/>
              <a:gd name="T10" fmla="*/ 8023 w 604520"/>
              <a:gd name="T11" fmla="*/ 82306 h 171450"/>
              <a:gd name="T12" fmla="*/ 66700 w 604520"/>
              <a:gd name="T13" fmla="*/ 128085 h 171450"/>
              <a:gd name="T14" fmla="*/ 113680 w 604520"/>
              <a:gd name="T15" fmla="*/ 145973 h 171450"/>
              <a:gd name="T16" fmla="*/ 169974 w 604520"/>
              <a:gd name="T17" fmla="*/ 159606 h 171450"/>
              <a:gd name="T18" fmla="*/ 233744 w 604520"/>
              <a:gd name="T19" fmla="*/ 168292 h 171450"/>
              <a:gd name="T20" fmla="*/ 303154 w 604520"/>
              <a:gd name="T21" fmla="*/ 171341 h 171450"/>
              <a:gd name="T22" fmla="*/ 371744 w 604520"/>
              <a:gd name="T23" fmla="*/ 168292 h 171450"/>
              <a:gd name="T24" fmla="*/ 434942 w 604520"/>
              <a:gd name="T25" fmla="*/ 159606 h 171450"/>
              <a:gd name="T26" fmla="*/ 490865 w 604520"/>
              <a:gd name="T27" fmla="*/ 145973 h 171450"/>
              <a:gd name="T28" fmla="*/ 537635 w 604520"/>
              <a:gd name="T29" fmla="*/ 128085 h 171450"/>
              <a:gd name="T30" fmla="*/ 573370 w 604520"/>
              <a:gd name="T31" fmla="*/ 106632 h 171450"/>
              <a:gd name="T32" fmla="*/ 604214 w 604520"/>
              <a:gd name="T33" fmla="*/ 55797 h 171450"/>
              <a:gd name="T34" fmla="*/ 604214 w 604520"/>
              <a:gd name="T35" fmla="*/ 23539 h 171450"/>
              <a:gd name="T36" fmla="*/ 604214 w 604520"/>
              <a:gd name="T37" fmla="*/ 6974 h 171450"/>
              <a:gd name="T38" fmla="*/ 604214 w 604520"/>
              <a:gd name="T39" fmla="*/ 871 h 171450"/>
              <a:gd name="T40" fmla="*/ 604214 w 604520"/>
              <a:gd name="T41" fmla="*/ 0 h 1714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04520"/>
              <a:gd name="T64" fmla="*/ 0 h 171450"/>
              <a:gd name="T65" fmla="*/ 604520 w 604520"/>
              <a:gd name="T66" fmla="*/ 171450 h 17145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04520" h="171450">
                <a:moveTo>
                  <a:pt x="0" y="0"/>
                </a:moveTo>
                <a:lnTo>
                  <a:pt x="0" y="32257"/>
                </a:lnTo>
                <a:lnTo>
                  <a:pt x="0" y="48822"/>
                </a:lnTo>
                <a:lnTo>
                  <a:pt x="0" y="54925"/>
                </a:lnTo>
                <a:lnTo>
                  <a:pt x="0" y="55797"/>
                </a:lnTo>
                <a:lnTo>
                  <a:pt x="8023" y="82306"/>
                </a:lnTo>
                <a:lnTo>
                  <a:pt x="66700" y="128085"/>
                </a:lnTo>
                <a:lnTo>
                  <a:pt x="113680" y="145973"/>
                </a:lnTo>
                <a:lnTo>
                  <a:pt x="169974" y="159606"/>
                </a:lnTo>
                <a:lnTo>
                  <a:pt x="233744" y="168292"/>
                </a:lnTo>
                <a:lnTo>
                  <a:pt x="303154" y="171341"/>
                </a:lnTo>
                <a:lnTo>
                  <a:pt x="371744" y="168292"/>
                </a:lnTo>
                <a:lnTo>
                  <a:pt x="434942" y="159606"/>
                </a:lnTo>
                <a:lnTo>
                  <a:pt x="490865" y="145973"/>
                </a:lnTo>
                <a:lnTo>
                  <a:pt x="537635" y="128085"/>
                </a:lnTo>
                <a:lnTo>
                  <a:pt x="573370" y="106632"/>
                </a:lnTo>
                <a:lnTo>
                  <a:pt x="604214" y="55797"/>
                </a:lnTo>
                <a:lnTo>
                  <a:pt x="604214" y="23539"/>
                </a:lnTo>
                <a:lnTo>
                  <a:pt x="604214" y="6974"/>
                </a:lnTo>
                <a:lnTo>
                  <a:pt x="604214" y="871"/>
                </a:lnTo>
                <a:lnTo>
                  <a:pt x="604214" y="0"/>
                </a:lnTo>
              </a:path>
            </a:pathLst>
          </a:custGeom>
          <a:noFill/>
          <a:ln w="82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38" name="object 91"/>
          <p:cNvSpPr>
            <a:spLocks/>
          </p:cNvSpPr>
          <p:nvPr/>
        </p:nvSpPr>
        <p:spPr bwMode="auto">
          <a:xfrm>
            <a:off x="5832475" y="4848225"/>
            <a:ext cx="603250" cy="228600"/>
          </a:xfrm>
          <a:custGeom>
            <a:avLst/>
            <a:gdLst>
              <a:gd name="T0" fmla="*/ 303154 w 604520"/>
              <a:gd name="T1" fmla="*/ 0 h 229235"/>
              <a:gd name="T2" fmla="*/ 233744 w 604520"/>
              <a:gd name="T3" fmla="*/ 3033 h 229235"/>
              <a:gd name="T4" fmla="*/ 169974 w 604520"/>
              <a:gd name="T5" fmla="*/ 11656 h 229235"/>
              <a:gd name="T6" fmla="*/ 113680 w 604520"/>
              <a:gd name="T7" fmla="*/ 25151 h 229235"/>
              <a:gd name="T8" fmla="*/ 66700 w 604520"/>
              <a:gd name="T9" fmla="*/ 42798 h 229235"/>
              <a:gd name="T10" fmla="*/ 30868 w 604520"/>
              <a:gd name="T11" fmla="*/ 63882 h 229235"/>
              <a:gd name="T12" fmla="*/ 0 w 604520"/>
              <a:gd name="T13" fmla="*/ 113485 h 229235"/>
              <a:gd name="T14" fmla="*/ 8023 w 604520"/>
              <a:gd name="T15" fmla="*/ 140049 h 229235"/>
              <a:gd name="T16" fmla="*/ 66700 w 604520"/>
              <a:gd name="T17" fmla="*/ 185846 h 229235"/>
              <a:gd name="T18" fmla="*/ 113680 w 604520"/>
              <a:gd name="T19" fmla="*/ 203716 h 229235"/>
              <a:gd name="T20" fmla="*/ 169974 w 604520"/>
              <a:gd name="T21" fmla="*/ 217324 h 229235"/>
              <a:gd name="T22" fmla="*/ 233744 w 604520"/>
              <a:gd name="T23" fmla="*/ 225989 h 229235"/>
              <a:gd name="T24" fmla="*/ 303154 w 604520"/>
              <a:gd name="T25" fmla="*/ 229029 h 229235"/>
              <a:gd name="T26" fmla="*/ 371744 w 604520"/>
              <a:gd name="T27" fmla="*/ 225989 h 229235"/>
              <a:gd name="T28" fmla="*/ 434942 w 604520"/>
              <a:gd name="T29" fmla="*/ 217324 h 229235"/>
              <a:gd name="T30" fmla="*/ 490865 w 604520"/>
              <a:gd name="T31" fmla="*/ 203716 h 229235"/>
              <a:gd name="T32" fmla="*/ 537635 w 604520"/>
              <a:gd name="T33" fmla="*/ 185846 h 229235"/>
              <a:gd name="T34" fmla="*/ 573370 w 604520"/>
              <a:gd name="T35" fmla="*/ 164397 h 229235"/>
              <a:gd name="T36" fmla="*/ 604214 w 604520"/>
              <a:gd name="T37" fmla="*/ 113485 h 229235"/>
              <a:gd name="T38" fmla="*/ 596190 w 604520"/>
              <a:gd name="T39" fmla="*/ 87683 h 229235"/>
              <a:gd name="T40" fmla="*/ 537635 w 604520"/>
              <a:gd name="T41" fmla="*/ 42798 h 229235"/>
              <a:gd name="T42" fmla="*/ 490865 w 604520"/>
              <a:gd name="T43" fmla="*/ 25151 h 229235"/>
              <a:gd name="T44" fmla="*/ 434942 w 604520"/>
              <a:gd name="T45" fmla="*/ 11656 h 229235"/>
              <a:gd name="T46" fmla="*/ 371744 w 604520"/>
              <a:gd name="T47" fmla="*/ 3033 h 229235"/>
              <a:gd name="T48" fmla="*/ 303154 w 604520"/>
              <a:gd name="T49" fmla="*/ 0 h 22923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04520"/>
              <a:gd name="T76" fmla="*/ 0 h 229235"/>
              <a:gd name="T77" fmla="*/ 604520 w 604520"/>
              <a:gd name="T78" fmla="*/ 229235 h 22923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04520" h="229235">
                <a:moveTo>
                  <a:pt x="303154" y="0"/>
                </a:moveTo>
                <a:lnTo>
                  <a:pt x="233744" y="3033"/>
                </a:lnTo>
                <a:lnTo>
                  <a:pt x="169974" y="11656"/>
                </a:lnTo>
                <a:lnTo>
                  <a:pt x="113680" y="25151"/>
                </a:lnTo>
                <a:lnTo>
                  <a:pt x="66700" y="42798"/>
                </a:lnTo>
                <a:lnTo>
                  <a:pt x="30868" y="63882"/>
                </a:lnTo>
                <a:lnTo>
                  <a:pt x="0" y="113485"/>
                </a:lnTo>
                <a:lnTo>
                  <a:pt x="8023" y="140049"/>
                </a:lnTo>
                <a:lnTo>
                  <a:pt x="66700" y="185846"/>
                </a:lnTo>
                <a:lnTo>
                  <a:pt x="113680" y="203716"/>
                </a:lnTo>
                <a:lnTo>
                  <a:pt x="169974" y="217324"/>
                </a:lnTo>
                <a:lnTo>
                  <a:pt x="233744" y="225989"/>
                </a:lnTo>
                <a:lnTo>
                  <a:pt x="303154" y="229029"/>
                </a:lnTo>
                <a:lnTo>
                  <a:pt x="371744" y="225989"/>
                </a:lnTo>
                <a:lnTo>
                  <a:pt x="434942" y="217324"/>
                </a:lnTo>
                <a:lnTo>
                  <a:pt x="490865" y="203716"/>
                </a:lnTo>
                <a:lnTo>
                  <a:pt x="537635" y="185846"/>
                </a:lnTo>
                <a:lnTo>
                  <a:pt x="573370" y="164397"/>
                </a:lnTo>
                <a:lnTo>
                  <a:pt x="604214" y="113485"/>
                </a:lnTo>
                <a:lnTo>
                  <a:pt x="596190" y="87683"/>
                </a:lnTo>
                <a:lnTo>
                  <a:pt x="537635" y="42798"/>
                </a:lnTo>
                <a:lnTo>
                  <a:pt x="490865" y="25151"/>
                </a:lnTo>
                <a:lnTo>
                  <a:pt x="434942" y="11656"/>
                </a:lnTo>
                <a:lnTo>
                  <a:pt x="371744" y="3033"/>
                </a:lnTo>
                <a:lnTo>
                  <a:pt x="303154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39" name="object 92"/>
          <p:cNvSpPr>
            <a:spLocks/>
          </p:cNvSpPr>
          <p:nvPr/>
        </p:nvSpPr>
        <p:spPr bwMode="auto">
          <a:xfrm>
            <a:off x="5832475" y="4848225"/>
            <a:ext cx="603250" cy="228600"/>
          </a:xfrm>
          <a:custGeom>
            <a:avLst/>
            <a:gdLst>
              <a:gd name="T0" fmla="*/ 604214 w 604520"/>
              <a:gd name="T1" fmla="*/ 113485 h 229235"/>
              <a:gd name="T2" fmla="*/ 573370 w 604520"/>
              <a:gd name="T3" fmla="*/ 164397 h 229235"/>
              <a:gd name="T4" fmla="*/ 537635 w 604520"/>
              <a:gd name="T5" fmla="*/ 185846 h 229235"/>
              <a:gd name="T6" fmla="*/ 490865 w 604520"/>
              <a:gd name="T7" fmla="*/ 203716 h 229235"/>
              <a:gd name="T8" fmla="*/ 434942 w 604520"/>
              <a:gd name="T9" fmla="*/ 217324 h 229235"/>
              <a:gd name="T10" fmla="*/ 371744 w 604520"/>
              <a:gd name="T11" fmla="*/ 225989 h 229235"/>
              <a:gd name="T12" fmla="*/ 303154 w 604520"/>
              <a:gd name="T13" fmla="*/ 229029 h 229235"/>
              <a:gd name="T14" fmla="*/ 233744 w 604520"/>
              <a:gd name="T15" fmla="*/ 225989 h 229235"/>
              <a:gd name="T16" fmla="*/ 169974 w 604520"/>
              <a:gd name="T17" fmla="*/ 217324 h 229235"/>
              <a:gd name="T18" fmla="*/ 113680 w 604520"/>
              <a:gd name="T19" fmla="*/ 203716 h 229235"/>
              <a:gd name="T20" fmla="*/ 66700 w 604520"/>
              <a:gd name="T21" fmla="*/ 185846 h 229235"/>
              <a:gd name="T22" fmla="*/ 30868 w 604520"/>
              <a:gd name="T23" fmla="*/ 164397 h 229235"/>
              <a:gd name="T24" fmla="*/ 0 w 604520"/>
              <a:gd name="T25" fmla="*/ 113485 h 229235"/>
              <a:gd name="T26" fmla="*/ 8023 w 604520"/>
              <a:gd name="T27" fmla="*/ 87683 h 229235"/>
              <a:gd name="T28" fmla="*/ 66700 w 604520"/>
              <a:gd name="T29" fmla="*/ 42798 h 229235"/>
              <a:gd name="T30" fmla="*/ 113680 w 604520"/>
              <a:gd name="T31" fmla="*/ 25151 h 229235"/>
              <a:gd name="T32" fmla="*/ 169974 w 604520"/>
              <a:gd name="T33" fmla="*/ 11656 h 229235"/>
              <a:gd name="T34" fmla="*/ 233744 w 604520"/>
              <a:gd name="T35" fmla="*/ 3033 h 229235"/>
              <a:gd name="T36" fmla="*/ 303154 w 604520"/>
              <a:gd name="T37" fmla="*/ 0 h 229235"/>
              <a:gd name="T38" fmla="*/ 371744 w 604520"/>
              <a:gd name="T39" fmla="*/ 3033 h 229235"/>
              <a:gd name="T40" fmla="*/ 434942 w 604520"/>
              <a:gd name="T41" fmla="*/ 11656 h 229235"/>
              <a:gd name="T42" fmla="*/ 490865 w 604520"/>
              <a:gd name="T43" fmla="*/ 25151 h 229235"/>
              <a:gd name="T44" fmla="*/ 537635 w 604520"/>
              <a:gd name="T45" fmla="*/ 42798 h 229235"/>
              <a:gd name="T46" fmla="*/ 573370 w 604520"/>
              <a:gd name="T47" fmla="*/ 63882 h 229235"/>
              <a:gd name="T48" fmla="*/ 604214 w 604520"/>
              <a:gd name="T49" fmla="*/ 113485 h 22923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04520"/>
              <a:gd name="T76" fmla="*/ 0 h 229235"/>
              <a:gd name="T77" fmla="*/ 604520 w 604520"/>
              <a:gd name="T78" fmla="*/ 229235 h 22923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04520" h="229235">
                <a:moveTo>
                  <a:pt x="604214" y="113485"/>
                </a:moveTo>
                <a:lnTo>
                  <a:pt x="573370" y="164397"/>
                </a:lnTo>
                <a:lnTo>
                  <a:pt x="537635" y="185846"/>
                </a:lnTo>
                <a:lnTo>
                  <a:pt x="490865" y="203716"/>
                </a:lnTo>
                <a:lnTo>
                  <a:pt x="434942" y="217324"/>
                </a:lnTo>
                <a:lnTo>
                  <a:pt x="371744" y="225989"/>
                </a:lnTo>
                <a:lnTo>
                  <a:pt x="303154" y="229029"/>
                </a:lnTo>
                <a:lnTo>
                  <a:pt x="233744" y="225989"/>
                </a:lnTo>
                <a:lnTo>
                  <a:pt x="169974" y="217324"/>
                </a:lnTo>
                <a:lnTo>
                  <a:pt x="113680" y="203716"/>
                </a:lnTo>
                <a:lnTo>
                  <a:pt x="66700" y="185846"/>
                </a:lnTo>
                <a:lnTo>
                  <a:pt x="30868" y="164397"/>
                </a:lnTo>
                <a:lnTo>
                  <a:pt x="0" y="113485"/>
                </a:lnTo>
                <a:lnTo>
                  <a:pt x="8023" y="87683"/>
                </a:lnTo>
                <a:lnTo>
                  <a:pt x="66700" y="42798"/>
                </a:lnTo>
                <a:lnTo>
                  <a:pt x="113680" y="25151"/>
                </a:lnTo>
                <a:lnTo>
                  <a:pt x="169974" y="11656"/>
                </a:lnTo>
                <a:lnTo>
                  <a:pt x="233744" y="3033"/>
                </a:lnTo>
                <a:lnTo>
                  <a:pt x="303154" y="0"/>
                </a:lnTo>
                <a:lnTo>
                  <a:pt x="371744" y="3033"/>
                </a:lnTo>
                <a:lnTo>
                  <a:pt x="434942" y="11656"/>
                </a:lnTo>
                <a:lnTo>
                  <a:pt x="490865" y="25151"/>
                </a:lnTo>
                <a:lnTo>
                  <a:pt x="537635" y="42798"/>
                </a:lnTo>
                <a:lnTo>
                  <a:pt x="573370" y="63882"/>
                </a:lnTo>
                <a:lnTo>
                  <a:pt x="604214" y="113485"/>
                </a:lnTo>
                <a:close/>
              </a:path>
            </a:pathLst>
          </a:custGeom>
          <a:noFill/>
          <a:ln w="82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40" name="object 93"/>
          <p:cNvSpPr>
            <a:spLocks/>
          </p:cNvSpPr>
          <p:nvPr/>
        </p:nvSpPr>
        <p:spPr bwMode="auto">
          <a:xfrm>
            <a:off x="5984875" y="4911725"/>
            <a:ext cx="298450" cy="101600"/>
          </a:xfrm>
          <a:custGeom>
            <a:avLst/>
            <a:gdLst>
              <a:gd name="T0" fmla="*/ 299035 w 299085"/>
              <a:gd name="T1" fmla="*/ 101121 h 101600"/>
              <a:gd name="T2" fmla="*/ 0 w 299085"/>
              <a:gd name="T3" fmla="*/ 0 h 101600"/>
              <a:gd name="T4" fmla="*/ 0 60000 65536"/>
              <a:gd name="T5" fmla="*/ 0 60000 65536"/>
              <a:gd name="T6" fmla="*/ 0 w 299085"/>
              <a:gd name="T7" fmla="*/ 0 h 101600"/>
              <a:gd name="T8" fmla="*/ 299085 w 299085"/>
              <a:gd name="T9" fmla="*/ 101600 h 10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9085" h="101600">
                <a:moveTo>
                  <a:pt x="299035" y="101121"/>
                </a:moveTo>
                <a:lnTo>
                  <a:pt x="0" y="0"/>
                </a:lnTo>
              </a:path>
            </a:pathLst>
          </a:custGeom>
          <a:noFill/>
          <a:ln w="1665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41" name="object 94"/>
          <p:cNvSpPr>
            <a:spLocks/>
          </p:cNvSpPr>
          <p:nvPr/>
        </p:nvSpPr>
        <p:spPr bwMode="auto">
          <a:xfrm>
            <a:off x="5984875" y="4911725"/>
            <a:ext cx="298450" cy="101600"/>
          </a:xfrm>
          <a:custGeom>
            <a:avLst/>
            <a:gdLst>
              <a:gd name="T0" fmla="*/ 299035 w 299085"/>
              <a:gd name="T1" fmla="*/ 0 h 101600"/>
              <a:gd name="T2" fmla="*/ 0 w 299085"/>
              <a:gd name="T3" fmla="*/ 101121 h 101600"/>
              <a:gd name="T4" fmla="*/ 0 60000 65536"/>
              <a:gd name="T5" fmla="*/ 0 60000 65536"/>
              <a:gd name="T6" fmla="*/ 0 w 299085"/>
              <a:gd name="T7" fmla="*/ 0 h 101600"/>
              <a:gd name="T8" fmla="*/ 299085 w 299085"/>
              <a:gd name="T9" fmla="*/ 101600 h 10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9085" h="101600">
                <a:moveTo>
                  <a:pt x="299035" y="0"/>
                </a:moveTo>
                <a:lnTo>
                  <a:pt x="0" y="101121"/>
                </a:lnTo>
              </a:path>
            </a:pathLst>
          </a:custGeom>
          <a:noFill/>
          <a:ln w="1665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42" name="object 95"/>
          <p:cNvSpPr>
            <a:spLocks/>
          </p:cNvSpPr>
          <p:nvPr/>
        </p:nvSpPr>
        <p:spPr bwMode="auto">
          <a:xfrm>
            <a:off x="5856288" y="3513138"/>
            <a:ext cx="604837" cy="171450"/>
          </a:xfrm>
          <a:custGeom>
            <a:avLst/>
            <a:gdLst>
              <a:gd name="T0" fmla="*/ 604284 w 604520"/>
              <a:gd name="T1" fmla="*/ 0 h 171450"/>
              <a:gd name="T2" fmla="*/ 0 w 604520"/>
              <a:gd name="T3" fmla="*/ 0 h 171450"/>
              <a:gd name="T4" fmla="*/ 0 w 604520"/>
              <a:gd name="T5" fmla="*/ 55748 h 171450"/>
              <a:gd name="T6" fmla="*/ 30868 w 604520"/>
              <a:gd name="T7" fmla="*/ 106666 h 171450"/>
              <a:gd name="T8" fmla="*/ 66700 w 604520"/>
              <a:gd name="T9" fmla="*/ 128115 h 171450"/>
              <a:gd name="T10" fmla="*/ 113680 w 604520"/>
              <a:gd name="T11" fmla="*/ 145983 h 171450"/>
              <a:gd name="T12" fmla="*/ 169974 w 604520"/>
              <a:gd name="T13" fmla="*/ 159590 h 171450"/>
              <a:gd name="T14" fmla="*/ 233744 w 604520"/>
              <a:gd name="T15" fmla="*/ 168253 h 171450"/>
              <a:gd name="T16" fmla="*/ 303154 w 604520"/>
              <a:gd name="T17" fmla="*/ 171292 h 171450"/>
              <a:gd name="T18" fmla="*/ 371814 w 604520"/>
              <a:gd name="T19" fmla="*/ 168253 h 171450"/>
              <a:gd name="T20" fmla="*/ 435047 w 604520"/>
              <a:gd name="T21" fmla="*/ 159590 h 171450"/>
              <a:gd name="T22" fmla="*/ 490981 w 604520"/>
              <a:gd name="T23" fmla="*/ 145983 h 171450"/>
              <a:gd name="T24" fmla="*/ 537743 w 604520"/>
              <a:gd name="T25" fmla="*/ 128115 h 171450"/>
              <a:gd name="T26" fmla="*/ 573462 w 604520"/>
              <a:gd name="T27" fmla="*/ 106666 h 171450"/>
              <a:gd name="T28" fmla="*/ 604284 w 604520"/>
              <a:gd name="T29" fmla="*/ 55748 h 171450"/>
              <a:gd name="T30" fmla="*/ 604284 w 604520"/>
              <a:gd name="T31" fmla="*/ 0 h 17145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4520"/>
              <a:gd name="T49" fmla="*/ 0 h 171450"/>
              <a:gd name="T50" fmla="*/ 604520 w 604520"/>
              <a:gd name="T51" fmla="*/ 171450 h 17145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4520" h="171450">
                <a:moveTo>
                  <a:pt x="604284" y="0"/>
                </a:moveTo>
                <a:lnTo>
                  <a:pt x="0" y="0"/>
                </a:lnTo>
                <a:lnTo>
                  <a:pt x="0" y="55748"/>
                </a:lnTo>
                <a:lnTo>
                  <a:pt x="30868" y="106666"/>
                </a:lnTo>
                <a:lnTo>
                  <a:pt x="66700" y="128115"/>
                </a:lnTo>
                <a:lnTo>
                  <a:pt x="113680" y="145983"/>
                </a:lnTo>
                <a:lnTo>
                  <a:pt x="169974" y="159590"/>
                </a:lnTo>
                <a:lnTo>
                  <a:pt x="233744" y="168253"/>
                </a:lnTo>
                <a:lnTo>
                  <a:pt x="303154" y="171292"/>
                </a:lnTo>
                <a:lnTo>
                  <a:pt x="371814" y="168253"/>
                </a:lnTo>
                <a:lnTo>
                  <a:pt x="435047" y="159590"/>
                </a:lnTo>
                <a:lnTo>
                  <a:pt x="490981" y="145983"/>
                </a:lnTo>
                <a:lnTo>
                  <a:pt x="537743" y="128115"/>
                </a:lnTo>
                <a:lnTo>
                  <a:pt x="573462" y="106666"/>
                </a:lnTo>
                <a:lnTo>
                  <a:pt x="604284" y="55748"/>
                </a:lnTo>
                <a:lnTo>
                  <a:pt x="60428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43" name="object 96"/>
          <p:cNvSpPr>
            <a:spLocks/>
          </p:cNvSpPr>
          <p:nvPr/>
        </p:nvSpPr>
        <p:spPr bwMode="auto">
          <a:xfrm>
            <a:off x="5856288" y="3513138"/>
            <a:ext cx="604837" cy="171450"/>
          </a:xfrm>
          <a:custGeom>
            <a:avLst/>
            <a:gdLst>
              <a:gd name="T0" fmla="*/ 0 w 604520"/>
              <a:gd name="T1" fmla="*/ 0 h 171450"/>
              <a:gd name="T2" fmla="*/ 0 w 604520"/>
              <a:gd name="T3" fmla="*/ 32229 h 171450"/>
              <a:gd name="T4" fmla="*/ 0 w 604520"/>
              <a:gd name="T5" fmla="*/ 48779 h 171450"/>
              <a:gd name="T6" fmla="*/ 0 w 604520"/>
              <a:gd name="T7" fmla="*/ 54877 h 171450"/>
              <a:gd name="T8" fmla="*/ 0 w 604520"/>
              <a:gd name="T9" fmla="*/ 55748 h 171450"/>
              <a:gd name="T10" fmla="*/ 8023 w 604520"/>
              <a:gd name="T11" fmla="*/ 82316 h 171450"/>
              <a:gd name="T12" fmla="*/ 66700 w 604520"/>
              <a:gd name="T13" fmla="*/ 128115 h 171450"/>
              <a:gd name="T14" fmla="*/ 113680 w 604520"/>
              <a:gd name="T15" fmla="*/ 145983 h 171450"/>
              <a:gd name="T16" fmla="*/ 169974 w 604520"/>
              <a:gd name="T17" fmla="*/ 159590 h 171450"/>
              <a:gd name="T18" fmla="*/ 233744 w 604520"/>
              <a:gd name="T19" fmla="*/ 168253 h 171450"/>
              <a:gd name="T20" fmla="*/ 303154 w 604520"/>
              <a:gd name="T21" fmla="*/ 171292 h 171450"/>
              <a:gd name="T22" fmla="*/ 371814 w 604520"/>
              <a:gd name="T23" fmla="*/ 168253 h 171450"/>
              <a:gd name="T24" fmla="*/ 435047 w 604520"/>
              <a:gd name="T25" fmla="*/ 159590 h 171450"/>
              <a:gd name="T26" fmla="*/ 490981 w 604520"/>
              <a:gd name="T27" fmla="*/ 145983 h 171450"/>
              <a:gd name="T28" fmla="*/ 537743 w 604520"/>
              <a:gd name="T29" fmla="*/ 128115 h 171450"/>
              <a:gd name="T30" fmla="*/ 573462 w 604520"/>
              <a:gd name="T31" fmla="*/ 106666 h 171450"/>
              <a:gd name="T32" fmla="*/ 604284 w 604520"/>
              <a:gd name="T33" fmla="*/ 55748 h 171450"/>
              <a:gd name="T34" fmla="*/ 604284 w 604520"/>
              <a:gd name="T35" fmla="*/ 23518 h 171450"/>
              <a:gd name="T36" fmla="*/ 604284 w 604520"/>
              <a:gd name="T37" fmla="*/ 6968 h 171450"/>
              <a:gd name="T38" fmla="*/ 604284 w 604520"/>
              <a:gd name="T39" fmla="*/ 871 h 171450"/>
              <a:gd name="T40" fmla="*/ 604284 w 604520"/>
              <a:gd name="T41" fmla="*/ 0 h 1714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04520"/>
              <a:gd name="T64" fmla="*/ 0 h 171450"/>
              <a:gd name="T65" fmla="*/ 604520 w 604520"/>
              <a:gd name="T66" fmla="*/ 171450 h 17145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04520" h="171450">
                <a:moveTo>
                  <a:pt x="0" y="0"/>
                </a:moveTo>
                <a:lnTo>
                  <a:pt x="0" y="32229"/>
                </a:lnTo>
                <a:lnTo>
                  <a:pt x="0" y="48779"/>
                </a:lnTo>
                <a:lnTo>
                  <a:pt x="0" y="54877"/>
                </a:lnTo>
                <a:lnTo>
                  <a:pt x="0" y="55748"/>
                </a:lnTo>
                <a:lnTo>
                  <a:pt x="8023" y="82316"/>
                </a:lnTo>
                <a:lnTo>
                  <a:pt x="66700" y="128115"/>
                </a:lnTo>
                <a:lnTo>
                  <a:pt x="113680" y="145983"/>
                </a:lnTo>
                <a:lnTo>
                  <a:pt x="169974" y="159590"/>
                </a:lnTo>
                <a:lnTo>
                  <a:pt x="233744" y="168253"/>
                </a:lnTo>
                <a:lnTo>
                  <a:pt x="303154" y="171292"/>
                </a:lnTo>
                <a:lnTo>
                  <a:pt x="371814" y="168253"/>
                </a:lnTo>
                <a:lnTo>
                  <a:pt x="435047" y="159590"/>
                </a:lnTo>
                <a:lnTo>
                  <a:pt x="490981" y="145983"/>
                </a:lnTo>
                <a:lnTo>
                  <a:pt x="537743" y="128115"/>
                </a:lnTo>
                <a:lnTo>
                  <a:pt x="573462" y="106666"/>
                </a:lnTo>
                <a:lnTo>
                  <a:pt x="604284" y="55748"/>
                </a:lnTo>
                <a:lnTo>
                  <a:pt x="604284" y="23518"/>
                </a:lnTo>
                <a:lnTo>
                  <a:pt x="604284" y="6968"/>
                </a:lnTo>
                <a:lnTo>
                  <a:pt x="604284" y="871"/>
                </a:lnTo>
                <a:lnTo>
                  <a:pt x="604284" y="0"/>
                </a:lnTo>
              </a:path>
            </a:pathLst>
          </a:custGeom>
          <a:noFill/>
          <a:ln w="82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44" name="object 97"/>
          <p:cNvSpPr>
            <a:spLocks/>
          </p:cNvSpPr>
          <p:nvPr/>
        </p:nvSpPr>
        <p:spPr bwMode="auto">
          <a:xfrm>
            <a:off x="5856288" y="3398838"/>
            <a:ext cx="604837" cy="230187"/>
          </a:xfrm>
          <a:custGeom>
            <a:avLst/>
            <a:gdLst>
              <a:gd name="T0" fmla="*/ 303154 w 604520"/>
              <a:gd name="T1" fmla="*/ 0 h 229235"/>
              <a:gd name="T2" fmla="*/ 233744 w 604520"/>
              <a:gd name="T3" fmla="*/ 3044 h 229235"/>
              <a:gd name="T4" fmla="*/ 169974 w 604520"/>
              <a:gd name="T5" fmla="*/ 11691 h 229235"/>
              <a:gd name="T6" fmla="*/ 113680 w 604520"/>
              <a:gd name="T7" fmla="*/ 25215 h 229235"/>
              <a:gd name="T8" fmla="*/ 66700 w 604520"/>
              <a:gd name="T9" fmla="*/ 42887 h 229235"/>
              <a:gd name="T10" fmla="*/ 30868 w 604520"/>
              <a:gd name="T11" fmla="*/ 63980 h 229235"/>
              <a:gd name="T12" fmla="*/ 0 w 604520"/>
              <a:gd name="T13" fmla="*/ 113520 h 229235"/>
              <a:gd name="T14" fmla="*/ 8023 w 604520"/>
              <a:gd name="T15" fmla="*/ 140096 h 229235"/>
              <a:gd name="T16" fmla="*/ 66700 w 604520"/>
              <a:gd name="T17" fmla="*/ 185942 h 229235"/>
              <a:gd name="T18" fmla="*/ 113680 w 604520"/>
              <a:gd name="T19" fmla="*/ 203840 h 229235"/>
              <a:gd name="T20" fmla="*/ 169974 w 604520"/>
              <a:gd name="T21" fmla="*/ 217474 h 229235"/>
              <a:gd name="T22" fmla="*/ 233744 w 604520"/>
              <a:gd name="T23" fmla="*/ 226157 h 229235"/>
              <a:gd name="T24" fmla="*/ 303154 w 604520"/>
              <a:gd name="T25" fmla="*/ 229204 h 229235"/>
              <a:gd name="T26" fmla="*/ 371814 w 604520"/>
              <a:gd name="T27" fmla="*/ 226157 h 229235"/>
              <a:gd name="T28" fmla="*/ 435047 w 604520"/>
              <a:gd name="T29" fmla="*/ 217474 h 229235"/>
              <a:gd name="T30" fmla="*/ 490981 w 604520"/>
              <a:gd name="T31" fmla="*/ 203840 h 229235"/>
              <a:gd name="T32" fmla="*/ 537743 w 604520"/>
              <a:gd name="T33" fmla="*/ 185942 h 229235"/>
              <a:gd name="T34" fmla="*/ 573462 w 604520"/>
              <a:gd name="T35" fmla="*/ 164465 h 229235"/>
              <a:gd name="T36" fmla="*/ 604284 w 604520"/>
              <a:gd name="T37" fmla="*/ 113520 h 229235"/>
              <a:gd name="T38" fmla="*/ 596266 w 604520"/>
              <a:gd name="T39" fmla="*/ 87767 h 229235"/>
              <a:gd name="T40" fmla="*/ 537743 w 604520"/>
              <a:gd name="T41" fmla="*/ 42887 h 229235"/>
              <a:gd name="T42" fmla="*/ 490981 w 604520"/>
              <a:gd name="T43" fmla="*/ 25215 h 229235"/>
              <a:gd name="T44" fmla="*/ 435047 w 604520"/>
              <a:gd name="T45" fmla="*/ 11691 h 229235"/>
              <a:gd name="T46" fmla="*/ 371814 w 604520"/>
              <a:gd name="T47" fmla="*/ 3044 h 229235"/>
              <a:gd name="T48" fmla="*/ 303154 w 604520"/>
              <a:gd name="T49" fmla="*/ 0 h 22923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04520"/>
              <a:gd name="T76" fmla="*/ 0 h 229235"/>
              <a:gd name="T77" fmla="*/ 604520 w 604520"/>
              <a:gd name="T78" fmla="*/ 229235 h 22923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04520" h="229235">
                <a:moveTo>
                  <a:pt x="303154" y="0"/>
                </a:moveTo>
                <a:lnTo>
                  <a:pt x="233744" y="3044"/>
                </a:lnTo>
                <a:lnTo>
                  <a:pt x="169974" y="11691"/>
                </a:lnTo>
                <a:lnTo>
                  <a:pt x="113680" y="25215"/>
                </a:lnTo>
                <a:lnTo>
                  <a:pt x="66700" y="42887"/>
                </a:lnTo>
                <a:lnTo>
                  <a:pt x="30868" y="63980"/>
                </a:lnTo>
                <a:lnTo>
                  <a:pt x="0" y="113520"/>
                </a:lnTo>
                <a:lnTo>
                  <a:pt x="8023" y="140096"/>
                </a:lnTo>
                <a:lnTo>
                  <a:pt x="66700" y="185942"/>
                </a:lnTo>
                <a:lnTo>
                  <a:pt x="113680" y="203840"/>
                </a:lnTo>
                <a:lnTo>
                  <a:pt x="169974" y="217474"/>
                </a:lnTo>
                <a:lnTo>
                  <a:pt x="233744" y="226157"/>
                </a:lnTo>
                <a:lnTo>
                  <a:pt x="303154" y="229204"/>
                </a:lnTo>
                <a:lnTo>
                  <a:pt x="371814" y="226157"/>
                </a:lnTo>
                <a:lnTo>
                  <a:pt x="435047" y="217474"/>
                </a:lnTo>
                <a:lnTo>
                  <a:pt x="490981" y="203840"/>
                </a:lnTo>
                <a:lnTo>
                  <a:pt x="537743" y="185942"/>
                </a:lnTo>
                <a:lnTo>
                  <a:pt x="573462" y="164465"/>
                </a:lnTo>
                <a:lnTo>
                  <a:pt x="604284" y="113520"/>
                </a:lnTo>
                <a:lnTo>
                  <a:pt x="596266" y="87767"/>
                </a:lnTo>
                <a:lnTo>
                  <a:pt x="537743" y="42887"/>
                </a:lnTo>
                <a:lnTo>
                  <a:pt x="490981" y="25215"/>
                </a:lnTo>
                <a:lnTo>
                  <a:pt x="435047" y="11691"/>
                </a:lnTo>
                <a:lnTo>
                  <a:pt x="371814" y="3044"/>
                </a:lnTo>
                <a:lnTo>
                  <a:pt x="303154" y="0"/>
                </a:lnTo>
                <a:close/>
              </a:path>
            </a:pathLst>
          </a:custGeom>
          <a:solidFill>
            <a:srgbClr val="80828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45" name="object 98"/>
          <p:cNvSpPr>
            <a:spLocks/>
          </p:cNvSpPr>
          <p:nvPr/>
        </p:nvSpPr>
        <p:spPr bwMode="auto">
          <a:xfrm>
            <a:off x="5856288" y="3398838"/>
            <a:ext cx="604837" cy="230187"/>
          </a:xfrm>
          <a:custGeom>
            <a:avLst/>
            <a:gdLst>
              <a:gd name="T0" fmla="*/ 604284 w 604520"/>
              <a:gd name="T1" fmla="*/ 113520 h 229235"/>
              <a:gd name="T2" fmla="*/ 573462 w 604520"/>
              <a:gd name="T3" fmla="*/ 164465 h 229235"/>
              <a:gd name="T4" fmla="*/ 537743 w 604520"/>
              <a:gd name="T5" fmla="*/ 185942 h 229235"/>
              <a:gd name="T6" fmla="*/ 490981 w 604520"/>
              <a:gd name="T7" fmla="*/ 203840 h 229235"/>
              <a:gd name="T8" fmla="*/ 435047 w 604520"/>
              <a:gd name="T9" fmla="*/ 217474 h 229235"/>
              <a:gd name="T10" fmla="*/ 371814 w 604520"/>
              <a:gd name="T11" fmla="*/ 226157 h 229235"/>
              <a:gd name="T12" fmla="*/ 303154 w 604520"/>
              <a:gd name="T13" fmla="*/ 229204 h 229235"/>
              <a:gd name="T14" fmla="*/ 233744 w 604520"/>
              <a:gd name="T15" fmla="*/ 226157 h 229235"/>
              <a:gd name="T16" fmla="*/ 169974 w 604520"/>
              <a:gd name="T17" fmla="*/ 217474 h 229235"/>
              <a:gd name="T18" fmla="*/ 113680 w 604520"/>
              <a:gd name="T19" fmla="*/ 203840 h 229235"/>
              <a:gd name="T20" fmla="*/ 66700 w 604520"/>
              <a:gd name="T21" fmla="*/ 185942 h 229235"/>
              <a:gd name="T22" fmla="*/ 30868 w 604520"/>
              <a:gd name="T23" fmla="*/ 164465 h 229235"/>
              <a:gd name="T24" fmla="*/ 0 w 604520"/>
              <a:gd name="T25" fmla="*/ 113520 h 229235"/>
              <a:gd name="T26" fmla="*/ 8023 w 604520"/>
              <a:gd name="T27" fmla="*/ 87767 h 229235"/>
              <a:gd name="T28" fmla="*/ 66700 w 604520"/>
              <a:gd name="T29" fmla="*/ 42887 h 229235"/>
              <a:gd name="T30" fmla="*/ 113680 w 604520"/>
              <a:gd name="T31" fmla="*/ 25215 h 229235"/>
              <a:gd name="T32" fmla="*/ 169974 w 604520"/>
              <a:gd name="T33" fmla="*/ 11691 h 229235"/>
              <a:gd name="T34" fmla="*/ 233744 w 604520"/>
              <a:gd name="T35" fmla="*/ 3044 h 229235"/>
              <a:gd name="T36" fmla="*/ 303154 w 604520"/>
              <a:gd name="T37" fmla="*/ 0 h 229235"/>
              <a:gd name="T38" fmla="*/ 371814 w 604520"/>
              <a:gd name="T39" fmla="*/ 3044 h 229235"/>
              <a:gd name="T40" fmla="*/ 435047 w 604520"/>
              <a:gd name="T41" fmla="*/ 11691 h 229235"/>
              <a:gd name="T42" fmla="*/ 490981 w 604520"/>
              <a:gd name="T43" fmla="*/ 25215 h 229235"/>
              <a:gd name="T44" fmla="*/ 537743 w 604520"/>
              <a:gd name="T45" fmla="*/ 42887 h 229235"/>
              <a:gd name="T46" fmla="*/ 573462 w 604520"/>
              <a:gd name="T47" fmla="*/ 63980 h 229235"/>
              <a:gd name="T48" fmla="*/ 604284 w 604520"/>
              <a:gd name="T49" fmla="*/ 113520 h 22923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04520"/>
              <a:gd name="T76" fmla="*/ 0 h 229235"/>
              <a:gd name="T77" fmla="*/ 604520 w 604520"/>
              <a:gd name="T78" fmla="*/ 229235 h 22923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04520" h="229235">
                <a:moveTo>
                  <a:pt x="604284" y="113520"/>
                </a:moveTo>
                <a:lnTo>
                  <a:pt x="573462" y="164465"/>
                </a:lnTo>
                <a:lnTo>
                  <a:pt x="537743" y="185942"/>
                </a:lnTo>
                <a:lnTo>
                  <a:pt x="490981" y="203840"/>
                </a:lnTo>
                <a:lnTo>
                  <a:pt x="435047" y="217474"/>
                </a:lnTo>
                <a:lnTo>
                  <a:pt x="371814" y="226157"/>
                </a:lnTo>
                <a:lnTo>
                  <a:pt x="303154" y="229204"/>
                </a:lnTo>
                <a:lnTo>
                  <a:pt x="233744" y="226157"/>
                </a:lnTo>
                <a:lnTo>
                  <a:pt x="169974" y="217474"/>
                </a:lnTo>
                <a:lnTo>
                  <a:pt x="113680" y="203840"/>
                </a:lnTo>
                <a:lnTo>
                  <a:pt x="66700" y="185942"/>
                </a:lnTo>
                <a:lnTo>
                  <a:pt x="30868" y="164465"/>
                </a:lnTo>
                <a:lnTo>
                  <a:pt x="0" y="113520"/>
                </a:lnTo>
                <a:lnTo>
                  <a:pt x="8023" y="87767"/>
                </a:lnTo>
                <a:lnTo>
                  <a:pt x="66700" y="42887"/>
                </a:lnTo>
                <a:lnTo>
                  <a:pt x="113680" y="25215"/>
                </a:lnTo>
                <a:lnTo>
                  <a:pt x="169974" y="11691"/>
                </a:lnTo>
                <a:lnTo>
                  <a:pt x="233744" y="3044"/>
                </a:lnTo>
                <a:lnTo>
                  <a:pt x="303154" y="0"/>
                </a:lnTo>
                <a:lnTo>
                  <a:pt x="371814" y="3044"/>
                </a:lnTo>
                <a:lnTo>
                  <a:pt x="435047" y="11691"/>
                </a:lnTo>
                <a:lnTo>
                  <a:pt x="490981" y="25215"/>
                </a:lnTo>
                <a:lnTo>
                  <a:pt x="537743" y="42887"/>
                </a:lnTo>
                <a:lnTo>
                  <a:pt x="573462" y="63980"/>
                </a:lnTo>
                <a:lnTo>
                  <a:pt x="604284" y="113520"/>
                </a:lnTo>
                <a:close/>
              </a:path>
            </a:pathLst>
          </a:custGeom>
          <a:noFill/>
          <a:ln w="82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46" name="object 99"/>
          <p:cNvSpPr>
            <a:spLocks/>
          </p:cNvSpPr>
          <p:nvPr/>
        </p:nvSpPr>
        <p:spPr bwMode="auto">
          <a:xfrm>
            <a:off x="6008688" y="3463925"/>
            <a:ext cx="300037" cy="101600"/>
          </a:xfrm>
          <a:custGeom>
            <a:avLst/>
            <a:gdLst>
              <a:gd name="T0" fmla="*/ 299245 w 299720"/>
              <a:gd name="T1" fmla="*/ 101100 h 101600"/>
              <a:gd name="T2" fmla="*/ 0 w 299720"/>
              <a:gd name="T3" fmla="*/ 0 h 101600"/>
              <a:gd name="T4" fmla="*/ 0 60000 65536"/>
              <a:gd name="T5" fmla="*/ 0 60000 65536"/>
              <a:gd name="T6" fmla="*/ 0 w 299720"/>
              <a:gd name="T7" fmla="*/ 0 h 101600"/>
              <a:gd name="T8" fmla="*/ 299720 w 299720"/>
              <a:gd name="T9" fmla="*/ 101600 h 10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9720" h="101600">
                <a:moveTo>
                  <a:pt x="299245" y="101100"/>
                </a:moveTo>
                <a:lnTo>
                  <a:pt x="0" y="0"/>
                </a:lnTo>
              </a:path>
            </a:pathLst>
          </a:custGeom>
          <a:noFill/>
          <a:ln w="1665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47" name="object 100"/>
          <p:cNvSpPr>
            <a:spLocks/>
          </p:cNvSpPr>
          <p:nvPr/>
        </p:nvSpPr>
        <p:spPr bwMode="auto">
          <a:xfrm>
            <a:off x="6008688" y="3463925"/>
            <a:ext cx="300037" cy="101600"/>
          </a:xfrm>
          <a:custGeom>
            <a:avLst/>
            <a:gdLst>
              <a:gd name="T0" fmla="*/ 299245 w 299720"/>
              <a:gd name="T1" fmla="*/ 0 h 101600"/>
              <a:gd name="T2" fmla="*/ 0 w 299720"/>
              <a:gd name="T3" fmla="*/ 101100 h 101600"/>
              <a:gd name="T4" fmla="*/ 0 60000 65536"/>
              <a:gd name="T5" fmla="*/ 0 60000 65536"/>
              <a:gd name="T6" fmla="*/ 0 w 299720"/>
              <a:gd name="T7" fmla="*/ 0 h 101600"/>
              <a:gd name="T8" fmla="*/ 299720 w 299720"/>
              <a:gd name="T9" fmla="*/ 101600 h 10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9720" h="101600">
                <a:moveTo>
                  <a:pt x="299245" y="0"/>
                </a:moveTo>
                <a:lnTo>
                  <a:pt x="0" y="101100"/>
                </a:lnTo>
              </a:path>
            </a:pathLst>
          </a:custGeom>
          <a:noFill/>
          <a:ln w="1665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48" name="object 101"/>
          <p:cNvSpPr>
            <a:spLocks noChangeArrowheads="1"/>
          </p:cNvSpPr>
          <p:nvPr/>
        </p:nvSpPr>
        <p:spPr bwMode="auto">
          <a:xfrm>
            <a:off x="7896225" y="4641850"/>
            <a:ext cx="587375" cy="5508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236788" y="3084513"/>
            <a:ext cx="544512" cy="514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81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1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  <a:p>
            <a:pPr marL="12700" fontAlgn="auto">
              <a:spcBef>
                <a:spcPts val="470"/>
              </a:spcBef>
              <a:spcAft>
                <a:spcPts val="0"/>
              </a:spcAft>
              <a:defRPr/>
            </a:pPr>
            <a:r>
              <a:rPr sz="1550" spc="1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55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550" spc="-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7750" name="object 103"/>
          <p:cNvSpPr>
            <a:spLocks/>
          </p:cNvSpPr>
          <p:nvPr/>
        </p:nvSpPr>
        <p:spPr bwMode="auto">
          <a:xfrm>
            <a:off x="3214688" y="3805238"/>
            <a:ext cx="0" cy="871537"/>
          </a:xfrm>
          <a:custGeom>
            <a:avLst/>
            <a:gdLst>
              <a:gd name="T0" fmla="*/ 0 h 871220"/>
              <a:gd name="T1" fmla="*/ 870943 h 871220"/>
              <a:gd name="T2" fmla="*/ 0 60000 65536"/>
              <a:gd name="T3" fmla="*/ 0 60000 65536"/>
              <a:gd name="T4" fmla="*/ 0 h 871220"/>
              <a:gd name="T5" fmla="*/ 871220 h 87122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871220">
                <a:moveTo>
                  <a:pt x="0" y="0"/>
                </a:moveTo>
                <a:lnTo>
                  <a:pt x="0" y="870943"/>
                </a:lnTo>
              </a:path>
            </a:pathLst>
          </a:custGeom>
          <a:noFill/>
          <a:ln w="18687">
            <a:solidFill>
              <a:srgbClr val="EB008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51" name="object 104"/>
          <p:cNvSpPr>
            <a:spLocks/>
          </p:cNvSpPr>
          <p:nvPr/>
        </p:nvSpPr>
        <p:spPr bwMode="auto">
          <a:xfrm>
            <a:off x="3162300" y="4646613"/>
            <a:ext cx="106363" cy="96837"/>
          </a:xfrm>
          <a:custGeom>
            <a:avLst/>
            <a:gdLst>
              <a:gd name="T0" fmla="*/ 0 w 106045"/>
              <a:gd name="T1" fmla="*/ 0 h 97154"/>
              <a:gd name="T2" fmla="*/ 15396 w 106045"/>
              <a:gd name="T3" fmla="*/ 20999 h 97154"/>
              <a:gd name="T4" fmla="*/ 29811 w 106045"/>
              <a:gd name="T5" fmla="*/ 45469 h 97154"/>
              <a:gd name="T6" fmla="*/ 42263 w 106045"/>
              <a:gd name="T7" fmla="*/ 71482 h 97154"/>
              <a:gd name="T8" fmla="*/ 51774 w 106045"/>
              <a:gd name="T9" fmla="*/ 97109 h 97154"/>
              <a:gd name="T10" fmla="*/ 62550 w 106045"/>
              <a:gd name="T11" fmla="*/ 71482 h 97154"/>
              <a:gd name="T12" fmla="*/ 75606 w 106045"/>
              <a:gd name="T13" fmla="*/ 45469 h 97154"/>
              <a:gd name="T14" fmla="*/ 90205 w 106045"/>
              <a:gd name="T15" fmla="*/ 20999 h 97154"/>
              <a:gd name="T16" fmla="*/ 90537 w 106045"/>
              <a:gd name="T17" fmla="*/ 20547 h 97154"/>
              <a:gd name="T18" fmla="*/ 51774 w 106045"/>
              <a:gd name="T19" fmla="*/ 20547 h 97154"/>
              <a:gd name="T20" fmla="*/ 0 w 106045"/>
              <a:gd name="T21" fmla="*/ 0 h 97154"/>
              <a:gd name="T22" fmla="*/ 105610 w 106045"/>
              <a:gd name="T23" fmla="*/ 0 h 97154"/>
              <a:gd name="T24" fmla="*/ 51774 w 106045"/>
              <a:gd name="T25" fmla="*/ 20547 h 97154"/>
              <a:gd name="T26" fmla="*/ 90537 w 106045"/>
              <a:gd name="T27" fmla="*/ 20547 h 97154"/>
              <a:gd name="T28" fmla="*/ 105610 w 106045"/>
              <a:gd name="T29" fmla="*/ 0 h 971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6045"/>
              <a:gd name="T46" fmla="*/ 0 h 97154"/>
              <a:gd name="T47" fmla="*/ 106045 w 106045"/>
              <a:gd name="T48" fmla="*/ 97154 h 971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6045" h="97154">
                <a:moveTo>
                  <a:pt x="0" y="0"/>
                </a:moveTo>
                <a:lnTo>
                  <a:pt x="15396" y="20999"/>
                </a:lnTo>
                <a:lnTo>
                  <a:pt x="29811" y="45469"/>
                </a:lnTo>
                <a:lnTo>
                  <a:pt x="42263" y="71482"/>
                </a:lnTo>
                <a:lnTo>
                  <a:pt x="51774" y="97109"/>
                </a:lnTo>
                <a:lnTo>
                  <a:pt x="62550" y="71482"/>
                </a:lnTo>
                <a:lnTo>
                  <a:pt x="75606" y="45469"/>
                </a:lnTo>
                <a:lnTo>
                  <a:pt x="90205" y="20999"/>
                </a:lnTo>
                <a:lnTo>
                  <a:pt x="90537" y="20547"/>
                </a:lnTo>
                <a:lnTo>
                  <a:pt x="51774" y="20547"/>
                </a:lnTo>
                <a:lnTo>
                  <a:pt x="0" y="0"/>
                </a:lnTo>
                <a:close/>
              </a:path>
              <a:path w="106045" h="97154">
                <a:moveTo>
                  <a:pt x="105610" y="0"/>
                </a:moveTo>
                <a:lnTo>
                  <a:pt x="51774" y="20547"/>
                </a:lnTo>
                <a:lnTo>
                  <a:pt x="90537" y="20547"/>
                </a:lnTo>
                <a:lnTo>
                  <a:pt x="105610" y="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5" name="object 105"/>
          <p:cNvSpPr txBox="1"/>
          <p:nvPr/>
        </p:nvSpPr>
        <p:spPr>
          <a:xfrm>
            <a:off x="3306763" y="4154488"/>
            <a:ext cx="641350" cy="184150"/>
          </a:xfrm>
          <a:prstGeom prst="rect">
            <a:avLst/>
          </a:prstGeom>
          <a:solidFill>
            <a:srgbClr val="626366"/>
          </a:solidFill>
        </p:spPr>
        <p:txBody>
          <a:bodyPr lIns="0" tIns="0" rIns="0" bIns="0">
            <a:spAutoFit/>
          </a:bodyPr>
          <a:lstStyle/>
          <a:p>
            <a:pPr marL="69215" fontAlgn="auto">
              <a:lnSpc>
                <a:spcPts val="14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50" spc="1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55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550" spc="-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7753" name="object 106"/>
          <p:cNvSpPr>
            <a:spLocks/>
          </p:cNvSpPr>
          <p:nvPr/>
        </p:nvSpPr>
        <p:spPr bwMode="auto">
          <a:xfrm>
            <a:off x="2957513" y="4133850"/>
            <a:ext cx="190500" cy="190500"/>
          </a:xfrm>
          <a:custGeom>
            <a:avLst/>
            <a:gdLst>
              <a:gd name="T0" fmla="*/ 95147 w 190500"/>
              <a:gd name="T1" fmla="*/ 0 h 190500"/>
              <a:gd name="T2" fmla="*/ 58511 w 190500"/>
              <a:gd name="T3" fmla="*/ 7316 h 190500"/>
              <a:gd name="T4" fmla="*/ 28223 w 190500"/>
              <a:gd name="T5" fmla="*/ 27447 h 190500"/>
              <a:gd name="T6" fmla="*/ 7610 w 190500"/>
              <a:gd name="T7" fmla="*/ 57661 h 190500"/>
              <a:gd name="T8" fmla="*/ 0 w 190500"/>
              <a:gd name="T9" fmla="*/ 95227 h 190500"/>
              <a:gd name="T10" fmla="*/ 7610 w 190500"/>
              <a:gd name="T11" fmla="*/ 131902 h 190500"/>
              <a:gd name="T12" fmla="*/ 28223 w 190500"/>
              <a:gd name="T13" fmla="*/ 162154 h 190500"/>
              <a:gd name="T14" fmla="*/ 58511 w 190500"/>
              <a:gd name="T15" fmla="*/ 182709 h 190500"/>
              <a:gd name="T16" fmla="*/ 95147 w 190500"/>
              <a:gd name="T17" fmla="*/ 190288 h 190500"/>
              <a:gd name="T18" fmla="*/ 132753 w 190500"/>
              <a:gd name="T19" fmla="*/ 182709 h 190500"/>
              <a:gd name="T20" fmla="*/ 162996 w 190500"/>
              <a:gd name="T21" fmla="*/ 162154 h 190500"/>
              <a:gd name="T22" fmla="*/ 183144 w 190500"/>
              <a:gd name="T23" fmla="*/ 131902 h 190500"/>
              <a:gd name="T24" fmla="*/ 190467 w 190500"/>
              <a:gd name="T25" fmla="*/ 95227 h 190500"/>
              <a:gd name="T26" fmla="*/ 183144 w 190500"/>
              <a:gd name="T27" fmla="*/ 57661 h 190500"/>
              <a:gd name="T28" fmla="*/ 162996 w 190500"/>
              <a:gd name="T29" fmla="*/ 27447 h 190500"/>
              <a:gd name="T30" fmla="*/ 132753 w 190500"/>
              <a:gd name="T31" fmla="*/ 7316 h 190500"/>
              <a:gd name="T32" fmla="*/ 95147 w 190500"/>
              <a:gd name="T33" fmla="*/ 0 h 1905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90500"/>
              <a:gd name="T52" fmla="*/ 0 h 190500"/>
              <a:gd name="T53" fmla="*/ 190500 w 190500"/>
              <a:gd name="T54" fmla="*/ 190500 h 19050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90500" h="190500">
                <a:moveTo>
                  <a:pt x="95147" y="0"/>
                </a:moveTo>
                <a:lnTo>
                  <a:pt x="58511" y="7316"/>
                </a:lnTo>
                <a:lnTo>
                  <a:pt x="28223" y="27447"/>
                </a:lnTo>
                <a:lnTo>
                  <a:pt x="7610" y="57661"/>
                </a:lnTo>
                <a:lnTo>
                  <a:pt x="0" y="95227"/>
                </a:lnTo>
                <a:lnTo>
                  <a:pt x="7610" y="131902"/>
                </a:lnTo>
                <a:lnTo>
                  <a:pt x="28223" y="162154"/>
                </a:lnTo>
                <a:lnTo>
                  <a:pt x="58511" y="182709"/>
                </a:lnTo>
                <a:lnTo>
                  <a:pt x="95147" y="190288"/>
                </a:lnTo>
                <a:lnTo>
                  <a:pt x="132753" y="182709"/>
                </a:lnTo>
                <a:lnTo>
                  <a:pt x="162996" y="162154"/>
                </a:lnTo>
                <a:lnTo>
                  <a:pt x="183144" y="131902"/>
                </a:lnTo>
                <a:lnTo>
                  <a:pt x="190467" y="95227"/>
                </a:lnTo>
                <a:lnTo>
                  <a:pt x="183144" y="57661"/>
                </a:lnTo>
                <a:lnTo>
                  <a:pt x="162996" y="27447"/>
                </a:lnTo>
                <a:lnTo>
                  <a:pt x="132753" y="7316"/>
                </a:lnTo>
                <a:lnTo>
                  <a:pt x="9514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7" name="object 107"/>
          <p:cNvSpPr txBox="1"/>
          <p:nvPr/>
        </p:nvSpPr>
        <p:spPr>
          <a:xfrm>
            <a:off x="2997200" y="4102100"/>
            <a:ext cx="112713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1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7755" name="object 108"/>
          <p:cNvSpPr>
            <a:spLocks/>
          </p:cNvSpPr>
          <p:nvPr/>
        </p:nvSpPr>
        <p:spPr bwMode="auto">
          <a:xfrm>
            <a:off x="4351338" y="4808538"/>
            <a:ext cx="1057275" cy="0"/>
          </a:xfrm>
          <a:custGeom>
            <a:avLst/>
            <a:gdLst>
              <a:gd name="T0" fmla="*/ 0 w 1056639"/>
              <a:gd name="T1" fmla="*/ 1056503 w 1056639"/>
              <a:gd name="T2" fmla="*/ 0 60000 65536"/>
              <a:gd name="T3" fmla="*/ 0 60000 65536"/>
              <a:gd name="T4" fmla="*/ 0 w 1056639"/>
              <a:gd name="T5" fmla="*/ 1056639 w 105663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56639">
                <a:moveTo>
                  <a:pt x="0" y="0"/>
                </a:moveTo>
                <a:lnTo>
                  <a:pt x="1056503" y="0"/>
                </a:lnTo>
              </a:path>
            </a:pathLst>
          </a:custGeom>
          <a:noFill/>
          <a:ln w="18290">
            <a:solidFill>
              <a:srgbClr val="EB008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56" name="object 109"/>
          <p:cNvSpPr>
            <a:spLocks/>
          </p:cNvSpPr>
          <p:nvPr/>
        </p:nvSpPr>
        <p:spPr bwMode="auto">
          <a:xfrm>
            <a:off x="5380038" y="4754563"/>
            <a:ext cx="95250" cy="106362"/>
          </a:xfrm>
          <a:custGeom>
            <a:avLst/>
            <a:gdLst>
              <a:gd name="T0" fmla="*/ 0 w 95250"/>
              <a:gd name="T1" fmla="*/ 0 h 107314"/>
              <a:gd name="T2" fmla="*/ 20673 w 95250"/>
              <a:gd name="T3" fmla="*/ 53512 h 107314"/>
              <a:gd name="T4" fmla="*/ 0 w 95250"/>
              <a:gd name="T5" fmla="*/ 107032 h 107314"/>
              <a:gd name="T6" fmla="*/ 20904 w 95250"/>
              <a:gd name="T7" fmla="*/ 90835 h 107314"/>
              <a:gd name="T8" fmla="*/ 45067 w 95250"/>
              <a:gd name="T9" fmla="*/ 76398 h 107314"/>
              <a:gd name="T10" fmla="*/ 70387 w 95250"/>
              <a:gd name="T11" fmla="*/ 63899 h 107314"/>
              <a:gd name="T12" fmla="*/ 94765 w 95250"/>
              <a:gd name="T13" fmla="*/ 53512 h 107314"/>
              <a:gd name="T14" fmla="*/ 70387 w 95250"/>
              <a:gd name="T15" fmla="*/ 42817 h 107314"/>
              <a:gd name="T16" fmla="*/ 45067 w 95250"/>
              <a:gd name="T17" fmla="*/ 29804 h 107314"/>
              <a:gd name="T18" fmla="*/ 20904 w 95250"/>
              <a:gd name="T19" fmla="*/ 15267 h 107314"/>
              <a:gd name="T20" fmla="*/ 0 w 95250"/>
              <a:gd name="T21" fmla="*/ 0 h 10731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250"/>
              <a:gd name="T34" fmla="*/ 0 h 107314"/>
              <a:gd name="T35" fmla="*/ 95250 w 95250"/>
              <a:gd name="T36" fmla="*/ 107314 h 10731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250" h="107314">
                <a:moveTo>
                  <a:pt x="0" y="0"/>
                </a:moveTo>
                <a:lnTo>
                  <a:pt x="20673" y="53512"/>
                </a:lnTo>
                <a:lnTo>
                  <a:pt x="0" y="107032"/>
                </a:lnTo>
                <a:lnTo>
                  <a:pt x="20904" y="90835"/>
                </a:lnTo>
                <a:lnTo>
                  <a:pt x="45067" y="76398"/>
                </a:lnTo>
                <a:lnTo>
                  <a:pt x="70387" y="63899"/>
                </a:lnTo>
                <a:lnTo>
                  <a:pt x="94765" y="53512"/>
                </a:lnTo>
                <a:lnTo>
                  <a:pt x="70387" y="42817"/>
                </a:lnTo>
                <a:lnTo>
                  <a:pt x="45067" y="29804"/>
                </a:lnTo>
                <a:lnTo>
                  <a:pt x="20904" y="15267"/>
                </a:lnTo>
                <a:lnTo>
                  <a:pt x="0" y="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57" name="object 110"/>
          <p:cNvSpPr>
            <a:spLocks/>
          </p:cNvSpPr>
          <p:nvPr/>
        </p:nvSpPr>
        <p:spPr bwMode="auto">
          <a:xfrm>
            <a:off x="4529138" y="4865688"/>
            <a:ext cx="633412" cy="182562"/>
          </a:xfrm>
          <a:custGeom>
            <a:avLst/>
            <a:gdLst>
              <a:gd name="T0" fmla="*/ 0 w 634364"/>
              <a:gd name="T1" fmla="*/ 183244 h 183514"/>
              <a:gd name="T2" fmla="*/ 634338 w 634364"/>
              <a:gd name="T3" fmla="*/ 183244 h 183514"/>
              <a:gd name="T4" fmla="*/ 634338 w 634364"/>
              <a:gd name="T5" fmla="*/ 0 h 183514"/>
              <a:gd name="T6" fmla="*/ 0 w 634364"/>
              <a:gd name="T7" fmla="*/ 0 h 183514"/>
              <a:gd name="T8" fmla="*/ 0 w 634364"/>
              <a:gd name="T9" fmla="*/ 183244 h 1835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4364"/>
              <a:gd name="T16" fmla="*/ 0 h 183514"/>
              <a:gd name="T17" fmla="*/ 634364 w 634364"/>
              <a:gd name="T18" fmla="*/ 183514 h 1835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4364" h="183514">
                <a:moveTo>
                  <a:pt x="0" y="183244"/>
                </a:moveTo>
                <a:lnTo>
                  <a:pt x="634338" y="183244"/>
                </a:lnTo>
                <a:lnTo>
                  <a:pt x="634338" y="0"/>
                </a:lnTo>
                <a:lnTo>
                  <a:pt x="0" y="0"/>
                </a:lnTo>
                <a:lnTo>
                  <a:pt x="0" y="183244"/>
                </a:lnTo>
                <a:close/>
              </a:path>
            </a:pathLst>
          </a:custGeom>
          <a:solidFill>
            <a:srgbClr val="6263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1" name="object 111"/>
          <p:cNvSpPr txBox="1"/>
          <p:nvPr/>
        </p:nvSpPr>
        <p:spPr>
          <a:xfrm>
            <a:off x="4567238" y="4811713"/>
            <a:ext cx="542925" cy="249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50" spc="1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55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550" spc="-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7759" name="object 112"/>
          <p:cNvSpPr>
            <a:spLocks/>
          </p:cNvSpPr>
          <p:nvPr/>
        </p:nvSpPr>
        <p:spPr bwMode="auto">
          <a:xfrm>
            <a:off x="4792663" y="4595813"/>
            <a:ext cx="188912" cy="190500"/>
          </a:xfrm>
          <a:custGeom>
            <a:avLst/>
            <a:gdLst>
              <a:gd name="T0" fmla="*/ 94744 w 189864"/>
              <a:gd name="T1" fmla="*/ 0 h 189864"/>
              <a:gd name="T2" fmla="*/ 57325 w 189864"/>
              <a:gd name="T3" fmla="*/ 7266 h 189864"/>
              <a:gd name="T4" fmla="*/ 27270 w 189864"/>
              <a:gd name="T5" fmla="*/ 27265 h 189864"/>
              <a:gd name="T6" fmla="*/ 7265 w 189864"/>
              <a:gd name="T7" fmla="*/ 57300 h 189864"/>
              <a:gd name="T8" fmla="*/ 0 w 189864"/>
              <a:gd name="T9" fmla="*/ 94671 h 189864"/>
              <a:gd name="T10" fmla="*/ 7265 w 189864"/>
              <a:gd name="T11" fmla="*/ 131182 h 189864"/>
              <a:gd name="T12" fmla="*/ 27270 w 189864"/>
              <a:gd name="T13" fmla="*/ 161313 h 189864"/>
              <a:gd name="T14" fmla="*/ 57325 w 189864"/>
              <a:gd name="T15" fmla="*/ 181790 h 189864"/>
              <a:gd name="T16" fmla="*/ 94744 w 189864"/>
              <a:gd name="T17" fmla="*/ 189342 h 189864"/>
              <a:gd name="T18" fmla="*/ 131222 w 189864"/>
              <a:gd name="T19" fmla="*/ 181790 h 189864"/>
              <a:gd name="T20" fmla="*/ 161380 w 189864"/>
              <a:gd name="T21" fmla="*/ 161313 h 189864"/>
              <a:gd name="T22" fmla="*/ 181904 w 189864"/>
              <a:gd name="T23" fmla="*/ 131182 h 189864"/>
              <a:gd name="T24" fmla="*/ 189482 w 189864"/>
              <a:gd name="T25" fmla="*/ 94671 h 189864"/>
              <a:gd name="T26" fmla="*/ 181904 w 189864"/>
              <a:gd name="T27" fmla="*/ 57300 h 189864"/>
              <a:gd name="T28" fmla="*/ 161380 w 189864"/>
              <a:gd name="T29" fmla="*/ 27265 h 189864"/>
              <a:gd name="T30" fmla="*/ 131222 w 189864"/>
              <a:gd name="T31" fmla="*/ 7266 h 189864"/>
              <a:gd name="T32" fmla="*/ 94744 w 189864"/>
              <a:gd name="T33" fmla="*/ 0 h 18986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89864"/>
              <a:gd name="T52" fmla="*/ 0 h 189864"/>
              <a:gd name="T53" fmla="*/ 189864 w 189864"/>
              <a:gd name="T54" fmla="*/ 189864 h 18986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89864" h="189864">
                <a:moveTo>
                  <a:pt x="94744" y="0"/>
                </a:moveTo>
                <a:lnTo>
                  <a:pt x="57325" y="7266"/>
                </a:lnTo>
                <a:lnTo>
                  <a:pt x="27270" y="27265"/>
                </a:lnTo>
                <a:lnTo>
                  <a:pt x="7265" y="57300"/>
                </a:lnTo>
                <a:lnTo>
                  <a:pt x="0" y="94671"/>
                </a:lnTo>
                <a:lnTo>
                  <a:pt x="7265" y="131182"/>
                </a:lnTo>
                <a:lnTo>
                  <a:pt x="27270" y="161313"/>
                </a:lnTo>
                <a:lnTo>
                  <a:pt x="57325" y="181790"/>
                </a:lnTo>
                <a:lnTo>
                  <a:pt x="94744" y="189342"/>
                </a:lnTo>
                <a:lnTo>
                  <a:pt x="131222" y="181790"/>
                </a:lnTo>
                <a:lnTo>
                  <a:pt x="161380" y="161313"/>
                </a:lnTo>
                <a:lnTo>
                  <a:pt x="181904" y="131182"/>
                </a:lnTo>
                <a:lnTo>
                  <a:pt x="189482" y="94671"/>
                </a:lnTo>
                <a:lnTo>
                  <a:pt x="181904" y="57300"/>
                </a:lnTo>
                <a:lnTo>
                  <a:pt x="161380" y="27265"/>
                </a:lnTo>
                <a:lnTo>
                  <a:pt x="131222" y="7266"/>
                </a:lnTo>
                <a:lnTo>
                  <a:pt x="9474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" name="object 113"/>
          <p:cNvSpPr txBox="1"/>
          <p:nvPr/>
        </p:nvSpPr>
        <p:spPr>
          <a:xfrm>
            <a:off x="4830763" y="4564063"/>
            <a:ext cx="112712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1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7761" name="object 114"/>
          <p:cNvSpPr>
            <a:spLocks/>
          </p:cNvSpPr>
          <p:nvPr/>
        </p:nvSpPr>
        <p:spPr bwMode="auto">
          <a:xfrm>
            <a:off x="6543675" y="4033838"/>
            <a:ext cx="1303338" cy="752475"/>
          </a:xfrm>
          <a:custGeom>
            <a:avLst/>
            <a:gdLst>
              <a:gd name="T0" fmla="*/ 0 w 1304290"/>
              <a:gd name="T1" fmla="*/ 751968 h 752475"/>
              <a:gd name="T2" fmla="*/ 1196747 w 1304290"/>
              <a:gd name="T3" fmla="*/ 751968 h 752475"/>
              <a:gd name="T4" fmla="*/ 1196747 w 1304290"/>
              <a:gd name="T5" fmla="*/ 0 h 752475"/>
              <a:gd name="T6" fmla="*/ 1303891 w 1304290"/>
              <a:gd name="T7" fmla="*/ 0 h 752475"/>
              <a:gd name="T8" fmla="*/ 0 60000 65536"/>
              <a:gd name="T9" fmla="*/ 0 60000 65536"/>
              <a:gd name="T10" fmla="*/ 0 60000 65536"/>
              <a:gd name="T11" fmla="*/ 0 60000 65536"/>
              <a:gd name="T12" fmla="*/ 0 w 1304290"/>
              <a:gd name="T13" fmla="*/ 0 h 752475"/>
              <a:gd name="T14" fmla="*/ 1304290 w 1304290"/>
              <a:gd name="T15" fmla="*/ 752475 h 7524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04290" h="752475">
                <a:moveTo>
                  <a:pt x="0" y="751968"/>
                </a:moveTo>
                <a:lnTo>
                  <a:pt x="1196747" y="751968"/>
                </a:lnTo>
                <a:lnTo>
                  <a:pt x="1196747" y="0"/>
                </a:lnTo>
                <a:lnTo>
                  <a:pt x="1303891" y="0"/>
                </a:lnTo>
              </a:path>
            </a:pathLst>
          </a:custGeom>
          <a:noFill/>
          <a:ln w="17525">
            <a:solidFill>
              <a:srgbClr val="EB008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62" name="object 115"/>
          <p:cNvSpPr>
            <a:spLocks/>
          </p:cNvSpPr>
          <p:nvPr/>
        </p:nvSpPr>
        <p:spPr bwMode="auto">
          <a:xfrm>
            <a:off x="7818438" y="3984625"/>
            <a:ext cx="95250" cy="98425"/>
          </a:xfrm>
          <a:custGeom>
            <a:avLst/>
            <a:gdLst>
              <a:gd name="T0" fmla="*/ 0 w 95250"/>
              <a:gd name="T1" fmla="*/ 0 h 98425"/>
              <a:gd name="T2" fmla="*/ 18609 w 95250"/>
              <a:gd name="T3" fmla="*/ 50080 h 98425"/>
              <a:gd name="T4" fmla="*/ 0 w 95250"/>
              <a:gd name="T5" fmla="*/ 98088 h 98425"/>
              <a:gd name="T6" fmla="*/ 20922 w 95250"/>
              <a:gd name="T7" fmla="*/ 83845 h 98425"/>
              <a:gd name="T8" fmla="*/ 45100 w 95250"/>
              <a:gd name="T9" fmla="*/ 70488 h 98425"/>
              <a:gd name="T10" fmla="*/ 70424 w 95250"/>
              <a:gd name="T11" fmla="*/ 58930 h 98425"/>
              <a:gd name="T12" fmla="*/ 94784 w 95250"/>
              <a:gd name="T13" fmla="*/ 50080 h 98425"/>
              <a:gd name="T14" fmla="*/ 70424 w 95250"/>
              <a:gd name="T15" fmla="*/ 40050 h 98425"/>
              <a:gd name="T16" fmla="*/ 45100 w 95250"/>
              <a:gd name="T17" fmla="*/ 27907 h 98425"/>
              <a:gd name="T18" fmla="*/ 20922 w 95250"/>
              <a:gd name="T19" fmla="*/ 14330 h 98425"/>
              <a:gd name="T20" fmla="*/ 0 w 95250"/>
              <a:gd name="T21" fmla="*/ 0 h 9842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250"/>
              <a:gd name="T34" fmla="*/ 0 h 98425"/>
              <a:gd name="T35" fmla="*/ 95250 w 95250"/>
              <a:gd name="T36" fmla="*/ 98425 h 9842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250" h="98425">
                <a:moveTo>
                  <a:pt x="0" y="0"/>
                </a:moveTo>
                <a:lnTo>
                  <a:pt x="18609" y="50080"/>
                </a:lnTo>
                <a:lnTo>
                  <a:pt x="0" y="98088"/>
                </a:lnTo>
                <a:lnTo>
                  <a:pt x="20922" y="83845"/>
                </a:lnTo>
                <a:lnTo>
                  <a:pt x="45100" y="70488"/>
                </a:lnTo>
                <a:lnTo>
                  <a:pt x="70424" y="58930"/>
                </a:lnTo>
                <a:lnTo>
                  <a:pt x="94784" y="50080"/>
                </a:lnTo>
                <a:lnTo>
                  <a:pt x="70424" y="40050"/>
                </a:lnTo>
                <a:lnTo>
                  <a:pt x="45100" y="27907"/>
                </a:lnTo>
                <a:lnTo>
                  <a:pt x="20922" y="14330"/>
                </a:lnTo>
                <a:lnTo>
                  <a:pt x="0" y="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63" name="object 116"/>
          <p:cNvSpPr>
            <a:spLocks/>
          </p:cNvSpPr>
          <p:nvPr/>
        </p:nvSpPr>
        <p:spPr bwMode="auto">
          <a:xfrm>
            <a:off x="6789738" y="4870450"/>
            <a:ext cx="638175" cy="173038"/>
          </a:xfrm>
          <a:custGeom>
            <a:avLst/>
            <a:gdLst>
              <a:gd name="T0" fmla="*/ 0 w 636904"/>
              <a:gd name="T1" fmla="*/ 173125 h 173354"/>
              <a:gd name="T2" fmla="*/ 636465 w 636904"/>
              <a:gd name="T3" fmla="*/ 173125 h 173354"/>
              <a:gd name="T4" fmla="*/ 636465 w 636904"/>
              <a:gd name="T5" fmla="*/ 0 h 173354"/>
              <a:gd name="T6" fmla="*/ 0 w 636904"/>
              <a:gd name="T7" fmla="*/ 0 h 173354"/>
              <a:gd name="T8" fmla="*/ 0 w 636904"/>
              <a:gd name="T9" fmla="*/ 173125 h 1733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6904"/>
              <a:gd name="T16" fmla="*/ 0 h 173354"/>
              <a:gd name="T17" fmla="*/ 636904 w 636904"/>
              <a:gd name="T18" fmla="*/ 173354 h 1733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6904" h="173354">
                <a:moveTo>
                  <a:pt x="0" y="173125"/>
                </a:moveTo>
                <a:lnTo>
                  <a:pt x="636465" y="173125"/>
                </a:lnTo>
                <a:lnTo>
                  <a:pt x="636465" y="0"/>
                </a:lnTo>
                <a:lnTo>
                  <a:pt x="0" y="0"/>
                </a:lnTo>
                <a:lnTo>
                  <a:pt x="0" y="173125"/>
                </a:lnTo>
                <a:close/>
              </a:path>
            </a:pathLst>
          </a:custGeom>
          <a:solidFill>
            <a:srgbClr val="6263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7" name="object 117"/>
          <p:cNvSpPr txBox="1"/>
          <p:nvPr/>
        </p:nvSpPr>
        <p:spPr>
          <a:xfrm>
            <a:off x="6862763" y="4821238"/>
            <a:ext cx="542925" cy="2333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50" spc="75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450" spc="3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50" spc="-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7765" name="object 118"/>
          <p:cNvSpPr>
            <a:spLocks/>
          </p:cNvSpPr>
          <p:nvPr/>
        </p:nvSpPr>
        <p:spPr bwMode="auto">
          <a:xfrm>
            <a:off x="7051675" y="4614863"/>
            <a:ext cx="190500" cy="177800"/>
          </a:xfrm>
          <a:custGeom>
            <a:avLst/>
            <a:gdLst>
              <a:gd name="T0" fmla="*/ 94659 w 189865"/>
              <a:gd name="T1" fmla="*/ 0 h 177164"/>
              <a:gd name="T2" fmla="*/ 57306 w 189865"/>
              <a:gd name="T3" fmla="*/ 7053 h 177164"/>
              <a:gd name="T4" fmla="*/ 27273 w 189865"/>
              <a:gd name="T5" fmla="*/ 26183 h 177164"/>
              <a:gd name="T6" fmla="*/ 7269 w 189865"/>
              <a:gd name="T7" fmla="*/ 54339 h 177164"/>
              <a:gd name="T8" fmla="*/ 0 w 189865"/>
              <a:gd name="T9" fmla="*/ 88473 h 177164"/>
              <a:gd name="T10" fmla="*/ 7269 w 189865"/>
              <a:gd name="T11" fmla="*/ 123418 h 177164"/>
              <a:gd name="T12" fmla="*/ 27273 w 189865"/>
              <a:gd name="T13" fmla="*/ 151486 h 177164"/>
              <a:gd name="T14" fmla="*/ 57306 w 189865"/>
              <a:gd name="T15" fmla="*/ 170168 h 177164"/>
              <a:gd name="T16" fmla="*/ 94659 w 189865"/>
              <a:gd name="T17" fmla="*/ 176954 h 177164"/>
              <a:gd name="T18" fmla="*/ 131243 w 189865"/>
              <a:gd name="T19" fmla="*/ 170168 h 177164"/>
              <a:gd name="T20" fmla="*/ 161419 w 189865"/>
              <a:gd name="T21" fmla="*/ 151486 h 177164"/>
              <a:gd name="T22" fmla="*/ 181919 w 189865"/>
              <a:gd name="T23" fmla="*/ 123418 h 177164"/>
              <a:gd name="T24" fmla="*/ 189478 w 189865"/>
              <a:gd name="T25" fmla="*/ 88473 h 177164"/>
              <a:gd name="T26" fmla="*/ 181919 w 189865"/>
              <a:gd name="T27" fmla="*/ 54339 h 177164"/>
              <a:gd name="T28" fmla="*/ 161419 w 189865"/>
              <a:gd name="T29" fmla="*/ 26183 h 177164"/>
              <a:gd name="T30" fmla="*/ 131243 w 189865"/>
              <a:gd name="T31" fmla="*/ 7053 h 177164"/>
              <a:gd name="T32" fmla="*/ 94659 w 189865"/>
              <a:gd name="T33" fmla="*/ 0 h 17716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89865"/>
              <a:gd name="T52" fmla="*/ 0 h 177164"/>
              <a:gd name="T53" fmla="*/ 189865 w 189865"/>
              <a:gd name="T54" fmla="*/ 177164 h 17716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89865" h="177164">
                <a:moveTo>
                  <a:pt x="94659" y="0"/>
                </a:moveTo>
                <a:lnTo>
                  <a:pt x="57306" y="7053"/>
                </a:lnTo>
                <a:lnTo>
                  <a:pt x="27273" y="26183"/>
                </a:lnTo>
                <a:lnTo>
                  <a:pt x="7269" y="54339"/>
                </a:lnTo>
                <a:lnTo>
                  <a:pt x="0" y="88473"/>
                </a:lnTo>
                <a:lnTo>
                  <a:pt x="7269" y="123418"/>
                </a:lnTo>
                <a:lnTo>
                  <a:pt x="27273" y="151486"/>
                </a:lnTo>
                <a:lnTo>
                  <a:pt x="57306" y="170168"/>
                </a:lnTo>
                <a:lnTo>
                  <a:pt x="94659" y="176954"/>
                </a:lnTo>
                <a:lnTo>
                  <a:pt x="131243" y="170168"/>
                </a:lnTo>
                <a:lnTo>
                  <a:pt x="161419" y="151486"/>
                </a:lnTo>
                <a:lnTo>
                  <a:pt x="181919" y="123418"/>
                </a:lnTo>
                <a:lnTo>
                  <a:pt x="189478" y="88473"/>
                </a:lnTo>
                <a:lnTo>
                  <a:pt x="181919" y="54339"/>
                </a:lnTo>
                <a:lnTo>
                  <a:pt x="161419" y="26183"/>
                </a:lnTo>
                <a:lnTo>
                  <a:pt x="131243" y="7053"/>
                </a:lnTo>
                <a:lnTo>
                  <a:pt x="946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9" name="object 119"/>
          <p:cNvSpPr txBox="1"/>
          <p:nvPr/>
        </p:nvSpPr>
        <p:spPr>
          <a:xfrm>
            <a:off x="7089775" y="4587875"/>
            <a:ext cx="112713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5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117975" y="2379663"/>
            <a:ext cx="419100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10" dirty="0">
                <a:latin typeface="Times New Roman"/>
                <a:cs typeface="Times New Roman"/>
              </a:rPr>
              <a:t>L</a:t>
            </a:r>
            <a:r>
              <a:rPr sz="1350" dirty="0">
                <a:latin typeface="Times New Roman"/>
                <a:cs typeface="Times New Roman"/>
              </a:rPr>
              <a:t>abel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7768" name="object 121"/>
          <p:cNvSpPr txBox="1">
            <a:spLocks noChangeArrowheads="1"/>
          </p:cNvSpPr>
          <p:nvPr/>
        </p:nvSpPr>
        <p:spPr bwMode="auto">
          <a:xfrm>
            <a:off x="2755900" y="2366963"/>
            <a:ext cx="1238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12713" indent="-101600">
              <a:lnSpc>
                <a:spcPct val="113000"/>
              </a:lnSpc>
              <a:tabLst>
                <a:tab pos="500063" algn="l"/>
                <a:tab pos="1036638" algn="l"/>
              </a:tabLst>
            </a:pPr>
            <a:r>
              <a:rPr lang="th-TH" sz="1300">
                <a:latin typeface="Times New Roman" pitchFamily="18" charset="0"/>
                <a:cs typeface="Times New Roman" pitchFamily="18" charset="0"/>
              </a:rPr>
              <a:t>Port </a:t>
            </a:r>
            <a:r>
              <a:rPr lang="th-TH" sz="2000" baseline="2000">
                <a:latin typeface="Times New Roman" pitchFamily="18" charset="0"/>
                <a:cs typeface="Times New Roman" pitchFamily="18" charset="0"/>
              </a:rPr>
              <a:t>Label </a:t>
            </a:r>
            <a:r>
              <a:rPr lang="th-TH" sz="1300">
                <a:latin typeface="Times New Roman" pitchFamily="18" charset="0"/>
                <a:cs typeface="Times New Roman" pitchFamily="18" charset="0"/>
              </a:rPr>
              <a:t>Port  1	</a:t>
            </a:r>
            <a:r>
              <a:rPr lang="th-TH" sz="1300" b="1">
                <a:solidFill>
                  <a:srgbClr val="EB008B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th-TH" sz="1300">
                <a:latin typeface="Times New Roman" pitchFamily="18" charset="0"/>
                <a:cs typeface="Times New Roman" pitchFamily="18" charset="0"/>
              </a:rPr>
              <a:t>	3</a:t>
            </a:r>
          </a:p>
        </p:txBody>
      </p:sp>
      <p:sp>
        <p:nvSpPr>
          <p:cNvPr id="122" name="object 122"/>
          <p:cNvSpPr txBox="1"/>
          <p:nvPr/>
        </p:nvSpPr>
        <p:spPr>
          <a:xfrm>
            <a:off x="3695700" y="2111375"/>
            <a:ext cx="681038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dirty="0">
                <a:latin typeface="Times New Roman"/>
                <a:cs typeface="Times New Roman"/>
              </a:rPr>
              <a:t>Outgoing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2787650" y="2111375"/>
            <a:ext cx="690563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dirty="0">
                <a:latin typeface="Times New Roman"/>
                <a:cs typeface="Times New Roman"/>
              </a:rPr>
              <a:t>Incoming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3335338" y="1814513"/>
            <a:ext cx="542925" cy="249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50" spc="5" dirty="0">
                <a:latin typeface="Times New Roman"/>
                <a:cs typeface="Times New Roman"/>
              </a:rPr>
              <a:t>A </a:t>
            </a:r>
            <a:r>
              <a:rPr sz="1550" dirty="0">
                <a:latin typeface="Times New Roman"/>
                <a:cs typeface="Times New Roman"/>
              </a:rPr>
              <a:t>to</a:t>
            </a:r>
            <a:r>
              <a:rPr sz="1550" spc="-18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7772" name="object 125"/>
          <p:cNvSpPr>
            <a:spLocks noChangeArrowheads="1"/>
          </p:cNvSpPr>
          <p:nvPr/>
        </p:nvSpPr>
        <p:spPr bwMode="auto">
          <a:xfrm>
            <a:off x="2676525" y="2936875"/>
            <a:ext cx="1858963" cy="1889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73" name="object 126"/>
          <p:cNvSpPr>
            <a:spLocks/>
          </p:cNvSpPr>
          <p:nvPr/>
        </p:nvSpPr>
        <p:spPr bwMode="auto">
          <a:xfrm>
            <a:off x="2676525" y="2936875"/>
            <a:ext cx="1858963" cy="190500"/>
          </a:xfrm>
          <a:custGeom>
            <a:avLst/>
            <a:gdLst>
              <a:gd name="T0" fmla="*/ 925026 w 1858645"/>
              <a:gd name="T1" fmla="*/ 189560 h 189864"/>
              <a:gd name="T2" fmla="*/ 1858501 w 1858645"/>
              <a:gd name="T3" fmla="*/ 0 h 189864"/>
              <a:gd name="T4" fmla="*/ 0 w 1858645"/>
              <a:gd name="T5" fmla="*/ 0 h 189864"/>
              <a:gd name="T6" fmla="*/ 925026 w 1858645"/>
              <a:gd name="T7" fmla="*/ 189560 h 189864"/>
              <a:gd name="T8" fmla="*/ 0 60000 65536"/>
              <a:gd name="T9" fmla="*/ 0 60000 65536"/>
              <a:gd name="T10" fmla="*/ 0 60000 65536"/>
              <a:gd name="T11" fmla="*/ 0 60000 65536"/>
              <a:gd name="T12" fmla="*/ 0 w 1858645"/>
              <a:gd name="T13" fmla="*/ 0 h 189864"/>
              <a:gd name="T14" fmla="*/ 1858645 w 1858645"/>
              <a:gd name="T15" fmla="*/ 189864 h 189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58645" h="189864">
                <a:moveTo>
                  <a:pt x="925026" y="189560"/>
                </a:moveTo>
                <a:lnTo>
                  <a:pt x="1858501" y="0"/>
                </a:lnTo>
                <a:lnTo>
                  <a:pt x="0" y="0"/>
                </a:lnTo>
                <a:lnTo>
                  <a:pt x="925026" y="189560"/>
                </a:lnTo>
                <a:close/>
              </a:path>
            </a:pathLst>
          </a:custGeom>
          <a:noFill/>
          <a:ln w="123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/>
        </p:nvGraphicFramePr>
        <p:xfrm>
          <a:off x="2578100" y="5827713"/>
          <a:ext cx="1835150" cy="762000"/>
        </p:xfrm>
        <a:graphic>
          <a:graphicData uri="http://schemas.openxmlformats.org/drawingml/2006/table">
            <a:tbl>
              <a:tblPr/>
              <a:tblGrid>
                <a:gridCol w="501650"/>
                <a:gridCol w="417513"/>
                <a:gridCol w="511175"/>
                <a:gridCol w="404812"/>
              </a:tblGrid>
              <a:tr h="292100">
                <a:tc gridSpan="2">
                  <a:txBody>
                    <a:bodyPr/>
                    <a:lstStyle/>
                    <a:p>
                      <a:pPr marL="130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Incoming</a:t>
                      </a:r>
                    </a:p>
                  </a:txBody>
                  <a:tcPr marL="0" marR="0" marT="0" marB="0" horzOverflow="overflow">
                    <a:lnL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190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Outgoing</a:t>
                      </a:r>
                    </a:p>
                  </a:txBody>
                  <a:tcPr marL="0" marR="0" marT="0" marB="0" horzOverflow="overflow">
                    <a:lnL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</a:p>
                  </a:txBody>
                  <a:tcPr marL="0" marR="0" marT="0" marB="0" horzOverflow="overflow">
                    <a:lnL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</a:p>
                  </a:txBody>
                  <a:tcPr marL="0" marR="0" marT="0" marB="0" horzOverflow="overflow">
                    <a:lnL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</a:p>
                  </a:txBody>
                  <a:tcPr marL="0" marR="0" marT="0" marB="0" horzOverflow="overflow">
                    <a:lnL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ts val="14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</a:p>
                  </a:txBody>
                  <a:tcPr marL="0" marR="0" marT="0" marB="0" horzOverflow="overflow">
                    <a:lnL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008B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kumimoji="0" lang="th-TH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2D3"/>
                    </a:solidFill>
                  </a:tcPr>
                </a:tc>
              </a:tr>
            </a:tbl>
          </a:graphicData>
        </a:graphic>
      </p:graphicFrame>
      <p:sp>
        <p:nvSpPr>
          <p:cNvPr id="27794" name="object 128"/>
          <p:cNvSpPr>
            <a:spLocks noChangeArrowheads="1"/>
          </p:cNvSpPr>
          <p:nvPr/>
        </p:nvSpPr>
        <p:spPr bwMode="auto">
          <a:xfrm>
            <a:off x="2598738" y="5445125"/>
            <a:ext cx="1800225" cy="3302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95" name="object 129"/>
          <p:cNvSpPr>
            <a:spLocks/>
          </p:cNvSpPr>
          <p:nvPr/>
        </p:nvSpPr>
        <p:spPr bwMode="auto">
          <a:xfrm>
            <a:off x="2598738" y="5445125"/>
            <a:ext cx="1800225" cy="331788"/>
          </a:xfrm>
          <a:custGeom>
            <a:avLst/>
            <a:gdLst>
              <a:gd name="T0" fmla="*/ 0 w 1800225"/>
              <a:gd name="T1" fmla="*/ 330663 h 330835"/>
              <a:gd name="T2" fmla="*/ 1799767 w 1800225"/>
              <a:gd name="T3" fmla="*/ 330663 h 330835"/>
              <a:gd name="T4" fmla="*/ 957687 w 1800225"/>
              <a:gd name="T5" fmla="*/ 0 h 330835"/>
              <a:gd name="T6" fmla="*/ 0 w 1800225"/>
              <a:gd name="T7" fmla="*/ 330663 h 330835"/>
              <a:gd name="T8" fmla="*/ 0 60000 65536"/>
              <a:gd name="T9" fmla="*/ 0 60000 65536"/>
              <a:gd name="T10" fmla="*/ 0 60000 65536"/>
              <a:gd name="T11" fmla="*/ 0 60000 65536"/>
              <a:gd name="T12" fmla="*/ 0 w 1800225"/>
              <a:gd name="T13" fmla="*/ 0 h 330835"/>
              <a:gd name="T14" fmla="*/ 1800225 w 1800225"/>
              <a:gd name="T15" fmla="*/ 330835 h 3308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0225" h="330835">
                <a:moveTo>
                  <a:pt x="0" y="330663"/>
                </a:moveTo>
                <a:lnTo>
                  <a:pt x="1799767" y="330663"/>
                </a:lnTo>
                <a:lnTo>
                  <a:pt x="957687" y="0"/>
                </a:lnTo>
                <a:lnTo>
                  <a:pt x="0" y="330663"/>
                </a:lnTo>
                <a:close/>
              </a:path>
            </a:pathLst>
          </a:custGeom>
          <a:noFill/>
          <a:ln w="123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graphicFrame>
        <p:nvGraphicFramePr>
          <p:cNvPr id="130" name="object 130"/>
          <p:cNvGraphicFramePr>
            <a:graphicFrameLocks noGrp="1"/>
          </p:cNvGraphicFramePr>
          <p:nvPr/>
        </p:nvGraphicFramePr>
        <p:xfrm>
          <a:off x="5224463" y="5853113"/>
          <a:ext cx="1838325" cy="762000"/>
        </p:xfrm>
        <a:graphic>
          <a:graphicData uri="http://schemas.openxmlformats.org/drawingml/2006/table">
            <a:tbl>
              <a:tblPr/>
              <a:tblGrid>
                <a:gridCol w="503237"/>
                <a:gridCol w="417513"/>
                <a:gridCol w="511175"/>
                <a:gridCol w="406400"/>
              </a:tblGrid>
              <a:tr h="290513">
                <a:tc gridSpan="2">
                  <a:txBody>
                    <a:bodyPr/>
                    <a:lstStyle/>
                    <a:p>
                      <a:pPr marL="130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Incoming</a:t>
                      </a:r>
                    </a:p>
                  </a:txBody>
                  <a:tcPr marL="0" marR="0" marT="0" marB="0" horzOverflow="overflow">
                    <a:lnL w="125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190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Outgoing</a:t>
                      </a:r>
                    </a:p>
                  </a:txBody>
                  <a:tcPr marL="0" marR="0" marT="0" marB="0" horzOverflow="overflow">
                    <a:lnL w="125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</a:p>
                  </a:txBody>
                  <a:tcPr marL="0" marR="0" marT="0" marB="0" horzOverflow="overflow">
                    <a:lnL w="125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</a:p>
                  </a:txBody>
                  <a:tcPr marL="0" marR="0" marT="0" marB="0" horzOverflow="overflow">
                    <a:lnL w="125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</a:p>
                  </a:txBody>
                  <a:tcPr marL="0" marR="0" marT="0" marB="0" horzOverflow="overflow">
                    <a:lnL w="125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ts val="16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</a:p>
                  </a:txBody>
                  <a:tcPr marL="0" marR="0" marT="0" marB="0" horzOverflow="overflow">
                    <a:lnL w="125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5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008B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kumimoji="0" lang="th-TH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5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125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5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2D3"/>
                    </a:solidFill>
                  </a:tcPr>
                </a:tc>
              </a:tr>
            </a:tbl>
          </a:graphicData>
        </a:graphic>
      </p:graphicFrame>
      <p:sp>
        <p:nvSpPr>
          <p:cNvPr id="27816" name="object 131"/>
          <p:cNvSpPr>
            <a:spLocks noChangeArrowheads="1"/>
          </p:cNvSpPr>
          <p:nvPr/>
        </p:nvSpPr>
        <p:spPr bwMode="auto">
          <a:xfrm>
            <a:off x="5245100" y="5438775"/>
            <a:ext cx="1811338" cy="33813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817" name="object 132"/>
          <p:cNvSpPr>
            <a:spLocks/>
          </p:cNvSpPr>
          <p:nvPr/>
        </p:nvSpPr>
        <p:spPr bwMode="auto">
          <a:xfrm>
            <a:off x="5245100" y="5438775"/>
            <a:ext cx="1811338" cy="338138"/>
          </a:xfrm>
          <a:custGeom>
            <a:avLst/>
            <a:gdLst>
              <a:gd name="T0" fmla="*/ 0 w 1810384"/>
              <a:gd name="T1" fmla="*/ 338527 h 339089"/>
              <a:gd name="T2" fmla="*/ 1810059 w 1810384"/>
              <a:gd name="T3" fmla="*/ 338527 h 339089"/>
              <a:gd name="T4" fmla="*/ 909153 w 1810384"/>
              <a:gd name="T5" fmla="*/ 0 h 339089"/>
              <a:gd name="T6" fmla="*/ 0 w 1810384"/>
              <a:gd name="T7" fmla="*/ 338527 h 339089"/>
              <a:gd name="T8" fmla="*/ 0 60000 65536"/>
              <a:gd name="T9" fmla="*/ 0 60000 65536"/>
              <a:gd name="T10" fmla="*/ 0 60000 65536"/>
              <a:gd name="T11" fmla="*/ 0 60000 65536"/>
              <a:gd name="T12" fmla="*/ 0 w 1810384"/>
              <a:gd name="T13" fmla="*/ 0 h 339089"/>
              <a:gd name="T14" fmla="*/ 1810384 w 1810384"/>
              <a:gd name="T15" fmla="*/ 339089 h 3390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10384" h="339089">
                <a:moveTo>
                  <a:pt x="0" y="338527"/>
                </a:moveTo>
                <a:lnTo>
                  <a:pt x="1810059" y="338527"/>
                </a:lnTo>
                <a:lnTo>
                  <a:pt x="909153" y="0"/>
                </a:lnTo>
                <a:lnTo>
                  <a:pt x="0" y="338527"/>
                </a:lnTo>
                <a:close/>
              </a:path>
            </a:pathLst>
          </a:custGeom>
          <a:noFill/>
          <a:ln w="125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818" name="object 133"/>
          <p:cNvSpPr txBox="1">
            <a:spLocks noChangeArrowheads="1"/>
          </p:cNvSpPr>
          <p:nvPr/>
        </p:nvSpPr>
        <p:spPr bwMode="auto">
          <a:xfrm>
            <a:off x="8636000" y="6438900"/>
            <a:ext cx="246063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58419" rIns="0" bIns="0">
            <a:spAutoFit/>
          </a:bodyPr>
          <a:lstStyle/>
          <a:p>
            <a:pPr marL="25400">
              <a:spcBef>
                <a:spcPts val="463"/>
              </a:spcBef>
            </a:pPr>
            <a:fld id="{B5354311-B29B-4392-AF76-F1B7F8BCE34D}" type="slidenum">
              <a:rPr lang="en-US" sz="1400">
                <a:latin typeface="Tahoma" pitchFamily="34" charset="0"/>
                <a:cs typeface="Tahoma" pitchFamily="34" charset="0"/>
              </a:rPr>
              <a:pPr marL="25400">
                <a:spcBef>
                  <a:spcPts val="463"/>
                </a:spcBef>
              </a:pPr>
              <a:t>12</a:t>
            </a:fld>
            <a:endParaRPr lang="th-TH" sz="1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3208338" y="6642100"/>
            <a:ext cx="542925" cy="223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6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50" spc="5" dirty="0">
                <a:latin typeface="Times New Roman"/>
                <a:cs typeface="Times New Roman"/>
              </a:rPr>
              <a:t>A </a:t>
            </a:r>
            <a:r>
              <a:rPr sz="1550" dirty="0">
                <a:latin typeface="Times New Roman"/>
                <a:cs typeface="Times New Roman"/>
              </a:rPr>
              <a:t>to</a:t>
            </a:r>
            <a:r>
              <a:rPr sz="1550" spc="-18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5880100" y="6651625"/>
            <a:ext cx="542925" cy="223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6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50" spc="5" dirty="0">
                <a:latin typeface="Times New Roman"/>
                <a:cs typeface="Times New Roman"/>
              </a:rPr>
              <a:t>A </a:t>
            </a:r>
            <a:r>
              <a:rPr sz="1550" dirty="0">
                <a:latin typeface="Times New Roman"/>
                <a:cs typeface="Times New Roman"/>
              </a:rPr>
              <a:t>to</a:t>
            </a:r>
            <a:r>
              <a:rPr sz="1550" spc="-18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61467" rtlCol="0"/>
          <a:lstStyle/>
          <a:p>
            <a:pPr marL="94297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/>
              <a:t>Path setup:</a:t>
            </a:r>
            <a:r>
              <a:rPr sz="4000" spc="-85" dirty="0"/>
              <a:t> </a:t>
            </a:r>
            <a:r>
              <a:rPr sz="4000" b="1" spc="-5" dirty="0"/>
              <a:t>Ack</a:t>
            </a:r>
            <a:endParaRPr sz="4000"/>
          </a:p>
        </p:txBody>
      </p:sp>
      <p:sp>
        <p:nvSpPr>
          <p:cNvPr id="29698" name="object 3"/>
          <p:cNvSpPr>
            <a:spLocks/>
          </p:cNvSpPr>
          <p:nvPr/>
        </p:nvSpPr>
        <p:spPr bwMode="auto">
          <a:xfrm>
            <a:off x="6056313" y="5000625"/>
            <a:ext cx="373062" cy="0"/>
          </a:xfrm>
          <a:custGeom>
            <a:avLst/>
            <a:gdLst>
              <a:gd name="T0" fmla="*/ 0 w 373379"/>
              <a:gd name="T1" fmla="*/ 373318 w 373379"/>
              <a:gd name="T2" fmla="*/ 0 60000 65536"/>
              <a:gd name="T3" fmla="*/ 0 60000 65536"/>
              <a:gd name="T4" fmla="*/ 0 w 373379"/>
              <a:gd name="T5" fmla="*/ 373379 w 3733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73379">
                <a:moveTo>
                  <a:pt x="0" y="0"/>
                </a:moveTo>
                <a:lnTo>
                  <a:pt x="373318" y="0"/>
                </a:lnTo>
              </a:path>
            </a:pathLst>
          </a:custGeom>
          <a:noFill/>
          <a:ln w="185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699" name="object 4"/>
          <p:cNvSpPr>
            <a:spLocks/>
          </p:cNvSpPr>
          <p:nvPr/>
        </p:nvSpPr>
        <p:spPr bwMode="auto">
          <a:xfrm>
            <a:off x="7239000" y="4940300"/>
            <a:ext cx="898525" cy="131763"/>
          </a:xfrm>
          <a:custGeom>
            <a:avLst/>
            <a:gdLst>
              <a:gd name="T0" fmla="*/ 0 w 899159"/>
              <a:gd name="T1" fmla="*/ 132070 h 132079"/>
              <a:gd name="T2" fmla="*/ 898977 w 899159"/>
              <a:gd name="T3" fmla="*/ 132070 h 132079"/>
              <a:gd name="T4" fmla="*/ 898977 w 899159"/>
              <a:gd name="T5" fmla="*/ 0 h 132079"/>
              <a:gd name="T6" fmla="*/ 0 w 899159"/>
              <a:gd name="T7" fmla="*/ 0 h 132079"/>
              <a:gd name="T8" fmla="*/ 0 w 899159"/>
              <a:gd name="T9" fmla="*/ 132070 h 1320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9159"/>
              <a:gd name="T16" fmla="*/ 0 h 132079"/>
              <a:gd name="T17" fmla="*/ 899159 w 899159"/>
              <a:gd name="T18" fmla="*/ 132079 h 1320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9159" h="132079">
                <a:moveTo>
                  <a:pt x="0" y="132070"/>
                </a:moveTo>
                <a:lnTo>
                  <a:pt x="898977" y="132070"/>
                </a:lnTo>
                <a:lnTo>
                  <a:pt x="898977" y="0"/>
                </a:lnTo>
                <a:lnTo>
                  <a:pt x="0" y="0"/>
                </a:lnTo>
                <a:lnTo>
                  <a:pt x="0" y="13207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0" name="object 5"/>
          <p:cNvSpPr>
            <a:spLocks/>
          </p:cNvSpPr>
          <p:nvPr/>
        </p:nvSpPr>
        <p:spPr bwMode="auto">
          <a:xfrm>
            <a:off x="6429375" y="4940300"/>
            <a:ext cx="447675" cy="131763"/>
          </a:xfrm>
          <a:custGeom>
            <a:avLst/>
            <a:gdLst>
              <a:gd name="T0" fmla="*/ 0 w 447675"/>
              <a:gd name="T1" fmla="*/ 132070 h 132079"/>
              <a:gd name="T2" fmla="*/ 447054 w 447675"/>
              <a:gd name="T3" fmla="*/ 132070 h 132079"/>
              <a:gd name="T4" fmla="*/ 447054 w 447675"/>
              <a:gd name="T5" fmla="*/ 0 h 132079"/>
              <a:gd name="T6" fmla="*/ 0 w 447675"/>
              <a:gd name="T7" fmla="*/ 0 h 132079"/>
              <a:gd name="T8" fmla="*/ 0 w 447675"/>
              <a:gd name="T9" fmla="*/ 132070 h 1320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7675"/>
              <a:gd name="T16" fmla="*/ 0 h 132079"/>
              <a:gd name="T17" fmla="*/ 447675 w 447675"/>
              <a:gd name="T18" fmla="*/ 132079 h 1320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7675" h="132079">
                <a:moveTo>
                  <a:pt x="0" y="132070"/>
                </a:moveTo>
                <a:lnTo>
                  <a:pt x="447054" y="132070"/>
                </a:lnTo>
                <a:lnTo>
                  <a:pt x="447054" y="0"/>
                </a:lnTo>
                <a:lnTo>
                  <a:pt x="0" y="0"/>
                </a:lnTo>
                <a:lnTo>
                  <a:pt x="0" y="13207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1" name="object 6"/>
          <p:cNvSpPr>
            <a:spLocks/>
          </p:cNvSpPr>
          <p:nvPr/>
        </p:nvSpPr>
        <p:spPr bwMode="auto">
          <a:xfrm>
            <a:off x="6429375" y="4940300"/>
            <a:ext cx="1708150" cy="131763"/>
          </a:xfrm>
          <a:custGeom>
            <a:avLst/>
            <a:gdLst>
              <a:gd name="T0" fmla="*/ 0 w 1708784"/>
              <a:gd name="T1" fmla="*/ 132070 h 132079"/>
              <a:gd name="T2" fmla="*/ 1708385 w 1708784"/>
              <a:gd name="T3" fmla="*/ 132070 h 132079"/>
              <a:gd name="T4" fmla="*/ 1708385 w 1708784"/>
              <a:gd name="T5" fmla="*/ 0 h 132079"/>
              <a:gd name="T6" fmla="*/ 0 w 1708784"/>
              <a:gd name="T7" fmla="*/ 0 h 132079"/>
              <a:gd name="T8" fmla="*/ 0 w 1708784"/>
              <a:gd name="T9" fmla="*/ 132070 h 1320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08784"/>
              <a:gd name="T16" fmla="*/ 0 h 132079"/>
              <a:gd name="T17" fmla="*/ 1708784 w 1708784"/>
              <a:gd name="T18" fmla="*/ 132079 h 1320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08784" h="132079">
                <a:moveTo>
                  <a:pt x="0" y="132070"/>
                </a:moveTo>
                <a:lnTo>
                  <a:pt x="1708385" y="132070"/>
                </a:lnTo>
                <a:lnTo>
                  <a:pt x="1708385" y="0"/>
                </a:lnTo>
                <a:lnTo>
                  <a:pt x="0" y="0"/>
                </a:lnTo>
                <a:lnTo>
                  <a:pt x="0" y="132070"/>
                </a:lnTo>
                <a:close/>
              </a:path>
            </a:pathLst>
          </a:custGeom>
          <a:noFill/>
          <a:ln w="185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2" name="object 7"/>
          <p:cNvSpPr>
            <a:spLocks/>
          </p:cNvSpPr>
          <p:nvPr/>
        </p:nvSpPr>
        <p:spPr bwMode="auto">
          <a:xfrm>
            <a:off x="3592513" y="3554413"/>
            <a:ext cx="2562225" cy="1446212"/>
          </a:xfrm>
          <a:custGeom>
            <a:avLst/>
            <a:gdLst>
              <a:gd name="T0" fmla="*/ 0 w 2562860"/>
              <a:gd name="T1" fmla="*/ 1446405 h 1446529"/>
              <a:gd name="T2" fmla="*/ 2562333 w 2562860"/>
              <a:gd name="T3" fmla="*/ 1446405 h 1446529"/>
              <a:gd name="T4" fmla="*/ 2562333 w 2562860"/>
              <a:gd name="T5" fmla="*/ 0 h 1446529"/>
              <a:gd name="T6" fmla="*/ 0 w 2562860"/>
              <a:gd name="T7" fmla="*/ 0 h 1446529"/>
              <a:gd name="T8" fmla="*/ 0 w 2562860"/>
              <a:gd name="T9" fmla="*/ 1446405 h 14465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2860"/>
              <a:gd name="T16" fmla="*/ 0 h 1446529"/>
              <a:gd name="T17" fmla="*/ 2562860 w 2562860"/>
              <a:gd name="T18" fmla="*/ 1446529 h 14465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2860" h="1446529">
                <a:moveTo>
                  <a:pt x="0" y="1446405"/>
                </a:moveTo>
                <a:lnTo>
                  <a:pt x="2562333" y="1446405"/>
                </a:lnTo>
                <a:lnTo>
                  <a:pt x="2562333" y="0"/>
                </a:lnTo>
                <a:lnTo>
                  <a:pt x="0" y="0"/>
                </a:lnTo>
                <a:lnTo>
                  <a:pt x="0" y="1446405"/>
                </a:lnTo>
                <a:close/>
              </a:path>
            </a:pathLst>
          </a:custGeom>
          <a:noFill/>
          <a:ln w="1854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3" name="object 8"/>
          <p:cNvSpPr>
            <a:spLocks/>
          </p:cNvSpPr>
          <p:nvPr/>
        </p:nvSpPr>
        <p:spPr bwMode="auto">
          <a:xfrm>
            <a:off x="5103813" y="4946650"/>
            <a:ext cx="760412" cy="100013"/>
          </a:xfrm>
          <a:custGeom>
            <a:avLst/>
            <a:gdLst>
              <a:gd name="T0" fmla="*/ 0 w 760729"/>
              <a:gd name="T1" fmla="*/ 99097 h 99695"/>
              <a:gd name="T2" fmla="*/ 760587 w 760729"/>
              <a:gd name="T3" fmla="*/ 99097 h 99695"/>
              <a:gd name="T4" fmla="*/ 760587 w 760729"/>
              <a:gd name="T5" fmla="*/ 0 h 99695"/>
              <a:gd name="T6" fmla="*/ 0 w 760729"/>
              <a:gd name="T7" fmla="*/ 0 h 99695"/>
              <a:gd name="T8" fmla="*/ 0 w 760729"/>
              <a:gd name="T9" fmla="*/ 99097 h 996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0729"/>
              <a:gd name="T16" fmla="*/ 0 h 99695"/>
              <a:gd name="T17" fmla="*/ 760729 w 760729"/>
              <a:gd name="T18" fmla="*/ 99695 h 996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0729" h="99695">
                <a:moveTo>
                  <a:pt x="0" y="99097"/>
                </a:moveTo>
                <a:lnTo>
                  <a:pt x="760587" y="99097"/>
                </a:lnTo>
                <a:lnTo>
                  <a:pt x="760587" y="0"/>
                </a:lnTo>
                <a:lnTo>
                  <a:pt x="0" y="0"/>
                </a:lnTo>
                <a:lnTo>
                  <a:pt x="0" y="99097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4" name="object 9"/>
          <p:cNvSpPr>
            <a:spLocks/>
          </p:cNvSpPr>
          <p:nvPr/>
        </p:nvSpPr>
        <p:spPr bwMode="auto">
          <a:xfrm>
            <a:off x="3895725" y="4946650"/>
            <a:ext cx="844550" cy="100013"/>
          </a:xfrm>
          <a:custGeom>
            <a:avLst/>
            <a:gdLst>
              <a:gd name="T0" fmla="*/ 0 w 843914"/>
              <a:gd name="T1" fmla="*/ 99097 h 99695"/>
              <a:gd name="T2" fmla="*/ 843406 w 843914"/>
              <a:gd name="T3" fmla="*/ 99097 h 99695"/>
              <a:gd name="T4" fmla="*/ 843406 w 843914"/>
              <a:gd name="T5" fmla="*/ 0 h 99695"/>
              <a:gd name="T6" fmla="*/ 0 w 843914"/>
              <a:gd name="T7" fmla="*/ 0 h 99695"/>
              <a:gd name="T8" fmla="*/ 0 w 843914"/>
              <a:gd name="T9" fmla="*/ 99097 h 996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3914"/>
              <a:gd name="T16" fmla="*/ 0 h 99695"/>
              <a:gd name="T17" fmla="*/ 843914 w 843914"/>
              <a:gd name="T18" fmla="*/ 99695 h 996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3914" h="99695">
                <a:moveTo>
                  <a:pt x="0" y="99097"/>
                </a:moveTo>
                <a:lnTo>
                  <a:pt x="843406" y="99097"/>
                </a:lnTo>
                <a:lnTo>
                  <a:pt x="843406" y="0"/>
                </a:lnTo>
                <a:lnTo>
                  <a:pt x="0" y="0"/>
                </a:lnTo>
                <a:lnTo>
                  <a:pt x="0" y="99097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5" name="object 10"/>
          <p:cNvSpPr>
            <a:spLocks/>
          </p:cNvSpPr>
          <p:nvPr/>
        </p:nvSpPr>
        <p:spPr bwMode="auto">
          <a:xfrm>
            <a:off x="3895725" y="4946650"/>
            <a:ext cx="1968500" cy="100013"/>
          </a:xfrm>
          <a:custGeom>
            <a:avLst/>
            <a:gdLst>
              <a:gd name="T0" fmla="*/ 0 w 1968500"/>
              <a:gd name="T1" fmla="*/ 99097 h 99695"/>
              <a:gd name="T2" fmla="*/ 1968109 w 1968500"/>
              <a:gd name="T3" fmla="*/ 99097 h 99695"/>
              <a:gd name="T4" fmla="*/ 1968109 w 1968500"/>
              <a:gd name="T5" fmla="*/ 0 h 99695"/>
              <a:gd name="T6" fmla="*/ 0 w 1968500"/>
              <a:gd name="T7" fmla="*/ 0 h 99695"/>
              <a:gd name="T8" fmla="*/ 0 w 1968500"/>
              <a:gd name="T9" fmla="*/ 99097 h 996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68500"/>
              <a:gd name="T16" fmla="*/ 0 h 99695"/>
              <a:gd name="T17" fmla="*/ 1968500 w 1968500"/>
              <a:gd name="T18" fmla="*/ 99695 h 996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68500" h="99695">
                <a:moveTo>
                  <a:pt x="0" y="99097"/>
                </a:moveTo>
                <a:lnTo>
                  <a:pt x="1968109" y="99097"/>
                </a:lnTo>
                <a:lnTo>
                  <a:pt x="1968109" y="0"/>
                </a:lnTo>
                <a:lnTo>
                  <a:pt x="0" y="0"/>
                </a:lnTo>
                <a:lnTo>
                  <a:pt x="0" y="99097"/>
                </a:lnTo>
                <a:close/>
              </a:path>
            </a:pathLst>
          </a:custGeom>
          <a:noFill/>
          <a:ln w="185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6" name="object 11"/>
          <p:cNvSpPr>
            <a:spLocks/>
          </p:cNvSpPr>
          <p:nvPr/>
        </p:nvSpPr>
        <p:spPr bwMode="auto">
          <a:xfrm>
            <a:off x="3540125" y="3678238"/>
            <a:ext cx="107950" cy="520700"/>
          </a:xfrm>
          <a:custGeom>
            <a:avLst/>
            <a:gdLst>
              <a:gd name="T0" fmla="*/ 0 w 107950"/>
              <a:gd name="T1" fmla="*/ 521341 h 521335"/>
              <a:gd name="T2" fmla="*/ 107373 w 107950"/>
              <a:gd name="T3" fmla="*/ 521341 h 521335"/>
              <a:gd name="T4" fmla="*/ 107373 w 107950"/>
              <a:gd name="T5" fmla="*/ 0 h 521335"/>
              <a:gd name="T6" fmla="*/ 0 w 107950"/>
              <a:gd name="T7" fmla="*/ 0 h 521335"/>
              <a:gd name="T8" fmla="*/ 0 w 107950"/>
              <a:gd name="T9" fmla="*/ 521341 h 5213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950"/>
              <a:gd name="T16" fmla="*/ 0 h 521335"/>
              <a:gd name="T17" fmla="*/ 107950 w 107950"/>
              <a:gd name="T18" fmla="*/ 521335 h 5213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950" h="521335">
                <a:moveTo>
                  <a:pt x="0" y="521341"/>
                </a:moveTo>
                <a:lnTo>
                  <a:pt x="107373" y="521341"/>
                </a:lnTo>
                <a:lnTo>
                  <a:pt x="107373" y="0"/>
                </a:lnTo>
                <a:lnTo>
                  <a:pt x="0" y="0"/>
                </a:lnTo>
                <a:lnTo>
                  <a:pt x="0" y="521341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7" name="object 12"/>
          <p:cNvSpPr>
            <a:spLocks/>
          </p:cNvSpPr>
          <p:nvPr/>
        </p:nvSpPr>
        <p:spPr bwMode="auto">
          <a:xfrm>
            <a:off x="3540125" y="4381500"/>
            <a:ext cx="107950" cy="550863"/>
          </a:xfrm>
          <a:custGeom>
            <a:avLst/>
            <a:gdLst>
              <a:gd name="T0" fmla="*/ 0 w 107950"/>
              <a:gd name="T1" fmla="*/ 550038 h 550545"/>
              <a:gd name="T2" fmla="*/ 107373 w 107950"/>
              <a:gd name="T3" fmla="*/ 550038 h 550545"/>
              <a:gd name="T4" fmla="*/ 107373 w 107950"/>
              <a:gd name="T5" fmla="*/ 0 h 550545"/>
              <a:gd name="T6" fmla="*/ 0 w 107950"/>
              <a:gd name="T7" fmla="*/ 0 h 550545"/>
              <a:gd name="T8" fmla="*/ 0 w 107950"/>
              <a:gd name="T9" fmla="*/ 550038 h 5505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950"/>
              <a:gd name="T16" fmla="*/ 0 h 550545"/>
              <a:gd name="T17" fmla="*/ 107950 w 107950"/>
              <a:gd name="T18" fmla="*/ 550545 h 5505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950" h="550545">
                <a:moveTo>
                  <a:pt x="0" y="550038"/>
                </a:moveTo>
                <a:lnTo>
                  <a:pt x="107373" y="550038"/>
                </a:lnTo>
                <a:lnTo>
                  <a:pt x="107373" y="0"/>
                </a:lnTo>
                <a:lnTo>
                  <a:pt x="0" y="0"/>
                </a:lnTo>
                <a:lnTo>
                  <a:pt x="0" y="550038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8" name="object 13"/>
          <p:cNvSpPr>
            <a:spLocks/>
          </p:cNvSpPr>
          <p:nvPr/>
        </p:nvSpPr>
        <p:spPr bwMode="auto">
          <a:xfrm>
            <a:off x="3540125" y="3678238"/>
            <a:ext cx="107950" cy="1254125"/>
          </a:xfrm>
          <a:custGeom>
            <a:avLst/>
            <a:gdLst>
              <a:gd name="T0" fmla="*/ 0 w 107950"/>
              <a:gd name="T1" fmla="*/ 1254603 h 1254760"/>
              <a:gd name="T2" fmla="*/ 107373 w 107950"/>
              <a:gd name="T3" fmla="*/ 1254603 h 1254760"/>
              <a:gd name="T4" fmla="*/ 107373 w 107950"/>
              <a:gd name="T5" fmla="*/ 0 h 1254760"/>
              <a:gd name="T6" fmla="*/ 0 w 107950"/>
              <a:gd name="T7" fmla="*/ 0 h 1254760"/>
              <a:gd name="T8" fmla="*/ 0 w 107950"/>
              <a:gd name="T9" fmla="*/ 1254603 h 12547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950"/>
              <a:gd name="T16" fmla="*/ 0 h 1254760"/>
              <a:gd name="T17" fmla="*/ 107950 w 107950"/>
              <a:gd name="T18" fmla="*/ 1254760 h 12547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950" h="1254760">
                <a:moveTo>
                  <a:pt x="0" y="1254603"/>
                </a:moveTo>
                <a:lnTo>
                  <a:pt x="107373" y="1254603"/>
                </a:lnTo>
                <a:lnTo>
                  <a:pt x="107373" y="0"/>
                </a:lnTo>
                <a:lnTo>
                  <a:pt x="0" y="0"/>
                </a:lnTo>
                <a:lnTo>
                  <a:pt x="0" y="1254603"/>
                </a:lnTo>
                <a:close/>
              </a:path>
            </a:pathLst>
          </a:custGeom>
          <a:noFill/>
          <a:ln w="185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9" name="object 14"/>
          <p:cNvSpPr>
            <a:spLocks/>
          </p:cNvSpPr>
          <p:nvPr/>
        </p:nvSpPr>
        <p:spPr bwMode="auto">
          <a:xfrm>
            <a:off x="1470025" y="3527425"/>
            <a:ext cx="119063" cy="0"/>
          </a:xfrm>
          <a:custGeom>
            <a:avLst/>
            <a:gdLst>
              <a:gd name="T0" fmla="*/ 0 w 120015"/>
              <a:gd name="T1" fmla="*/ 119738 w 120015"/>
              <a:gd name="T2" fmla="*/ 0 60000 65536"/>
              <a:gd name="T3" fmla="*/ 0 60000 65536"/>
              <a:gd name="T4" fmla="*/ 0 w 120015"/>
              <a:gd name="T5" fmla="*/ 120015 w 12001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0015">
                <a:moveTo>
                  <a:pt x="0" y="0"/>
                </a:moveTo>
                <a:lnTo>
                  <a:pt x="119738" y="0"/>
                </a:lnTo>
              </a:path>
            </a:pathLst>
          </a:custGeom>
          <a:noFill/>
          <a:ln w="185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0" name="object 15"/>
          <p:cNvSpPr>
            <a:spLocks/>
          </p:cNvSpPr>
          <p:nvPr/>
        </p:nvSpPr>
        <p:spPr bwMode="auto">
          <a:xfrm>
            <a:off x="2609850" y="3481388"/>
            <a:ext cx="801688" cy="131762"/>
          </a:xfrm>
          <a:custGeom>
            <a:avLst/>
            <a:gdLst>
              <a:gd name="T0" fmla="*/ 0 w 800735"/>
              <a:gd name="T1" fmla="*/ 132070 h 132079"/>
              <a:gd name="T2" fmla="*/ 800512 w 800735"/>
              <a:gd name="T3" fmla="*/ 132070 h 132079"/>
              <a:gd name="T4" fmla="*/ 800512 w 800735"/>
              <a:gd name="T5" fmla="*/ 0 h 132079"/>
              <a:gd name="T6" fmla="*/ 0 w 800735"/>
              <a:gd name="T7" fmla="*/ 0 h 132079"/>
              <a:gd name="T8" fmla="*/ 0 w 800735"/>
              <a:gd name="T9" fmla="*/ 132070 h 1320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0735"/>
              <a:gd name="T16" fmla="*/ 0 h 132079"/>
              <a:gd name="T17" fmla="*/ 800735 w 800735"/>
              <a:gd name="T18" fmla="*/ 132079 h 1320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0735" h="132079">
                <a:moveTo>
                  <a:pt x="0" y="132070"/>
                </a:moveTo>
                <a:lnTo>
                  <a:pt x="800512" y="132070"/>
                </a:lnTo>
                <a:lnTo>
                  <a:pt x="800512" y="0"/>
                </a:lnTo>
                <a:lnTo>
                  <a:pt x="0" y="0"/>
                </a:lnTo>
                <a:lnTo>
                  <a:pt x="0" y="13207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1" name="object 16"/>
          <p:cNvSpPr>
            <a:spLocks/>
          </p:cNvSpPr>
          <p:nvPr/>
        </p:nvSpPr>
        <p:spPr bwMode="auto">
          <a:xfrm>
            <a:off x="1589088" y="3481388"/>
            <a:ext cx="657225" cy="131762"/>
          </a:xfrm>
          <a:custGeom>
            <a:avLst/>
            <a:gdLst>
              <a:gd name="T0" fmla="*/ 0 w 657860"/>
              <a:gd name="T1" fmla="*/ 132070 h 132079"/>
              <a:gd name="T2" fmla="*/ 657401 w 657860"/>
              <a:gd name="T3" fmla="*/ 132070 h 132079"/>
              <a:gd name="T4" fmla="*/ 657401 w 657860"/>
              <a:gd name="T5" fmla="*/ 0 h 132079"/>
              <a:gd name="T6" fmla="*/ 0 w 657860"/>
              <a:gd name="T7" fmla="*/ 0 h 132079"/>
              <a:gd name="T8" fmla="*/ 0 w 657860"/>
              <a:gd name="T9" fmla="*/ 132070 h 1320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7860"/>
              <a:gd name="T16" fmla="*/ 0 h 132079"/>
              <a:gd name="T17" fmla="*/ 657860 w 657860"/>
              <a:gd name="T18" fmla="*/ 132079 h 1320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7860" h="132079">
                <a:moveTo>
                  <a:pt x="0" y="132070"/>
                </a:moveTo>
                <a:lnTo>
                  <a:pt x="657401" y="132070"/>
                </a:lnTo>
                <a:lnTo>
                  <a:pt x="657401" y="0"/>
                </a:lnTo>
                <a:lnTo>
                  <a:pt x="0" y="0"/>
                </a:lnTo>
                <a:lnTo>
                  <a:pt x="0" y="13207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2" name="object 17"/>
          <p:cNvSpPr>
            <a:spLocks/>
          </p:cNvSpPr>
          <p:nvPr/>
        </p:nvSpPr>
        <p:spPr bwMode="auto">
          <a:xfrm>
            <a:off x="1589088" y="3481388"/>
            <a:ext cx="1822450" cy="131762"/>
          </a:xfrm>
          <a:custGeom>
            <a:avLst/>
            <a:gdLst>
              <a:gd name="T0" fmla="*/ 0 w 1821814"/>
              <a:gd name="T1" fmla="*/ 132070 h 132079"/>
              <a:gd name="T2" fmla="*/ 1821770 w 1821814"/>
              <a:gd name="T3" fmla="*/ 132070 h 132079"/>
              <a:gd name="T4" fmla="*/ 1821770 w 1821814"/>
              <a:gd name="T5" fmla="*/ 0 h 132079"/>
              <a:gd name="T6" fmla="*/ 0 w 1821814"/>
              <a:gd name="T7" fmla="*/ 0 h 132079"/>
              <a:gd name="T8" fmla="*/ 0 w 1821814"/>
              <a:gd name="T9" fmla="*/ 132070 h 1320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1814"/>
              <a:gd name="T16" fmla="*/ 0 h 132079"/>
              <a:gd name="T17" fmla="*/ 1821814 w 1821814"/>
              <a:gd name="T18" fmla="*/ 132079 h 1320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1814" h="132079">
                <a:moveTo>
                  <a:pt x="0" y="132070"/>
                </a:moveTo>
                <a:lnTo>
                  <a:pt x="1821770" y="132070"/>
                </a:lnTo>
                <a:lnTo>
                  <a:pt x="1821770" y="0"/>
                </a:lnTo>
                <a:lnTo>
                  <a:pt x="0" y="0"/>
                </a:lnTo>
                <a:lnTo>
                  <a:pt x="0" y="132070"/>
                </a:lnTo>
                <a:close/>
              </a:path>
            </a:pathLst>
          </a:custGeom>
          <a:noFill/>
          <a:ln w="185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" name="object 18"/>
          <p:cNvSpPr txBox="1"/>
          <p:nvPr/>
        </p:nvSpPr>
        <p:spPr>
          <a:xfrm>
            <a:off x="3124200" y="3597275"/>
            <a:ext cx="112713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52838" y="4572000"/>
            <a:ext cx="112712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56263" y="5033963"/>
            <a:ext cx="111125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57638" y="3522663"/>
            <a:ext cx="112712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07163" y="5054600"/>
            <a:ext cx="112712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65575" y="3292475"/>
            <a:ext cx="112713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67150" y="4530725"/>
            <a:ext cx="112713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88038" y="4595813"/>
            <a:ext cx="112712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56013" y="3730625"/>
            <a:ext cx="112712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94425" y="4629150"/>
            <a:ext cx="112713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08425" y="5033963"/>
            <a:ext cx="112713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2643188" y="2160588"/>
          <a:ext cx="1833562" cy="760412"/>
        </p:xfrm>
        <a:graphic>
          <a:graphicData uri="http://schemas.openxmlformats.org/drawingml/2006/table">
            <a:tbl>
              <a:tblPr/>
              <a:tblGrid>
                <a:gridCol w="501650"/>
                <a:gridCol w="414337"/>
                <a:gridCol w="514350"/>
                <a:gridCol w="403225"/>
              </a:tblGrid>
              <a:tr h="290513">
                <a:tc gridSpan="2">
                  <a:txBody>
                    <a:bodyPr/>
                    <a:lstStyle/>
                    <a:p>
                      <a:pPr marL="130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Incoming</a:t>
                      </a:r>
                    </a:p>
                  </a:txBody>
                  <a:tcPr marL="0" marR="0" marT="0" marB="0" horzOverflow="overflow">
                    <a:lnL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20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Outgoing</a:t>
                      </a:r>
                    </a:p>
                  </a:txBody>
                  <a:tcPr marL="0" marR="0" marT="0" marB="0" horzOverflow="overflow">
                    <a:lnL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</a:p>
                  </a:txBody>
                  <a:tcPr marL="0" marR="0" marT="0" marB="0" horzOverflow="overflow">
                    <a:lnL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</a:p>
                  </a:txBody>
                  <a:tcPr marL="0" marR="0" marT="0" marB="0" horzOverflow="overflow">
                    <a:lnL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</a:p>
                  </a:txBody>
                  <a:tcPr marL="0" marR="0" marT="0" marB="0" horzOverflow="overflow">
                    <a:lnL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</a:p>
                  </a:txBody>
                  <a:tcPr marL="0" marR="0" marT="0" marB="0" horzOverflow="overflow">
                    <a:lnL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008B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th-TH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2627313" y="5800725"/>
          <a:ext cx="1833562" cy="762000"/>
        </p:xfrm>
        <a:graphic>
          <a:graphicData uri="http://schemas.openxmlformats.org/drawingml/2006/table">
            <a:tbl>
              <a:tblPr/>
              <a:tblGrid>
                <a:gridCol w="500062"/>
                <a:gridCol w="415925"/>
                <a:gridCol w="512763"/>
                <a:gridCol w="404812"/>
              </a:tblGrid>
              <a:tr h="290513">
                <a:tc gridSpan="2">
                  <a:txBody>
                    <a:bodyPr/>
                    <a:lstStyle/>
                    <a:p>
                      <a:pPr marL="130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Incoming</a:t>
                      </a:r>
                    </a:p>
                  </a:txBody>
                  <a:tcPr marL="0" marR="0" marT="0" marB="0" horzOverflow="overflow">
                    <a:lnL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20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Outgoing</a:t>
                      </a:r>
                    </a:p>
                  </a:txBody>
                  <a:tcPr marL="0" marR="0" marT="0" marB="0" horzOverflow="overflow">
                    <a:lnL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</a:p>
                  </a:txBody>
                  <a:tcPr marL="0" marR="0" marT="0" marB="0" horzOverflow="overflow">
                    <a:lnL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</a:p>
                  </a:txBody>
                  <a:tcPr marL="0" marR="0" marT="0" marB="0" horzOverflow="overflow">
                    <a:lnL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</a:p>
                  </a:txBody>
                  <a:tcPr marL="0" marR="0" marT="0" marB="0" horzOverflow="overflow">
                    <a:lnL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</a:p>
                  </a:txBody>
                  <a:tcPr marL="0" marR="0" marT="0" marB="0" horzOverflow="overflow">
                    <a:lnL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008B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kumimoji="0" lang="th-TH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1425575" y="3806825"/>
            <a:ext cx="169863" cy="249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50" spc="5" dirty="0"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031163" y="5284788"/>
            <a:ext cx="157162" cy="247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50" spc="5" dirty="0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21050" y="1885950"/>
            <a:ext cx="542925" cy="247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50" spc="5" dirty="0">
                <a:latin typeface="Times New Roman"/>
                <a:cs typeface="Times New Roman"/>
              </a:rPr>
              <a:t>A </a:t>
            </a:r>
            <a:r>
              <a:rPr sz="1550" dirty="0">
                <a:latin typeface="Times New Roman"/>
                <a:cs typeface="Times New Roman"/>
              </a:rPr>
              <a:t>to</a:t>
            </a:r>
            <a:r>
              <a:rPr sz="1550" spc="-18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9767" name="object 34"/>
          <p:cNvSpPr>
            <a:spLocks/>
          </p:cNvSpPr>
          <p:nvPr/>
        </p:nvSpPr>
        <p:spPr bwMode="auto">
          <a:xfrm>
            <a:off x="3602038" y="3522663"/>
            <a:ext cx="2544762" cy="1443037"/>
          </a:xfrm>
          <a:custGeom>
            <a:avLst/>
            <a:gdLst>
              <a:gd name="T0" fmla="*/ 0 w 2544445"/>
              <a:gd name="T1" fmla="*/ 0 h 1442720"/>
              <a:gd name="T2" fmla="*/ 2543831 w 2544445"/>
              <a:gd name="T3" fmla="*/ 1442357 h 1442720"/>
              <a:gd name="T4" fmla="*/ 0 60000 65536"/>
              <a:gd name="T5" fmla="*/ 0 60000 65536"/>
              <a:gd name="T6" fmla="*/ 0 w 2544445"/>
              <a:gd name="T7" fmla="*/ 0 h 1442720"/>
              <a:gd name="T8" fmla="*/ 2544445 w 2544445"/>
              <a:gd name="T9" fmla="*/ 1442720 h 14427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44445" h="1442720">
                <a:moveTo>
                  <a:pt x="0" y="0"/>
                </a:moveTo>
                <a:lnTo>
                  <a:pt x="2543831" y="1442357"/>
                </a:lnTo>
              </a:path>
            </a:pathLst>
          </a:custGeom>
          <a:noFill/>
          <a:ln w="1854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8" name="object 35"/>
          <p:cNvSpPr>
            <a:spLocks/>
          </p:cNvSpPr>
          <p:nvPr/>
        </p:nvSpPr>
        <p:spPr bwMode="auto">
          <a:xfrm>
            <a:off x="3592513" y="3527425"/>
            <a:ext cx="2562225" cy="1450975"/>
          </a:xfrm>
          <a:custGeom>
            <a:avLst/>
            <a:gdLst>
              <a:gd name="T0" fmla="*/ 2562403 w 2562860"/>
              <a:gd name="T1" fmla="*/ 0 h 1450975"/>
              <a:gd name="T2" fmla="*/ 0 w 2562860"/>
              <a:gd name="T3" fmla="*/ 1450593 h 1450975"/>
              <a:gd name="T4" fmla="*/ 0 60000 65536"/>
              <a:gd name="T5" fmla="*/ 0 60000 65536"/>
              <a:gd name="T6" fmla="*/ 0 w 2562860"/>
              <a:gd name="T7" fmla="*/ 0 h 1450975"/>
              <a:gd name="T8" fmla="*/ 2562860 w 2562860"/>
              <a:gd name="T9" fmla="*/ 1450975 h 14509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62860" h="1450975">
                <a:moveTo>
                  <a:pt x="2562403" y="0"/>
                </a:moveTo>
                <a:lnTo>
                  <a:pt x="0" y="1450593"/>
                </a:lnTo>
              </a:path>
            </a:pathLst>
          </a:custGeom>
          <a:noFill/>
          <a:ln w="1854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" name="object 36"/>
          <p:cNvSpPr txBox="1"/>
          <p:nvPr/>
        </p:nvSpPr>
        <p:spPr>
          <a:xfrm>
            <a:off x="8274050" y="3878263"/>
            <a:ext cx="631825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10" dirty="0">
                <a:latin typeface="Times New Roman"/>
                <a:cs typeface="Times New Roman"/>
              </a:rPr>
              <a:t>N</a:t>
            </a:r>
            <a:r>
              <a:rPr sz="1350" spc="5" dirty="0">
                <a:latin typeface="Times New Roman"/>
                <a:cs typeface="Times New Roman"/>
              </a:rPr>
              <a:t>e</a:t>
            </a:r>
            <a:r>
              <a:rPr sz="1350" spc="-5" dirty="0">
                <a:latin typeface="Times New Roman"/>
                <a:cs typeface="Times New Roman"/>
              </a:rPr>
              <a:t>t</a:t>
            </a:r>
            <a:r>
              <a:rPr sz="1350" spc="5" dirty="0">
                <a:latin typeface="Times New Roman"/>
                <a:cs typeface="Times New Roman"/>
              </a:rPr>
              <a:t>work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03250" y="2462213"/>
            <a:ext cx="631825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10" dirty="0">
                <a:latin typeface="Times New Roman"/>
                <a:cs typeface="Times New Roman"/>
              </a:rPr>
              <a:t>N</a:t>
            </a:r>
            <a:r>
              <a:rPr sz="1350" dirty="0">
                <a:latin typeface="Times New Roman"/>
                <a:cs typeface="Times New Roman"/>
              </a:rPr>
              <a:t>et</a:t>
            </a:r>
            <a:r>
              <a:rPr sz="1350" spc="5" dirty="0">
                <a:latin typeface="Times New Roman"/>
                <a:cs typeface="Times New Roman"/>
              </a:rPr>
              <a:t>wo</a:t>
            </a:r>
            <a:r>
              <a:rPr sz="1350" dirty="0">
                <a:latin typeface="Times New Roman"/>
                <a:cs typeface="Times New Roman"/>
              </a:rPr>
              <a:t>r</a:t>
            </a:r>
            <a:r>
              <a:rPr sz="1350" spc="5" dirty="0">
                <a:latin typeface="Times New Roman"/>
                <a:cs typeface="Times New Roman"/>
              </a:rPr>
              <a:t>k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40113" y="5157788"/>
            <a:ext cx="227012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R3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754563" y="3902075"/>
            <a:ext cx="228600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R5</a:t>
            </a:r>
            <a:endParaRPr sz="1350">
              <a:latin typeface="Times New Roman"/>
              <a:cs typeface="Times New Roman"/>
            </a:endParaRPr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5251450" y="5800725"/>
          <a:ext cx="1833563" cy="762000"/>
        </p:xfrm>
        <a:graphic>
          <a:graphicData uri="http://schemas.openxmlformats.org/drawingml/2006/table">
            <a:tbl>
              <a:tblPr/>
              <a:tblGrid>
                <a:gridCol w="501650"/>
                <a:gridCol w="414338"/>
                <a:gridCol w="512762"/>
                <a:gridCol w="404813"/>
              </a:tblGrid>
              <a:tr h="290513">
                <a:tc gridSpan="2">
                  <a:txBody>
                    <a:bodyPr/>
                    <a:lstStyle/>
                    <a:p>
                      <a:pPr marL="130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Incoming</a:t>
                      </a:r>
                    </a:p>
                  </a:txBody>
                  <a:tcPr marL="0" marR="0" marT="0" marB="0" horzOverflow="overflow">
                    <a:lnL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20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Outgoing</a:t>
                      </a:r>
                    </a:p>
                  </a:txBody>
                  <a:tcPr marL="0" marR="0" marT="0" marB="0" horzOverflow="overflow">
                    <a:lnL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</a:p>
                  </a:txBody>
                  <a:tcPr marL="0" marR="0" marT="0" marB="0" horzOverflow="overflow">
                    <a:lnL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</a:p>
                  </a:txBody>
                  <a:tcPr marL="0" marR="0" marT="0" marB="0" horzOverflow="overflow">
                    <a:lnL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</a:p>
                  </a:txBody>
                  <a:tcPr marL="0" marR="0" marT="0" marB="0" horzOverflow="overflow">
                    <a:lnL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</a:p>
                  </a:txBody>
                  <a:tcPr marL="0" marR="0" marT="0" marB="0" horzOverflow="overflow">
                    <a:lnL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008B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kumimoji="0" lang="th-TH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36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6048375" y="5162550"/>
            <a:ext cx="228600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R4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41700" y="3167063"/>
            <a:ext cx="227013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R1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030913" y="3175000"/>
            <a:ext cx="227012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R2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9796" name="object 44"/>
          <p:cNvSpPr>
            <a:spLocks/>
          </p:cNvSpPr>
          <p:nvPr/>
        </p:nvSpPr>
        <p:spPr bwMode="auto">
          <a:xfrm>
            <a:off x="1320800" y="3006725"/>
            <a:ext cx="268288" cy="161925"/>
          </a:xfrm>
          <a:custGeom>
            <a:avLst/>
            <a:gdLst>
              <a:gd name="T0" fmla="*/ 0 w 268605"/>
              <a:gd name="T1" fmla="*/ 160924 h 161289"/>
              <a:gd name="T2" fmla="*/ 268172 w 268605"/>
              <a:gd name="T3" fmla="*/ 160924 h 161289"/>
              <a:gd name="T4" fmla="*/ 268172 w 268605"/>
              <a:gd name="T5" fmla="*/ 0 h 161289"/>
              <a:gd name="T6" fmla="*/ 0 w 268605"/>
              <a:gd name="T7" fmla="*/ 0 h 161289"/>
              <a:gd name="T8" fmla="*/ 0 w 268605"/>
              <a:gd name="T9" fmla="*/ 160924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8605"/>
              <a:gd name="T16" fmla="*/ 0 h 161289"/>
              <a:gd name="T17" fmla="*/ 268605 w 268605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8605" h="161289">
                <a:moveTo>
                  <a:pt x="0" y="160924"/>
                </a:moveTo>
                <a:lnTo>
                  <a:pt x="268172" y="160924"/>
                </a:lnTo>
                <a:lnTo>
                  <a:pt x="26817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97" name="object 45"/>
          <p:cNvSpPr>
            <a:spLocks/>
          </p:cNvSpPr>
          <p:nvPr/>
        </p:nvSpPr>
        <p:spPr bwMode="auto">
          <a:xfrm>
            <a:off x="1296988" y="2982913"/>
            <a:ext cx="268287" cy="160337"/>
          </a:xfrm>
          <a:custGeom>
            <a:avLst/>
            <a:gdLst>
              <a:gd name="T0" fmla="*/ 0 w 268605"/>
              <a:gd name="T1" fmla="*/ 160924 h 161289"/>
              <a:gd name="T2" fmla="*/ 268172 w 268605"/>
              <a:gd name="T3" fmla="*/ 160924 h 161289"/>
              <a:gd name="T4" fmla="*/ 268172 w 268605"/>
              <a:gd name="T5" fmla="*/ 0 h 161289"/>
              <a:gd name="T6" fmla="*/ 0 w 268605"/>
              <a:gd name="T7" fmla="*/ 0 h 161289"/>
              <a:gd name="T8" fmla="*/ 0 w 268605"/>
              <a:gd name="T9" fmla="*/ 160924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8605"/>
              <a:gd name="T16" fmla="*/ 0 h 161289"/>
              <a:gd name="T17" fmla="*/ 268605 w 268605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8605" h="161289">
                <a:moveTo>
                  <a:pt x="0" y="160924"/>
                </a:moveTo>
                <a:lnTo>
                  <a:pt x="268172" y="160924"/>
                </a:lnTo>
                <a:lnTo>
                  <a:pt x="26817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98" name="object 46"/>
          <p:cNvSpPr>
            <a:spLocks/>
          </p:cNvSpPr>
          <p:nvPr/>
        </p:nvSpPr>
        <p:spPr bwMode="auto">
          <a:xfrm>
            <a:off x="1296988" y="2982913"/>
            <a:ext cx="268287" cy="160337"/>
          </a:xfrm>
          <a:custGeom>
            <a:avLst/>
            <a:gdLst>
              <a:gd name="T0" fmla="*/ 0 w 268605"/>
              <a:gd name="T1" fmla="*/ 160924 h 161289"/>
              <a:gd name="T2" fmla="*/ 268172 w 268605"/>
              <a:gd name="T3" fmla="*/ 160924 h 161289"/>
              <a:gd name="T4" fmla="*/ 268172 w 268605"/>
              <a:gd name="T5" fmla="*/ 0 h 161289"/>
              <a:gd name="T6" fmla="*/ 0 w 268605"/>
              <a:gd name="T7" fmla="*/ 0 h 161289"/>
              <a:gd name="T8" fmla="*/ 0 w 268605"/>
              <a:gd name="T9" fmla="*/ 160924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8605"/>
              <a:gd name="T16" fmla="*/ 0 h 161289"/>
              <a:gd name="T17" fmla="*/ 268605 w 268605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8605" h="161289">
                <a:moveTo>
                  <a:pt x="0" y="160924"/>
                </a:moveTo>
                <a:lnTo>
                  <a:pt x="268172" y="160924"/>
                </a:lnTo>
                <a:lnTo>
                  <a:pt x="26817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noFill/>
          <a:ln w="185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99" name="object 47"/>
          <p:cNvSpPr>
            <a:spLocks/>
          </p:cNvSpPr>
          <p:nvPr/>
        </p:nvSpPr>
        <p:spPr bwMode="auto">
          <a:xfrm>
            <a:off x="1320800" y="2325688"/>
            <a:ext cx="268288" cy="161925"/>
          </a:xfrm>
          <a:custGeom>
            <a:avLst/>
            <a:gdLst>
              <a:gd name="T0" fmla="*/ 0 w 268605"/>
              <a:gd name="T1" fmla="*/ 160924 h 161289"/>
              <a:gd name="T2" fmla="*/ 268172 w 268605"/>
              <a:gd name="T3" fmla="*/ 160924 h 161289"/>
              <a:gd name="T4" fmla="*/ 268172 w 268605"/>
              <a:gd name="T5" fmla="*/ 0 h 161289"/>
              <a:gd name="T6" fmla="*/ 0 w 268605"/>
              <a:gd name="T7" fmla="*/ 0 h 161289"/>
              <a:gd name="T8" fmla="*/ 0 w 268605"/>
              <a:gd name="T9" fmla="*/ 160924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8605"/>
              <a:gd name="T16" fmla="*/ 0 h 161289"/>
              <a:gd name="T17" fmla="*/ 268605 w 268605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8605" h="161289">
                <a:moveTo>
                  <a:pt x="0" y="160924"/>
                </a:moveTo>
                <a:lnTo>
                  <a:pt x="268172" y="160924"/>
                </a:lnTo>
                <a:lnTo>
                  <a:pt x="26817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00" name="object 48"/>
          <p:cNvSpPr>
            <a:spLocks/>
          </p:cNvSpPr>
          <p:nvPr/>
        </p:nvSpPr>
        <p:spPr bwMode="auto">
          <a:xfrm>
            <a:off x="1296988" y="2301875"/>
            <a:ext cx="268287" cy="160338"/>
          </a:xfrm>
          <a:custGeom>
            <a:avLst/>
            <a:gdLst>
              <a:gd name="T0" fmla="*/ 0 w 268605"/>
              <a:gd name="T1" fmla="*/ 160924 h 161289"/>
              <a:gd name="T2" fmla="*/ 268172 w 268605"/>
              <a:gd name="T3" fmla="*/ 160924 h 161289"/>
              <a:gd name="T4" fmla="*/ 268172 w 268605"/>
              <a:gd name="T5" fmla="*/ 0 h 161289"/>
              <a:gd name="T6" fmla="*/ 0 w 268605"/>
              <a:gd name="T7" fmla="*/ 0 h 161289"/>
              <a:gd name="T8" fmla="*/ 0 w 268605"/>
              <a:gd name="T9" fmla="*/ 160924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8605"/>
              <a:gd name="T16" fmla="*/ 0 h 161289"/>
              <a:gd name="T17" fmla="*/ 268605 w 268605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8605" h="161289">
                <a:moveTo>
                  <a:pt x="0" y="160924"/>
                </a:moveTo>
                <a:lnTo>
                  <a:pt x="268172" y="160924"/>
                </a:lnTo>
                <a:lnTo>
                  <a:pt x="26817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solidFill>
            <a:srgbClr val="FAAF4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01" name="object 49"/>
          <p:cNvSpPr>
            <a:spLocks/>
          </p:cNvSpPr>
          <p:nvPr/>
        </p:nvSpPr>
        <p:spPr bwMode="auto">
          <a:xfrm>
            <a:off x="1296988" y="2301875"/>
            <a:ext cx="268287" cy="160338"/>
          </a:xfrm>
          <a:custGeom>
            <a:avLst/>
            <a:gdLst>
              <a:gd name="T0" fmla="*/ 0 w 268605"/>
              <a:gd name="T1" fmla="*/ 160924 h 161289"/>
              <a:gd name="T2" fmla="*/ 268172 w 268605"/>
              <a:gd name="T3" fmla="*/ 160924 h 161289"/>
              <a:gd name="T4" fmla="*/ 268172 w 268605"/>
              <a:gd name="T5" fmla="*/ 0 h 161289"/>
              <a:gd name="T6" fmla="*/ 0 w 268605"/>
              <a:gd name="T7" fmla="*/ 0 h 161289"/>
              <a:gd name="T8" fmla="*/ 0 w 268605"/>
              <a:gd name="T9" fmla="*/ 160924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8605"/>
              <a:gd name="T16" fmla="*/ 0 h 161289"/>
              <a:gd name="T17" fmla="*/ 268605 w 268605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8605" h="161289">
                <a:moveTo>
                  <a:pt x="0" y="160924"/>
                </a:moveTo>
                <a:lnTo>
                  <a:pt x="268172" y="160924"/>
                </a:lnTo>
                <a:lnTo>
                  <a:pt x="26817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noFill/>
          <a:ln w="185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02" name="object 50"/>
          <p:cNvSpPr>
            <a:spLocks/>
          </p:cNvSpPr>
          <p:nvPr/>
        </p:nvSpPr>
        <p:spPr bwMode="auto">
          <a:xfrm>
            <a:off x="1320800" y="2111375"/>
            <a:ext cx="268288" cy="161925"/>
          </a:xfrm>
          <a:custGeom>
            <a:avLst/>
            <a:gdLst>
              <a:gd name="T0" fmla="*/ 0 w 268605"/>
              <a:gd name="T1" fmla="*/ 161098 h 161289"/>
              <a:gd name="T2" fmla="*/ 268172 w 268605"/>
              <a:gd name="T3" fmla="*/ 161098 h 161289"/>
              <a:gd name="T4" fmla="*/ 268172 w 268605"/>
              <a:gd name="T5" fmla="*/ 0 h 161289"/>
              <a:gd name="T6" fmla="*/ 0 w 268605"/>
              <a:gd name="T7" fmla="*/ 0 h 161289"/>
              <a:gd name="T8" fmla="*/ 0 w 268605"/>
              <a:gd name="T9" fmla="*/ 161098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8605"/>
              <a:gd name="T16" fmla="*/ 0 h 161289"/>
              <a:gd name="T17" fmla="*/ 268605 w 268605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8605" h="161289">
                <a:moveTo>
                  <a:pt x="0" y="161098"/>
                </a:moveTo>
                <a:lnTo>
                  <a:pt x="268172" y="161098"/>
                </a:lnTo>
                <a:lnTo>
                  <a:pt x="268172" y="0"/>
                </a:lnTo>
                <a:lnTo>
                  <a:pt x="0" y="0"/>
                </a:lnTo>
                <a:lnTo>
                  <a:pt x="0" y="161098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03" name="object 51"/>
          <p:cNvSpPr>
            <a:spLocks/>
          </p:cNvSpPr>
          <p:nvPr/>
        </p:nvSpPr>
        <p:spPr bwMode="auto">
          <a:xfrm>
            <a:off x="1296988" y="2085975"/>
            <a:ext cx="268287" cy="161925"/>
          </a:xfrm>
          <a:custGeom>
            <a:avLst/>
            <a:gdLst>
              <a:gd name="T0" fmla="*/ 0 w 268605"/>
              <a:gd name="T1" fmla="*/ 160924 h 161289"/>
              <a:gd name="T2" fmla="*/ 268172 w 268605"/>
              <a:gd name="T3" fmla="*/ 160924 h 161289"/>
              <a:gd name="T4" fmla="*/ 268172 w 268605"/>
              <a:gd name="T5" fmla="*/ 0 h 161289"/>
              <a:gd name="T6" fmla="*/ 0 w 268605"/>
              <a:gd name="T7" fmla="*/ 0 h 161289"/>
              <a:gd name="T8" fmla="*/ 0 w 268605"/>
              <a:gd name="T9" fmla="*/ 160924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8605"/>
              <a:gd name="T16" fmla="*/ 0 h 161289"/>
              <a:gd name="T17" fmla="*/ 268605 w 268605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8605" h="161289">
                <a:moveTo>
                  <a:pt x="0" y="160924"/>
                </a:moveTo>
                <a:lnTo>
                  <a:pt x="268172" y="160924"/>
                </a:lnTo>
                <a:lnTo>
                  <a:pt x="26817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solidFill>
            <a:srgbClr val="00ADE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04" name="object 52"/>
          <p:cNvSpPr>
            <a:spLocks/>
          </p:cNvSpPr>
          <p:nvPr/>
        </p:nvSpPr>
        <p:spPr bwMode="auto">
          <a:xfrm>
            <a:off x="1296988" y="2085975"/>
            <a:ext cx="268287" cy="161925"/>
          </a:xfrm>
          <a:custGeom>
            <a:avLst/>
            <a:gdLst>
              <a:gd name="T0" fmla="*/ 0 w 268605"/>
              <a:gd name="T1" fmla="*/ 160924 h 161289"/>
              <a:gd name="T2" fmla="*/ 268172 w 268605"/>
              <a:gd name="T3" fmla="*/ 160924 h 161289"/>
              <a:gd name="T4" fmla="*/ 268172 w 268605"/>
              <a:gd name="T5" fmla="*/ 0 h 161289"/>
              <a:gd name="T6" fmla="*/ 0 w 268605"/>
              <a:gd name="T7" fmla="*/ 0 h 161289"/>
              <a:gd name="T8" fmla="*/ 0 w 268605"/>
              <a:gd name="T9" fmla="*/ 160924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8605"/>
              <a:gd name="T16" fmla="*/ 0 h 161289"/>
              <a:gd name="T17" fmla="*/ 268605 w 268605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8605" h="161289">
                <a:moveTo>
                  <a:pt x="0" y="160924"/>
                </a:moveTo>
                <a:lnTo>
                  <a:pt x="268172" y="160924"/>
                </a:lnTo>
                <a:lnTo>
                  <a:pt x="26817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noFill/>
          <a:ln w="185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05" name="object 53"/>
          <p:cNvSpPr>
            <a:spLocks/>
          </p:cNvSpPr>
          <p:nvPr/>
        </p:nvSpPr>
        <p:spPr bwMode="auto">
          <a:xfrm>
            <a:off x="1320800" y="2779713"/>
            <a:ext cx="268288" cy="163512"/>
          </a:xfrm>
          <a:custGeom>
            <a:avLst/>
            <a:gdLst>
              <a:gd name="T0" fmla="*/ 0 w 268605"/>
              <a:gd name="T1" fmla="*/ 163157 h 163194"/>
              <a:gd name="T2" fmla="*/ 268172 w 268605"/>
              <a:gd name="T3" fmla="*/ 163157 h 163194"/>
              <a:gd name="T4" fmla="*/ 268172 w 268605"/>
              <a:gd name="T5" fmla="*/ 0 h 163194"/>
              <a:gd name="T6" fmla="*/ 0 w 268605"/>
              <a:gd name="T7" fmla="*/ 0 h 163194"/>
              <a:gd name="T8" fmla="*/ 0 w 268605"/>
              <a:gd name="T9" fmla="*/ 163157 h 1631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8605"/>
              <a:gd name="T16" fmla="*/ 0 h 163194"/>
              <a:gd name="T17" fmla="*/ 268605 w 268605"/>
              <a:gd name="T18" fmla="*/ 163194 h 1631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8605" h="163194">
                <a:moveTo>
                  <a:pt x="0" y="163157"/>
                </a:moveTo>
                <a:lnTo>
                  <a:pt x="268172" y="163157"/>
                </a:lnTo>
                <a:lnTo>
                  <a:pt x="268172" y="0"/>
                </a:lnTo>
                <a:lnTo>
                  <a:pt x="0" y="0"/>
                </a:lnTo>
                <a:lnTo>
                  <a:pt x="0" y="163157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06" name="object 54"/>
          <p:cNvSpPr>
            <a:spLocks/>
          </p:cNvSpPr>
          <p:nvPr/>
        </p:nvSpPr>
        <p:spPr bwMode="auto">
          <a:xfrm>
            <a:off x="1296988" y="2755900"/>
            <a:ext cx="268287" cy="161925"/>
          </a:xfrm>
          <a:custGeom>
            <a:avLst/>
            <a:gdLst>
              <a:gd name="T0" fmla="*/ 0 w 268605"/>
              <a:gd name="T1" fmla="*/ 162983 h 163194"/>
              <a:gd name="T2" fmla="*/ 268172 w 268605"/>
              <a:gd name="T3" fmla="*/ 162983 h 163194"/>
              <a:gd name="T4" fmla="*/ 268172 w 268605"/>
              <a:gd name="T5" fmla="*/ 0 h 163194"/>
              <a:gd name="T6" fmla="*/ 0 w 268605"/>
              <a:gd name="T7" fmla="*/ 0 h 163194"/>
              <a:gd name="T8" fmla="*/ 0 w 268605"/>
              <a:gd name="T9" fmla="*/ 162983 h 1631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8605"/>
              <a:gd name="T16" fmla="*/ 0 h 163194"/>
              <a:gd name="T17" fmla="*/ 268605 w 268605"/>
              <a:gd name="T18" fmla="*/ 163194 h 1631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8605" h="163194">
                <a:moveTo>
                  <a:pt x="0" y="162983"/>
                </a:moveTo>
                <a:lnTo>
                  <a:pt x="268172" y="162983"/>
                </a:lnTo>
                <a:lnTo>
                  <a:pt x="268172" y="0"/>
                </a:lnTo>
                <a:lnTo>
                  <a:pt x="0" y="0"/>
                </a:lnTo>
                <a:lnTo>
                  <a:pt x="0" y="162983"/>
                </a:lnTo>
                <a:close/>
              </a:path>
            </a:pathLst>
          </a:custGeom>
          <a:solidFill>
            <a:srgbClr val="DCDDD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07" name="object 55"/>
          <p:cNvSpPr>
            <a:spLocks/>
          </p:cNvSpPr>
          <p:nvPr/>
        </p:nvSpPr>
        <p:spPr bwMode="auto">
          <a:xfrm>
            <a:off x="1296988" y="2755900"/>
            <a:ext cx="268287" cy="161925"/>
          </a:xfrm>
          <a:custGeom>
            <a:avLst/>
            <a:gdLst>
              <a:gd name="T0" fmla="*/ 0 w 268605"/>
              <a:gd name="T1" fmla="*/ 162983 h 163194"/>
              <a:gd name="T2" fmla="*/ 268172 w 268605"/>
              <a:gd name="T3" fmla="*/ 162983 h 163194"/>
              <a:gd name="T4" fmla="*/ 268172 w 268605"/>
              <a:gd name="T5" fmla="*/ 0 h 163194"/>
              <a:gd name="T6" fmla="*/ 0 w 268605"/>
              <a:gd name="T7" fmla="*/ 0 h 163194"/>
              <a:gd name="T8" fmla="*/ 0 w 268605"/>
              <a:gd name="T9" fmla="*/ 162983 h 1631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8605"/>
              <a:gd name="T16" fmla="*/ 0 h 163194"/>
              <a:gd name="T17" fmla="*/ 268605 w 268605"/>
              <a:gd name="T18" fmla="*/ 163194 h 1631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8605" h="163194">
                <a:moveTo>
                  <a:pt x="0" y="162983"/>
                </a:moveTo>
                <a:lnTo>
                  <a:pt x="268172" y="162983"/>
                </a:lnTo>
                <a:lnTo>
                  <a:pt x="268172" y="0"/>
                </a:lnTo>
                <a:lnTo>
                  <a:pt x="0" y="0"/>
                </a:lnTo>
                <a:lnTo>
                  <a:pt x="0" y="162983"/>
                </a:lnTo>
                <a:close/>
              </a:path>
            </a:pathLst>
          </a:custGeom>
          <a:noFill/>
          <a:ln w="185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08" name="object 56"/>
          <p:cNvSpPr>
            <a:spLocks/>
          </p:cNvSpPr>
          <p:nvPr/>
        </p:nvSpPr>
        <p:spPr bwMode="auto">
          <a:xfrm>
            <a:off x="1320800" y="2546350"/>
            <a:ext cx="268288" cy="161925"/>
          </a:xfrm>
          <a:custGeom>
            <a:avLst/>
            <a:gdLst>
              <a:gd name="T0" fmla="*/ 0 w 268605"/>
              <a:gd name="T1" fmla="*/ 160924 h 161289"/>
              <a:gd name="T2" fmla="*/ 268172 w 268605"/>
              <a:gd name="T3" fmla="*/ 160924 h 161289"/>
              <a:gd name="T4" fmla="*/ 268172 w 268605"/>
              <a:gd name="T5" fmla="*/ 0 h 161289"/>
              <a:gd name="T6" fmla="*/ 0 w 268605"/>
              <a:gd name="T7" fmla="*/ 0 h 161289"/>
              <a:gd name="T8" fmla="*/ 0 w 268605"/>
              <a:gd name="T9" fmla="*/ 160924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8605"/>
              <a:gd name="T16" fmla="*/ 0 h 161289"/>
              <a:gd name="T17" fmla="*/ 268605 w 268605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8605" h="161289">
                <a:moveTo>
                  <a:pt x="0" y="160924"/>
                </a:moveTo>
                <a:lnTo>
                  <a:pt x="268172" y="160924"/>
                </a:lnTo>
                <a:lnTo>
                  <a:pt x="26817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09" name="object 57"/>
          <p:cNvSpPr>
            <a:spLocks/>
          </p:cNvSpPr>
          <p:nvPr/>
        </p:nvSpPr>
        <p:spPr bwMode="auto">
          <a:xfrm>
            <a:off x="1296988" y="2522538"/>
            <a:ext cx="268287" cy="160337"/>
          </a:xfrm>
          <a:custGeom>
            <a:avLst/>
            <a:gdLst>
              <a:gd name="T0" fmla="*/ 0 w 268605"/>
              <a:gd name="T1" fmla="*/ 161098 h 161289"/>
              <a:gd name="T2" fmla="*/ 268172 w 268605"/>
              <a:gd name="T3" fmla="*/ 161098 h 161289"/>
              <a:gd name="T4" fmla="*/ 268172 w 268605"/>
              <a:gd name="T5" fmla="*/ 0 h 161289"/>
              <a:gd name="T6" fmla="*/ 0 w 268605"/>
              <a:gd name="T7" fmla="*/ 0 h 161289"/>
              <a:gd name="T8" fmla="*/ 0 w 268605"/>
              <a:gd name="T9" fmla="*/ 161098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8605"/>
              <a:gd name="T16" fmla="*/ 0 h 161289"/>
              <a:gd name="T17" fmla="*/ 268605 w 268605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8605" h="161289">
                <a:moveTo>
                  <a:pt x="0" y="161098"/>
                </a:moveTo>
                <a:lnTo>
                  <a:pt x="268172" y="161098"/>
                </a:lnTo>
                <a:lnTo>
                  <a:pt x="268172" y="0"/>
                </a:lnTo>
                <a:lnTo>
                  <a:pt x="0" y="0"/>
                </a:lnTo>
                <a:lnTo>
                  <a:pt x="0" y="161098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10" name="object 58"/>
          <p:cNvSpPr>
            <a:spLocks/>
          </p:cNvSpPr>
          <p:nvPr/>
        </p:nvSpPr>
        <p:spPr bwMode="auto">
          <a:xfrm>
            <a:off x="1296988" y="2522538"/>
            <a:ext cx="268287" cy="160337"/>
          </a:xfrm>
          <a:custGeom>
            <a:avLst/>
            <a:gdLst>
              <a:gd name="T0" fmla="*/ 0 w 268605"/>
              <a:gd name="T1" fmla="*/ 161098 h 161289"/>
              <a:gd name="T2" fmla="*/ 268172 w 268605"/>
              <a:gd name="T3" fmla="*/ 161098 h 161289"/>
              <a:gd name="T4" fmla="*/ 268172 w 268605"/>
              <a:gd name="T5" fmla="*/ 0 h 161289"/>
              <a:gd name="T6" fmla="*/ 0 w 268605"/>
              <a:gd name="T7" fmla="*/ 0 h 161289"/>
              <a:gd name="T8" fmla="*/ 0 w 268605"/>
              <a:gd name="T9" fmla="*/ 161098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8605"/>
              <a:gd name="T16" fmla="*/ 0 h 161289"/>
              <a:gd name="T17" fmla="*/ 268605 w 268605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8605" h="161289">
                <a:moveTo>
                  <a:pt x="0" y="161098"/>
                </a:moveTo>
                <a:lnTo>
                  <a:pt x="268172" y="161098"/>
                </a:lnTo>
                <a:lnTo>
                  <a:pt x="268172" y="0"/>
                </a:lnTo>
                <a:lnTo>
                  <a:pt x="0" y="0"/>
                </a:lnTo>
                <a:lnTo>
                  <a:pt x="0" y="161098"/>
                </a:lnTo>
                <a:close/>
              </a:path>
            </a:pathLst>
          </a:custGeom>
          <a:noFill/>
          <a:ln w="185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11" name="object 59"/>
          <p:cNvSpPr>
            <a:spLocks/>
          </p:cNvSpPr>
          <p:nvPr/>
        </p:nvSpPr>
        <p:spPr bwMode="auto">
          <a:xfrm>
            <a:off x="7967663" y="4391025"/>
            <a:ext cx="266700" cy="163513"/>
          </a:xfrm>
          <a:custGeom>
            <a:avLst/>
            <a:gdLst>
              <a:gd name="T0" fmla="*/ 0 w 266700"/>
              <a:gd name="T1" fmla="*/ 162983 h 163195"/>
              <a:gd name="T2" fmla="*/ 266112 w 266700"/>
              <a:gd name="T3" fmla="*/ 162983 h 163195"/>
              <a:gd name="T4" fmla="*/ 266112 w 266700"/>
              <a:gd name="T5" fmla="*/ 0 h 163195"/>
              <a:gd name="T6" fmla="*/ 0 w 266700"/>
              <a:gd name="T7" fmla="*/ 0 h 163195"/>
              <a:gd name="T8" fmla="*/ 0 w 266700"/>
              <a:gd name="T9" fmla="*/ 162983 h 163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3195"/>
              <a:gd name="T17" fmla="*/ 266700 w 266700"/>
              <a:gd name="T18" fmla="*/ 163195 h 1631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3195">
                <a:moveTo>
                  <a:pt x="0" y="162983"/>
                </a:moveTo>
                <a:lnTo>
                  <a:pt x="266112" y="162983"/>
                </a:lnTo>
                <a:lnTo>
                  <a:pt x="266112" y="0"/>
                </a:lnTo>
                <a:lnTo>
                  <a:pt x="0" y="0"/>
                </a:lnTo>
                <a:lnTo>
                  <a:pt x="0" y="162983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12" name="object 60"/>
          <p:cNvSpPr>
            <a:spLocks/>
          </p:cNvSpPr>
          <p:nvPr/>
        </p:nvSpPr>
        <p:spPr bwMode="auto">
          <a:xfrm>
            <a:off x="7943850" y="4367213"/>
            <a:ext cx="266700" cy="163512"/>
          </a:xfrm>
          <a:custGeom>
            <a:avLst/>
            <a:gdLst>
              <a:gd name="T0" fmla="*/ 0 w 266700"/>
              <a:gd name="T1" fmla="*/ 162983 h 163195"/>
              <a:gd name="T2" fmla="*/ 266112 w 266700"/>
              <a:gd name="T3" fmla="*/ 162983 h 163195"/>
              <a:gd name="T4" fmla="*/ 266112 w 266700"/>
              <a:gd name="T5" fmla="*/ 0 h 163195"/>
              <a:gd name="T6" fmla="*/ 0 w 266700"/>
              <a:gd name="T7" fmla="*/ 0 h 163195"/>
              <a:gd name="T8" fmla="*/ 0 w 266700"/>
              <a:gd name="T9" fmla="*/ 162983 h 163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3195"/>
              <a:gd name="T17" fmla="*/ 266700 w 266700"/>
              <a:gd name="T18" fmla="*/ 163195 h 1631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3195">
                <a:moveTo>
                  <a:pt x="0" y="162983"/>
                </a:moveTo>
                <a:lnTo>
                  <a:pt x="266112" y="162983"/>
                </a:lnTo>
                <a:lnTo>
                  <a:pt x="266112" y="0"/>
                </a:lnTo>
                <a:lnTo>
                  <a:pt x="0" y="0"/>
                </a:lnTo>
                <a:lnTo>
                  <a:pt x="0" y="16298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13" name="object 61"/>
          <p:cNvSpPr>
            <a:spLocks/>
          </p:cNvSpPr>
          <p:nvPr/>
        </p:nvSpPr>
        <p:spPr bwMode="auto">
          <a:xfrm>
            <a:off x="7943850" y="4367213"/>
            <a:ext cx="266700" cy="163512"/>
          </a:xfrm>
          <a:custGeom>
            <a:avLst/>
            <a:gdLst>
              <a:gd name="T0" fmla="*/ 0 w 266700"/>
              <a:gd name="T1" fmla="*/ 162983 h 163195"/>
              <a:gd name="T2" fmla="*/ 266112 w 266700"/>
              <a:gd name="T3" fmla="*/ 162983 h 163195"/>
              <a:gd name="T4" fmla="*/ 266112 w 266700"/>
              <a:gd name="T5" fmla="*/ 0 h 163195"/>
              <a:gd name="T6" fmla="*/ 0 w 266700"/>
              <a:gd name="T7" fmla="*/ 0 h 163195"/>
              <a:gd name="T8" fmla="*/ 0 w 266700"/>
              <a:gd name="T9" fmla="*/ 162983 h 163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3195"/>
              <a:gd name="T17" fmla="*/ 266700 w 266700"/>
              <a:gd name="T18" fmla="*/ 163195 h 1631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3195">
                <a:moveTo>
                  <a:pt x="0" y="162983"/>
                </a:moveTo>
                <a:lnTo>
                  <a:pt x="266112" y="162983"/>
                </a:lnTo>
                <a:lnTo>
                  <a:pt x="266112" y="0"/>
                </a:lnTo>
                <a:lnTo>
                  <a:pt x="0" y="0"/>
                </a:lnTo>
                <a:lnTo>
                  <a:pt x="0" y="162983"/>
                </a:lnTo>
                <a:close/>
              </a:path>
            </a:pathLst>
          </a:custGeom>
          <a:noFill/>
          <a:ln w="185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14" name="object 62"/>
          <p:cNvSpPr>
            <a:spLocks/>
          </p:cNvSpPr>
          <p:nvPr/>
        </p:nvSpPr>
        <p:spPr bwMode="auto">
          <a:xfrm>
            <a:off x="7967663" y="3713163"/>
            <a:ext cx="266700" cy="160337"/>
          </a:xfrm>
          <a:custGeom>
            <a:avLst/>
            <a:gdLst>
              <a:gd name="T0" fmla="*/ 0 w 266700"/>
              <a:gd name="T1" fmla="*/ 160924 h 161289"/>
              <a:gd name="T2" fmla="*/ 266112 w 266700"/>
              <a:gd name="T3" fmla="*/ 160924 h 161289"/>
              <a:gd name="T4" fmla="*/ 266112 w 266700"/>
              <a:gd name="T5" fmla="*/ 0 h 161289"/>
              <a:gd name="T6" fmla="*/ 0 w 266700"/>
              <a:gd name="T7" fmla="*/ 0 h 161289"/>
              <a:gd name="T8" fmla="*/ 0 w 266700"/>
              <a:gd name="T9" fmla="*/ 160924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1289"/>
              <a:gd name="T17" fmla="*/ 266700 w 266700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1289">
                <a:moveTo>
                  <a:pt x="0" y="160924"/>
                </a:moveTo>
                <a:lnTo>
                  <a:pt x="266112" y="160924"/>
                </a:lnTo>
                <a:lnTo>
                  <a:pt x="26611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15" name="object 63"/>
          <p:cNvSpPr>
            <a:spLocks/>
          </p:cNvSpPr>
          <p:nvPr/>
        </p:nvSpPr>
        <p:spPr bwMode="auto">
          <a:xfrm>
            <a:off x="7943850" y="3687763"/>
            <a:ext cx="266700" cy="161925"/>
          </a:xfrm>
          <a:custGeom>
            <a:avLst/>
            <a:gdLst>
              <a:gd name="T0" fmla="*/ 0 w 266700"/>
              <a:gd name="T1" fmla="*/ 160924 h 161289"/>
              <a:gd name="T2" fmla="*/ 266112 w 266700"/>
              <a:gd name="T3" fmla="*/ 160924 h 161289"/>
              <a:gd name="T4" fmla="*/ 266112 w 266700"/>
              <a:gd name="T5" fmla="*/ 0 h 161289"/>
              <a:gd name="T6" fmla="*/ 0 w 266700"/>
              <a:gd name="T7" fmla="*/ 0 h 161289"/>
              <a:gd name="T8" fmla="*/ 0 w 266700"/>
              <a:gd name="T9" fmla="*/ 160924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1289"/>
              <a:gd name="T17" fmla="*/ 266700 w 266700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1289">
                <a:moveTo>
                  <a:pt x="0" y="160924"/>
                </a:moveTo>
                <a:lnTo>
                  <a:pt x="266112" y="160924"/>
                </a:lnTo>
                <a:lnTo>
                  <a:pt x="26611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solidFill>
            <a:srgbClr val="FAAF4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16" name="object 64"/>
          <p:cNvSpPr>
            <a:spLocks/>
          </p:cNvSpPr>
          <p:nvPr/>
        </p:nvSpPr>
        <p:spPr bwMode="auto">
          <a:xfrm>
            <a:off x="7943850" y="3687763"/>
            <a:ext cx="266700" cy="161925"/>
          </a:xfrm>
          <a:custGeom>
            <a:avLst/>
            <a:gdLst>
              <a:gd name="T0" fmla="*/ 0 w 266700"/>
              <a:gd name="T1" fmla="*/ 160924 h 161289"/>
              <a:gd name="T2" fmla="*/ 266112 w 266700"/>
              <a:gd name="T3" fmla="*/ 160924 h 161289"/>
              <a:gd name="T4" fmla="*/ 266112 w 266700"/>
              <a:gd name="T5" fmla="*/ 0 h 161289"/>
              <a:gd name="T6" fmla="*/ 0 w 266700"/>
              <a:gd name="T7" fmla="*/ 0 h 161289"/>
              <a:gd name="T8" fmla="*/ 0 w 266700"/>
              <a:gd name="T9" fmla="*/ 160924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1289"/>
              <a:gd name="T17" fmla="*/ 266700 w 266700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1289">
                <a:moveTo>
                  <a:pt x="0" y="160924"/>
                </a:moveTo>
                <a:lnTo>
                  <a:pt x="266112" y="160924"/>
                </a:lnTo>
                <a:lnTo>
                  <a:pt x="26611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noFill/>
          <a:ln w="185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17" name="object 65"/>
          <p:cNvSpPr>
            <a:spLocks/>
          </p:cNvSpPr>
          <p:nvPr/>
        </p:nvSpPr>
        <p:spPr bwMode="auto">
          <a:xfrm>
            <a:off x="7967663" y="3498850"/>
            <a:ext cx="266700" cy="160338"/>
          </a:xfrm>
          <a:custGeom>
            <a:avLst/>
            <a:gdLst>
              <a:gd name="T0" fmla="*/ 0 w 266700"/>
              <a:gd name="T1" fmla="*/ 160924 h 161289"/>
              <a:gd name="T2" fmla="*/ 266112 w 266700"/>
              <a:gd name="T3" fmla="*/ 160924 h 161289"/>
              <a:gd name="T4" fmla="*/ 266112 w 266700"/>
              <a:gd name="T5" fmla="*/ 0 h 161289"/>
              <a:gd name="T6" fmla="*/ 0 w 266700"/>
              <a:gd name="T7" fmla="*/ 0 h 161289"/>
              <a:gd name="T8" fmla="*/ 0 w 266700"/>
              <a:gd name="T9" fmla="*/ 160924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1289"/>
              <a:gd name="T17" fmla="*/ 266700 w 266700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1289">
                <a:moveTo>
                  <a:pt x="0" y="160924"/>
                </a:moveTo>
                <a:lnTo>
                  <a:pt x="266112" y="160924"/>
                </a:lnTo>
                <a:lnTo>
                  <a:pt x="26611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18" name="object 66"/>
          <p:cNvSpPr>
            <a:spLocks/>
          </p:cNvSpPr>
          <p:nvPr/>
        </p:nvSpPr>
        <p:spPr bwMode="auto">
          <a:xfrm>
            <a:off x="7943850" y="3473450"/>
            <a:ext cx="266700" cy="161925"/>
          </a:xfrm>
          <a:custGeom>
            <a:avLst/>
            <a:gdLst>
              <a:gd name="T0" fmla="*/ 0 w 266700"/>
              <a:gd name="T1" fmla="*/ 161098 h 161289"/>
              <a:gd name="T2" fmla="*/ 266112 w 266700"/>
              <a:gd name="T3" fmla="*/ 161098 h 161289"/>
              <a:gd name="T4" fmla="*/ 266112 w 266700"/>
              <a:gd name="T5" fmla="*/ 0 h 161289"/>
              <a:gd name="T6" fmla="*/ 0 w 266700"/>
              <a:gd name="T7" fmla="*/ 0 h 161289"/>
              <a:gd name="T8" fmla="*/ 0 w 266700"/>
              <a:gd name="T9" fmla="*/ 161098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1289"/>
              <a:gd name="T17" fmla="*/ 266700 w 266700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1289">
                <a:moveTo>
                  <a:pt x="0" y="161098"/>
                </a:moveTo>
                <a:lnTo>
                  <a:pt x="266112" y="161098"/>
                </a:lnTo>
                <a:lnTo>
                  <a:pt x="266112" y="0"/>
                </a:lnTo>
                <a:lnTo>
                  <a:pt x="0" y="0"/>
                </a:lnTo>
                <a:lnTo>
                  <a:pt x="0" y="161098"/>
                </a:lnTo>
                <a:close/>
              </a:path>
            </a:pathLst>
          </a:custGeom>
          <a:solidFill>
            <a:srgbClr val="00ADE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19" name="object 67"/>
          <p:cNvSpPr>
            <a:spLocks/>
          </p:cNvSpPr>
          <p:nvPr/>
        </p:nvSpPr>
        <p:spPr bwMode="auto">
          <a:xfrm>
            <a:off x="7943850" y="3473450"/>
            <a:ext cx="266700" cy="161925"/>
          </a:xfrm>
          <a:custGeom>
            <a:avLst/>
            <a:gdLst>
              <a:gd name="T0" fmla="*/ 0 w 266700"/>
              <a:gd name="T1" fmla="*/ 161098 h 161289"/>
              <a:gd name="T2" fmla="*/ 266112 w 266700"/>
              <a:gd name="T3" fmla="*/ 161098 h 161289"/>
              <a:gd name="T4" fmla="*/ 266112 w 266700"/>
              <a:gd name="T5" fmla="*/ 0 h 161289"/>
              <a:gd name="T6" fmla="*/ 0 w 266700"/>
              <a:gd name="T7" fmla="*/ 0 h 161289"/>
              <a:gd name="T8" fmla="*/ 0 w 266700"/>
              <a:gd name="T9" fmla="*/ 161098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1289"/>
              <a:gd name="T17" fmla="*/ 266700 w 266700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1289">
                <a:moveTo>
                  <a:pt x="0" y="161098"/>
                </a:moveTo>
                <a:lnTo>
                  <a:pt x="266112" y="161098"/>
                </a:lnTo>
                <a:lnTo>
                  <a:pt x="266112" y="0"/>
                </a:lnTo>
                <a:lnTo>
                  <a:pt x="0" y="0"/>
                </a:lnTo>
                <a:lnTo>
                  <a:pt x="0" y="161098"/>
                </a:lnTo>
                <a:close/>
              </a:path>
            </a:pathLst>
          </a:custGeom>
          <a:noFill/>
          <a:ln w="185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20" name="object 68"/>
          <p:cNvSpPr>
            <a:spLocks/>
          </p:cNvSpPr>
          <p:nvPr/>
        </p:nvSpPr>
        <p:spPr bwMode="auto">
          <a:xfrm>
            <a:off x="7967663" y="4167188"/>
            <a:ext cx="266700" cy="161925"/>
          </a:xfrm>
          <a:custGeom>
            <a:avLst/>
            <a:gdLst>
              <a:gd name="T0" fmla="*/ 0 w 266700"/>
              <a:gd name="T1" fmla="*/ 163157 h 163195"/>
              <a:gd name="T2" fmla="*/ 266112 w 266700"/>
              <a:gd name="T3" fmla="*/ 163157 h 163195"/>
              <a:gd name="T4" fmla="*/ 266112 w 266700"/>
              <a:gd name="T5" fmla="*/ 0 h 163195"/>
              <a:gd name="T6" fmla="*/ 0 w 266700"/>
              <a:gd name="T7" fmla="*/ 0 h 163195"/>
              <a:gd name="T8" fmla="*/ 0 w 266700"/>
              <a:gd name="T9" fmla="*/ 163157 h 163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3195"/>
              <a:gd name="T17" fmla="*/ 266700 w 266700"/>
              <a:gd name="T18" fmla="*/ 163195 h 1631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3195">
                <a:moveTo>
                  <a:pt x="0" y="163157"/>
                </a:moveTo>
                <a:lnTo>
                  <a:pt x="266112" y="163157"/>
                </a:lnTo>
                <a:lnTo>
                  <a:pt x="266112" y="0"/>
                </a:lnTo>
                <a:lnTo>
                  <a:pt x="0" y="0"/>
                </a:lnTo>
                <a:lnTo>
                  <a:pt x="0" y="163157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21" name="object 69"/>
          <p:cNvSpPr>
            <a:spLocks/>
          </p:cNvSpPr>
          <p:nvPr/>
        </p:nvSpPr>
        <p:spPr bwMode="auto">
          <a:xfrm>
            <a:off x="7943850" y="4141788"/>
            <a:ext cx="266700" cy="163512"/>
          </a:xfrm>
          <a:custGeom>
            <a:avLst/>
            <a:gdLst>
              <a:gd name="T0" fmla="*/ 0 w 266700"/>
              <a:gd name="T1" fmla="*/ 162983 h 163195"/>
              <a:gd name="T2" fmla="*/ 266112 w 266700"/>
              <a:gd name="T3" fmla="*/ 162983 h 163195"/>
              <a:gd name="T4" fmla="*/ 266112 w 266700"/>
              <a:gd name="T5" fmla="*/ 0 h 163195"/>
              <a:gd name="T6" fmla="*/ 0 w 266700"/>
              <a:gd name="T7" fmla="*/ 0 h 163195"/>
              <a:gd name="T8" fmla="*/ 0 w 266700"/>
              <a:gd name="T9" fmla="*/ 162983 h 163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3195"/>
              <a:gd name="T17" fmla="*/ 266700 w 266700"/>
              <a:gd name="T18" fmla="*/ 163195 h 1631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3195">
                <a:moveTo>
                  <a:pt x="0" y="162983"/>
                </a:moveTo>
                <a:lnTo>
                  <a:pt x="266112" y="162983"/>
                </a:lnTo>
                <a:lnTo>
                  <a:pt x="266112" y="0"/>
                </a:lnTo>
                <a:lnTo>
                  <a:pt x="0" y="0"/>
                </a:lnTo>
                <a:lnTo>
                  <a:pt x="0" y="162983"/>
                </a:lnTo>
                <a:close/>
              </a:path>
            </a:pathLst>
          </a:custGeom>
          <a:solidFill>
            <a:srgbClr val="DCDDD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22" name="object 70"/>
          <p:cNvSpPr>
            <a:spLocks/>
          </p:cNvSpPr>
          <p:nvPr/>
        </p:nvSpPr>
        <p:spPr bwMode="auto">
          <a:xfrm>
            <a:off x="7943850" y="4141788"/>
            <a:ext cx="266700" cy="163512"/>
          </a:xfrm>
          <a:custGeom>
            <a:avLst/>
            <a:gdLst>
              <a:gd name="T0" fmla="*/ 0 w 266700"/>
              <a:gd name="T1" fmla="*/ 162983 h 163195"/>
              <a:gd name="T2" fmla="*/ 266112 w 266700"/>
              <a:gd name="T3" fmla="*/ 162983 h 163195"/>
              <a:gd name="T4" fmla="*/ 266112 w 266700"/>
              <a:gd name="T5" fmla="*/ 0 h 163195"/>
              <a:gd name="T6" fmla="*/ 0 w 266700"/>
              <a:gd name="T7" fmla="*/ 0 h 163195"/>
              <a:gd name="T8" fmla="*/ 0 w 266700"/>
              <a:gd name="T9" fmla="*/ 162983 h 163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3195"/>
              <a:gd name="T17" fmla="*/ 266700 w 266700"/>
              <a:gd name="T18" fmla="*/ 163195 h 1631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3195">
                <a:moveTo>
                  <a:pt x="0" y="162983"/>
                </a:moveTo>
                <a:lnTo>
                  <a:pt x="266112" y="162983"/>
                </a:lnTo>
                <a:lnTo>
                  <a:pt x="266112" y="0"/>
                </a:lnTo>
                <a:lnTo>
                  <a:pt x="0" y="0"/>
                </a:lnTo>
                <a:lnTo>
                  <a:pt x="0" y="162983"/>
                </a:lnTo>
                <a:close/>
              </a:path>
            </a:pathLst>
          </a:custGeom>
          <a:noFill/>
          <a:ln w="185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23" name="object 71"/>
          <p:cNvSpPr>
            <a:spLocks/>
          </p:cNvSpPr>
          <p:nvPr/>
        </p:nvSpPr>
        <p:spPr bwMode="auto">
          <a:xfrm>
            <a:off x="7967663" y="3933825"/>
            <a:ext cx="266700" cy="160338"/>
          </a:xfrm>
          <a:custGeom>
            <a:avLst/>
            <a:gdLst>
              <a:gd name="T0" fmla="*/ 0 w 266700"/>
              <a:gd name="T1" fmla="*/ 160924 h 161289"/>
              <a:gd name="T2" fmla="*/ 266112 w 266700"/>
              <a:gd name="T3" fmla="*/ 160924 h 161289"/>
              <a:gd name="T4" fmla="*/ 266112 w 266700"/>
              <a:gd name="T5" fmla="*/ 0 h 161289"/>
              <a:gd name="T6" fmla="*/ 0 w 266700"/>
              <a:gd name="T7" fmla="*/ 0 h 161289"/>
              <a:gd name="T8" fmla="*/ 0 w 266700"/>
              <a:gd name="T9" fmla="*/ 160924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1289"/>
              <a:gd name="T17" fmla="*/ 266700 w 266700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1289">
                <a:moveTo>
                  <a:pt x="0" y="160924"/>
                </a:moveTo>
                <a:lnTo>
                  <a:pt x="266112" y="160924"/>
                </a:lnTo>
                <a:lnTo>
                  <a:pt x="26611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24" name="object 72"/>
          <p:cNvSpPr>
            <a:spLocks/>
          </p:cNvSpPr>
          <p:nvPr/>
        </p:nvSpPr>
        <p:spPr bwMode="auto">
          <a:xfrm>
            <a:off x="7943850" y="3908425"/>
            <a:ext cx="266700" cy="161925"/>
          </a:xfrm>
          <a:custGeom>
            <a:avLst/>
            <a:gdLst>
              <a:gd name="T0" fmla="*/ 0 w 266700"/>
              <a:gd name="T1" fmla="*/ 160924 h 161289"/>
              <a:gd name="T2" fmla="*/ 266112 w 266700"/>
              <a:gd name="T3" fmla="*/ 160924 h 161289"/>
              <a:gd name="T4" fmla="*/ 266112 w 266700"/>
              <a:gd name="T5" fmla="*/ 0 h 161289"/>
              <a:gd name="T6" fmla="*/ 0 w 266700"/>
              <a:gd name="T7" fmla="*/ 0 h 161289"/>
              <a:gd name="T8" fmla="*/ 0 w 266700"/>
              <a:gd name="T9" fmla="*/ 160924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1289"/>
              <a:gd name="T17" fmla="*/ 266700 w 266700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1289">
                <a:moveTo>
                  <a:pt x="0" y="160924"/>
                </a:moveTo>
                <a:lnTo>
                  <a:pt x="266112" y="160924"/>
                </a:lnTo>
                <a:lnTo>
                  <a:pt x="26611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25" name="object 73"/>
          <p:cNvSpPr>
            <a:spLocks/>
          </p:cNvSpPr>
          <p:nvPr/>
        </p:nvSpPr>
        <p:spPr bwMode="auto">
          <a:xfrm>
            <a:off x="7943850" y="3908425"/>
            <a:ext cx="266700" cy="161925"/>
          </a:xfrm>
          <a:custGeom>
            <a:avLst/>
            <a:gdLst>
              <a:gd name="T0" fmla="*/ 0 w 266700"/>
              <a:gd name="T1" fmla="*/ 160924 h 161289"/>
              <a:gd name="T2" fmla="*/ 266112 w 266700"/>
              <a:gd name="T3" fmla="*/ 160924 h 161289"/>
              <a:gd name="T4" fmla="*/ 266112 w 266700"/>
              <a:gd name="T5" fmla="*/ 0 h 161289"/>
              <a:gd name="T6" fmla="*/ 0 w 266700"/>
              <a:gd name="T7" fmla="*/ 0 h 161289"/>
              <a:gd name="T8" fmla="*/ 0 w 266700"/>
              <a:gd name="T9" fmla="*/ 160924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1289"/>
              <a:gd name="T17" fmla="*/ 266700 w 266700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1289">
                <a:moveTo>
                  <a:pt x="0" y="160924"/>
                </a:moveTo>
                <a:lnTo>
                  <a:pt x="266112" y="160924"/>
                </a:lnTo>
                <a:lnTo>
                  <a:pt x="266112" y="0"/>
                </a:lnTo>
                <a:lnTo>
                  <a:pt x="0" y="0"/>
                </a:lnTo>
                <a:lnTo>
                  <a:pt x="0" y="160924"/>
                </a:lnTo>
                <a:close/>
              </a:path>
            </a:pathLst>
          </a:custGeom>
          <a:noFill/>
          <a:ln w="185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26" name="object 74"/>
          <p:cNvSpPr>
            <a:spLocks/>
          </p:cNvSpPr>
          <p:nvPr/>
        </p:nvSpPr>
        <p:spPr bwMode="auto">
          <a:xfrm>
            <a:off x="5467350" y="2282825"/>
            <a:ext cx="363538" cy="185738"/>
          </a:xfrm>
          <a:custGeom>
            <a:avLst/>
            <a:gdLst>
              <a:gd name="T0" fmla="*/ 0 w 363220"/>
              <a:gd name="T1" fmla="*/ 185653 h 186055"/>
              <a:gd name="T2" fmla="*/ 363181 w 363220"/>
              <a:gd name="T3" fmla="*/ 185653 h 186055"/>
              <a:gd name="T4" fmla="*/ 363181 w 363220"/>
              <a:gd name="T5" fmla="*/ 0 h 186055"/>
              <a:gd name="T6" fmla="*/ 0 w 363220"/>
              <a:gd name="T7" fmla="*/ 0 h 186055"/>
              <a:gd name="T8" fmla="*/ 0 w 363220"/>
              <a:gd name="T9" fmla="*/ 185653 h 1860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3220"/>
              <a:gd name="T16" fmla="*/ 0 h 186055"/>
              <a:gd name="T17" fmla="*/ 363220 w 363220"/>
              <a:gd name="T18" fmla="*/ 186055 h 1860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3220" h="186055">
                <a:moveTo>
                  <a:pt x="0" y="185653"/>
                </a:moveTo>
                <a:lnTo>
                  <a:pt x="363181" y="185653"/>
                </a:lnTo>
                <a:lnTo>
                  <a:pt x="363181" y="0"/>
                </a:lnTo>
                <a:lnTo>
                  <a:pt x="0" y="0"/>
                </a:lnTo>
                <a:lnTo>
                  <a:pt x="0" y="185653"/>
                </a:lnTo>
                <a:close/>
              </a:path>
            </a:pathLst>
          </a:custGeom>
          <a:noFill/>
          <a:ln w="1236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27" name="object 75"/>
          <p:cNvSpPr>
            <a:spLocks noChangeArrowheads="1"/>
          </p:cNvSpPr>
          <p:nvPr/>
        </p:nvSpPr>
        <p:spPr bwMode="auto">
          <a:xfrm>
            <a:off x="2665413" y="2951163"/>
            <a:ext cx="1808162" cy="1762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828" name="object 76"/>
          <p:cNvSpPr>
            <a:spLocks/>
          </p:cNvSpPr>
          <p:nvPr/>
        </p:nvSpPr>
        <p:spPr bwMode="auto">
          <a:xfrm>
            <a:off x="2665413" y="2951163"/>
            <a:ext cx="1808162" cy="176212"/>
          </a:xfrm>
          <a:custGeom>
            <a:avLst/>
            <a:gdLst>
              <a:gd name="T0" fmla="*/ 899469 w 1807845"/>
              <a:gd name="T1" fmla="*/ 175400 h 175894"/>
              <a:gd name="T2" fmla="*/ 1807247 w 1807845"/>
              <a:gd name="T3" fmla="*/ 0 h 175894"/>
              <a:gd name="T4" fmla="*/ 0 w 1807845"/>
              <a:gd name="T5" fmla="*/ 0 h 175894"/>
              <a:gd name="T6" fmla="*/ 899469 w 1807845"/>
              <a:gd name="T7" fmla="*/ 175400 h 175894"/>
              <a:gd name="T8" fmla="*/ 0 60000 65536"/>
              <a:gd name="T9" fmla="*/ 0 60000 65536"/>
              <a:gd name="T10" fmla="*/ 0 60000 65536"/>
              <a:gd name="T11" fmla="*/ 0 60000 65536"/>
              <a:gd name="T12" fmla="*/ 0 w 1807845"/>
              <a:gd name="T13" fmla="*/ 0 h 175894"/>
              <a:gd name="T14" fmla="*/ 1807845 w 1807845"/>
              <a:gd name="T15" fmla="*/ 175894 h 1758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7845" h="175894">
                <a:moveTo>
                  <a:pt x="899469" y="175400"/>
                </a:moveTo>
                <a:lnTo>
                  <a:pt x="1807247" y="0"/>
                </a:lnTo>
                <a:lnTo>
                  <a:pt x="0" y="0"/>
                </a:lnTo>
                <a:lnTo>
                  <a:pt x="899469" y="175400"/>
                </a:lnTo>
                <a:close/>
              </a:path>
            </a:pathLst>
          </a:custGeom>
          <a:noFill/>
          <a:ln w="1236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29" name="object 77"/>
          <p:cNvSpPr>
            <a:spLocks noChangeArrowheads="1"/>
          </p:cNvSpPr>
          <p:nvPr/>
        </p:nvSpPr>
        <p:spPr bwMode="auto">
          <a:xfrm>
            <a:off x="2614613" y="5380038"/>
            <a:ext cx="1836737" cy="3857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830" name="object 78"/>
          <p:cNvSpPr>
            <a:spLocks/>
          </p:cNvSpPr>
          <p:nvPr/>
        </p:nvSpPr>
        <p:spPr bwMode="auto">
          <a:xfrm>
            <a:off x="2614613" y="5380038"/>
            <a:ext cx="1836737" cy="385762"/>
          </a:xfrm>
          <a:custGeom>
            <a:avLst/>
            <a:gdLst>
              <a:gd name="T0" fmla="*/ 0 w 1836420"/>
              <a:gd name="T1" fmla="*/ 385908 h 386079"/>
              <a:gd name="T2" fmla="*/ 1836222 w 1836420"/>
              <a:gd name="T3" fmla="*/ 385908 h 386079"/>
              <a:gd name="T4" fmla="*/ 959373 w 1836420"/>
              <a:gd name="T5" fmla="*/ 0 h 386079"/>
              <a:gd name="T6" fmla="*/ 0 w 1836420"/>
              <a:gd name="T7" fmla="*/ 385908 h 386079"/>
              <a:gd name="T8" fmla="*/ 0 60000 65536"/>
              <a:gd name="T9" fmla="*/ 0 60000 65536"/>
              <a:gd name="T10" fmla="*/ 0 60000 65536"/>
              <a:gd name="T11" fmla="*/ 0 60000 65536"/>
              <a:gd name="T12" fmla="*/ 0 w 1836420"/>
              <a:gd name="T13" fmla="*/ 0 h 386079"/>
              <a:gd name="T14" fmla="*/ 1836420 w 1836420"/>
              <a:gd name="T15" fmla="*/ 386079 h 3860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36420" h="386079">
                <a:moveTo>
                  <a:pt x="0" y="385908"/>
                </a:moveTo>
                <a:lnTo>
                  <a:pt x="1836222" y="385908"/>
                </a:lnTo>
                <a:lnTo>
                  <a:pt x="959373" y="0"/>
                </a:lnTo>
                <a:lnTo>
                  <a:pt x="0" y="385908"/>
                </a:lnTo>
                <a:close/>
              </a:path>
            </a:pathLst>
          </a:custGeom>
          <a:noFill/>
          <a:ln w="1236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31" name="object 79"/>
          <p:cNvSpPr>
            <a:spLocks noChangeArrowheads="1"/>
          </p:cNvSpPr>
          <p:nvPr/>
        </p:nvSpPr>
        <p:spPr bwMode="auto">
          <a:xfrm>
            <a:off x="5272088" y="5380038"/>
            <a:ext cx="1798637" cy="3778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832" name="object 80"/>
          <p:cNvSpPr>
            <a:spLocks/>
          </p:cNvSpPr>
          <p:nvPr/>
        </p:nvSpPr>
        <p:spPr bwMode="auto">
          <a:xfrm>
            <a:off x="5272088" y="5380038"/>
            <a:ext cx="1798637" cy="377825"/>
          </a:xfrm>
          <a:custGeom>
            <a:avLst/>
            <a:gdLst>
              <a:gd name="T0" fmla="*/ 0 w 1799590"/>
              <a:gd name="T1" fmla="*/ 377672 h 377825"/>
              <a:gd name="T2" fmla="*/ 1799079 w 1799590"/>
              <a:gd name="T3" fmla="*/ 377672 h 377825"/>
              <a:gd name="T4" fmla="*/ 860371 w 1799590"/>
              <a:gd name="T5" fmla="*/ 0 h 377825"/>
              <a:gd name="T6" fmla="*/ 0 w 1799590"/>
              <a:gd name="T7" fmla="*/ 377672 h 377825"/>
              <a:gd name="T8" fmla="*/ 0 60000 65536"/>
              <a:gd name="T9" fmla="*/ 0 60000 65536"/>
              <a:gd name="T10" fmla="*/ 0 60000 65536"/>
              <a:gd name="T11" fmla="*/ 0 60000 65536"/>
              <a:gd name="T12" fmla="*/ 0 w 1799590"/>
              <a:gd name="T13" fmla="*/ 0 h 377825"/>
              <a:gd name="T14" fmla="*/ 1799590 w 1799590"/>
              <a:gd name="T15" fmla="*/ 377825 h 3778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99590" h="377825">
                <a:moveTo>
                  <a:pt x="0" y="377672"/>
                </a:moveTo>
                <a:lnTo>
                  <a:pt x="1799079" y="377672"/>
                </a:lnTo>
                <a:lnTo>
                  <a:pt x="860371" y="0"/>
                </a:lnTo>
                <a:lnTo>
                  <a:pt x="0" y="377672"/>
                </a:lnTo>
                <a:close/>
              </a:path>
            </a:pathLst>
          </a:custGeom>
          <a:noFill/>
          <a:ln w="1236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33" name="object 81"/>
          <p:cNvSpPr>
            <a:spLocks/>
          </p:cNvSpPr>
          <p:nvPr/>
        </p:nvSpPr>
        <p:spPr bwMode="auto">
          <a:xfrm>
            <a:off x="5457825" y="2600325"/>
            <a:ext cx="655638" cy="131763"/>
          </a:xfrm>
          <a:custGeom>
            <a:avLst/>
            <a:gdLst>
              <a:gd name="T0" fmla="*/ 0 w 656589"/>
              <a:gd name="T1" fmla="*/ 132070 h 132080"/>
              <a:gd name="T2" fmla="*/ 656089 w 656589"/>
              <a:gd name="T3" fmla="*/ 132070 h 132080"/>
              <a:gd name="T4" fmla="*/ 656089 w 656589"/>
              <a:gd name="T5" fmla="*/ 0 h 132080"/>
              <a:gd name="T6" fmla="*/ 0 w 656589"/>
              <a:gd name="T7" fmla="*/ 0 h 132080"/>
              <a:gd name="T8" fmla="*/ 0 w 656589"/>
              <a:gd name="T9" fmla="*/ 132070 h 1320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6589"/>
              <a:gd name="T16" fmla="*/ 0 h 132080"/>
              <a:gd name="T17" fmla="*/ 656589 w 656589"/>
              <a:gd name="T18" fmla="*/ 132080 h 1320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6589" h="132080">
                <a:moveTo>
                  <a:pt x="0" y="132070"/>
                </a:moveTo>
                <a:lnTo>
                  <a:pt x="656089" y="132070"/>
                </a:lnTo>
                <a:lnTo>
                  <a:pt x="656089" y="0"/>
                </a:lnTo>
                <a:lnTo>
                  <a:pt x="0" y="0"/>
                </a:lnTo>
                <a:lnTo>
                  <a:pt x="0" y="13207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34" name="object 82"/>
          <p:cNvSpPr>
            <a:spLocks/>
          </p:cNvSpPr>
          <p:nvPr/>
        </p:nvSpPr>
        <p:spPr bwMode="auto">
          <a:xfrm>
            <a:off x="5457825" y="2600325"/>
            <a:ext cx="655638" cy="131763"/>
          </a:xfrm>
          <a:custGeom>
            <a:avLst/>
            <a:gdLst>
              <a:gd name="T0" fmla="*/ 0 w 656589"/>
              <a:gd name="T1" fmla="*/ 132070 h 132080"/>
              <a:gd name="T2" fmla="*/ 656089 w 656589"/>
              <a:gd name="T3" fmla="*/ 132070 h 132080"/>
              <a:gd name="T4" fmla="*/ 656089 w 656589"/>
              <a:gd name="T5" fmla="*/ 0 h 132080"/>
              <a:gd name="T6" fmla="*/ 0 w 656589"/>
              <a:gd name="T7" fmla="*/ 0 h 132080"/>
              <a:gd name="T8" fmla="*/ 0 w 656589"/>
              <a:gd name="T9" fmla="*/ 132070 h 1320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6589"/>
              <a:gd name="T16" fmla="*/ 0 h 132080"/>
              <a:gd name="T17" fmla="*/ 656589 w 656589"/>
              <a:gd name="T18" fmla="*/ 132080 h 1320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6589" h="132080">
                <a:moveTo>
                  <a:pt x="0" y="132070"/>
                </a:moveTo>
                <a:lnTo>
                  <a:pt x="656089" y="132070"/>
                </a:lnTo>
                <a:lnTo>
                  <a:pt x="656089" y="0"/>
                </a:lnTo>
                <a:lnTo>
                  <a:pt x="0" y="0"/>
                </a:lnTo>
                <a:lnTo>
                  <a:pt x="0" y="132070"/>
                </a:lnTo>
                <a:close/>
              </a:path>
            </a:pathLst>
          </a:custGeom>
          <a:noFill/>
          <a:ln w="185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3" name="object 83"/>
          <p:cNvSpPr txBox="1"/>
          <p:nvPr/>
        </p:nvSpPr>
        <p:spPr>
          <a:xfrm>
            <a:off x="5894388" y="2243138"/>
            <a:ext cx="1482725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Acknowledge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packet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216650" y="2549525"/>
            <a:ext cx="992188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-10" dirty="0">
                <a:latin typeface="Times New Roman"/>
                <a:cs typeface="Times New Roman"/>
              </a:rPr>
              <a:t>Virtual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circuit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360988" y="1892300"/>
            <a:ext cx="652462" cy="249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50" b="1" dirty="0">
                <a:solidFill>
                  <a:srgbClr val="EB008B"/>
                </a:solidFill>
                <a:latin typeface="Times New Roman"/>
                <a:cs typeface="Times New Roman"/>
              </a:rPr>
              <a:t>Legen</a:t>
            </a:r>
            <a:r>
              <a:rPr sz="1550" b="1" spc="5" dirty="0">
                <a:solidFill>
                  <a:srgbClr val="EB008B"/>
                </a:solidFill>
                <a:latin typeface="Times New Roman"/>
                <a:cs typeface="Times New Roman"/>
              </a:rPr>
              <a:t>d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9838" name="object 86"/>
          <p:cNvSpPr>
            <a:spLocks/>
          </p:cNvSpPr>
          <p:nvPr/>
        </p:nvSpPr>
        <p:spPr bwMode="auto">
          <a:xfrm>
            <a:off x="5314950" y="2168525"/>
            <a:ext cx="2111375" cy="712788"/>
          </a:xfrm>
          <a:custGeom>
            <a:avLst/>
            <a:gdLst>
              <a:gd name="T0" fmla="*/ 2110468 w 2110740"/>
              <a:gd name="T1" fmla="*/ 588040 h 712469"/>
              <a:gd name="T2" fmla="*/ 2100688 w 2110740"/>
              <a:gd name="T3" fmla="*/ 636156 h 712469"/>
              <a:gd name="T4" fmla="*/ 2074067 w 2110740"/>
              <a:gd name="T5" fmla="*/ 675522 h 712469"/>
              <a:gd name="T6" fmla="*/ 2034682 w 2110740"/>
              <a:gd name="T7" fmla="*/ 702103 h 712469"/>
              <a:gd name="T8" fmla="*/ 1986611 w 2110740"/>
              <a:gd name="T9" fmla="*/ 711860 h 712469"/>
              <a:gd name="T10" fmla="*/ 909585 w 2110740"/>
              <a:gd name="T11" fmla="*/ 711860 h 712469"/>
              <a:gd name="T12" fmla="*/ 356518 w 2110740"/>
              <a:gd name="T13" fmla="*/ 711860 h 712469"/>
              <a:gd name="T14" fmla="*/ 152757 w 2110740"/>
              <a:gd name="T15" fmla="*/ 711860 h 712469"/>
              <a:gd name="T16" fmla="*/ 123648 w 2110740"/>
              <a:gd name="T17" fmla="*/ 711860 h 712469"/>
              <a:gd name="T18" fmla="*/ 75639 w 2110740"/>
              <a:gd name="T19" fmla="*/ 702103 h 712469"/>
              <a:gd name="T20" fmla="*/ 36322 w 2110740"/>
              <a:gd name="T21" fmla="*/ 675522 h 712469"/>
              <a:gd name="T22" fmla="*/ 9757 w 2110740"/>
              <a:gd name="T23" fmla="*/ 636156 h 712469"/>
              <a:gd name="T24" fmla="*/ 0 w 2110740"/>
              <a:gd name="T25" fmla="*/ 588040 h 712469"/>
              <a:gd name="T26" fmla="*/ 0 w 2110740"/>
              <a:gd name="T27" fmla="*/ 319663 h 712469"/>
              <a:gd name="T28" fmla="*/ 0 w 2110740"/>
              <a:gd name="T29" fmla="*/ 181847 h 712469"/>
              <a:gd name="T30" fmla="*/ 0 w 2110740"/>
              <a:gd name="T31" fmla="*/ 131073 h 712469"/>
              <a:gd name="T32" fmla="*/ 0 w 2110740"/>
              <a:gd name="T33" fmla="*/ 123820 h 712469"/>
              <a:gd name="T34" fmla="*/ 9757 w 2110740"/>
              <a:gd name="T35" fmla="*/ 75704 h 712469"/>
              <a:gd name="T36" fmla="*/ 36322 w 2110740"/>
              <a:gd name="T37" fmla="*/ 36338 h 712469"/>
              <a:gd name="T38" fmla="*/ 75639 w 2110740"/>
              <a:gd name="T39" fmla="*/ 9757 h 712469"/>
              <a:gd name="T40" fmla="*/ 123648 w 2110740"/>
              <a:gd name="T41" fmla="*/ 0 h 712469"/>
              <a:gd name="T42" fmla="*/ 1200673 w 2110740"/>
              <a:gd name="T43" fmla="*/ 0 h 712469"/>
              <a:gd name="T44" fmla="*/ 1753740 w 2110740"/>
              <a:gd name="T45" fmla="*/ 0 h 712469"/>
              <a:gd name="T46" fmla="*/ 1957502 w 2110740"/>
              <a:gd name="T47" fmla="*/ 0 h 712469"/>
              <a:gd name="T48" fmla="*/ 1986611 w 2110740"/>
              <a:gd name="T49" fmla="*/ 0 h 712469"/>
              <a:gd name="T50" fmla="*/ 2034682 w 2110740"/>
              <a:gd name="T51" fmla="*/ 9757 h 712469"/>
              <a:gd name="T52" fmla="*/ 2074067 w 2110740"/>
              <a:gd name="T53" fmla="*/ 36338 h 712469"/>
              <a:gd name="T54" fmla="*/ 2100688 w 2110740"/>
              <a:gd name="T55" fmla="*/ 75704 h 712469"/>
              <a:gd name="T56" fmla="*/ 2110468 w 2110740"/>
              <a:gd name="T57" fmla="*/ 123820 h 712469"/>
              <a:gd name="T58" fmla="*/ 2110468 w 2110740"/>
              <a:gd name="T59" fmla="*/ 588040 h 71246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2110740"/>
              <a:gd name="T91" fmla="*/ 0 h 712469"/>
              <a:gd name="T92" fmla="*/ 2110740 w 2110740"/>
              <a:gd name="T93" fmla="*/ 712469 h 712469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2110740" h="712469">
                <a:moveTo>
                  <a:pt x="2110468" y="588040"/>
                </a:moveTo>
                <a:lnTo>
                  <a:pt x="2100688" y="636156"/>
                </a:lnTo>
                <a:lnTo>
                  <a:pt x="2074067" y="675522"/>
                </a:lnTo>
                <a:lnTo>
                  <a:pt x="2034682" y="702103"/>
                </a:lnTo>
                <a:lnTo>
                  <a:pt x="1986611" y="711860"/>
                </a:lnTo>
                <a:lnTo>
                  <a:pt x="909585" y="711860"/>
                </a:lnTo>
                <a:lnTo>
                  <a:pt x="356518" y="711860"/>
                </a:lnTo>
                <a:lnTo>
                  <a:pt x="152757" y="711860"/>
                </a:lnTo>
                <a:lnTo>
                  <a:pt x="123648" y="711860"/>
                </a:lnTo>
                <a:lnTo>
                  <a:pt x="75639" y="702103"/>
                </a:lnTo>
                <a:lnTo>
                  <a:pt x="36322" y="675522"/>
                </a:lnTo>
                <a:lnTo>
                  <a:pt x="9757" y="636156"/>
                </a:lnTo>
                <a:lnTo>
                  <a:pt x="0" y="588040"/>
                </a:lnTo>
                <a:lnTo>
                  <a:pt x="0" y="319663"/>
                </a:lnTo>
                <a:lnTo>
                  <a:pt x="0" y="181847"/>
                </a:lnTo>
                <a:lnTo>
                  <a:pt x="0" y="131073"/>
                </a:lnTo>
                <a:lnTo>
                  <a:pt x="0" y="123820"/>
                </a:lnTo>
                <a:lnTo>
                  <a:pt x="9757" y="75704"/>
                </a:lnTo>
                <a:lnTo>
                  <a:pt x="36322" y="36338"/>
                </a:lnTo>
                <a:lnTo>
                  <a:pt x="75639" y="9757"/>
                </a:lnTo>
                <a:lnTo>
                  <a:pt x="123648" y="0"/>
                </a:lnTo>
                <a:lnTo>
                  <a:pt x="1200673" y="0"/>
                </a:lnTo>
                <a:lnTo>
                  <a:pt x="1753740" y="0"/>
                </a:lnTo>
                <a:lnTo>
                  <a:pt x="1957502" y="0"/>
                </a:lnTo>
                <a:lnTo>
                  <a:pt x="1986611" y="0"/>
                </a:lnTo>
                <a:lnTo>
                  <a:pt x="2034682" y="9757"/>
                </a:lnTo>
                <a:lnTo>
                  <a:pt x="2074067" y="36338"/>
                </a:lnTo>
                <a:lnTo>
                  <a:pt x="2100688" y="75704"/>
                </a:lnTo>
                <a:lnTo>
                  <a:pt x="2110468" y="123820"/>
                </a:lnTo>
                <a:lnTo>
                  <a:pt x="2110468" y="588040"/>
                </a:lnTo>
                <a:close/>
              </a:path>
            </a:pathLst>
          </a:custGeom>
          <a:noFill/>
          <a:ln w="1236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39" name="object 87"/>
          <p:cNvSpPr>
            <a:spLocks/>
          </p:cNvSpPr>
          <p:nvPr/>
        </p:nvSpPr>
        <p:spPr bwMode="auto">
          <a:xfrm>
            <a:off x="3303588" y="3530600"/>
            <a:ext cx="603250" cy="169863"/>
          </a:xfrm>
          <a:custGeom>
            <a:avLst/>
            <a:gdLst>
              <a:gd name="T0" fmla="*/ 602462 w 602614"/>
              <a:gd name="T1" fmla="*/ 0 h 169545"/>
              <a:gd name="T2" fmla="*/ 0 w 602614"/>
              <a:gd name="T3" fmla="*/ 0 h 169545"/>
              <a:gd name="T4" fmla="*/ 0 w 602614"/>
              <a:gd name="T5" fmla="*/ 53604 h 169545"/>
              <a:gd name="T6" fmla="*/ 30496 w 602614"/>
              <a:gd name="T7" fmla="*/ 104539 h 169545"/>
              <a:gd name="T8" fmla="*/ 65956 w 602614"/>
              <a:gd name="T9" fmla="*/ 125996 h 169545"/>
              <a:gd name="T10" fmla="*/ 112523 w 602614"/>
              <a:gd name="T11" fmla="*/ 143870 h 169545"/>
              <a:gd name="T12" fmla="*/ 168424 w 602614"/>
              <a:gd name="T13" fmla="*/ 157481 h 169545"/>
              <a:gd name="T14" fmla="*/ 231883 w 602614"/>
              <a:gd name="T15" fmla="*/ 166148 h 169545"/>
              <a:gd name="T16" fmla="*/ 301126 w 602614"/>
              <a:gd name="T17" fmla="*/ 169188 h 169545"/>
              <a:gd name="T18" fmla="*/ 369809 w 602614"/>
              <a:gd name="T19" fmla="*/ 166148 h 169545"/>
              <a:gd name="T20" fmla="*/ 433076 w 602614"/>
              <a:gd name="T21" fmla="*/ 157481 h 169545"/>
              <a:gd name="T22" fmla="*/ 489049 w 602614"/>
              <a:gd name="T23" fmla="*/ 143870 h 169545"/>
              <a:gd name="T24" fmla="*/ 535852 w 602614"/>
              <a:gd name="T25" fmla="*/ 125996 h 169545"/>
              <a:gd name="T26" fmla="*/ 571606 w 602614"/>
              <a:gd name="T27" fmla="*/ 104539 h 169545"/>
              <a:gd name="T28" fmla="*/ 602462 w 602614"/>
              <a:gd name="T29" fmla="*/ 53604 h 169545"/>
              <a:gd name="T30" fmla="*/ 602462 w 602614"/>
              <a:gd name="T31" fmla="*/ 0 h 16954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2614"/>
              <a:gd name="T49" fmla="*/ 0 h 169545"/>
              <a:gd name="T50" fmla="*/ 602614 w 602614"/>
              <a:gd name="T51" fmla="*/ 169545 h 16954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2614" h="169545">
                <a:moveTo>
                  <a:pt x="602462" y="0"/>
                </a:moveTo>
                <a:lnTo>
                  <a:pt x="0" y="0"/>
                </a:lnTo>
                <a:lnTo>
                  <a:pt x="0" y="53604"/>
                </a:lnTo>
                <a:lnTo>
                  <a:pt x="30496" y="104539"/>
                </a:lnTo>
                <a:lnTo>
                  <a:pt x="65956" y="125996"/>
                </a:lnTo>
                <a:lnTo>
                  <a:pt x="112523" y="143870"/>
                </a:lnTo>
                <a:lnTo>
                  <a:pt x="168424" y="157481"/>
                </a:lnTo>
                <a:lnTo>
                  <a:pt x="231883" y="166148"/>
                </a:lnTo>
                <a:lnTo>
                  <a:pt x="301126" y="169188"/>
                </a:lnTo>
                <a:lnTo>
                  <a:pt x="369809" y="166148"/>
                </a:lnTo>
                <a:lnTo>
                  <a:pt x="433076" y="157481"/>
                </a:lnTo>
                <a:lnTo>
                  <a:pt x="489049" y="143870"/>
                </a:lnTo>
                <a:lnTo>
                  <a:pt x="535852" y="125996"/>
                </a:lnTo>
                <a:lnTo>
                  <a:pt x="571606" y="104539"/>
                </a:lnTo>
                <a:lnTo>
                  <a:pt x="602462" y="53604"/>
                </a:lnTo>
                <a:lnTo>
                  <a:pt x="60246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40" name="object 88"/>
          <p:cNvSpPr>
            <a:spLocks/>
          </p:cNvSpPr>
          <p:nvPr/>
        </p:nvSpPr>
        <p:spPr bwMode="auto">
          <a:xfrm>
            <a:off x="3303588" y="3530600"/>
            <a:ext cx="603250" cy="169863"/>
          </a:xfrm>
          <a:custGeom>
            <a:avLst/>
            <a:gdLst>
              <a:gd name="T0" fmla="*/ 0 w 602614"/>
              <a:gd name="T1" fmla="*/ 0 h 169545"/>
              <a:gd name="T2" fmla="*/ 0 w 602614"/>
              <a:gd name="T3" fmla="*/ 30989 h 169545"/>
              <a:gd name="T4" fmla="*/ 0 w 602614"/>
              <a:gd name="T5" fmla="*/ 46903 h 169545"/>
              <a:gd name="T6" fmla="*/ 0 w 602614"/>
              <a:gd name="T7" fmla="*/ 52766 h 169545"/>
              <a:gd name="T8" fmla="*/ 0 w 602614"/>
              <a:gd name="T9" fmla="*/ 53604 h 169545"/>
              <a:gd name="T10" fmla="*/ 7920 w 602614"/>
              <a:gd name="T11" fmla="*/ 80181 h 169545"/>
              <a:gd name="T12" fmla="*/ 65956 w 602614"/>
              <a:gd name="T13" fmla="*/ 125996 h 169545"/>
              <a:gd name="T14" fmla="*/ 112523 w 602614"/>
              <a:gd name="T15" fmla="*/ 143870 h 169545"/>
              <a:gd name="T16" fmla="*/ 168424 w 602614"/>
              <a:gd name="T17" fmla="*/ 157481 h 169545"/>
              <a:gd name="T18" fmla="*/ 231883 w 602614"/>
              <a:gd name="T19" fmla="*/ 166148 h 169545"/>
              <a:gd name="T20" fmla="*/ 301126 w 602614"/>
              <a:gd name="T21" fmla="*/ 169188 h 169545"/>
              <a:gd name="T22" fmla="*/ 369809 w 602614"/>
              <a:gd name="T23" fmla="*/ 166148 h 169545"/>
              <a:gd name="T24" fmla="*/ 433076 w 602614"/>
              <a:gd name="T25" fmla="*/ 157481 h 169545"/>
              <a:gd name="T26" fmla="*/ 489049 w 602614"/>
              <a:gd name="T27" fmla="*/ 143870 h 169545"/>
              <a:gd name="T28" fmla="*/ 535852 w 602614"/>
              <a:gd name="T29" fmla="*/ 125996 h 169545"/>
              <a:gd name="T30" fmla="*/ 571606 w 602614"/>
              <a:gd name="T31" fmla="*/ 104539 h 169545"/>
              <a:gd name="T32" fmla="*/ 602462 w 602614"/>
              <a:gd name="T33" fmla="*/ 53604 h 169545"/>
              <a:gd name="T34" fmla="*/ 602462 w 602614"/>
              <a:gd name="T35" fmla="*/ 22614 h 169545"/>
              <a:gd name="T36" fmla="*/ 602462 w 602614"/>
              <a:gd name="T37" fmla="*/ 6700 h 169545"/>
              <a:gd name="T38" fmla="*/ 602462 w 602614"/>
              <a:gd name="T39" fmla="*/ 837 h 169545"/>
              <a:gd name="T40" fmla="*/ 602462 w 602614"/>
              <a:gd name="T41" fmla="*/ 0 h 1695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02614"/>
              <a:gd name="T64" fmla="*/ 0 h 169545"/>
              <a:gd name="T65" fmla="*/ 602614 w 602614"/>
              <a:gd name="T66" fmla="*/ 169545 h 16954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02614" h="169545">
                <a:moveTo>
                  <a:pt x="0" y="0"/>
                </a:moveTo>
                <a:lnTo>
                  <a:pt x="0" y="30989"/>
                </a:lnTo>
                <a:lnTo>
                  <a:pt x="0" y="46903"/>
                </a:lnTo>
                <a:lnTo>
                  <a:pt x="0" y="52766"/>
                </a:lnTo>
                <a:lnTo>
                  <a:pt x="0" y="53604"/>
                </a:lnTo>
                <a:lnTo>
                  <a:pt x="7920" y="80181"/>
                </a:lnTo>
                <a:lnTo>
                  <a:pt x="65956" y="125996"/>
                </a:lnTo>
                <a:lnTo>
                  <a:pt x="112523" y="143870"/>
                </a:lnTo>
                <a:lnTo>
                  <a:pt x="168424" y="157481"/>
                </a:lnTo>
                <a:lnTo>
                  <a:pt x="231883" y="166148"/>
                </a:lnTo>
                <a:lnTo>
                  <a:pt x="301126" y="169188"/>
                </a:lnTo>
                <a:lnTo>
                  <a:pt x="369809" y="166148"/>
                </a:lnTo>
                <a:lnTo>
                  <a:pt x="433076" y="157481"/>
                </a:lnTo>
                <a:lnTo>
                  <a:pt x="489049" y="143870"/>
                </a:lnTo>
                <a:lnTo>
                  <a:pt x="535852" y="125996"/>
                </a:lnTo>
                <a:lnTo>
                  <a:pt x="571606" y="104539"/>
                </a:lnTo>
                <a:lnTo>
                  <a:pt x="602462" y="53604"/>
                </a:lnTo>
                <a:lnTo>
                  <a:pt x="602462" y="22614"/>
                </a:lnTo>
                <a:lnTo>
                  <a:pt x="602462" y="6700"/>
                </a:lnTo>
                <a:lnTo>
                  <a:pt x="602462" y="837"/>
                </a:lnTo>
                <a:lnTo>
                  <a:pt x="602462" y="0"/>
                </a:lnTo>
              </a:path>
            </a:pathLst>
          </a:custGeom>
          <a:noFill/>
          <a:ln w="82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41" name="object 89"/>
          <p:cNvSpPr>
            <a:spLocks/>
          </p:cNvSpPr>
          <p:nvPr/>
        </p:nvSpPr>
        <p:spPr bwMode="auto">
          <a:xfrm>
            <a:off x="3303588" y="3416300"/>
            <a:ext cx="603250" cy="231775"/>
          </a:xfrm>
          <a:custGeom>
            <a:avLst/>
            <a:gdLst>
              <a:gd name="T0" fmla="*/ 301126 w 602614"/>
              <a:gd name="T1" fmla="*/ 0 h 231775"/>
              <a:gd name="T2" fmla="*/ 231883 w 602614"/>
              <a:gd name="T3" fmla="*/ 3043 h 231775"/>
              <a:gd name="T4" fmla="*/ 168424 w 602614"/>
              <a:gd name="T5" fmla="*/ 11718 h 231775"/>
              <a:gd name="T6" fmla="*/ 112523 w 602614"/>
              <a:gd name="T7" fmla="*/ 25339 h 231775"/>
              <a:gd name="T8" fmla="*/ 65956 w 602614"/>
              <a:gd name="T9" fmla="*/ 43221 h 231775"/>
              <a:gd name="T10" fmla="*/ 30496 w 602614"/>
              <a:gd name="T11" fmla="*/ 64679 h 231775"/>
              <a:gd name="T12" fmla="*/ 0 w 602614"/>
              <a:gd name="T13" fmla="*/ 115584 h 231775"/>
              <a:gd name="T14" fmla="*/ 7920 w 602614"/>
              <a:gd name="T15" fmla="*/ 142117 h 231775"/>
              <a:gd name="T16" fmla="*/ 65956 w 602614"/>
              <a:gd name="T17" fmla="*/ 187917 h 231775"/>
              <a:gd name="T18" fmla="*/ 112523 w 602614"/>
              <a:gd name="T19" fmla="*/ 205806 h 231775"/>
              <a:gd name="T20" fmla="*/ 168424 w 602614"/>
              <a:gd name="T21" fmla="*/ 219437 h 231775"/>
              <a:gd name="T22" fmla="*/ 231883 w 602614"/>
              <a:gd name="T23" fmla="*/ 228120 h 231775"/>
              <a:gd name="T24" fmla="*/ 301126 w 602614"/>
              <a:gd name="T25" fmla="*/ 231168 h 231775"/>
              <a:gd name="T26" fmla="*/ 369809 w 602614"/>
              <a:gd name="T27" fmla="*/ 228120 h 231775"/>
              <a:gd name="T28" fmla="*/ 433076 w 602614"/>
              <a:gd name="T29" fmla="*/ 219437 h 231775"/>
              <a:gd name="T30" fmla="*/ 489049 w 602614"/>
              <a:gd name="T31" fmla="*/ 205806 h 231775"/>
              <a:gd name="T32" fmla="*/ 535852 w 602614"/>
              <a:gd name="T33" fmla="*/ 187917 h 231775"/>
              <a:gd name="T34" fmla="*/ 571606 w 602614"/>
              <a:gd name="T35" fmla="*/ 166458 h 231775"/>
              <a:gd name="T36" fmla="*/ 602462 w 602614"/>
              <a:gd name="T37" fmla="*/ 115584 h 231775"/>
              <a:gd name="T38" fmla="*/ 594435 w 602614"/>
              <a:gd name="T39" fmla="*/ 89028 h 231775"/>
              <a:gd name="T40" fmla="*/ 535852 w 602614"/>
              <a:gd name="T41" fmla="*/ 43221 h 231775"/>
              <a:gd name="T42" fmla="*/ 489049 w 602614"/>
              <a:gd name="T43" fmla="*/ 25339 h 231775"/>
              <a:gd name="T44" fmla="*/ 433076 w 602614"/>
              <a:gd name="T45" fmla="*/ 11718 h 231775"/>
              <a:gd name="T46" fmla="*/ 369809 w 602614"/>
              <a:gd name="T47" fmla="*/ 3043 h 231775"/>
              <a:gd name="T48" fmla="*/ 301126 w 602614"/>
              <a:gd name="T49" fmla="*/ 0 h 23177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02614"/>
              <a:gd name="T76" fmla="*/ 0 h 231775"/>
              <a:gd name="T77" fmla="*/ 602614 w 602614"/>
              <a:gd name="T78" fmla="*/ 231775 h 23177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02614" h="231775">
                <a:moveTo>
                  <a:pt x="301126" y="0"/>
                </a:moveTo>
                <a:lnTo>
                  <a:pt x="231883" y="3043"/>
                </a:lnTo>
                <a:lnTo>
                  <a:pt x="168424" y="11718"/>
                </a:lnTo>
                <a:lnTo>
                  <a:pt x="112523" y="25339"/>
                </a:lnTo>
                <a:lnTo>
                  <a:pt x="65956" y="43221"/>
                </a:lnTo>
                <a:lnTo>
                  <a:pt x="30496" y="64679"/>
                </a:lnTo>
                <a:lnTo>
                  <a:pt x="0" y="115584"/>
                </a:lnTo>
                <a:lnTo>
                  <a:pt x="7920" y="142117"/>
                </a:lnTo>
                <a:lnTo>
                  <a:pt x="65956" y="187917"/>
                </a:lnTo>
                <a:lnTo>
                  <a:pt x="112523" y="205806"/>
                </a:lnTo>
                <a:lnTo>
                  <a:pt x="168424" y="219437"/>
                </a:lnTo>
                <a:lnTo>
                  <a:pt x="231883" y="228120"/>
                </a:lnTo>
                <a:lnTo>
                  <a:pt x="301126" y="231168"/>
                </a:lnTo>
                <a:lnTo>
                  <a:pt x="369809" y="228120"/>
                </a:lnTo>
                <a:lnTo>
                  <a:pt x="433076" y="219437"/>
                </a:lnTo>
                <a:lnTo>
                  <a:pt x="489049" y="205806"/>
                </a:lnTo>
                <a:lnTo>
                  <a:pt x="535852" y="187917"/>
                </a:lnTo>
                <a:lnTo>
                  <a:pt x="571606" y="166458"/>
                </a:lnTo>
                <a:lnTo>
                  <a:pt x="602462" y="115584"/>
                </a:lnTo>
                <a:lnTo>
                  <a:pt x="594435" y="89028"/>
                </a:lnTo>
                <a:lnTo>
                  <a:pt x="535852" y="43221"/>
                </a:lnTo>
                <a:lnTo>
                  <a:pt x="489049" y="25339"/>
                </a:lnTo>
                <a:lnTo>
                  <a:pt x="433076" y="11718"/>
                </a:lnTo>
                <a:lnTo>
                  <a:pt x="369809" y="3043"/>
                </a:lnTo>
                <a:lnTo>
                  <a:pt x="301126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42" name="object 90"/>
          <p:cNvSpPr>
            <a:spLocks/>
          </p:cNvSpPr>
          <p:nvPr/>
        </p:nvSpPr>
        <p:spPr bwMode="auto">
          <a:xfrm>
            <a:off x="3303588" y="3416300"/>
            <a:ext cx="603250" cy="231775"/>
          </a:xfrm>
          <a:custGeom>
            <a:avLst/>
            <a:gdLst>
              <a:gd name="T0" fmla="*/ 602462 w 602614"/>
              <a:gd name="T1" fmla="*/ 115584 h 231775"/>
              <a:gd name="T2" fmla="*/ 571606 w 602614"/>
              <a:gd name="T3" fmla="*/ 166458 h 231775"/>
              <a:gd name="T4" fmla="*/ 535852 w 602614"/>
              <a:gd name="T5" fmla="*/ 187917 h 231775"/>
              <a:gd name="T6" fmla="*/ 489049 w 602614"/>
              <a:gd name="T7" fmla="*/ 205806 h 231775"/>
              <a:gd name="T8" fmla="*/ 433076 w 602614"/>
              <a:gd name="T9" fmla="*/ 219437 h 231775"/>
              <a:gd name="T10" fmla="*/ 369809 w 602614"/>
              <a:gd name="T11" fmla="*/ 228120 h 231775"/>
              <a:gd name="T12" fmla="*/ 301126 w 602614"/>
              <a:gd name="T13" fmla="*/ 231168 h 231775"/>
              <a:gd name="T14" fmla="*/ 231883 w 602614"/>
              <a:gd name="T15" fmla="*/ 228120 h 231775"/>
              <a:gd name="T16" fmla="*/ 168424 w 602614"/>
              <a:gd name="T17" fmla="*/ 219437 h 231775"/>
              <a:gd name="T18" fmla="*/ 112523 w 602614"/>
              <a:gd name="T19" fmla="*/ 205806 h 231775"/>
              <a:gd name="T20" fmla="*/ 65956 w 602614"/>
              <a:gd name="T21" fmla="*/ 187917 h 231775"/>
              <a:gd name="T22" fmla="*/ 30496 w 602614"/>
              <a:gd name="T23" fmla="*/ 166458 h 231775"/>
              <a:gd name="T24" fmla="*/ 0 w 602614"/>
              <a:gd name="T25" fmla="*/ 115584 h 231775"/>
              <a:gd name="T26" fmla="*/ 7920 w 602614"/>
              <a:gd name="T27" fmla="*/ 89028 h 231775"/>
              <a:gd name="T28" fmla="*/ 65956 w 602614"/>
              <a:gd name="T29" fmla="*/ 43221 h 231775"/>
              <a:gd name="T30" fmla="*/ 112523 w 602614"/>
              <a:gd name="T31" fmla="*/ 25339 h 231775"/>
              <a:gd name="T32" fmla="*/ 168424 w 602614"/>
              <a:gd name="T33" fmla="*/ 11718 h 231775"/>
              <a:gd name="T34" fmla="*/ 231883 w 602614"/>
              <a:gd name="T35" fmla="*/ 3043 h 231775"/>
              <a:gd name="T36" fmla="*/ 301126 w 602614"/>
              <a:gd name="T37" fmla="*/ 0 h 231775"/>
              <a:gd name="T38" fmla="*/ 369809 w 602614"/>
              <a:gd name="T39" fmla="*/ 3043 h 231775"/>
              <a:gd name="T40" fmla="*/ 433076 w 602614"/>
              <a:gd name="T41" fmla="*/ 11718 h 231775"/>
              <a:gd name="T42" fmla="*/ 489049 w 602614"/>
              <a:gd name="T43" fmla="*/ 25339 h 231775"/>
              <a:gd name="T44" fmla="*/ 535852 w 602614"/>
              <a:gd name="T45" fmla="*/ 43221 h 231775"/>
              <a:gd name="T46" fmla="*/ 571606 w 602614"/>
              <a:gd name="T47" fmla="*/ 64679 h 231775"/>
              <a:gd name="T48" fmla="*/ 602462 w 602614"/>
              <a:gd name="T49" fmla="*/ 115584 h 23177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02614"/>
              <a:gd name="T76" fmla="*/ 0 h 231775"/>
              <a:gd name="T77" fmla="*/ 602614 w 602614"/>
              <a:gd name="T78" fmla="*/ 231775 h 23177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02614" h="231775">
                <a:moveTo>
                  <a:pt x="602462" y="115584"/>
                </a:moveTo>
                <a:lnTo>
                  <a:pt x="571606" y="166458"/>
                </a:lnTo>
                <a:lnTo>
                  <a:pt x="535852" y="187917"/>
                </a:lnTo>
                <a:lnTo>
                  <a:pt x="489049" y="205806"/>
                </a:lnTo>
                <a:lnTo>
                  <a:pt x="433076" y="219437"/>
                </a:lnTo>
                <a:lnTo>
                  <a:pt x="369809" y="228120"/>
                </a:lnTo>
                <a:lnTo>
                  <a:pt x="301126" y="231168"/>
                </a:lnTo>
                <a:lnTo>
                  <a:pt x="231883" y="228120"/>
                </a:lnTo>
                <a:lnTo>
                  <a:pt x="168424" y="219437"/>
                </a:lnTo>
                <a:lnTo>
                  <a:pt x="112523" y="205806"/>
                </a:lnTo>
                <a:lnTo>
                  <a:pt x="65956" y="187917"/>
                </a:lnTo>
                <a:lnTo>
                  <a:pt x="30496" y="166458"/>
                </a:lnTo>
                <a:lnTo>
                  <a:pt x="0" y="115584"/>
                </a:lnTo>
                <a:lnTo>
                  <a:pt x="7920" y="89028"/>
                </a:lnTo>
                <a:lnTo>
                  <a:pt x="65956" y="43221"/>
                </a:lnTo>
                <a:lnTo>
                  <a:pt x="112523" y="25339"/>
                </a:lnTo>
                <a:lnTo>
                  <a:pt x="168424" y="11718"/>
                </a:lnTo>
                <a:lnTo>
                  <a:pt x="231883" y="3043"/>
                </a:lnTo>
                <a:lnTo>
                  <a:pt x="301126" y="0"/>
                </a:lnTo>
                <a:lnTo>
                  <a:pt x="369809" y="3043"/>
                </a:lnTo>
                <a:lnTo>
                  <a:pt x="433076" y="11718"/>
                </a:lnTo>
                <a:lnTo>
                  <a:pt x="489049" y="25339"/>
                </a:lnTo>
                <a:lnTo>
                  <a:pt x="535852" y="43221"/>
                </a:lnTo>
                <a:lnTo>
                  <a:pt x="571606" y="64679"/>
                </a:lnTo>
                <a:lnTo>
                  <a:pt x="602462" y="115584"/>
                </a:lnTo>
                <a:close/>
              </a:path>
            </a:pathLst>
          </a:custGeom>
          <a:noFill/>
          <a:ln w="82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43" name="object 91"/>
          <p:cNvSpPr>
            <a:spLocks/>
          </p:cNvSpPr>
          <p:nvPr/>
        </p:nvSpPr>
        <p:spPr bwMode="auto">
          <a:xfrm>
            <a:off x="3454400" y="3479800"/>
            <a:ext cx="300038" cy="103188"/>
          </a:xfrm>
          <a:custGeom>
            <a:avLst/>
            <a:gdLst>
              <a:gd name="T0" fmla="*/ 299101 w 299720"/>
              <a:gd name="T1" fmla="*/ 103229 h 103504"/>
              <a:gd name="T2" fmla="*/ 0 w 299720"/>
              <a:gd name="T3" fmla="*/ 0 h 103504"/>
              <a:gd name="T4" fmla="*/ 0 60000 65536"/>
              <a:gd name="T5" fmla="*/ 0 60000 65536"/>
              <a:gd name="T6" fmla="*/ 0 w 299720"/>
              <a:gd name="T7" fmla="*/ 0 h 103504"/>
              <a:gd name="T8" fmla="*/ 299720 w 299720"/>
              <a:gd name="T9" fmla="*/ 103504 h 1035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9720" h="103504">
                <a:moveTo>
                  <a:pt x="299101" y="103229"/>
                </a:moveTo>
                <a:lnTo>
                  <a:pt x="0" y="0"/>
                </a:lnTo>
              </a:path>
            </a:pathLst>
          </a:custGeom>
          <a:noFill/>
          <a:ln w="1648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44" name="object 92"/>
          <p:cNvSpPr>
            <a:spLocks/>
          </p:cNvSpPr>
          <p:nvPr/>
        </p:nvSpPr>
        <p:spPr bwMode="auto">
          <a:xfrm>
            <a:off x="3454400" y="3479800"/>
            <a:ext cx="300038" cy="103188"/>
          </a:xfrm>
          <a:custGeom>
            <a:avLst/>
            <a:gdLst>
              <a:gd name="T0" fmla="*/ 299101 w 299720"/>
              <a:gd name="T1" fmla="*/ 0 h 103504"/>
              <a:gd name="T2" fmla="*/ 0 w 299720"/>
              <a:gd name="T3" fmla="*/ 103229 h 103504"/>
              <a:gd name="T4" fmla="*/ 0 60000 65536"/>
              <a:gd name="T5" fmla="*/ 0 60000 65536"/>
              <a:gd name="T6" fmla="*/ 0 w 299720"/>
              <a:gd name="T7" fmla="*/ 0 h 103504"/>
              <a:gd name="T8" fmla="*/ 299720 w 299720"/>
              <a:gd name="T9" fmla="*/ 103504 h 1035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9720" h="103504">
                <a:moveTo>
                  <a:pt x="299101" y="0"/>
                </a:moveTo>
                <a:lnTo>
                  <a:pt x="0" y="103229"/>
                </a:lnTo>
              </a:path>
            </a:pathLst>
          </a:custGeom>
          <a:noFill/>
          <a:ln w="1648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45" name="object 93"/>
          <p:cNvSpPr>
            <a:spLocks/>
          </p:cNvSpPr>
          <p:nvPr/>
        </p:nvSpPr>
        <p:spPr bwMode="auto">
          <a:xfrm>
            <a:off x="3303588" y="4994275"/>
            <a:ext cx="603250" cy="171450"/>
          </a:xfrm>
          <a:custGeom>
            <a:avLst/>
            <a:gdLst>
              <a:gd name="T0" fmla="*/ 602462 w 602614"/>
              <a:gd name="T1" fmla="*/ 0 h 171450"/>
              <a:gd name="T2" fmla="*/ 0 w 602614"/>
              <a:gd name="T3" fmla="*/ 0 h 171450"/>
              <a:gd name="T4" fmla="*/ 0 w 602614"/>
              <a:gd name="T5" fmla="*/ 55837 h 171450"/>
              <a:gd name="T6" fmla="*/ 30496 w 602614"/>
              <a:gd name="T7" fmla="*/ 105796 h 171450"/>
              <a:gd name="T8" fmla="*/ 65956 w 602614"/>
              <a:gd name="T9" fmla="*/ 127292 h 171450"/>
              <a:gd name="T10" fmla="*/ 112523 w 602614"/>
              <a:gd name="T11" fmla="*/ 145401 h 171450"/>
              <a:gd name="T12" fmla="*/ 168424 w 602614"/>
              <a:gd name="T13" fmla="*/ 159324 h 171450"/>
              <a:gd name="T14" fmla="*/ 231883 w 602614"/>
              <a:gd name="T15" fmla="*/ 168264 h 171450"/>
              <a:gd name="T16" fmla="*/ 301126 w 602614"/>
              <a:gd name="T17" fmla="*/ 171421 h 171450"/>
              <a:gd name="T18" fmla="*/ 369809 w 602614"/>
              <a:gd name="T19" fmla="*/ 168264 h 171450"/>
              <a:gd name="T20" fmla="*/ 433076 w 602614"/>
              <a:gd name="T21" fmla="*/ 159324 h 171450"/>
              <a:gd name="T22" fmla="*/ 489049 w 602614"/>
              <a:gd name="T23" fmla="*/ 145401 h 171450"/>
              <a:gd name="T24" fmla="*/ 535852 w 602614"/>
              <a:gd name="T25" fmla="*/ 127292 h 171450"/>
              <a:gd name="T26" fmla="*/ 571606 w 602614"/>
              <a:gd name="T27" fmla="*/ 105796 h 171450"/>
              <a:gd name="T28" fmla="*/ 602462 w 602614"/>
              <a:gd name="T29" fmla="*/ 55837 h 171450"/>
              <a:gd name="T30" fmla="*/ 602462 w 602614"/>
              <a:gd name="T31" fmla="*/ 0 h 17145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2614"/>
              <a:gd name="T49" fmla="*/ 0 h 171450"/>
              <a:gd name="T50" fmla="*/ 602614 w 602614"/>
              <a:gd name="T51" fmla="*/ 171450 h 17145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2614" h="171450">
                <a:moveTo>
                  <a:pt x="602462" y="0"/>
                </a:moveTo>
                <a:lnTo>
                  <a:pt x="0" y="0"/>
                </a:lnTo>
                <a:lnTo>
                  <a:pt x="0" y="55837"/>
                </a:lnTo>
                <a:lnTo>
                  <a:pt x="30496" y="105796"/>
                </a:lnTo>
                <a:lnTo>
                  <a:pt x="65956" y="127292"/>
                </a:lnTo>
                <a:lnTo>
                  <a:pt x="112523" y="145401"/>
                </a:lnTo>
                <a:lnTo>
                  <a:pt x="168424" y="159324"/>
                </a:lnTo>
                <a:lnTo>
                  <a:pt x="231883" y="168264"/>
                </a:lnTo>
                <a:lnTo>
                  <a:pt x="301126" y="171421"/>
                </a:lnTo>
                <a:lnTo>
                  <a:pt x="369809" y="168264"/>
                </a:lnTo>
                <a:lnTo>
                  <a:pt x="433076" y="159324"/>
                </a:lnTo>
                <a:lnTo>
                  <a:pt x="489049" y="145401"/>
                </a:lnTo>
                <a:lnTo>
                  <a:pt x="535852" y="127292"/>
                </a:lnTo>
                <a:lnTo>
                  <a:pt x="571606" y="105796"/>
                </a:lnTo>
                <a:lnTo>
                  <a:pt x="602462" y="55837"/>
                </a:lnTo>
                <a:lnTo>
                  <a:pt x="60246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46" name="object 94"/>
          <p:cNvSpPr>
            <a:spLocks/>
          </p:cNvSpPr>
          <p:nvPr/>
        </p:nvSpPr>
        <p:spPr bwMode="auto">
          <a:xfrm>
            <a:off x="3303588" y="4994275"/>
            <a:ext cx="603250" cy="171450"/>
          </a:xfrm>
          <a:custGeom>
            <a:avLst/>
            <a:gdLst>
              <a:gd name="T0" fmla="*/ 0 w 602614"/>
              <a:gd name="T1" fmla="*/ 0 h 171450"/>
              <a:gd name="T2" fmla="*/ 0 w 602614"/>
              <a:gd name="T3" fmla="*/ 32281 h 171450"/>
              <a:gd name="T4" fmla="*/ 0 w 602614"/>
              <a:gd name="T5" fmla="*/ 48857 h 171450"/>
              <a:gd name="T6" fmla="*/ 0 w 602614"/>
              <a:gd name="T7" fmla="*/ 54965 h 171450"/>
              <a:gd name="T8" fmla="*/ 0 w 602614"/>
              <a:gd name="T9" fmla="*/ 55837 h 171450"/>
              <a:gd name="T10" fmla="*/ 7920 w 602614"/>
              <a:gd name="T11" fmla="*/ 81711 h 171450"/>
              <a:gd name="T12" fmla="*/ 65956 w 602614"/>
              <a:gd name="T13" fmla="*/ 127292 h 171450"/>
              <a:gd name="T14" fmla="*/ 112523 w 602614"/>
              <a:gd name="T15" fmla="*/ 145401 h 171450"/>
              <a:gd name="T16" fmla="*/ 168424 w 602614"/>
              <a:gd name="T17" fmla="*/ 159324 h 171450"/>
              <a:gd name="T18" fmla="*/ 231883 w 602614"/>
              <a:gd name="T19" fmla="*/ 168264 h 171450"/>
              <a:gd name="T20" fmla="*/ 301126 w 602614"/>
              <a:gd name="T21" fmla="*/ 171421 h 171450"/>
              <a:gd name="T22" fmla="*/ 369809 w 602614"/>
              <a:gd name="T23" fmla="*/ 168264 h 171450"/>
              <a:gd name="T24" fmla="*/ 433076 w 602614"/>
              <a:gd name="T25" fmla="*/ 159324 h 171450"/>
              <a:gd name="T26" fmla="*/ 489049 w 602614"/>
              <a:gd name="T27" fmla="*/ 145401 h 171450"/>
              <a:gd name="T28" fmla="*/ 535852 w 602614"/>
              <a:gd name="T29" fmla="*/ 127292 h 171450"/>
              <a:gd name="T30" fmla="*/ 571606 w 602614"/>
              <a:gd name="T31" fmla="*/ 105796 h 171450"/>
              <a:gd name="T32" fmla="*/ 602462 w 602614"/>
              <a:gd name="T33" fmla="*/ 55837 h 171450"/>
              <a:gd name="T34" fmla="*/ 602462 w 602614"/>
              <a:gd name="T35" fmla="*/ 23556 h 171450"/>
              <a:gd name="T36" fmla="*/ 602462 w 602614"/>
              <a:gd name="T37" fmla="*/ 6979 h 171450"/>
              <a:gd name="T38" fmla="*/ 602462 w 602614"/>
              <a:gd name="T39" fmla="*/ 872 h 171450"/>
              <a:gd name="T40" fmla="*/ 602462 w 602614"/>
              <a:gd name="T41" fmla="*/ 0 h 1714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02614"/>
              <a:gd name="T64" fmla="*/ 0 h 171450"/>
              <a:gd name="T65" fmla="*/ 602614 w 602614"/>
              <a:gd name="T66" fmla="*/ 171450 h 17145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02614" h="171450">
                <a:moveTo>
                  <a:pt x="0" y="0"/>
                </a:moveTo>
                <a:lnTo>
                  <a:pt x="0" y="32281"/>
                </a:lnTo>
                <a:lnTo>
                  <a:pt x="0" y="48857"/>
                </a:lnTo>
                <a:lnTo>
                  <a:pt x="0" y="54965"/>
                </a:lnTo>
                <a:lnTo>
                  <a:pt x="0" y="55837"/>
                </a:lnTo>
                <a:lnTo>
                  <a:pt x="7920" y="81711"/>
                </a:lnTo>
                <a:lnTo>
                  <a:pt x="65956" y="127292"/>
                </a:lnTo>
                <a:lnTo>
                  <a:pt x="112523" y="145401"/>
                </a:lnTo>
                <a:lnTo>
                  <a:pt x="168424" y="159324"/>
                </a:lnTo>
                <a:lnTo>
                  <a:pt x="231883" y="168264"/>
                </a:lnTo>
                <a:lnTo>
                  <a:pt x="301126" y="171421"/>
                </a:lnTo>
                <a:lnTo>
                  <a:pt x="369809" y="168264"/>
                </a:lnTo>
                <a:lnTo>
                  <a:pt x="433076" y="159324"/>
                </a:lnTo>
                <a:lnTo>
                  <a:pt x="489049" y="145401"/>
                </a:lnTo>
                <a:lnTo>
                  <a:pt x="535852" y="127292"/>
                </a:lnTo>
                <a:lnTo>
                  <a:pt x="571606" y="105796"/>
                </a:lnTo>
                <a:lnTo>
                  <a:pt x="602462" y="55837"/>
                </a:lnTo>
                <a:lnTo>
                  <a:pt x="602462" y="23556"/>
                </a:lnTo>
                <a:lnTo>
                  <a:pt x="602462" y="6979"/>
                </a:lnTo>
                <a:lnTo>
                  <a:pt x="602462" y="872"/>
                </a:lnTo>
                <a:lnTo>
                  <a:pt x="602462" y="0"/>
                </a:lnTo>
              </a:path>
            </a:pathLst>
          </a:custGeom>
          <a:noFill/>
          <a:ln w="82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47" name="object 95"/>
          <p:cNvSpPr>
            <a:spLocks/>
          </p:cNvSpPr>
          <p:nvPr/>
        </p:nvSpPr>
        <p:spPr bwMode="auto">
          <a:xfrm>
            <a:off x="3303588" y="4878388"/>
            <a:ext cx="603250" cy="231775"/>
          </a:xfrm>
          <a:custGeom>
            <a:avLst/>
            <a:gdLst>
              <a:gd name="T0" fmla="*/ 301126 w 602614"/>
              <a:gd name="T1" fmla="*/ 0 h 231139"/>
              <a:gd name="T2" fmla="*/ 231883 w 602614"/>
              <a:gd name="T3" fmla="*/ 3039 h 231139"/>
              <a:gd name="T4" fmla="*/ 168424 w 602614"/>
              <a:gd name="T5" fmla="*/ 11701 h 231139"/>
              <a:gd name="T6" fmla="*/ 112523 w 602614"/>
              <a:gd name="T7" fmla="*/ 25300 h 231139"/>
              <a:gd name="T8" fmla="*/ 65956 w 602614"/>
              <a:gd name="T9" fmla="*/ 43152 h 231139"/>
              <a:gd name="T10" fmla="*/ 30496 w 602614"/>
              <a:gd name="T11" fmla="*/ 64572 h 231139"/>
              <a:gd name="T12" fmla="*/ 0 w 602614"/>
              <a:gd name="T13" fmla="*/ 115374 h 231139"/>
              <a:gd name="T14" fmla="*/ 7920 w 602614"/>
              <a:gd name="T15" fmla="*/ 141952 h 231139"/>
              <a:gd name="T16" fmla="*/ 65956 w 602614"/>
              <a:gd name="T17" fmla="*/ 187766 h 231139"/>
              <a:gd name="T18" fmla="*/ 112523 w 602614"/>
              <a:gd name="T19" fmla="*/ 205641 h 231139"/>
              <a:gd name="T20" fmla="*/ 168424 w 602614"/>
              <a:gd name="T21" fmla="*/ 219252 h 231139"/>
              <a:gd name="T22" fmla="*/ 231883 w 602614"/>
              <a:gd name="T23" fmla="*/ 227918 h 231139"/>
              <a:gd name="T24" fmla="*/ 301126 w 602614"/>
              <a:gd name="T25" fmla="*/ 230958 h 231139"/>
              <a:gd name="T26" fmla="*/ 369809 w 602614"/>
              <a:gd name="T27" fmla="*/ 227918 h 231139"/>
              <a:gd name="T28" fmla="*/ 433076 w 602614"/>
              <a:gd name="T29" fmla="*/ 219252 h 231139"/>
              <a:gd name="T30" fmla="*/ 489049 w 602614"/>
              <a:gd name="T31" fmla="*/ 205641 h 231139"/>
              <a:gd name="T32" fmla="*/ 535852 w 602614"/>
              <a:gd name="T33" fmla="*/ 187766 h 231139"/>
              <a:gd name="T34" fmla="*/ 571606 w 602614"/>
              <a:gd name="T35" fmla="*/ 166309 h 231139"/>
              <a:gd name="T36" fmla="*/ 602462 w 602614"/>
              <a:gd name="T37" fmla="*/ 115374 h 231139"/>
              <a:gd name="T38" fmla="*/ 594435 w 602614"/>
              <a:gd name="T39" fmla="*/ 88874 h 231139"/>
              <a:gd name="T40" fmla="*/ 535852 w 602614"/>
              <a:gd name="T41" fmla="*/ 43152 h 231139"/>
              <a:gd name="T42" fmla="*/ 489049 w 602614"/>
              <a:gd name="T43" fmla="*/ 25300 h 231139"/>
              <a:gd name="T44" fmla="*/ 433076 w 602614"/>
              <a:gd name="T45" fmla="*/ 11701 h 231139"/>
              <a:gd name="T46" fmla="*/ 369809 w 602614"/>
              <a:gd name="T47" fmla="*/ 3039 h 231139"/>
              <a:gd name="T48" fmla="*/ 301126 w 602614"/>
              <a:gd name="T49" fmla="*/ 0 h 23113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02614"/>
              <a:gd name="T76" fmla="*/ 0 h 231139"/>
              <a:gd name="T77" fmla="*/ 602614 w 602614"/>
              <a:gd name="T78" fmla="*/ 231139 h 231139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02614" h="231139">
                <a:moveTo>
                  <a:pt x="301126" y="0"/>
                </a:moveTo>
                <a:lnTo>
                  <a:pt x="231883" y="3039"/>
                </a:lnTo>
                <a:lnTo>
                  <a:pt x="168424" y="11701"/>
                </a:lnTo>
                <a:lnTo>
                  <a:pt x="112523" y="25300"/>
                </a:lnTo>
                <a:lnTo>
                  <a:pt x="65956" y="43152"/>
                </a:lnTo>
                <a:lnTo>
                  <a:pt x="30496" y="64572"/>
                </a:lnTo>
                <a:lnTo>
                  <a:pt x="0" y="115374"/>
                </a:lnTo>
                <a:lnTo>
                  <a:pt x="7920" y="141952"/>
                </a:lnTo>
                <a:lnTo>
                  <a:pt x="65956" y="187766"/>
                </a:lnTo>
                <a:lnTo>
                  <a:pt x="112523" y="205641"/>
                </a:lnTo>
                <a:lnTo>
                  <a:pt x="168424" y="219252"/>
                </a:lnTo>
                <a:lnTo>
                  <a:pt x="231883" y="227918"/>
                </a:lnTo>
                <a:lnTo>
                  <a:pt x="301126" y="230958"/>
                </a:lnTo>
                <a:lnTo>
                  <a:pt x="369809" y="227918"/>
                </a:lnTo>
                <a:lnTo>
                  <a:pt x="433076" y="219252"/>
                </a:lnTo>
                <a:lnTo>
                  <a:pt x="489049" y="205641"/>
                </a:lnTo>
                <a:lnTo>
                  <a:pt x="535852" y="187766"/>
                </a:lnTo>
                <a:lnTo>
                  <a:pt x="571606" y="166309"/>
                </a:lnTo>
                <a:lnTo>
                  <a:pt x="602462" y="115374"/>
                </a:lnTo>
                <a:lnTo>
                  <a:pt x="594435" y="88874"/>
                </a:lnTo>
                <a:lnTo>
                  <a:pt x="535852" y="43152"/>
                </a:lnTo>
                <a:lnTo>
                  <a:pt x="489049" y="25300"/>
                </a:lnTo>
                <a:lnTo>
                  <a:pt x="433076" y="11701"/>
                </a:lnTo>
                <a:lnTo>
                  <a:pt x="369809" y="3039"/>
                </a:lnTo>
                <a:lnTo>
                  <a:pt x="301126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48" name="object 96"/>
          <p:cNvSpPr>
            <a:spLocks/>
          </p:cNvSpPr>
          <p:nvPr/>
        </p:nvSpPr>
        <p:spPr bwMode="auto">
          <a:xfrm>
            <a:off x="3303588" y="4878388"/>
            <a:ext cx="603250" cy="231775"/>
          </a:xfrm>
          <a:custGeom>
            <a:avLst/>
            <a:gdLst>
              <a:gd name="T0" fmla="*/ 602462 w 602614"/>
              <a:gd name="T1" fmla="*/ 115374 h 231139"/>
              <a:gd name="T2" fmla="*/ 571606 w 602614"/>
              <a:gd name="T3" fmla="*/ 166309 h 231139"/>
              <a:gd name="T4" fmla="*/ 535852 w 602614"/>
              <a:gd name="T5" fmla="*/ 187766 h 231139"/>
              <a:gd name="T6" fmla="*/ 489049 w 602614"/>
              <a:gd name="T7" fmla="*/ 205641 h 231139"/>
              <a:gd name="T8" fmla="*/ 433076 w 602614"/>
              <a:gd name="T9" fmla="*/ 219252 h 231139"/>
              <a:gd name="T10" fmla="*/ 369809 w 602614"/>
              <a:gd name="T11" fmla="*/ 227918 h 231139"/>
              <a:gd name="T12" fmla="*/ 301126 w 602614"/>
              <a:gd name="T13" fmla="*/ 230958 h 231139"/>
              <a:gd name="T14" fmla="*/ 231883 w 602614"/>
              <a:gd name="T15" fmla="*/ 227918 h 231139"/>
              <a:gd name="T16" fmla="*/ 168424 w 602614"/>
              <a:gd name="T17" fmla="*/ 219252 h 231139"/>
              <a:gd name="T18" fmla="*/ 112523 w 602614"/>
              <a:gd name="T19" fmla="*/ 205641 h 231139"/>
              <a:gd name="T20" fmla="*/ 65956 w 602614"/>
              <a:gd name="T21" fmla="*/ 187766 h 231139"/>
              <a:gd name="T22" fmla="*/ 30496 w 602614"/>
              <a:gd name="T23" fmla="*/ 166309 h 231139"/>
              <a:gd name="T24" fmla="*/ 0 w 602614"/>
              <a:gd name="T25" fmla="*/ 115374 h 231139"/>
              <a:gd name="T26" fmla="*/ 7920 w 602614"/>
              <a:gd name="T27" fmla="*/ 88874 h 231139"/>
              <a:gd name="T28" fmla="*/ 65956 w 602614"/>
              <a:gd name="T29" fmla="*/ 43152 h 231139"/>
              <a:gd name="T30" fmla="*/ 112523 w 602614"/>
              <a:gd name="T31" fmla="*/ 25300 h 231139"/>
              <a:gd name="T32" fmla="*/ 168424 w 602614"/>
              <a:gd name="T33" fmla="*/ 11701 h 231139"/>
              <a:gd name="T34" fmla="*/ 231883 w 602614"/>
              <a:gd name="T35" fmla="*/ 3039 h 231139"/>
              <a:gd name="T36" fmla="*/ 301126 w 602614"/>
              <a:gd name="T37" fmla="*/ 0 h 231139"/>
              <a:gd name="T38" fmla="*/ 369809 w 602614"/>
              <a:gd name="T39" fmla="*/ 3039 h 231139"/>
              <a:gd name="T40" fmla="*/ 433076 w 602614"/>
              <a:gd name="T41" fmla="*/ 11701 h 231139"/>
              <a:gd name="T42" fmla="*/ 489049 w 602614"/>
              <a:gd name="T43" fmla="*/ 25300 h 231139"/>
              <a:gd name="T44" fmla="*/ 535852 w 602614"/>
              <a:gd name="T45" fmla="*/ 43152 h 231139"/>
              <a:gd name="T46" fmla="*/ 571606 w 602614"/>
              <a:gd name="T47" fmla="*/ 64572 h 231139"/>
              <a:gd name="T48" fmla="*/ 602462 w 602614"/>
              <a:gd name="T49" fmla="*/ 115374 h 23113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02614"/>
              <a:gd name="T76" fmla="*/ 0 h 231139"/>
              <a:gd name="T77" fmla="*/ 602614 w 602614"/>
              <a:gd name="T78" fmla="*/ 231139 h 231139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02614" h="231139">
                <a:moveTo>
                  <a:pt x="602462" y="115374"/>
                </a:moveTo>
                <a:lnTo>
                  <a:pt x="571606" y="166309"/>
                </a:lnTo>
                <a:lnTo>
                  <a:pt x="535852" y="187766"/>
                </a:lnTo>
                <a:lnTo>
                  <a:pt x="489049" y="205641"/>
                </a:lnTo>
                <a:lnTo>
                  <a:pt x="433076" y="219252"/>
                </a:lnTo>
                <a:lnTo>
                  <a:pt x="369809" y="227918"/>
                </a:lnTo>
                <a:lnTo>
                  <a:pt x="301126" y="230958"/>
                </a:lnTo>
                <a:lnTo>
                  <a:pt x="231883" y="227918"/>
                </a:lnTo>
                <a:lnTo>
                  <a:pt x="168424" y="219252"/>
                </a:lnTo>
                <a:lnTo>
                  <a:pt x="112523" y="205641"/>
                </a:lnTo>
                <a:lnTo>
                  <a:pt x="65956" y="187766"/>
                </a:lnTo>
                <a:lnTo>
                  <a:pt x="30496" y="166309"/>
                </a:lnTo>
                <a:lnTo>
                  <a:pt x="0" y="115374"/>
                </a:lnTo>
                <a:lnTo>
                  <a:pt x="7920" y="88874"/>
                </a:lnTo>
                <a:lnTo>
                  <a:pt x="65956" y="43152"/>
                </a:lnTo>
                <a:lnTo>
                  <a:pt x="112523" y="25300"/>
                </a:lnTo>
                <a:lnTo>
                  <a:pt x="168424" y="11701"/>
                </a:lnTo>
                <a:lnTo>
                  <a:pt x="231883" y="3039"/>
                </a:lnTo>
                <a:lnTo>
                  <a:pt x="301126" y="0"/>
                </a:lnTo>
                <a:lnTo>
                  <a:pt x="369809" y="3039"/>
                </a:lnTo>
                <a:lnTo>
                  <a:pt x="433076" y="11701"/>
                </a:lnTo>
                <a:lnTo>
                  <a:pt x="489049" y="25300"/>
                </a:lnTo>
                <a:lnTo>
                  <a:pt x="535852" y="43152"/>
                </a:lnTo>
                <a:lnTo>
                  <a:pt x="571606" y="64572"/>
                </a:lnTo>
                <a:lnTo>
                  <a:pt x="602462" y="115374"/>
                </a:lnTo>
                <a:close/>
              </a:path>
            </a:pathLst>
          </a:custGeom>
          <a:noFill/>
          <a:ln w="82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49" name="object 97"/>
          <p:cNvSpPr>
            <a:spLocks/>
          </p:cNvSpPr>
          <p:nvPr/>
        </p:nvSpPr>
        <p:spPr bwMode="auto">
          <a:xfrm>
            <a:off x="3454400" y="4945063"/>
            <a:ext cx="300038" cy="101600"/>
          </a:xfrm>
          <a:custGeom>
            <a:avLst/>
            <a:gdLst>
              <a:gd name="T0" fmla="*/ 299101 w 299720"/>
              <a:gd name="T1" fmla="*/ 101205 h 101600"/>
              <a:gd name="T2" fmla="*/ 0 w 299720"/>
              <a:gd name="T3" fmla="*/ 0 h 101600"/>
              <a:gd name="T4" fmla="*/ 0 60000 65536"/>
              <a:gd name="T5" fmla="*/ 0 60000 65536"/>
              <a:gd name="T6" fmla="*/ 0 w 299720"/>
              <a:gd name="T7" fmla="*/ 0 h 101600"/>
              <a:gd name="T8" fmla="*/ 299720 w 299720"/>
              <a:gd name="T9" fmla="*/ 101600 h 10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9720" h="101600">
                <a:moveTo>
                  <a:pt x="299101" y="101205"/>
                </a:moveTo>
                <a:lnTo>
                  <a:pt x="0" y="0"/>
                </a:lnTo>
              </a:path>
            </a:pathLst>
          </a:custGeom>
          <a:noFill/>
          <a:ln w="1648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50" name="object 98"/>
          <p:cNvSpPr>
            <a:spLocks/>
          </p:cNvSpPr>
          <p:nvPr/>
        </p:nvSpPr>
        <p:spPr bwMode="auto">
          <a:xfrm>
            <a:off x="3454400" y="4945063"/>
            <a:ext cx="300038" cy="101600"/>
          </a:xfrm>
          <a:custGeom>
            <a:avLst/>
            <a:gdLst>
              <a:gd name="T0" fmla="*/ 299101 w 299720"/>
              <a:gd name="T1" fmla="*/ 0 h 101600"/>
              <a:gd name="T2" fmla="*/ 0 w 299720"/>
              <a:gd name="T3" fmla="*/ 101205 h 101600"/>
              <a:gd name="T4" fmla="*/ 0 60000 65536"/>
              <a:gd name="T5" fmla="*/ 0 60000 65536"/>
              <a:gd name="T6" fmla="*/ 0 w 299720"/>
              <a:gd name="T7" fmla="*/ 0 h 101600"/>
              <a:gd name="T8" fmla="*/ 299720 w 299720"/>
              <a:gd name="T9" fmla="*/ 101600 h 10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9720" h="101600">
                <a:moveTo>
                  <a:pt x="299101" y="0"/>
                </a:moveTo>
                <a:lnTo>
                  <a:pt x="0" y="101205"/>
                </a:lnTo>
              </a:path>
            </a:pathLst>
          </a:custGeom>
          <a:noFill/>
          <a:ln w="1648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51" name="object 99"/>
          <p:cNvSpPr>
            <a:spLocks/>
          </p:cNvSpPr>
          <p:nvPr/>
        </p:nvSpPr>
        <p:spPr bwMode="auto">
          <a:xfrm>
            <a:off x="5865813" y="3530600"/>
            <a:ext cx="603250" cy="169863"/>
          </a:xfrm>
          <a:custGeom>
            <a:avLst/>
            <a:gdLst>
              <a:gd name="T0" fmla="*/ 602532 w 602614"/>
              <a:gd name="T1" fmla="*/ 0 h 169545"/>
              <a:gd name="T2" fmla="*/ 0 w 602614"/>
              <a:gd name="T3" fmla="*/ 0 h 169545"/>
              <a:gd name="T4" fmla="*/ 0 w 602614"/>
              <a:gd name="T5" fmla="*/ 53604 h 169545"/>
              <a:gd name="T6" fmla="*/ 30498 w 602614"/>
              <a:gd name="T7" fmla="*/ 104539 h 169545"/>
              <a:gd name="T8" fmla="*/ 65961 w 602614"/>
              <a:gd name="T9" fmla="*/ 125996 h 169545"/>
              <a:gd name="T10" fmla="*/ 112536 w 602614"/>
              <a:gd name="T11" fmla="*/ 143870 h 169545"/>
              <a:gd name="T12" fmla="*/ 168449 w 602614"/>
              <a:gd name="T13" fmla="*/ 157481 h 169545"/>
              <a:gd name="T14" fmla="*/ 231927 w 602614"/>
              <a:gd name="T15" fmla="*/ 166148 h 169545"/>
              <a:gd name="T16" fmla="*/ 301196 w 602614"/>
              <a:gd name="T17" fmla="*/ 169188 h 169545"/>
              <a:gd name="T18" fmla="*/ 370517 w 602614"/>
              <a:gd name="T19" fmla="*/ 166148 h 169545"/>
              <a:gd name="T20" fmla="*/ 434031 w 602614"/>
              <a:gd name="T21" fmla="*/ 157481 h 169545"/>
              <a:gd name="T22" fmla="*/ 489969 w 602614"/>
              <a:gd name="T23" fmla="*/ 143870 h 169545"/>
              <a:gd name="T24" fmla="*/ 536559 w 602614"/>
              <a:gd name="T25" fmla="*/ 125996 h 169545"/>
              <a:gd name="T26" fmla="*/ 572030 w 602614"/>
              <a:gd name="T27" fmla="*/ 104539 h 169545"/>
              <a:gd name="T28" fmla="*/ 602532 w 602614"/>
              <a:gd name="T29" fmla="*/ 53604 h 169545"/>
              <a:gd name="T30" fmla="*/ 602532 w 602614"/>
              <a:gd name="T31" fmla="*/ 0 h 16954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2614"/>
              <a:gd name="T49" fmla="*/ 0 h 169545"/>
              <a:gd name="T50" fmla="*/ 602614 w 602614"/>
              <a:gd name="T51" fmla="*/ 169545 h 16954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2614" h="169545">
                <a:moveTo>
                  <a:pt x="602532" y="0"/>
                </a:moveTo>
                <a:lnTo>
                  <a:pt x="0" y="0"/>
                </a:lnTo>
                <a:lnTo>
                  <a:pt x="0" y="53604"/>
                </a:lnTo>
                <a:lnTo>
                  <a:pt x="30498" y="104539"/>
                </a:lnTo>
                <a:lnTo>
                  <a:pt x="65961" y="125996"/>
                </a:lnTo>
                <a:lnTo>
                  <a:pt x="112536" y="143870"/>
                </a:lnTo>
                <a:lnTo>
                  <a:pt x="168449" y="157481"/>
                </a:lnTo>
                <a:lnTo>
                  <a:pt x="231927" y="166148"/>
                </a:lnTo>
                <a:lnTo>
                  <a:pt x="301196" y="169188"/>
                </a:lnTo>
                <a:lnTo>
                  <a:pt x="370517" y="166148"/>
                </a:lnTo>
                <a:lnTo>
                  <a:pt x="434031" y="157481"/>
                </a:lnTo>
                <a:lnTo>
                  <a:pt x="489969" y="143870"/>
                </a:lnTo>
                <a:lnTo>
                  <a:pt x="536559" y="125996"/>
                </a:lnTo>
                <a:lnTo>
                  <a:pt x="572030" y="104539"/>
                </a:lnTo>
                <a:lnTo>
                  <a:pt x="602532" y="53604"/>
                </a:lnTo>
                <a:lnTo>
                  <a:pt x="60253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52" name="object 100"/>
          <p:cNvSpPr>
            <a:spLocks/>
          </p:cNvSpPr>
          <p:nvPr/>
        </p:nvSpPr>
        <p:spPr bwMode="auto">
          <a:xfrm>
            <a:off x="5865813" y="3530600"/>
            <a:ext cx="603250" cy="169863"/>
          </a:xfrm>
          <a:custGeom>
            <a:avLst/>
            <a:gdLst>
              <a:gd name="T0" fmla="*/ 0 w 602614"/>
              <a:gd name="T1" fmla="*/ 0 h 169545"/>
              <a:gd name="T2" fmla="*/ 0 w 602614"/>
              <a:gd name="T3" fmla="*/ 30989 h 169545"/>
              <a:gd name="T4" fmla="*/ 0 w 602614"/>
              <a:gd name="T5" fmla="*/ 46903 h 169545"/>
              <a:gd name="T6" fmla="*/ 0 w 602614"/>
              <a:gd name="T7" fmla="*/ 52766 h 169545"/>
              <a:gd name="T8" fmla="*/ 0 w 602614"/>
              <a:gd name="T9" fmla="*/ 53604 h 169545"/>
              <a:gd name="T10" fmla="*/ 7920 w 602614"/>
              <a:gd name="T11" fmla="*/ 80181 h 169545"/>
              <a:gd name="T12" fmla="*/ 65961 w 602614"/>
              <a:gd name="T13" fmla="*/ 125996 h 169545"/>
              <a:gd name="T14" fmla="*/ 112536 w 602614"/>
              <a:gd name="T15" fmla="*/ 143870 h 169545"/>
              <a:gd name="T16" fmla="*/ 168449 w 602614"/>
              <a:gd name="T17" fmla="*/ 157481 h 169545"/>
              <a:gd name="T18" fmla="*/ 231927 w 602614"/>
              <a:gd name="T19" fmla="*/ 166148 h 169545"/>
              <a:gd name="T20" fmla="*/ 301196 w 602614"/>
              <a:gd name="T21" fmla="*/ 169188 h 169545"/>
              <a:gd name="T22" fmla="*/ 370517 w 602614"/>
              <a:gd name="T23" fmla="*/ 166148 h 169545"/>
              <a:gd name="T24" fmla="*/ 434031 w 602614"/>
              <a:gd name="T25" fmla="*/ 157481 h 169545"/>
              <a:gd name="T26" fmla="*/ 489969 w 602614"/>
              <a:gd name="T27" fmla="*/ 143870 h 169545"/>
              <a:gd name="T28" fmla="*/ 536559 w 602614"/>
              <a:gd name="T29" fmla="*/ 125996 h 169545"/>
              <a:gd name="T30" fmla="*/ 572030 w 602614"/>
              <a:gd name="T31" fmla="*/ 104539 h 169545"/>
              <a:gd name="T32" fmla="*/ 602532 w 602614"/>
              <a:gd name="T33" fmla="*/ 53604 h 169545"/>
              <a:gd name="T34" fmla="*/ 602532 w 602614"/>
              <a:gd name="T35" fmla="*/ 22614 h 169545"/>
              <a:gd name="T36" fmla="*/ 602532 w 602614"/>
              <a:gd name="T37" fmla="*/ 6700 h 169545"/>
              <a:gd name="T38" fmla="*/ 602532 w 602614"/>
              <a:gd name="T39" fmla="*/ 837 h 169545"/>
              <a:gd name="T40" fmla="*/ 602532 w 602614"/>
              <a:gd name="T41" fmla="*/ 0 h 1695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02614"/>
              <a:gd name="T64" fmla="*/ 0 h 169545"/>
              <a:gd name="T65" fmla="*/ 602614 w 602614"/>
              <a:gd name="T66" fmla="*/ 169545 h 16954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02614" h="169545">
                <a:moveTo>
                  <a:pt x="0" y="0"/>
                </a:moveTo>
                <a:lnTo>
                  <a:pt x="0" y="30989"/>
                </a:lnTo>
                <a:lnTo>
                  <a:pt x="0" y="46903"/>
                </a:lnTo>
                <a:lnTo>
                  <a:pt x="0" y="52766"/>
                </a:lnTo>
                <a:lnTo>
                  <a:pt x="0" y="53604"/>
                </a:lnTo>
                <a:lnTo>
                  <a:pt x="7920" y="80181"/>
                </a:lnTo>
                <a:lnTo>
                  <a:pt x="65961" y="125996"/>
                </a:lnTo>
                <a:lnTo>
                  <a:pt x="112536" y="143870"/>
                </a:lnTo>
                <a:lnTo>
                  <a:pt x="168449" y="157481"/>
                </a:lnTo>
                <a:lnTo>
                  <a:pt x="231927" y="166148"/>
                </a:lnTo>
                <a:lnTo>
                  <a:pt x="301196" y="169188"/>
                </a:lnTo>
                <a:lnTo>
                  <a:pt x="370517" y="166148"/>
                </a:lnTo>
                <a:lnTo>
                  <a:pt x="434031" y="157481"/>
                </a:lnTo>
                <a:lnTo>
                  <a:pt x="489969" y="143870"/>
                </a:lnTo>
                <a:lnTo>
                  <a:pt x="536559" y="125996"/>
                </a:lnTo>
                <a:lnTo>
                  <a:pt x="572030" y="104539"/>
                </a:lnTo>
                <a:lnTo>
                  <a:pt x="602532" y="53604"/>
                </a:lnTo>
                <a:lnTo>
                  <a:pt x="602532" y="22614"/>
                </a:lnTo>
                <a:lnTo>
                  <a:pt x="602532" y="6700"/>
                </a:lnTo>
                <a:lnTo>
                  <a:pt x="602532" y="837"/>
                </a:lnTo>
                <a:lnTo>
                  <a:pt x="602532" y="0"/>
                </a:lnTo>
              </a:path>
            </a:pathLst>
          </a:custGeom>
          <a:noFill/>
          <a:ln w="82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53" name="object 101"/>
          <p:cNvSpPr>
            <a:spLocks/>
          </p:cNvSpPr>
          <p:nvPr/>
        </p:nvSpPr>
        <p:spPr bwMode="auto">
          <a:xfrm>
            <a:off x="5865813" y="3416300"/>
            <a:ext cx="603250" cy="231775"/>
          </a:xfrm>
          <a:custGeom>
            <a:avLst/>
            <a:gdLst>
              <a:gd name="T0" fmla="*/ 301196 w 602614"/>
              <a:gd name="T1" fmla="*/ 0 h 231775"/>
              <a:gd name="T2" fmla="*/ 231927 w 602614"/>
              <a:gd name="T3" fmla="*/ 3043 h 231775"/>
              <a:gd name="T4" fmla="*/ 168449 w 602614"/>
              <a:gd name="T5" fmla="*/ 11718 h 231775"/>
              <a:gd name="T6" fmla="*/ 112536 w 602614"/>
              <a:gd name="T7" fmla="*/ 25339 h 231775"/>
              <a:gd name="T8" fmla="*/ 65961 w 602614"/>
              <a:gd name="T9" fmla="*/ 43221 h 231775"/>
              <a:gd name="T10" fmla="*/ 30498 w 602614"/>
              <a:gd name="T11" fmla="*/ 64679 h 231775"/>
              <a:gd name="T12" fmla="*/ 0 w 602614"/>
              <a:gd name="T13" fmla="*/ 115584 h 231775"/>
              <a:gd name="T14" fmla="*/ 7920 w 602614"/>
              <a:gd name="T15" fmla="*/ 142117 h 231775"/>
              <a:gd name="T16" fmla="*/ 65961 w 602614"/>
              <a:gd name="T17" fmla="*/ 187917 h 231775"/>
              <a:gd name="T18" fmla="*/ 112536 w 602614"/>
              <a:gd name="T19" fmla="*/ 205806 h 231775"/>
              <a:gd name="T20" fmla="*/ 168449 w 602614"/>
              <a:gd name="T21" fmla="*/ 219437 h 231775"/>
              <a:gd name="T22" fmla="*/ 231927 w 602614"/>
              <a:gd name="T23" fmla="*/ 228120 h 231775"/>
              <a:gd name="T24" fmla="*/ 301196 w 602614"/>
              <a:gd name="T25" fmla="*/ 231168 h 231775"/>
              <a:gd name="T26" fmla="*/ 370517 w 602614"/>
              <a:gd name="T27" fmla="*/ 228120 h 231775"/>
              <a:gd name="T28" fmla="*/ 434031 w 602614"/>
              <a:gd name="T29" fmla="*/ 219437 h 231775"/>
              <a:gd name="T30" fmla="*/ 489969 w 602614"/>
              <a:gd name="T31" fmla="*/ 205806 h 231775"/>
              <a:gd name="T32" fmla="*/ 536559 w 602614"/>
              <a:gd name="T33" fmla="*/ 187917 h 231775"/>
              <a:gd name="T34" fmla="*/ 572030 w 602614"/>
              <a:gd name="T35" fmla="*/ 166458 h 231775"/>
              <a:gd name="T36" fmla="*/ 602532 w 602614"/>
              <a:gd name="T37" fmla="*/ 115584 h 231775"/>
              <a:gd name="T38" fmla="*/ 594611 w 602614"/>
              <a:gd name="T39" fmla="*/ 89028 h 231775"/>
              <a:gd name="T40" fmla="*/ 536559 w 602614"/>
              <a:gd name="T41" fmla="*/ 43221 h 231775"/>
              <a:gd name="T42" fmla="*/ 489969 w 602614"/>
              <a:gd name="T43" fmla="*/ 25339 h 231775"/>
              <a:gd name="T44" fmla="*/ 434031 w 602614"/>
              <a:gd name="T45" fmla="*/ 11718 h 231775"/>
              <a:gd name="T46" fmla="*/ 370517 w 602614"/>
              <a:gd name="T47" fmla="*/ 3043 h 231775"/>
              <a:gd name="T48" fmla="*/ 301196 w 602614"/>
              <a:gd name="T49" fmla="*/ 0 h 23177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02614"/>
              <a:gd name="T76" fmla="*/ 0 h 231775"/>
              <a:gd name="T77" fmla="*/ 602614 w 602614"/>
              <a:gd name="T78" fmla="*/ 231775 h 23177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02614" h="231775">
                <a:moveTo>
                  <a:pt x="301196" y="0"/>
                </a:moveTo>
                <a:lnTo>
                  <a:pt x="231927" y="3043"/>
                </a:lnTo>
                <a:lnTo>
                  <a:pt x="168449" y="11718"/>
                </a:lnTo>
                <a:lnTo>
                  <a:pt x="112536" y="25339"/>
                </a:lnTo>
                <a:lnTo>
                  <a:pt x="65961" y="43221"/>
                </a:lnTo>
                <a:lnTo>
                  <a:pt x="30498" y="64679"/>
                </a:lnTo>
                <a:lnTo>
                  <a:pt x="0" y="115584"/>
                </a:lnTo>
                <a:lnTo>
                  <a:pt x="7920" y="142117"/>
                </a:lnTo>
                <a:lnTo>
                  <a:pt x="65961" y="187917"/>
                </a:lnTo>
                <a:lnTo>
                  <a:pt x="112536" y="205806"/>
                </a:lnTo>
                <a:lnTo>
                  <a:pt x="168449" y="219437"/>
                </a:lnTo>
                <a:lnTo>
                  <a:pt x="231927" y="228120"/>
                </a:lnTo>
                <a:lnTo>
                  <a:pt x="301196" y="231168"/>
                </a:lnTo>
                <a:lnTo>
                  <a:pt x="370517" y="228120"/>
                </a:lnTo>
                <a:lnTo>
                  <a:pt x="434031" y="219437"/>
                </a:lnTo>
                <a:lnTo>
                  <a:pt x="489969" y="205806"/>
                </a:lnTo>
                <a:lnTo>
                  <a:pt x="536559" y="187917"/>
                </a:lnTo>
                <a:lnTo>
                  <a:pt x="572030" y="166458"/>
                </a:lnTo>
                <a:lnTo>
                  <a:pt x="602532" y="115584"/>
                </a:lnTo>
                <a:lnTo>
                  <a:pt x="594611" y="89028"/>
                </a:lnTo>
                <a:lnTo>
                  <a:pt x="536559" y="43221"/>
                </a:lnTo>
                <a:lnTo>
                  <a:pt x="489969" y="25339"/>
                </a:lnTo>
                <a:lnTo>
                  <a:pt x="434031" y="11718"/>
                </a:lnTo>
                <a:lnTo>
                  <a:pt x="370517" y="3043"/>
                </a:lnTo>
                <a:lnTo>
                  <a:pt x="301196" y="0"/>
                </a:lnTo>
                <a:close/>
              </a:path>
            </a:pathLst>
          </a:custGeom>
          <a:solidFill>
            <a:srgbClr val="80828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54" name="object 102"/>
          <p:cNvSpPr>
            <a:spLocks/>
          </p:cNvSpPr>
          <p:nvPr/>
        </p:nvSpPr>
        <p:spPr bwMode="auto">
          <a:xfrm>
            <a:off x="5865813" y="3416300"/>
            <a:ext cx="603250" cy="231775"/>
          </a:xfrm>
          <a:custGeom>
            <a:avLst/>
            <a:gdLst>
              <a:gd name="T0" fmla="*/ 602532 w 602614"/>
              <a:gd name="T1" fmla="*/ 115584 h 231775"/>
              <a:gd name="T2" fmla="*/ 572030 w 602614"/>
              <a:gd name="T3" fmla="*/ 166458 h 231775"/>
              <a:gd name="T4" fmla="*/ 536559 w 602614"/>
              <a:gd name="T5" fmla="*/ 187917 h 231775"/>
              <a:gd name="T6" fmla="*/ 489969 w 602614"/>
              <a:gd name="T7" fmla="*/ 205806 h 231775"/>
              <a:gd name="T8" fmla="*/ 434031 w 602614"/>
              <a:gd name="T9" fmla="*/ 219437 h 231775"/>
              <a:gd name="T10" fmla="*/ 370517 w 602614"/>
              <a:gd name="T11" fmla="*/ 228120 h 231775"/>
              <a:gd name="T12" fmla="*/ 301196 w 602614"/>
              <a:gd name="T13" fmla="*/ 231168 h 231775"/>
              <a:gd name="T14" fmla="*/ 231927 w 602614"/>
              <a:gd name="T15" fmla="*/ 228120 h 231775"/>
              <a:gd name="T16" fmla="*/ 168449 w 602614"/>
              <a:gd name="T17" fmla="*/ 219437 h 231775"/>
              <a:gd name="T18" fmla="*/ 112536 w 602614"/>
              <a:gd name="T19" fmla="*/ 205806 h 231775"/>
              <a:gd name="T20" fmla="*/ 65961 w 602614"/>
              <a:gd name="T21" fmla="*/ 187917 h 231775"/>
              <a:gd name="T22" fmla="*/ 30498 w 602614"/>
              <a:gd name="T23" fmla="*/ 166458 h 231775"/>
              <a:gd name="T24" fmla="*/ 0 w 602614"/>
              <a:gd name="T25" fmla="*/ 115584 h 231775"/>
              <a:gd name="T26" fmla="*/ 7920 w 602614"/>
              <a:gd name="T27" fmla="*/ 89028 h 231775"/>
              <a:gd name="T28" fmla="*/ 65961 w 602614"/>
              <a:gd name="T29" fmla="*/ 43221 h 231775"/>
              <a:gd name="T30" fmla="*/ 112536 w 602614"/>
              <a:gd name="T31" fmla="*/ 25339 h 231775"/>
              <a:gd name="T32" fmla="*/ 168449 w 602614"/>
              <a:gd name="T33" fmla="*/ 11718 h 231775"/>
              <a:gd name="T34" fmla="*/ 231927 w 602614"/>
              <a:gd name="T35" fmla="*/ 3043 h 231775"/>
              <a:gd name="T36" fmla="*/ 301196 w 602614"/>
              <a:gd name="T37" fmla="*/ 0 h 231775"/>
              <a:gd name="T38" fmla="*/ 370517 w 602614"/>
              <a:gd name="T39" fmla="*/ 3043 h 231775"/>
              <a:gd name="T40" fmla="*/ 434031 w 602614"/>
              <a:gd name="T41" fmla="*/ 11718 h 231775"/>
              <a:gd name="T42" fmla="*/ 489969 w 602614"/>
              <a:gd name="T43" fmla="*/ 25339 h 231775"/>
              <a:gd name="T44" fmla="*/ 536559 w 602614"/>
              <a:gd name="T45" fmla="*/ 43221 h 231775"/>
              <a:gd name="T46" fmla="*/ 572030 w 602614"/>
              <a:gd name="T47" fmla="*/ 64679 h 231775"/>
              <a:gd name="T48" fmla="*/ 602532 w 602614"/>
              <a:gd name="T49" fmla="*/ 115584 h 23177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02614"/>
              <a:gd name="T76" fmla="*/ 0 h 231775"/>
              <a:gd name="T77" fmla="*/ 602614 w 602614"/>
              <a:gd name="T78" fmla="*/ 231775 h 23177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02614" h="231775">
                <a:moveTo>
                  <a:pt x="602532" y="115584"/>
                </a:moveTo>
                <a:lnTo>
                  <a:pt x="572030" y="166458"/>
                </a:lnTo>
                <a:lnTo>
                  <a:pt x="536559" y="187917"/>
                </a:lnTo>
                <a:lnTo>
                  <a:pt x="489969" y="205806"/>
                </a:lnTo>
                <a:lnTo>
                  <a:pt x="434031" y="219437"/>
                </a:lnTo>
                <a:lnTo>
                  <a:pt x="370517" y="228120"/>
                </a:lnTo>
                <a:lnTo>
                  <a:pt x="301196" y="231168"/>
                </a:lnTo>
                <a:lnTo>
                  <a:pt x="231927" y="228120"/>
                </a:lnTo>
                <a:lnTo>
                  <a:pt x="168449" y="219437"/>
                </a:lnTo>
                <a:lnTo>
                  <a:pt x="112536" y="205806"/>
                </a:lnTo>
                <a:lnTo>
                  <a:pt x="65961" y="187917"/>
                </a:lnTo>
                <a:lnTo>
                  <a:pt x="30498" y="166458"/>
                </a:lnTo>
                <a:lnTo>
                  <a:pt x="0" y="115584"/>
                </a:lnTo>
                <a:lnTo>
                  <a:pt x="7920" y="89028"/>
                </a:lnTo>
                <a:lnTo>
                  <a:pt x="65961" y="43221"/>
                </a:lnTo>
                <a:lnTo>
                  <a:pt x="112536" y="25339"/>
                </a:lnTo>
                <a:lnTo>
                  <a:pt x="168449" y="11718"/>
                </a:lnTo>
                <a:lnTo>
                  <a:pt x="231927" y="3043"/>
                </a:lnTo>
                <a:lnTo>
                  <a:pt x="301196" y="0"/>
                </a:lnTo>
                <a:lnTo>
                  <a:pt x="370517" y="3043"/>
                </a:lnTo>
                <a:lnTo>
                  <a:pt x="434031" y="11718"/>
                </a:lnTo>
                <a:lnTo>
                  <a:pt x="489969" y="25339"/>
                </a:lnTo>
                <a:lnTo>
                  <a:pt x="536559" y="43221"/>
                </a:lnTo>
                <a:lnTo>
                  <a:pt x="572030" y="64679"/>
                </a:lnTo>
                <a:lnTo>
                  <a:pt x="602532" y="115584"/>
                </a:lnTo>
                <a:close/>
              </a:path>
            </a:pathLst>
          </a:custGeom>
          <a:noFill/>
          <a:ln w="82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55" name="object 103"/>
          <p:cNvSpPr>
            <a:spLocks/>
          </p:cNvSpPr>
          <p:nvPr/>
        </p:nvSpPr>
        <p:spPr bwMode="auto">
          <a:xfrm>
            <a:off x="6018213" y="3479800"/>
            <a:ext cx="296862" cy="103188"/>
          </a:xfrm>
          <a:custGeom>
            <a:avLst/>
            <a:gdLst>
              <a:gd name="T0" fmla="*/ 297007 w 297179"/>
              <a:gd name="T1" fmla="*/ 103229 h 103504"/>
              <a:gd name="T2" fmla="*/ 0 w 297179"/>
              <a:gd name="T3" fmla="*/ 0 h 103504"/>
              <a:gd name="T4" fmla="*/ 0 60000 65536"/>
              <a:gd name="T5" fmla="*/ 0 60000 65536"/>
              <a:gd name="T6" fmla="*/ 0 w 297179"/>
              <a:gd name="T7" fmla="*/ 0 h 103504"/>
              <a:gd name="T8" fmla="*/ 297179 w 297179"/>
              <a:gd name="T9" fmla="*/ 103504 h 1035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7179" h="103504">
                <a:moveTo>
                  <a:pt x="297007" y="103229"/>
                </a:moveTo>
                <a:lnTo>
                  <a:pt x="0" y="0"/>
                </a:lnTo>
              </a:path>
            </a:pathLst>
          </a:custGeom>
          <a:noFill/>
          <a:ln w="1648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56" name="object 104"/>
          <p:cNvSpPr>
            <a:spLocks/>
          </p:cNvSpPr>
          <p:nvPr/>
        </p:nvSpPr>
        <p:spPr bwMode="auto">
          <a:xfrm>
            <a:off x="6018213" y="3479800"/>
            <a:ext cx="296862" cy="103188"/>
          </a:xfrm>
          <a:custGeom>
            <a:avLst/>
            <a:gdLst>
              <a:gd name="T0" fmla="*/ 297007 w 297179"/>
              <a:gd name="T1" fmla="*/ 0 h 103504"/>
              <a:gd name="T2" fmla="*/ 0 w 297179"/>
              <a:gd name="T3" fmla="*/ 103229 h 103504"/>
              <a:gd name="T4" fmla="*/ 0 60000 65536"/>
              <a:gd name="T5" fmla="*/ 0 60000 65536"/>
              <a:gd name="T6" fmla="*/ 0 w 297179"/>
              <a:gd name="T7" fmla="*/ 0 h 103504"/>
              <a:gd name="T8" fmla="*/ 297179 w 297179"/>
              <a:gd name="T9" fmla="*/ 103504 h 1035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7179" h="103504">
                <a:moveTo>
                  <a:pt x="297007" y="0"/>
                </a:moveTo>
                <a:lnTo>
                  <a:pt x="0" y="103229"/>
                </a:lnTo>
              </a:path>
            </a:pathLst>
          </a:custGeom>
          <a:noFill/>
          <a:ln w="1648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57" name="object 105"/>
          <p:cNvSpPr>
            <a:spLocks/>
          </p:cNvSpPr>
          <p:nvPr/>
        </p:nvSpPr>
        <p:spPr bwMode="auto">
          <a:xfrm>
            <a:off x="4572000" y="4235450"/>
            <a:ext cx="603250" cy="168275"/>
          </a:xfrm>
          <a:custGeom>
            <a:avLst/>
            <a:gdLst>
              <a:gd name="T0" fmla="*/ 602462 w 602614"/>
              <a:gd name="T1" fmla="*/ 0 h 169545"/>
              <a:gd name="T2" fmla="*/ 0 w 602614"/>
              <a:gd name="T3" fmla="*/ 0 h 169545"/>
              <a:gd name="T4" fmla="*/ 0 w 602614"/>
              <a:gd name="T5" fmla="*/ 53534 h 169545"/>
              <a:gd name="T6" fmla="*/ 30856 w 602614"/>
              <a:gd name="T7" fmla="*/ 104469 h 169545"/>
              <a:gd name="T8" fmla="*/ 66610 w 602614"/>
              <a:gd name="T9" fmla="*/ 125926 h 169545"/>
              <a:gd name="T10" fmla="*/ 113412 w 602614"/>
              <a:gd name="T11" fmla="*/ 143800 h 169545"/>
              <a:gd name="T12" fmla="*/ 169385 w 602614"/>
              <a:gd name="T13" fmla="*/ 157412 h 169545"/>
              <a:gd name="T14" fmla="*/ 232652 w 602614"/>
              <a:gd name="T15" fmla="*/ 166078 h 169545"/>
              <a:gd name="T16" fmla="*/ 301335 w 602614"/>
              <a:gd name="T17" fmla="*/ 169118 h 169545"/>
              <a:gd name="T18" fmla="*/ 370579 w 602614"/>
              <a:gd name="T19" fmla="*/ 166078 h 169545"/>
              <a:gd name="T20" fmla="*/ 434038 w 602614"/>
              <a:gd name="T21" fmla="*/ 157412 h 169545"/>
              <a:gd name="T22" fmla="*/ 489938 w 602614"/>
              <a:gd name="T23" fmla="*/ 143800 h 169545"/>
              <a:gd name="T24" fmla="*/ 536506 w 602614"/>
              <a:gd name="T25" fmla="*/ 125926 h 169545"/>
              <a:gd name="T26" fmla="*/ 571965 w 602614"/>
              <a:gd name="T27" fmla="*/ 104469 h 169545"/>
              <a:gd name="T28" fmla="*/ 602462 w 602614"/>
              <a:gd name="T29" fmla="*/ 53534 h 169545"/>
              <a:gd name="T30" fmla="*/ 602462 w 602614"/>
              <a:gd name="T31" fmla="*/ 0 h 16954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2614"/>
              <a:gd name="T49" fmla="*/ 0 h 169545"/>
              <a:gd name="T50" fmla="*/ 602614 w 602614"/>
              <a:gd name="T51" fmla="*/ 169545 h 16954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2614" h="169545">
                <a:moveTo>
                  <a:pt x="602462" y="0"/>
                </a:moveTo>
                <a:lnTo>
                  <a:pt x="0" y="0"/>
                </a:lnTo>
                <a:lnTo>
                  <a:pt x="0" y="53534"/>
                </a:lnTo>
                <a:lnTo>
                  <a:pt x="30856" y="104469"/>
                </a:lnTo>
                <a:lnTo>
                  <a:pt x="66610" y="125926"/>
                </a:lnTo>
                <a:lnTo>
                  <a:pt x="113412" y="143800"/>
                </a:lnTo>
                <a:lnTo>
                  <a:pt x="169385" y="157412"/>
                </a:lnTo>
                <a:lnTo>
                  <a:pt x="232652" y="166078"/>
                </a:lnTo>
                <a:lnTo>
                  <a:pt x="301335" y="169118"/>
                </a:lnTo>
                <a:lnTo>
                  <a:pt x="370579" y="166078"/>
                </a:lnTo>
                <a:lnTo>
                  <a:pt x="434038" y="157412"/>
                </a:lnTo>
                <a:lnTo>
                  <a:pt x="489938" y="143800"/>
                </a:lnTo>
                <a:lnTo>
                  <a:pt x="536506" y="125926"/>
                </a:lnTo>
                <a:lnTo>
                  <a:pt x="571965" y="104469"/>
                </a:lnTo>
                <a:lnTo>
                  <a:pt x="602462" y="53534"/>
                </a:lnTo>
                <a:lnTo>
                  <a:pt x="60246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58" name="object 106"/>
          <p:cNvSpPr>
            <a:spLocks/>
          </p:cNvSpPr>
          <p:nvPr/>
        </p:nvSpPr>
        <p:spPr bwMode="auto">
          <a:xfrm>
            <a:off x="4572000" y="4235450"/>
            <a:ext cx="603250" cy="168275"/>
          </a:xfrm>
          <a:custGeom>
            <a:avLst/>
            <a:gdLst>
              <a:gd name="T0" fmla="*/ 0 w 602614"/>
              <a:gd name="T1" fmla="*/ 0 h 169545"/>
              <a:gd name="T2" fmla="*/ 0 w 602614"/>
              <a:gd name="T3" fmla="*/ 30949 h 169545"/>
              <a:gd name="T4" fmla="*/ 0 w 602614"/>
              <a:gd name="T5" fmla="*/ 46842 h 169545"/>
              <a:gd name="T6" fmla="*/ 0 w 602614"/>
              <a:gd name="T7" fmla="*/ 52697 h 169545"/>
              <a:gd name="T8" fmla="*/ 0 w 602614"/>
              <a:gd name="T9" fmla="*/ 53534 h 169545"/>
              <a:gd name="T10" fmla="*/ 8026 w 602614"/>
              <a:gd name="T11" fmla="*/ 80111 h 169545"/>
              <a:gd name="T12" fmla="*/ 66610 w 602614"/>
              <a:gd name="T13" fmla="*/ 125926 h 169545"/>
              <a:gd name="T14" fmla="*/ 113412 w 602614"/>
              <a:gd name="T15" fmla="*/ 143800 h 169545"/>
              <a:gd name="T16" fmla="*/ 169385 w 602614"/>
              <a:gd name="T17" fmla="*/ 157412 h 169545"/>
              <a:gd name="T18" fmla="*/ 232652 w 602614"/>
              <a:gd name="T19" fmla="*/ 166078 h 169545"/>
              <a:gd name="T20" fmla="*/ 301335 w 602614"/>
              <a:gd name="T21" fmla="*/ 169118 h 169545"/>
              <a:gd name="T22" fmla="*/ 370579 w 602614"/>
              <a:gd name="T23" fmla="*/ 166078 h 169545"/>
              <a:gd name="T24" fmla="*/ 434038 w 602614"/>
              <a:gd name="T25" fmla="*/ 157412 h 169545"/>
              <a:gd name="T26" fmla="*/ 489938 w 602614"/>
              <a:gd name="T27" fmla="*/ 143800 h 169545"/>
              <a:gd name="T28" fmla="*/ 536506 w 602614"/>
              <a:gd name="T29" fmla="*/ 125926 h 169545"/>
              <a:gd name="T30" fmla="*/ 571965 w 602614"/>
              <a:gd name="T31" fmla="*/ 104469 h 169545"/>
              <a:gd name="T32" fmla="*/ 602462 w 602614"/>
              <a:gd name="T33" fmla="*/ 53534 h 169545"/>
              <a:gd name="T34" fmla="*/ 602462 w 602614"/>
              <a:gd name="T35" fmla="*/ 22584 h 169545"/>
              <a:gd name="T36" fmla="*/ 602462 w 602614"/>
              <a:gd name="T37" fmla="*/ 6691 h 169545"/>
              <a:gd name="T38" fmla="*/ 602462 w 602614"/>
              <a:gd name="T39" fmla="*/ 836 h 169545"/>
              <a:gd name="T40" fmla="*/ 602462 w 602614"/>
              <a:gd name="T41" fmla="*/ 0 h 1695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02614"/>
              <a:gd name="T64" fmla="*/ 0 h 169545"/>
              <a:gd name="T65" fmla="*/ 602614 w 602614"/>
              <a:gd name="T66" fmla="*/ 169545 h 16954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02614" h="169545">
                <a:moveTo>
                  <a:pt x="0" y="0"/>
                </a:moveTo>
                <a:lnTo>
                  <a:pt x="0" y="30949"/>
                </a:lnTo>
                <a:lnTo>
                  <a:pt x="0" y="46842"/>
                </a:lnTo>
                <a:lnTo>
                  <a:pt x="0" y="52697"/>
                </a:lnTo>
                <a:lnTo>
                  <a:pt x="0" y="53534"/>
                </a:lnTo>
                <a:lnTo>
                  <a:pt x="8026" y="80111"/>
                </a:lnTo>
                <a:lnTo>
                  <a:pt x="66610" y="125926"/>
                </a:lnTo>
                <a:lnTo>
                  <a:pt x="113412" y="143800"/>
                </a:lnTo>
                <a:lnTo>
                  <a:pt x="169385" y="157412"/>
                </a:lnTo>
                <a:lnTo>
                  <a:pt x="232652" y="166078"/>
                </a:lnTo>
                <a:lnTo>
                  <a:pt x="301335" y="169118"/>
                </a:lnTo>
                <a:lnTo>
                  <a:pt x="370579" y="166078"/>
                </a:lnTo>
                <a:lnTo>
                  <a:pt x="434038" y="157412"/>
                </a:lnTo>
                <a:lnTo>
                  <a:pt x="489938" y="143800"/>
                </a:lnTo>
                <a:lnTo>
                  <a:pt x="536506" y="125926"/>
                </a:lnTo>
                <a:lnTo>
                  <a:pt x="571965" y="104469"/>
                </a:lnTo>
                <a:lnTo>
                  <a:pt x="602462" y="53534"/>
                </a:lnTo>
                <a:lnTo>
                  <a:pt x="602462" y="22584"/>
                </a:lnTo>
                <a:lnTo>
                  <a:pt x="602462" y="6691"/>
                </a:lnTo>
                <a:lnTo>
                  <a:pt x="602462" y="836"/>
                </a:lnTo>
                <a:lnTo>
                  <a:pt x="602462" y="0"/>
                </a:lnTo>
              </a:path>
            </a:pathLst>
          </a:custGeom>
          <a:noFill/>
          <a:ln w="82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59" name="object 107"/>
          <p:cNvSpPr>
            <a:spLocks/>
          </p:cNvSpPr>
          <p:nvPr/>
        </p:nvSpPr>
        <p:spPr bwMode="auto">
          <a:xfrm>
            <a:off x="4572000" y="4119563"/>
            <a:ext cx="603250" cy="231775"/>
          </a:xfrm>
          <a:custGeom>
            <a:avLst/>
            <a:gdLst>
              <a:gd name="T0" fmla="*/ 301335 w 602614"/>
              <a:gd name="T1" fmla="*/ 0 h 231775"/>
              <a:gd name="T2" fmla="*/ 232652 w 602614"/>
              <a:gd name="T3" fmla="*/ 3040 h 231775"/>
              <a:gd name="T4" fmla="*/ 169385 w 602614"/>
              <a:gd name="T5" fmla="*/ 11706 h 231775"/>
              <a:gd name="T6" fmla="*/ 113412 w 602614"/>
              <a:gd name="T7" fmla="*/ 25317 h 231775"/>
              <a:gd name="T8" fmla="*/ 66610 w 602614"/>
              <a:gd name="T9" fmla="*/ 43192 h 231775"/>
              <a:gd name="T10" fmla="*/ 30856 w 602614"/>
              <a:gd name="T11" fmla="*/ 64648 h 231775"/>
              <a:gd name="T12" fmla="*/ 0 w 602614"/>
              <a:gd name="T13" fmla="*/ 115584 h 231775"/>
              <a:gd name="T14" fmla="*/ 8026 w 602614"/>
              <a:gd name="T15" fmla="*/ 142095 h 231775"/>
              <a:gd name="T16" fmla="*/ 66610 w 602614"/>
              <a:gd name="T17" fmla="*/ 187888 h 231775"/>
              <a:gd name="T18" fmla="*/ 113412 w 602614"/>
              <a:gd name="T19" fmla="*/ 205784 h 231775"/>
              <a:gd name="T20" fmla="*/ 169385 w 602614"/>
              <a:gd name="T21" fmla="*/ 219425 h 231775"/>
              <a:gd name="T22" fmla="*/ 232652 w 602614"/>
              <a:gd name="T23" fmla="*/ 228116 h 231775"/>
              <a:gd name="T24" fmla="*/ 301335 w 602614"/>
              <a:gd name="T25" fmla="*/ 231168 h 231775"/>
              <a:gd name="T26" fmla="*/ 370579 w 602614"/>
              <a:gd name="T27" fmla="*/ 228116 h 231775"/>
              <a:gd name="T28" fmla="*/ 434038 w 602614"/>
              <a:gd name="T29" fmla="*/ 219425 h 231775"/>
              <a:gd name="T30" fmla="*/ 489938 w 602614"/>
              <a:gd name="T31" fmla="*/ 205784 h 231775"/>
              <a:gd name="T32" fmla="*/ 536506 w 602614"/>
              <a:gd name="T33" fmla="*/ 187888 h 231775"/>
              <a:gd name="T34" fmla="*/ 571965 w 602614"/>
              <a:gd name="T35" fmla="*/ 166427 h 231775"/>
              <a:gd name="T36" fmla="*/ 602462 w 602614"/>
              <a:gd name="T37" fmla="*/ 115584 h 231775"/>
              <a:gd name="T38" fmla="*/ 594542 w 602614"/>
              <a:gd name="T39" fmla="*/ 89006 h 231775"/>
              <a:gd name="T40" fmla="*/ 536506 w 602614"/>
              <a:gd name="T41" fmla="*/ 43192 h 231775"/>
              <a:gd name="T42" fmla="*/ 489938 w 602614"/>
              <a:gd name="T43" fmla="*/ 25317 h 231775"/>
              <a:gd name="T44" fmla="*/ 434038 w 602614"/>
              <a:gd name="T45" fmla="*/ 11706 h 231775"/>
              <a:gd name="T46" fmla="*/ 370579 w 602614"/>
              <a:gd name="T47" fmla="*/ 3040 h 231775"/>
              <a:gd name="T48" fmla="*/ 301335 w 602614"/>
              <a:gd name="T49" fmla="*/ 0 h 23177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02614"/>
              <a:gd name="T76" fmla="*/ 0 h 231775"/>
              <a:gd name="T77" fmla="*/ 602614 w 602614"/>
              <a:gd name="T78" fmla="*/ 231775 h 23177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02614" h="231775">
                <a:moveTo>
                  <a:pt x="301335" y="0"/>
                </a:moveTo>
                <a:lnTo>
                  <a:pt x="232652" y="3040"/>
                </a:lnTo>
                <a:lnTo>
                  <a:pt x="169385" y="11706"/>
                </a:lnTo>
                <a:lnTo>
                  <a:pt x="113412" y="25317"/>
                </a:lnTo>
                <a:lnTo>
                  <a:pt x="66610" y="43192"/>
                </a:lnTo>
                <a:lnTo>
                  <a:pt x="30856" y="64648"/>
                </a:lnTo>
                <a:lnTo>
                  <a:pt x="0" y="115584"/>
                </a:lnTo>
                <a:lnTo>
                  <a:pt x="8026" y="142095"/>
                </a:lnTo>
                <a:lnTo>
                  <a:pt x="66610" y="187888"/>
                </a:lnTo>
                <a:lnTo>
                  <a:pt x="113412" y="205784"/>
                </a:lnTo>
                <a:lnTo>
                  <a:pt x="169385" y="219425"/>
                </a:lnTo>
                <a:lnTo>
                  <a:pt x="232652" y="228116"/>
                </a:lnTo>
                <a:lnTo>
                  <a:pt x="301335" y="231168"/>
                </a:lnTo>
                <a:lnTo>
                  <a:pt x="370579" y="228116"/>
                </a:lnTo>
                <a:lnTo>
                  <a:pt x="434038" y="219425"/>
                </a:lnTo>
                <a:lnTo>
                  <a:pt x="489938" y="205784"/>
                </a:lnTo>
                <a:lnTo>
                  <a:pt x="536506" y="187888"/>
                </a:lnTo>
                <a:lnTo>
                  <a:pt x="571965" y="166427"/>
                </a:lnTo>
                <a:lnTo>
                  <a:pt x="602462" y="115584"/>
                </a:lnTo>
                <a:lnTo>
                  <a:pt x="594542" y="89006"/>
                </a:lnTo>
                <a:lnTo>
                  <a:pt x="536506" y="43192"/>
                </a:lnTo>
                <a:lnTo>
                  <a:pt x="489938" y="25317"/>
                </a:lnTo>
                <a:lnTo>
                  <a:pt x="434038" y="11706"/>
                </a:lnTo>
                <a:lnTo>
                  <a:pt x="370579" y="3040"/>
                </a:lnTo>
                <a:lnTo>
                  <a:pt x="301335" y="0"/>
                </a:lnTo>
                <a:close/>
              </a:path>
            </a:pathLst>
          </a:custGeom>
          <a:solidFill>
            <a:srgbClr val="80828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60" name="object 108"/>
          <p:cNvSpPr>
            <a:spLocks/>
          </p:cNvSpPr>
          <p:nvPr/>
        </p:nvSpPr>
        <p:spPr bwMode="auto">
          <a:xfrm>
            <a:off x="4572000" y="4119563"/>
            <a:ext cx="603250" cy="231775"/>
          </a:xfrm>
          <a:custGeom>
            <a:avLst/>
            <a:gdLst>
              <a:gd name="T0" fmla="*/ 602462 w 602614"/>
              <a:gd name="T1" fmla="*/ 115584 h 231775"/>
              <a:gd name="T2" fmla="*/ 571965 w 602614"/>
              <a:gd name="T3" fmla="*/ 166427 h 231775"/>
              <a:gd name="T4" fmla="*/ 536506 w 602614"/>
              <a:gd name="T5" fmla="*/ 187888 h 231775"/>
              <a:gd name="T6" fmla="*/ 489938 w 602614"/>
              <a:gd name="T7" fmla="*/ 205784 h 231775"/>
              <a:gd name="T8" fmla="*/ 434038 w 602614"/>
              <a:gd name="T9" fmla="*/ 219425 h 231775"/>
              <a:gd name="T10" fmla="*/ 370579 w 602614"/>
              <a:gd name="T11" fmla="*/ 228116 h 231775"/>
              <a:gd name="T12" fmla="*/ 301335 w 602614"/>
              <a:gd name="T13" fmla="*/ 231168 h 231775"/>
              <a:gd name="T14" fmla="*/ 232652 w 602614"/>
              <a:gd name="T15" fmla="*/ 228116 h 231775"/>
              <a:gd name="T16" fmla="*/ 169385 w 602614"/>
              <a:gd name="T17" fmla="*/ 219425 h 231775"/>
              <a:gd name="T18" fmla="*/ 113412 w 602614"/>
              <a:gd name="T19" fmla="*/ 205784 h 231775"/>
              <a:gd name="T20" fmla="*/ 66610 w 602614"/>
              <a:gd name="T21" fmla="*/ 187888 h 231775"/>
              <a:gd name="T22" fmla="*/ 30856 w 602614"/>
              <a:gd name="T23" fmla="*/ 166427 h 231775"/>
              <a:gd name="T24" fmla="*/ 0 w 602614"/>
              <a:gd name="T25" fmla="*/ 115584 h 231775"/>
              <a:gd name="T26" fmla="*/ 8026 w 602614"/>
              <a:gd name="T27" fmla="*/ 89006 h 231775"/>
              <a:gd name="T28" fmla="*/ 66610 w 602614"/>
              <a:gd name="T29" fmla="*/ 43192 h 231775"/>
              <a:gd name="T30" fmla="*/ 113412 w 602614"/>
              <a:gd name="T31" fmla="*/ 25317 h 231775"/>
              <a:gd name="T32" fmla="*/ 169385 w 602614"/>
              <a:gd name="T33" fmla="*/ 11706 h 231775"/>
              <a:gd name="T34" fmla="*/ 232652 w 602614"/>
              <a:gd name="T35" fmla="*/ 3040 h 231775"/>
              <a:gd name="T36" fmla="*/ 301335 w 602614"/>
              <a:gd name="T37" fmla="*/ 0 h 231775"/>
              <a:gd name="T38" fmla="*/ 370579 w 602614"/>
              <a:gd name="T39" fmla="*/ 3040 h 231775"/>
              <a:gd name="T40" fmla="*/ 434038 w 602614"/>
              <a:gd name="T41" fmla="*/ 11706 h 231775"/>
              <a:gd name="T42" fmla="*/ 489938 w 602614"/>
              <a:gd name="T43" fmla="*/ 25317 h 231775"/>
              <a:gd name="T44" fmla="*/ 536506 w 602614"/>
              <a:gd name="T45" fmla="*/ 43192 h 231775"/>
              <a:gd name="T46" fmla="*/ 571965 w 602614"/>
              <a:gd name="T47" fmla="*/ 64648 h 231775"/>
              <a:gd name="T48" fmla="*/ 602462 w 602614"/>
              <a:gd name="T49" fmla="*/ 115584 h 23177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02614"/>
              <a:gd name="T76" fmla="*/ 0 h 231775"/>
              <a:gd name="T77" fmla="*/ 602614 w 602614"/>
              <a:gd name="T78" fmla="*/ 231775 h 23177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02614" h="231775">
                <a:moveTo>
                  <a:pt x="602462" y="115584"/>
                </a:moveTo>
                <a:lnTo>
                  <a:pt x="571965" y="166427"/>
                </a:lnTo>
                <a:lnTo>
                  <a:pt x="536506" y="187888"/>
                </a:lnTo>
                <a:lnTo>
                  <a:pt x="489938" y="205784"/>
                </a:lnTo>
                <a:lnTo>
                  <a:pt x="434038" y="219425"/>
                </a:lnTo>
                <a:lnTo>
                  <a:pt x="370579" y="228116"/>
                </a:lnTo>
                <a:lnTo>
                  <a:pt x="301335" y="231168"/>
                </a:lnTo>
                <a:lnTo>
                  <a:pt x="232652" y="228116"/>
                </a:lnTo>
                <a:lnTo>
                  <a:pt x="169385" y="219425"/>
                </a:lnTo>
                <a:lnTo>
                  <a:pt x="113412" y="205784"/>
                </a:lnTo>
                <a:lnTo>
                  <a:pt x="66610" y="187888"/>
                </a:lnTo>
                <a:lnTo>
                  <a:pt x="30856" y="166427"/>
                </a:lnTo>
                <a:lnTo>
                  <a:pt x="0" y="115584"/>
                </a:lnTo>
                <a:lnTo>
                  <a:pt x="8026" y="89006"/>
                </a:lnTo>
                <a:lnTo>
                  <a:pt x="66610" y="43192"/>
                </a:lnTo>
                <a:lnTo>
                  <a:pt x="113412" y="25317"/>
                </a:lnTo>
                <a:lnTo>
                  <a:pt x="169385" y="11706"/>
                </a:lnTo>
                <a:lnTo>
                  <a:pt x="232652" y="3040"/>
                </a:lnTo>
                <a:lnTo>
                  <a:pt x="301335" y="0"/>
                </a:lnTo>
                <a:lnTo>
                  <a:pt x="370579" y="3040"/>
                </a:lnTo>
                <a:lnTo>
                  <a:pt x="434038" y="11706"/>
                </a:lnTo>
                <a:lnTo>
                  <a:pt x="489938" y="25317"/>
                </a:lnTo>
                <a:lnTo>
                  <a:pt x="536506" y="43192"/>
                </a:lnTo>
                <a:lnTo>
                  <a:pt x="571965" y="64648"/>
                </a:lnTo>
                <a:lnTo>
                  <a:pt x="602462" y="115584"/>
                </a:lnTo>
                <a:close/>
              </a:path>
            </a:pathLst>
          </a:custGeom>
          <a:noFill/>
          <a:ln w="82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61" name="object 109"/>
          <p:cNvSpPr>
            <a:spLocks/>
          </p:cNvSpPr>
          <p:nvPr/>
        </p:nvSpPr>
        <p:spPr bwMode="auto">
          <a:xfrm>
            <a:off x="4724400" y="4183063"/>
            <a:ext cx="300038" cy="101600"/>
          </a:xfrm>
          <a:custGeom>
            <a:avLst/>
            <a:gdLst>
              <a:gd name="T0" fmla="*/ 299101 w 299720"/>
              <a:gd name="T1" fmla="*/ 100996 h 101600"/>
              <a:gd name="T2" fmla="*/ 0 w 299720"/>
              <a:gd name="T3" fmla="*/ 0 h 101600"/>
              <a:gd name="T4" fmla="*/ 0 60000 65536"/>
              <a:gd name="T5" fmla="*/ 0 60000 65536"/>
              <a:gd name="T6" fmla="*/ 0 w 299720"/>
              <a:gd name="T7" fmla="*/ 0 h 101600"/>
              <a:gd name="T8" fmla="*/ 299720 w 299720"/>
              <a:gd name="T9" fmla="*/ 101600 h 10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9720" h="101600">
                <a:moveTo>
                  <a:pt x="299101" y="100996"/>
                </a:moveTo>
                <a:lnTo>
                  <a:pt x="0" y="0"/>
                </a:lnTo>
              </a:path>
            </a:pathLst>
          </a:custGeom>
          <a:noFill/>
          <a:ln w="1648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62" name="object 110"/>
          <p:cNvSpPr>
            <a:spLocks/>
          </p:cNvSpPr>
          <p:nvPr/>
        </p:nvSpPr>
        <p:spPr bwMode="auto">
          <a:xfrm>
            <a:off x="4724400" y="4183063"/>
            <a:ext cx="300038" cy="101600"/>
          </a:xfrm>
          <a:custGeom>
            <a:avLst/>
            <a:gdLst>
              <a:gd name="T0" fmla="*/ 299101 w 299720"/>
              <a:gd name="T1" fmla="*/ 0 h 101600"/>
              <a:gd name="T2" fmla="*/ 0 w 299720"/>
              <a:gd name="T3" fmla="*/ 100996 h 101600"/>
              <a:gd name="T4" fmla="*/ 0 60000 65536"/>
              <a:gd name="T5" fmla="*/ 0 60000 65536"/>
              <a:gd name="T6" fmla="*/ 0 w 299720"/>
              <a:gd name="T7" fmla="*/ 0 h 101600"/>
              <a:gd name="T8" fmla="*/ 299720 w 299720"/>
              <a:gd name="T9" fmla="*/ 101600 h 10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9720" h="101600">
                <a:moveTo>
                  <a:pt x="299101" y="0"/>
                </a:moveTo>
                <a:lnTo>
                  <a:pt x="0" y="100996"/>
                </a:lnTo>
              </a:path>
            </a:pathLst>
          </a:custGeom>
          <a:noFill/>
          <a:ln w="1648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63" name="object 111"/>
          <p:cNvSpPr>
            <a:spLocks/>
          </p:cNvSpPr>
          <p:nvPr/>
        </p:nvSpPr>
        <p:spPr bwMode="auto">
          <a:xfrm>
            <a:off x="5857875" y="4994275"/>
            <a:ext cx="604838" cy="171450"/>
          </a:xfrm>
          <a:custGeom>
            <a:avLst/>
            <a:gdLst>
              <a:gd name="T0" fmla="*/ 604557 w 605154"/>
              <a:gd name="T1" fmla="*/ 0 h 171450"/>
              <a:gd name="T2" fmla="*/ 0 w 605154"/>
              <a:gd name="T3" fmla="*/ 0 h 171450"/>
              <a:gd name="T4" fmla="*/ 0 w 605154"/>
              <a:gd name="T5" fmla="*/ 55837 h 171450"/>
              <a:gd name="T6" fmla="*/ 30852 w 605154"/>
              <a:gd name="T7" fmla="*/ 105796 h 171450"/>
              <a:gd name="T8" fmla="*/ 66599 w 605154"/>
              <a:gd name="T9" fmla="*/ 127292 h 171450"/>
              <a:gd name="T10" fmla="*/ 113386 w 605154"/>
              <a:gd name="T11" fmla="*/ 145401 h 171450"/>
              <a:gd name="T12" fmla="*/ 169334 w 605154"/>
              <a:gd name="T13" fmla="*/ 159324 h 171450"/>
              <a:gd name="T14" fmla="*/ 232564 w 605154"/>
              <a:gd name="T15" fmla="*/ 168264 h 171450"/>
              <a:gd name="T16" fmla="*/ 301196 w 605154"/>
              <a:gd name="T17" fmla="*/ 171421 h 171450"/>
              <a:gd name="T18" fmla="*/ 370629 w 605154"/>
              <a:gd name="T19" fmla="*/ 168264 h 171450"/>
              <a:gd name="T20" fmla="*/ 434433 w 605154"/>
              <a:gd name="T21" fmla="*/ 159324 h 171450"/>
              <a:gd name="T22" fmla="*/ 490766 w 605154"/>
              <a:gd name="T23" fmla="*/ 145401 h 171450"/>
              <a:gd name="T24" fmla="*/ 537787 w 605154"/>
              <a:gd name="T25" fmla="*/ 127292 h 171450"/>
              <a:gd name="T26" fmla="*/ 573653 w 605154"/>
              <a:gd name="T27" fmla="*/ 105796 h 171450"/>
              <a:gd name="T28" fmla="*/ 604557 w 605154"/>
              <a:gd name="T29" fmla="*/ 55837 h 171450"/>
              <a:gd name="T30" fmla="*/ 604557 w 605154"/>
              <a:gd name="T31" fmla="*/ 0 h 17145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5154"/>
              <a:gd name="T49" fmla="*/ 0 h 171450"/>
              <a:gd name="T50" fmla="*/ 605154 w 605154"/>
              <a:gd name="T51" fmla="*/ 171450 h 17145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5154" h="171450">
                <a:moveTo>
                  <a:pt x="604557" y="0"/>
                </a:moveTo>
                <a:lnTo>
                  <a:pt x="0" y="0"/>
                </a:lnTo>
                <a:lnTo>
                  <a:pt x="0" y="55837"/>
                </a:lnTo>
                <a:lnTo>
                  <a:pt x="30852" y="105796"/>
                </a:lnTo>
                <a:lnTo>
                  <a:pt x="66599" y="127292"/>
                </a:lnTo>
                <a:lnTo>
                  <a:pt x="113386" y="145401"/>
                </a:lnTo>
                <a:lnTo>
                  <a:pt x="169334" y="159324"/>
                </a:lnTo>
                <a:lnTo>
                  <a:pt x="232564" y="168264"/>
                </a:lnTo>
                <a:lnTo>
                  <a:pt x="301196" y="171421"/>
                </a:lnTo>
                <a:lnTo>
                  <a:pt x="370629" y="168264"/>
                </a:lnTo>
                <a:lnTo>
                  <a:pt x="434433" y="159324"/>
                </a:lnTo>
                <a:lnTo>
                  <a:pt x="490766" y="145401"/>
                </a:lnTo>
                <a:lnTo>
                  <a:pt x="537787" y="127292"/>
                </a:lnTo>
                <a:lnTo>
                  <a:pt x="573653" y="105796"/>
                </a:lnTo>
                <a:lnTo>
                  <a:pt x="604557" y="55837"/>
                </a:lnTo>
                <a:lnTo>
                  <a:pt x="6045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64" name="object 112"/>
          <p:cNvSpPr>
            <a:spLocks/>
          </p:cNvSpPr>
          <p:nvPr/>
        </p:nvSpPr>
        <p:spPr bwMode="auto">
          <a:xfrm>
            <a:off x="5857875" y="4994275"/>
            <a:ext cx="604838" cy="171450"/>
          </a:xfrm>
          <a:custGeom>
            <a:avLst/>
            <a:gdLst>
              <a:gd name="T0" fmla="*/ 0 w 605154"/>
              <a:gd name="T1" fmla="*/ 0 h 171450"/>
              <a:gd name="T2" fmla="*/ 0 w 605154"/>
              <a:gd name="T3" fmla="*/ 32281 h 171450"/>
              <a:gd name="T4" fmla="*/ 0 w 605154"/>
              <a:gd name="T5" fmla="*/ 48857 h 171450"/>
              <a:gd name="T6" fmla="*/ 0 w 605154"/>
              <a:gd name="T7" fmla="*/ 54965 h 171450"/>
              <a:gd name="T8" fmla="*/ 0 w 605154"/>
              <a:gd name="T9" fmla="*/ 55837 h 171450"/>
              <a:gd name="T10" fmla="*/ 8026 w 605154"/>
              <a:gd name="T11" fmla="*/ 81711 h 171450"/>
              <a:gd name="T12" fmla="*/ 66599 w 605154"/>
              <a:gd name="T13" fmla="*/ 127292 h 171450"/>
              <a:gd name="T14" fmla="*/ 113386 w 605154"/>
              <a:gd name="T15" fmla="*/ 145401 h 171450"/>
              <a:gd name="T16" fmla="*/ 169334 w 605154"/>
              <a:gd name="T17" fmla="*/ 159324 h 171450"/>
              <a:gd name="T18" fmla="*/ 232564 w 605154"/>
              <a:gd name="T19" fmla="*/ 168264 h 171450"/>
              <a:gd name="T20" fmla="*/ 301196 w 605154"/>
              <a:gd name="T21" fmla="*/ 171421 h 171450"/>
              <a:gd name="T22" fmla="*/ 370629 w 605154"/>
              <a:gd name="T23" fmla="*/ 168264 h 171450"/>
              <a:gd name="T24" fmla="*/ 434433 w 605154"/>
              <a:gd name="T25" fmla="*/ 159324 h 171450"/>
              <a:gd name="T26" fmla="*/ 490766 w 605154"/>
              <a:gd name="T27" fmla="*/ 145401 h 171450"/>
              <a:gd name="T28" fmla="*/ 537787 w 605154"/>
              <a:gd name="T29" fmla="*/ 127292 h 171450"/>
              <a:gd name="T30" fmla="*/ 573653 w 605154"/>
              <a:gd name="T31" fmla="*/ 105796 h 171450"/>
              <a:gd name="T32" fmla="*/ 604557 w 605154"/>
              <a:gd name="T33" fmla="*/ 55837 h 171450"/>
              <a:gd name="T34" fmla="*/ 604557 w 605154"/>
              <a:gd name="T35" fmla="*/ 23556 h 171450"/>
              <a:gd name="T36" fmla="*/ 604557 w 605154"/>
              <a:gd name="T37" fmla="*/ 6979 h 171450"/>
              <a:gd name="T38" fmla="*/ 604557 w 605154"/>
              <a:gd name="T39" fmla="*/ 872 h 171450"/>
              <a:gd name="T40" fmla="*/ 604557 w 605154"/>
              <a:gd name="T41" fmla="*/ 0 h 1714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05154"/>
              <a:gd name="T64" fmla="*/ 0 h 171450"/>
              <a:gd name="T65" fmla="*/ 605154 w 605154"/>
              <a:gd name="T66" fmla="*/ 171450 h 17145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05154" h="171450">
                <a:moveTo>
                  <a:pt x="0" y="0"/>
                </a:moveTo>
                <a:lnTo>
                  <a:pt x="0" y="32281"/>
                </a:lnTo>
                <a:lnTo>
                  <a:pt x="0" y="48857"/>
                </a:lnTo>
                <a:lnTo>
                  <a:pt x="0" y="54965"/>
                </a:lnTo>
                <a:lnTo>
                  <a:pt x="0" y="55837"/>
                </a:lnTo>
                <a:lnTo>
                  <a:pt x="8026" y="81711"/>
                </a:lnTo>
                <a:lnTo>
                  <a:pt x="66599" y="127292"/>
                </a:lnTo>
                <a:lnTo>
                  <a:pt x="113386" y="145401"/>
                </a:lnTo>
                <a:lnTo>
                  <a:pt x="169334" y="159324"/>
                </a:lnTo>
                <a:lnTo>
                  <a:pt x="232564" y="168264"/>
                </a:lnTo>
                <a:lnTo>
                  <a:pt x="301196" y="171421"/>
                </a:lnTo>
                <a:lnTo>
                  <a:pt x="370629" y="168264"/>
                </a:lnTo>
                <a:lnTo>
                  <a:pt x="434433" y="159324"/>
                </a:lnTo>
                <a:lnTo>
                  <a:pt x="490766" y="145401"/>
                </a:lnTo>
                <a:lnTo>
                  <a:pt x="537787" y="127292"/>
                </a:lnTo>
                <a:lnTo>
                  <a:pt x="573653" y="105796"/>
                </a:lnTo>
                <a:lnTo>
                  <a:pt x="604557" y="55837"/>
                </a:lnTo>
                <a:lnTo>
                  <a:pt x="604557" y="23556"/>
                </a:lnTo>
                <a:lnTo>
                  <a:pt x="604557" y="6979"/>
                </a:lnTo>
                <a:lnTo>
                  <a:pt x="604557" y="872"/>
                </a:lnTo>
                <a:lnTo>
                  <a:pt x="604557" y="0"/>
                </a:lnTo>
              </a:path>
            </a:pathLst>
          </a:custGeom>
          <a:noFill/>
          <a:ln w="82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65" name="object 113"/>
          <p:cNvSpPr>
            <a:spLocks/>
          </p:cNvSpPr>
          <p:nvPr/>
        </p:nvSpPr>
        <p:spPr bwMode="auto">
          <a:xfrm>
            <a:off x="5857875" y="4878388"/>
            <a:ext cx="604838" cy="231775"/>
          </a:xfrm>
          <a:custGeom>
            <a:avLst/>
            <a:gdLst>
              <a:gd name="T0" fmla="*/ 301196 w 605154"/>
              <a:gd name="T1" fmla="*/ 0 h 231139"/>
              <a:gd name="T2" fmla="*/ 232564 w 605154"/>
              <a:gd name="T3" fmla="*/ 3039 h 231139"/>
              <a:gd name="T4" fmla="*/ 169334 w 605154"/>
              <a:gd name="T5" fmla="*/ 11701 h 231139"/>
              <a:gd name="T6" fmla="*/ 113386 w 605154"/>
              <a:gd name="T7" fmla="*/ 25300 h 231139"/>
              <a:gd name="T8" fmla="*/ 66599 w 605154"/>
              <a:gd name="T9" fmla="*/ 43152 h 231139"/>
              <a:gd name="T10" fmla="*/ 30852 w 605154"/>
              <a:gd name="T11" fmla="*/ 64572 h 231139"/>
              <a:gd name="T12" fmla="*/ 0 w 605154"/>
              <a:gd name="T13" fmla="*/ 115374 h 231139"/>
              <a:gd name="T14" fmla="*/ 8026 w 605154"/>
              <a:gd name="T15" fmla="*/ 141952 h 231139"/>
              <a:gd name="T16" fmla="*/ 66599 w 605154"/>
              <a:gd name="T17" fmla="*/ 187766 h 231139"/>
              <a:gd name="T18" fmla="*/ 113386 w 605154"/>
              <a:gd name="T19" fmla="*/ 205641 h 231139"/>
              <a:gd name="T20" fmla="*/ 169334 w 605154"/>
              <a:gd name="T21" fmla="*/ 219252 h 231139"/>
              <a:gd name="T22" fmla="*/ 232564 w 605154"/>
              <a:gd name="T23" fmla="*/ 227918 h 231139"/>
              <a:gd name="T24" fmla="*/ 301196 w 605154"/>
              <a:gd name="T25" fmla="*/ 230958 h 231139"/>
              <a:gd name="T26" fmla="*/ 370629 w 605154"/>
              <a:gd name="T27" fmla="*/ 227918 h 231139"/>
              <a:gd name="T28" fmla="*/ 434433 w 605154"/>
              <a:gd name="T29" fmla="*/ 219252 h 231139"/>
              <a:gd name="T30" fmla="*/ 490766 w 605154"/>
              <a:gd name="T31" fmla="*/ 205641 h 231139"/>
              <a:gd name="T32" fmla="*/ 537787 w 605154"/>
              <a:gd name="T33" fmla="*/ 187766 h 231139"/>
              <a:gd name="T34" fmla="*/ 573653 w 605154"/>
              <a:gd name="T35" fmla="*/ 166309 h 231139"/>
              <a:gd name="T36" fmla="*/ 604557 w 605154"/>
              <a:gd name="T37" fmla="*/ 115374 h 231139"/>
              <a:gd name="T38" fmla="*/ 596524 w 605154"/>
              <a:gd name="T39" fmla="*/ 88874 h 231139"/>
              <a:gd name="T40" fmla="*/ 537787 w 605154"/>
              <a:gd name="T41" fmla="*/ 43152 h 231139"/>
              <a:gd name="T42" fmla="*/ 490766 w 605154"/>
              <a:gd name="T43" fmla="*/ 25300 h 231139"/>
              <a:gd name="T44" fmla="*/ 434433 w 605154"/>
              <a:gd name="T45" fmla="*/ 11701 h 231139"/>
              <a:gd name="T46" fmla="*/ 370629 w 605154"/>
              <a:gd name="T47" fmla="*/ 3039 h 231139"/>
              <a:gd name="T48" fmla="*/ 301196 w 605154"/>
              <a:gd name="T49" fmla="*/ 0 h 23113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05154"/>
              <a:gd name="T76" fmla="*/ 0 h 231139"/>
              <a:gd name="T77" fmla="*/ 605154 w 605154"/>
              <a:gd name="T78" fmla="*/ 231139 h 231139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05154" h="231139">
                <a:moveTo>
                  <a:pt x="301196" y="0"/>
                </a:moveTo>
                <a:lnTo>
                  <a:pt x="232564" y="3039"/>
                </a:lnTo>
                <a:lnTo>
                  <a:pt x="169334" y="11701"/>
                </a:lnTo>
                <a:lnTo>
                  <a:pt x="113386" y="25300"/>
                </a:lnTo>
                <a:lnTo>
                  <a:pt x="66599" y="43152"/>
                </a:lnTo>
                <a:lnTo>
                  <a:pt x="30852" y="64572"/>
                </a:lnTo>
                <a:lnTo>
                  <a:pt x="0" y="115374"/>
                </a:lnTo>
                <a:lnTo>
                  <a:pt x="8026" y="141952"/>
                </a:lnTo>
                <a:lnTo>
                  <a:pt x="66599" y="187766"/>
                </a:lnTo>
                <a:lnTo>
                  <a:pt x="113386" y="205641"/>
                </a:lnTo>
                <a:lnTo>
                  <a:pt x="169334" y="219252"/>
                </a:lnTo>
                <a:lnTo>
                  <a:pt x="232564" y="227918"/>
                </a:lnTo>
                <a:lnTo>
                  <a:pt x="301196" y="230958"/>
                </a:lnTo>
                <a:lnTo>
                  <a:pt x="370629" y="227918"/>
                </a:lnTo>
                <a:lnTo>
                  <a:pt x="434433" y="219252"/>
                </a:lnTo>
                <a:lnTo>
                  <a:pt x="490766" y="205641"/>
                </a:lnTo>
                <a:lnTo>
                  <a:pt x="537787" y="187766"/>
                </a:lnTo>
                <a:lnTo>
                  <a:pt x="573653" y="166309"/>
                </a:lnTo>
                <a:lnTo>
                  <a:pt x="604557" y="115374"/>
                </a:lnTo>
                <a:lnTo>
                  <a:pt x="596524" y="88874"/>
                </a:lnTo>
                <a:lnTo>
                  <a:pt x="537787" y="43152"/>
                </a:lnTo>
                <a:lnTo>
                  <a:pt x="490766" y="25300"/>
                </a:lnTo>
                <a:lnTo>
                  <a:pt x="434433" y="11701"/>
                </a:lnTo>
                <a:lnTo>
                  <a:pt x="370629" y="3039"/>
                </a:lnTo>
                <a:lnTo>
                  <a:pt x="301196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66" name="object 114"/>
          <p:cNvSpPr>
            <a:spLocks/>
          </p:cNvSpPr>
          <p:nvPr/>
        </p:nvSpPr>
        <p:spPr bwMode="auto">
          <a:xfrm>
            <a:off x="5857875" y="4878388"/>
            <a:ext cx="604838" cy="231775"/>
          </a:xfrm>
          <a:custGeom>
            <a:avLst/>
            <a:gdLst>
              <a:gd name="T0" fmla="*/ 604557 w 605154"/>
              <a:gd name="T1" fmla="*/ 115374 h 231139"/>
              <a:gd name="T2" fmla="*/ 573653 w 605154"/>
              <a:gd name="T3" fmla="*/ 166309 h 231139"/>
              <a:gd name="T4" fmla="*/ 537787 w 605154"/>
              <a:gd name="T5" fmla="*/ 187766 h 231139"/>
              <a:gd name="T6" fmla="*/ 490766 w 605154"/>
              <a:gd name="T7" fmla="*/ 205641 h 231139"/>
              <a:gd name="T8" fmla="*/ 434433 w 605154"/>
              <a:gd name="T9" fmla="*/ 219252 h 231139"/>
              <a:gd name="T10" fmla="*/ 370629 w 605154"/>
              <a:gd name="T11" fmla="*/ 227918 h 231139"/>
              <a:gd name="T12" fmla="*/ 301196 w 605154"/>
              <a:gd name="T13" fmla="*/ 230958 h 231139"/>
              <a:gd name="T14" fmla="*/ 232564 w 605154"/>
              <a:gd name="T15" fmla="*/ 227918 h 231139"/>
              <a:gd name="T16" fmla="*/ 169334 w 605154"/>
              <a:gd name="T17" fmla="*/ 219252 h 231139"/>
              <a:gd name="T18" fmla="*/ 113386 w 605154"/>
              <a:gd name="T19" fmla="*/ 205641 h 231139"/>
              <a:gd name="T20" fmla="*/ 66599 w 605154"/>
              <a:gd name="T21" fmla="*/ 187766 h 231139"/>
              <a:gd name="T22" fmla="*/ 30852 w 605154"/>
              <a:gd name="T23" fmla="*/ 166309 h 231139"/>
              <a:gd name="T24" fmla="*/ 0 w 605154"/>
              <a:gd name="T25" fmla="*/ 115374 h 231139"/>
              <a:gd name="T26" fmla="*/ 8026 w 605154"/>
              <a:gd name="T27" fmla="*/ 88874 h 231139"/>
              <a:gd name="T28" fmla="*/ 66599 w 605154"/>
              <a:gd name="T29" fmla="*/ 43152 h 231139"/>
              <a:gd name="T30" fmla="*/ 113386 w 605154"/>
              <a:gd name="T31" fmla="*/ 25300 h 231139"/>
              <a:gd name="T32" fmla="*/ 169334 w 605154"/>
              <a:gd name="T33" fmla="*/ 11701 h 231139"/>
              <a:gd name="T34" fmla="*/ 232564 w 605154"/>
              <a:gd name="T35" fmla="*/ 3039 h 231139"/>
              <a:gd name="T36" fmla="*/ 301196 w 605154"/>
              <a:gd name="T37" fmla="*/ 0 h 231139"/>
              <a:gd name="T38" fmla="*/ 370629 w 605154"/>
              <a:gd name="T39" fmla="*/ 3039 h 231139"/>
              <a:gd name="T40" fmla="*/ 434433 w 605154"/>
              <a:gd name="T41" fmla="*/ 11701 h 231139"/>
              <a:gd name="T42" fmla="*/ 490766 w 605154"/>
              <a:gd name="T43" fmla="*/ 25300 h 231139"/>
              <a:gd name="T44" fmla="*/ 537787 w 605154"/>
              <a:gd name="T45" fmla="*/ 43152 h 231139"/>
              <a:gd name="T46" fmla="*/ 573653 w 605154"/>
              <a:gd name="T47" fmla="*/ 64572 h 231139"/>
              <a:gd name="T48" fmla="*/ 604557 w 605154"/>
              <a:gd name="T49" fmla="*/ 115374 h 23113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05154"/>
              <a:gd name="T76" fmla="*/ 0 h 231139"/>
              <a:gd name="T77" fmla="*/ 605154 w 605154"/>
              <a:gd name="T78" fmla="*/ 231139 h 231139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05154" h="231139">
                <a:moveTo>
                  <a:pt x="604557" y="115374"/>
                </a:moveTo>
                <a:lnTo>
                  <a:pt x="573653" y="166309"/>
                </a:lnTo>
                <a:lnTo>
                  <a:pt x="537787" y="187766"/>
                </a:lnTo>
                <a:lnTo>
                  <a:pt x="490766" y="205641"/>
                </a:lnTo>
                <a:lnTo>
                  <a:pt x="434433" y="219252"/>
                </a:lnTo>
                <a:lnTo>
                  <a:pt x="370629" y="227918"/>
                </a:lnTo>
                <a:lnTo>
                  <a:pt x="301196" y="230958"/>
                </a:lnTo>
                <a:lnTo>
                  <a:pt x="232564" y="227918"/>
                </a:lnTo>
                <a:lnTo>
                  <a:pt x="169334" y="219252"/>
                </a:lnTo>
                <a:lnTo>
                  <a:pt x="113386" y="205641"/>
                </a:lnTo>
                <a:lnTo>
                  <a:pt x="66599" y="187766"/>
                </a:lnTo>
                <a:lnTo>
                  <a:pt x="30852" y="166309"/>
                </a:lnTo>
                <a:lnTo>
                  <a:pt x="0" y="115374"/>
                </a:lnTo>
                <a:lnTo>
                  <a:pt x="8026" y="88874"/>
                </a:lnTo>
                <a:lnTo>
                  <a:pt x="66599" y="43152"/>
                </a:lnTo>
                <a:lnTo>
                  <a:pt x="113386" y="25300"/>
                </a:lnTo>
                <a:lnTo>
                  <a:pt x="169334" y="11701"/>
                </a:lnTo>
                <a:lnTo>
                  <a:pt x="232564" y="3039"/>
                </a:lnTo>
                <a:lnTo>
                  <a:pt x="301196" y="0"/>
                </a:lnTo>
                <a:lnTo>
                  <a:pt x="370629" y="3039"/>
                </a:lnTo>
                <a:lnTo>
                  <a:pt x="434433" y="11701"/>
                </a:lnTo>
                <a:lnTo>
                  <a:pt x="490766" y="25300"/>
                </a:lnTo>
                <a:lnTo>
                  <a:pt x="537787" y="43152"/>
                </a:lnTo>
                <a:lnTo>
                  <a:pt x="573653" y="64572"/>
                </a:lnTo>
                <a:lnTo>
                  <a:pt x="604557" y="115374"/>
                </a:lnTo>
                <a:close/>
              </a:path>
            </a:pathLst>
          </a:custGeom>
          <a:noFill/>
          <a:ln w="82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67" name="object 115"/>
          <p:cNvSpPr>
            <a:spLocks/>
          </p:cNvSpPr>
          <p:nvPr/>
        </p:nvSpPr>
        <p:spPr bwMode="auto">
          <a:xfrm>
            <a:off x="6010275" y="4945063"/>
            <a:ext cx="300038" cy="101600"/>
          </a:xfrm>
          <a:custGeom>
            <a:avLst/>
            <a:gdLst>
              <a:gd name="T0" fmla="*/ 299101 w 299720"/>
              <a:gd name="T1" fmla="*/ 101205 h 101600"/>
              <a:gd name="T2" fmla="*/ 0 w 299720"/>
              <a:gd name="T3" fmla="*/ 0 h 101600"/>
              <a:gd name="T4" fmla="*/ 0 60000 65536"/>
              <a:gd name="T5" fmla="*/ 0 60000 65536"/>
              <a:gd name="T6" fmla="*/ 0 w 299720"/>
              <a:gd name="T7" fmla="*/ 0 h 101600"/>
              <a:gd name="T8" fmla="*/ 299720 w 299720"/>
              <a:gd name="T9" fmla="*/ 101600 h 10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9720" h="101600">
                <a:moveTo>
                  <a:pt x="299101" y="101205"/>
                </a:moveTo>
                <a:lnTo>
                  <a:pt x="0" y="0"/>
                </a:lnTo>
              </a:path>
            </a:pathLst>
          </a:custGeom>
          <a:noFill/>
          <a:ln w="1648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68" name="object 116"/>
          <p:cNvSpPr>
            <a:spLocks/>
          </p:cNvSpPr>
          <p:nvPr/>
        </p:nvSpPr>
        <p:spPr bwMode="auto">
          <a:xfrm>
            <a:off x="6010275" y="4945063"/>
            <a:ext cx="300038" cy="101600"/>
          </a:xfrm>
          <a:custGeom>
            <a:avLst/>
            <a:gdLst>
              <a:gd name="T0" fmla="*/ 299101 w 299720"/>
              <a:gd name="T1" fmla="*/ 0 h 101600"/>
              <a:gd name="T2" fmla="*/ 0 w 299720"/>
              <a:gd name="T3" fmla="*/ 101205 h 101600"/>
              <a:gd name="T4" fmla="*/ 0 60000 65536"/>
              <a:gd name="T5" fmla="*/ 0 60000 65536"/>
              <a:gd name="T6" fmla="*/ 0 w 299720"/>
              <a:gd name="T7" fmla="*/ 0 h 101600"/>
              <a:gd name="T8" fmla="*/ 299720 w 299720"/>
              <a:gd name="T9" fmla="*/ 101600 h 10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9720" h="101600">
                <a:moveTo>
                  <a:pt x="299101" y="0"/>
                </a:moveTo>
                <a:lnTo>
                  <a:pt x="0" y="101205"/>
                </a:lnTo>
              </a:path>
            </a:pathLst>
          </a:custGeom>
          <a:noFill/>
          <a:ln w="1648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69" name="object 117"/>
          <p:cNvSpPr>
            <a:spLocks noChangeArrowheads="1"/>
          </p:cNvSpPr>
          <p:nvPr/>
        </p:nvSpPr>
        <p:spPr bwMode="auto">
          <a:xfrm>
            <a:off x="1219200" y="2601913"/>
            <a:ext cx="2068513" cy="12065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870" name="object 118"/>
          <p:cNvSpPr>
            <a:spLocks noChangeArrowheads="1"/>
          </p:cNvSpPr>
          <p:nvPr/>
        </p:nvSpPr>
        <p:spPr bwMode="auto">
          <a:xfrm>
            <a:off x="7861300" y="4622800"/>
            <a:ext cx="587375" cy="5508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871" name="object 119"/>
          <p:cNvSpPr>
            <a:spLocks/>
          </p:cNvSpPr>
          <p:nvPr/>
        </p:nvSpPr>
        <p:spPr bwMode="auto">
          <a:xfrm>
            <a:off x="6546850" y="4003675"/>
            <a:ext cx="1301750" cy="830263"/>
          </a:xfrm>
          <a:custGeom>
            <a:avLst/>
            <a:gdLst>
              <a:gd name="T0" fmla="*/ 0 w 1301750"/>
              <a:gd name="T1" fmla="*/ 829967 h 830579"/>
              <a:gd name="T2" fmla="*/ 1196388 w 1301750"/>
              <a:gd name="T3" fmla="*/ 829967 h 830579"/>
              <a:gd name="T4" fmla="*/ 1196388 w 1301750"/>
              <a:gd name="T5" fmla="*/ 0 h 830579"/>
              <a:gd name="T6" fmla="*/ 1301435 w 1301750"/>
              <a:gd name="T7" fmla="*/ 0 h 830579"/>
              <a:gd name="T8" fmla="*/ 0 60000 65536"/>
              <a:gd name="T9" fmla="*/ 0 60000 65536"/>
              <a:gd name="T10" fmla="*/ 0 60000 65536"/>
              <a:gd name="T11" fmla="*/ 0 60000 65536"/>
              <a:gd name="T12" fmla="*/ 0 w 1301750"/>
              <a:gd name="T13" fmla="*/ 0 h 830579"/>
              <a:gd name="T14" fmla="*/ 1301750 w 1301750"/>
              <a:gd name="T15" fmla="*/ 830579 h 8305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01750" h="830579">
                <a:moveTo>
                  <a:pt x="0" y="829967"/>
                </a:moveTo>
                <a:lnTo>
                  <a:pt x="1196388" y="829967"/>
                </a:lnTo>
                <a:lnTo>
                  <a:pt x="1196388" y="0"/>
                </a:lnTo>
                <a:lnTo>
                  <a:pt x="1301435" y="0"/>
                </a:lnTo>
              </a:path>
            </a:pathLst>
          </a:custGeom>
          <a:noFill/>
          <a:ln w="18611">
            <a:solidFill>
              <a:srgbClr val="EB008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72" name="object 120"/>
          <p:cNvSpPr>
            <a:spLocks/>
          </p:cNvSpPr>
          <p:nvPr/>
        </p:nvSpPr>
        <p:spPr bwMode="auto">
          <a:xfrm>
            <a:off x="6478588" y="4781550"/>
            <a:ext cx="95250" cy="106363"/>
          </a:xfrm>
          <a:custGeom>
            <a:avLst/>
            <a:gdLst>
              <a:gd name="T0" fmla="*/ 94813 w 95250"/>
              <a:gd name="T1" fmla="*/ 0 h 105410"/>
              <a:gd name="T2" fmla="*/ 75051 w 95250"/>
              <a:gd name="T3" fmla="*/ 15330 h 105410"/>
              <a:gd name="T4" fmla="*/ 51252 w 95250"/>
              <a:gd name="T5" fmla="*/ 29683 h 105410"/>
              <a:gd name="T6" fmla="*/ 25530 w 95250"/>
              <a:gd name="T7" fmla="*/ 42082 h 105410"/>
              <a:gd name="T8" fmla="*/ 0 w 95250"/>
              <a:gd name="T9" fmla="*/ 51552 h 105410"/>
              <a:gd name="T10" fmla="*/ 25530 w 95250"/>
              <a:gd name="T11" fmla="*/ 62282 h 105410"/>
              <a:gd name="T12" fmla="*/ 51252 w 95250"/>
              <a:gd name="T13" fmla="*/ 75282 h 105410"/>
              <a:gd name="T14" fmla="*/ 75051 w 95250"/>
              <a:gd name="T15" fmla="*/ 89819 h 105410"/>
              <a:gd name="T16" fmla="*/ 94813 w 95250"/>
              <a:gd name="T17" fmla="*/ 105157 h 105410"/>
              <a:gd name="T18" fmla="*/ 76192 w 95250"/>
              <a:gd name="T19" fmla="*/ 51552 h 105410"/>
              <a:gd name="T20" fmla="*/ 94813 w 95250"/>
              <a:gd name="T21" fmla="*/ 0 h 10541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250"/>
              <a:gd name="T34" fmla="*/ 0 h 105410"/>
              <a:gd name="T35" fmla="*/ 95250 w 95250"/>
              <a:gd name="T36" fmla="*/ 105410 h 10541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250" h="105410">
                <a:moveTo>
                  <a:pt x="94813" y="0"/>
                </a:moveTo>
                <a:lnTo>
                  <a:pt x="75051" y="15330"/>
                </a:lnTo>
                <a:lnTo>
                  <a:pt x="51252" y="29683"/>
                </a:lnTo>
                <a:lnTo>
                  <a:pt x="25530" y="42082"/>
                </a:lnTo>
                <a:lnTo>
                  <a:pt x="0" y="51552"/>
                </a:lnTo>
                <a:lnTo>
                  <a:pt x="25530" y="62282"/>
                </a:lnTo>
                <a:lnTo>
                  <a:pt x="51252" y="75282"/>
                </a:lnTo>
                <a:lnTo>
                  <a:pt x="75051" y="89819"/>
                </a:lnTo>
                <a:lnTo>
                  <a:pt x="94813" y="105157"/>
                </a:lnTo>
                <a:lnTo>
                  <a:pt x="76192" y="51552"/>
                </a:lnTo>
                <a:lnTo>
                  <a:pt x="94813" y="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73" name="object 121"/>
          <p:cNvSpPr>
            <a:spLocks/>
          </p:cNvSpPr>
          <p:nvPr/>
        </p:nvSpPr>
        <p:spPr bwMode="auto">
          <a:xfrm>
            <a:off x="6875463" y="4916488"/>
            <a:ext cx="363537" cy="184150"/>
          </a:xfrm>
          <a:custGeom>
            <a:avLst/>
            <a:gdLst>
              <a:gd name="T0" fmla="*/ 0 w 362584"/>
              <a:gd name="T1" fmla="*/ 185382 h 185420"/>
              <a:gd name="T2" fmla="*/ 362353 w 362584"/>
              <a:gd name="T3" fmla="*/ 185382 h 185420"/>
              <a:gd name="T4" fmla="*/ 362353 w 362584"/>
              <a:gd name="T5" fmla="*/ 0 h 185420"/>
              <a:gd name="T6" fmla="*/ 0 w 362584"/>
              <a:gd name="T7" fmla="*/ 0 h 185420"/>
              <a:gd name="T8" fmla="*/ 0 w 362584"/>
              <a:gd name="T9" fmla="*/ 185382 h 1854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2584"/>
              <a:gd name="T16" fmla="*/ 0 h 185420"/>
              <a:gd name="T17" fmla="*/ 362584 w 362584"/>
              <a:gd name="T18" fmla="*/ 185420 h 1854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2584" h="185420">
                <a:moveTo>
                  <a:pt x="0" y="185382"/>
                </a:moveTo>
                <a:lnTo>
                  <a:pt x="362353" y="185382"/>
                </a:lnTo>
                <a:lnTo>
                  <a:pt x="362353" y="0"/>
                </a:lnTo>
                <a:lnTo>
                  <a:pt x="0" y="0"/>
                </a:lnTo>
                <a:lnTo>
                  <a:pt x="0" y="18538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74" name="object 122"/>
          <p:cNvSpPr>
            <a:spLocks/>
          </p:cNvSpPr>
          <p:nvPr/>
        </p:nvSpPr>
        <p:spPr bwMode="auto">
          <a:xfrm>
            <a:off x="6875463" y="4916488"/>
            <a:ext cx="363537" cy="184150"/>
          </a:xfrm>
          <a:custGeom>
            <a:avLst/>
            <a:gdLst>
              <a:gd name="T0" fmla="*/ 0 w 362584"/>
              <a:gd name="T1" fmla="*/ 185382 h 185420"/>
              <a:gd name="T2" fmla="*/ 362353 w 362584"/>
              <a:gd name="T3" fmla="*/ 185382 h 185420"/>
              <a:gd name="T4" fmla="*/ 362353 w 362584"/>
              <a:gd name="T5" fmla="*/ 0 h 185420"/>
              <a:gd name="T6" fmla="*/ 0 w 362584"/>
              <a:gd name="T7" fmla="*/ 0 h 185420"/>
              <a:gd name="T8" fmla="*/ 0 w 362584"/>
              <a:gd name="T9" fmla="*/ 185382 h 1854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2584"/>
              <a:gd name="T16" fmla="*/ 0 h 185420"/>
              <a:gd name="T17" fmla="*/ 362584 w 362584"/>
              <a:gd name="T18" fmla="*/ 185420 h 1854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2584" h="185420">
                <a:moveTo>
                  <a:pt x="0" y="185382"/>
                </a:moveTo>
                <a:lnTo>
                  <a:pt x="362353" y="185382"/>
                </a:lnTo>
                <a:lnTo>
                  <a:pt x="362353" y="0"/>
                </a:lnTo>
                <a:lnTo>
                  <a:pt x="0" y="0"/>
                </a:lnTo>
                <a:lnTo>
                  <a:pt x="0" y="185382"/>
                </a:lnTo>
                <a:close/>
              </a:path>
            </a:pathLst>
          </a:custGeom>
          <a:noFill/>
          <a:ln w="124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" name="object 123"/>
          <p:cNvSpPr txBox="1"/>
          <p:nvPr/>
        </p:nvSpPr>
        <p:spPr>
          <a:xfrm>
            <a:off x="6958013" y="4895850"/>
            <a:ext cx="198437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dirty="0">
                <a:latin typeface="Times New Roman"/>
                <a:cs typeface="Times New Roman"/>
              </a:rPr>
              <a:t>7</a:t>
            </a:r>
            <a:r>
              <a:rPr sz="1350" spc="5" dirty="0">
                <a:latin typeface="Times New Roman"/>
                <a:cs typeface="Times New Roman"/>
              </a:rPr>
              <a:t>7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9876" name="object 124"/>
          <p:cNvSpPr>
            <a:spLocks/>
          </p:cNvSpPr>
          <p:nvPr/>
        </p:nvSpPr>
        <p:spPr bwMode="auto">
          <a:xfrm>
            <a:off x="6950075" y="4605338"/>
            <a:ext cx="190500" cy="188912"/>
          </a:xfrm>
          <a:custGeom>
            <a:avLst/>
            <a:gdLst>
              <a:gd name="T0" fmla="*/ 94646 w 189865"/>
              <a:gd name="T1" fmla="*/ 0 h 189864"/>
              <a:gd name="T2" fmla="*/ 58162 w 189865"/>
              <a:gd name="T3" fmla="*/ 7265 h 189864"/>
              <a:gd name="T4" fmla="*/ 28038 w 189865"/>
              <a:gd name="T5" fmla="*/ 27269 h 189864"/>
              <a:gd name="T6" fmla="*/ 7556 w 189865"/>
              <a:gd name="T7" fmla="*/ 57323 h 189864"/>
              <a:gd name="T8" fmla="*/ 0 w 189865"/>
              <a:gd name="T9" fmla="*/ 94737 h 189864"/>
              <a:gd name="T10" fmla="*/ 7556 w 189865"/>
              <a:gd name="T11" fmla="*/ 131290 h 189864"/>
              <a:gd name="T12" fmla="*/ 28038 w 189865"/>
              <a:gd name="T13" fmla="*/ 161442 h 189864"/>
              <a:gd name="T14" fmla="*/ 58162 w 189865"/>
              <a:gd name="T15" fmla="*/ 181928 h 189864"/>
              <a:gd name="T16" fmla="*/ 94646 w 189865"/>
              <a:gd name="T17" fmla="*/ 189482 h 189864"/>
              <a:gd name="T18" fmla="*/ 131994 w 189865"/>
              <a:gd name="T19" fmla="*/ 181928 h 189864"/>
              <a:gd name="T20" fmla="*/ 162022 w 189865"/>
              <a:gd name="T21" fmla="*/ 161442 h 189864"/>
              <a:gd name="T22" fmla="*/ 182024 w 189865"/>
              <a:gd name="T23" fmla="*/ 131290 h 189864"/>
              <a:gd name="T24" fmla="*/ 189292 w 189865"/>
              <a:gd name="T25" fmla="*/ 94737 h 189864"/>
              <a:gd name="T26" fmla="*/ 182024 w 189865"/>
              <a:gd name="T27" fmla="*/ 57323 h 189864"/>
              <a:gd name="T28" fmla="*/ 162022 w 189865"/>
              <a:gd name="T29" fmla="*/ 27269 h 189864"/>
              <a:gd name="T30" fmla="*/ 131994 w 189865"/>
              <a:gd name="T31" fmla="*/ 7265 h 189864"/>
              <a:gd name="T32" fmla="*/ 94646 w 189865"/>
              <a:gd name="T33" fmla="*/ 0 h 18986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89865"/>
              <a:gd name="T52" fmla="*/ 0 h 189864"/>
              <a:gd name="T53" fmla="*/ 189865 w 189865"/>
              <a:gd name="T54" fmla="*/ 189864 h 18986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89865" h="189864">
                <a:moveTo>
                  <a:pt x="94646" y="0"/>
                </a:moveTo>
                <a:lnTo>
                  <a:pt x="58162" y="7265"/>
                </a:lnTo>
                <a:lnTo>
                  <a:pt x="28038" y="27269"/>
                </a:lnTo>
                <a:lnTo>
                  <a:pt x="7556" y="57323"/>
                </a:lnTo>
                <a:lnTo>
                  <a:pt x="0" y="94737"/>
                </a:lnTo>
                <a:lnTo>
                  <a:pt x="7556" y="131290"/>
                </a:lnTo>
                <a:lnTo>
                  <a:pt x="28038" y="161442"/>
                </a:lnTo>
                <a:lnTo>
                  <a:pt x="58162" y="181928"/>
                </a:lnTo>
                <a:lnTo>
                  <a:pt x="94646" y="189482"/>
                </a:lnTo>
                <a:lnTo>
                  <a:pt x="131994" y="181928"/>
                </a:lnTo>
                <a:lnTo>
                  <a:pt x="162022" y="161442"/>
                </a:lnTo>
                <a:lnTo>
                  <a:pt x="182024" y="131290"/>
                </a:lnTo>
                <a:lnTo>
                  <a:pt x="189292" y="94737"/>
                </a:lnTo>
                <a:lnTo>
                  <a:pt x="182024" y="57323"/>
                </a:lnTo>
                <a:lnTo>
                  <a:pt x="162022" y="27269"/>
                </a:lnTo>
                <a:lnTo>
                  <a:pt x="131994" y="7265"/>
                </a:lnTo>
                <a:lnTo>
                  <a:pt x="9464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5" name="object 125"/>
          <p:cNvSpPr txBox="1"/>
          <p:nvPr/>
        </p:nvSpPr>
        <p:spPr>
          <a:xfrm>
            <a:off x="6989763" y="4572000"/>
            <a:ext cx="112712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9878" name="object 126"/>
          <p:cNvSpPr>
            <a:spLocks/>
          </p:cNvSpPr>
          <p:nvPr/>
        </p:nvSpPr>
        <p:spPr bwMode="auto">
          <a:xfrm>
            <a:off x="4430713" y="4841875"/>
            <a:ext cx="1058862" cy="0"/>
          </a:xfrm>
          <a:custGeom>
            <a:avLst/>
            <a:gdLst>
              <a:gd name="T0" fmla="*/ 0 w 1059179"/>
              <a:gd name="T1" fmla="*/ 1059114 w 1059179"/>
              <a:gd name="T2" fmla="*/ 0 60000 65536"/>
              <a:gd name="T3" fmla="*/ 0 60000 65536"/>
              <a:gd name="T4" fmla="*/ 0 w 1059179"/>
              <a:gd name="T5" fmla="*/ 1059179 w 10591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59179">
                <a:moveTo>
                  <a:pt x="0" y="0"/>
                </a:moveTo>
                <a:lnTo>
                  <a:pt x="1059114" y="0"/>
                </a:lnTo>
              </a:path>
            </a:pathLst>
          </a:custGeom>
          <a:noFill/>
          <a:ln w="18565">
            <a:solidFill>
              <a:srgbClr val="EB008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79" name="object 127"/>
          <p:cNvSpPr>
            <a:spLocks/>
          </p:cNvSpPr>
          <p:nvPr/>
        </p:nvSpPr>
        <p:spPr bwMode="auto">
          <a:xfrm>
            <a:off x="4362450" y="4791075"/>
            <a:ext cx="95250" cy="104775"/>
          </a:xfrm>
          <a:custGeom>
            <a:avLst/>
            <a:gdLst>
              <a:gd name="T0" fmla="*/ 95141 w 95250"/>
              <a:gd name="T1" fmla="*/ 0 h 106045"/>
              <a:gd name="T2" fmla="*/ 74152 w 95250"/>
              <a:gd name="T3" fmla="*/ 15396 h 106045"/>
              <a:gd name="T4" fmla="*/ 49885 w 95250"/>
              <a:gd name="T5" fmla="*/ 29787 h 106045"/>
              <a:gd name="T6" fmla="*/ 24460 w 95250"/>
              <a:gd name="T7" fmla="*/ 42231 h 106045"/>
              <a:gd name="T8" fmla="*/ 0 w 95250"/>
              <a:gd name="T9" fmla="*/ 51783 h 106045"/>
              <a:gd name="T10" fmla="*/ 24460 w 95250"/>
              <a:gd name="T11" fmla="*/ 62515 h 106045"/>
              <a:gd name="T12" fmla="*/ 49885 w 95250"/>
              <a:gd name="T13" fmla="*/ 75562 h 106045"/>
              <a:gd name="T14" fmla="*/ 74152 w 95250"/>
              <a:gd name="T15" fmla="*/ 90174 h 106045"/>
              <a:gd name="T16" fmla="*/ 95141 w 95250"/>
              <a:gd name="T17" fmla="*/ 105601 h 106045"/>
              <a:gd name="T18" fmla="*/ 76456 w 95250"/>
              <a:gd name="T19" fmla="*/ 51783 h 106045"/>
              <a:gd name="T20" fmla="*/ 95141 w 95250"/>
              <a:gd name="T21" fmla="*/ 0 h 1060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250"/>
              <a:gd name="T34" fmla="*/ 0 h 106045"/>
              <a:gd name="T35" fmla="*/ 95250 w 95250"/>
              <a:gd name="T36" fmla="*/ 106045 h 10604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250" h="106045">
                <a:moveTo>
                  <a:pt x="95141" y="0"/>
                </a:moveTo>
                <a:lnTo>
                  <a:pt x="74152" y="15396"/>
                </a:lnTo>
                <a:lnTo>
                  <a:pt x="49885" y="29787"/>
                </a:lnTo>
                <a:lnTo>
                  <a:pt x="24460" y="42231"/>
                </a:lnTo>
                <a:lnTo>
                  <a:pt x="0" y="51783"/>
                </a:lnTo>
                <a:lnTo>
                  <a:pt x="24460" y="62515"/>
                </a:lnTo>
                <a:lnTo>
                  <a:pt x="49885" y="75562"/>
                </a:lnTo>
                <a:lnTo>
                  <a:pt x="74152" y="90174"/>
                </a:lnTo>
                <a:lnTo>
                  <a:pt x="95141" y="105601"/>
                </a:lnTo>
                <a:lnTo>
                  <a:pt x="76456" y="51783"/>
                </a:lnTo>
                <a:lnTo>
                  <a:pt x="95141" y="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80" name="object 128"/>
          <p:cNvSpPr>
            <a:spLocks/>
          </p:cNvSpPr>
          <p:nvPr/>
        </p:nvSpPr>
        <p:spPr bwMode="auto">
          <a:xfrm>
            <a:off x="4738688" y="4929188"/>
            <a:ext cx="365125" cy="184150"/>
          </a:xfrm>
          <a:custGeom>
            <a:avLst/>
            <a:gdLst>
              <a:gd name="T0" fmla="*/ 0 w 364489"/>
              <a:gd name="T1" fmla="*/ 184118 h 184150"/>
              <a:gd name="T2" fmla="*/ 364115 w 364489"/>
              <a:gd name="T3" fmla="*/ 184118 h 184150"/>
              <a:gd name="T4" fmla="*/ 364115 w 364489"/>
              <a:gd name="T5" fmla="*/ 0 h 184150"/>
              <a:gd name="T6" fmla="*/ 0 w 364489"/>
              <a:gd name="T7" fmla="*/ 0 h 184150"/>
              <a:gd name="T8" fmla="*/ 0 w 364489"/>
              <a:gd name="T9" fmla="*/ 184118 h 184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4489"/>
              <a:gd name="T16" fmla="*/ 0 h 184150"/>
              <a:gd name="T17" fmla="*/ 364489 w 364489"/>
              <a:gd name="T18" fmla="*/ 184150 h 1841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4489" h="184150">
                <a:moveTo>
                  <a:pt x="0" y="184118"/>
                </a:moveTo>
                <a:lnTo>
                  <a:pt x="364115" y="184118"/>
                </a:lnTo>
                <a:lnTo>
                  <a:pt x="364115" y="0"/>
                </a:lnTo>
                <a:lnTo>
                  <a:pt x="0" y="0"/>
                </a:lnTo>
                <a:lnTo>
                  <a:pt x="0" y="1841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81" name="object 129"/>
          <p:cNvSpPr>
            <a:spLocks/>
          </p:cNvSpPr>
          <p:nvPr/>
        </p:nvSpPr>
        <p:spPr bwMode="auto">
          <a:xfrm>
            <a:off x="4738688" y="4929188"/>
            <a:ext cx="365125" cy="184150"/>
          </a:xfrm>
          <a:custGeom>
            <a:avLst/>
            <a:gdLst>
              <a:gd name="T0" fmla="*/ 0 w 364489"/>
              <a:gd name="T1" fmla="*/ 184118 h 184150"/>
              <a:gd name="T2" fmla="*/ 364115 w 364489"/>
              <a:gd name="T3" fmla="*/ 184118 h 184150"/>
              <a:gd name="T4" fmla="*/ 364115 w 364489"/>
              <a:gd name="T5" fmla="*/ 0 h 184150"/>
              <a:gd name="T6" fmla="*/ 0 w 364489"/>
              <a:gd name="T7" fmla="*/ 0 h 184150"/>
              <a:gd name="T8" fmla="*/ 0 w 364489"/>
              <a:gd name="T9" fmla="*/ 184118 h 184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4489"/>
              <a:gd name="T16" fmla="*/ 0 h 184150"/>
              <a:gd name="T17" fmla="*/ 364489 w 364489"/>
              <a:gd name="T18" fmla="*/ 184150 h 1841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4489" h="184150">
                <a:moveTo>
                  <a:pt x="0" y="184118"/>
                </a:moveTo>
                <a:lnTo>
                  <a:pt x="364115" y="184118"/>
                </a:lnTo>
                <a:lnTo>
                  <a:pt x="364115" y="0"/>
                </a:lnTo>
                <a:lnTo>
                  <a:pt x="0" y="0"/>
                </a:lnTo>
                <a:lnTo>
                  <a:pt x="0" y="184118"/>
                </a:lnTo>
                <a:close/>
              </a:path>
            </a:pathLst>
          </a:custGeom>
          <a:noFill/>
          <a:ln w="124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0" name="object 130"/>
          <p:cNvSpPr txBox="1"/>
          <p:nvPr/>
        </p:nvSpPr>
        <p:spPr>
          <a:xfrm>
            <a:off x="4821238" y="4908550"/>
            <a:ext cx="200025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2</a:t>
            </a:r>
            <a:r>
              <a:rPr sz="1350" spc="1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9883" name="object 131"/>
          <p:cNvSpPr>
            <a:spLocks/>
          </p:cNvSpPr>
          <p:nvPr/>
        </p:nvSpPr>
        <p:spPr bwMode="auto">
          <a:xfrm>
            <a:off x="4826000" y="4627563"/>
            <a:ext cx="190500" cy="190500"/>
          </a:xfrm>
          <a:custGeom>
            <a:avLst/>
            <a:gdLst>
              <a:gd name="T0" fmla="*/ 95139 w 190500"/>
              <a:gd name="T1" fmla="*/ 0 h 190500"/>
              <a:gd name="T2" fmla="*/ 58433 w 190500"/>
              <a:gd name="T3" fmla="*/ 7595 h 190500"/>
              <a:gd name="T4" fmla="*/ 28155 w 190500"/>
              <a:gd name="T5" fmla="*/ 28189 h 190500"/>
              <a:gd name="T6" fmla="*/ 7585 w 190500"/>
              <a:gd name="T7" fmla="*/ 58491 h 190500"/>
              <a:gd name="T8" fmla="*/ 0 w 190500"/>
              <a:gd name="T9" fmla="*/ 95211 h 190500"/>
              <a:gd name="T10" fmla="*/ 7585 w 190500"/>
              <a:gd name="T11" fmla="*/ 132696 h 190500"/>
              <a:gd name="T12" fmla="*/ 28155 w 190500"/>
              <a:gd name="T13" fmla="*/ 162851 h 190500"/>
              <a:gd name="T14" fmla="*/ 58433 w 190500"/>
              <a:gd name="T15" fmla="*/ 182945 h 190500"/>
              <a:gd name="T16" fmla="*/ 95139 w 190500"/>
              <a:gd name="T17" fmla="*/ 190250 h 190500"/>
              <a:gd name="T18" fmla="*/ 132713 w 190500"/>
              <a:gd name="T19" fmla="*/ 182945 h 190500"/>
              <a:gd name="T20" fmla="*/ 162897 w 190500"/>
              <a:gd name="T21" fmla="*/ 162851 h 190500"/>
              <a:gd name="T22" fmla="*/ 182988 w 190500"/>
              <a:gd name="T23" fmla="*/ 132696 h 190500"/>
              <a:gd name="T24" fmla="*/ 190285 w 190500"/>
              <a:gd name="T25" fmla="*/ 95211 h 190500"/>
              <a:gd name="T26" fmla="*/ 182988 w 190500"/>
              <a:gd name="T27" fmla="*/ 58491 h 190500"/>
              <a:gd name="T28" fmla="*/ 162897 w 190500"/>
              <a:gd name="T29" fmla="*/ 28189 h 190500"/>
              <a:gd name="T30" fmla="*/ 132713 w 190500"/>
              <a:gd name="T31" fmla="*/ 7595 h 190500"/>
              <a:gd name="T32" fmla="*/ 95139 w 190500"/>
              <a:gd name="T33" fmla="*/ 0 h 1905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90500"/>
              <a:gd name="T52" fmla="*/ 0 h 190500"/>
              <a:gd name="T53" fmla="*/ 190500 w 190500"/>
              <a:gd name="T54" fmla="*/ 190500 h 19050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90500" h="190500">
                <a:moveTo>
                  <a:pt x="95139" y="0"/>
                </a:moveTo>
                <a:lnTo>
                  <a:pt x="58433" y="7595"/>
                </a:lnTo>
                <a:lnTo>
                  <a:pt x="28155" y="28189"/>
                </a:lnTo>
                <a:lnTo>
                  <a:pt x="7585" y="58491"/>
                </a:lnTo>
                <a:lnTo>
                  <a:pt x="0" y="95211"/>
                </a:lnTo>
                <a:lnTo>
                  <a:pt x="7585" y="132696"/>
                </a:lnTo>
                <a:lnTo>
                  <a:pt x="28155" y="162851"/>
                </a:lnTo>
                <a:lnTo>
                  <a:pt x="58433" y="182945"/>
                </a:lnTo>
                <a:lnTo>
                  <a:pt x="95139" y="190250"/>
                </a:lnTo>
                <a:lnTo>
                  <a:pt x="132713" y="182945"/>
                </a:lnTo>
                <a:lnTo>
                  <a:pt x="162897" y="162851"/>
                </a:lnTo>
                <a:lnTo>
                  <a:pt x="182988" y="132696"/>
                </a:lnTo>
                <a:lnTo>
                  <a:pt x="190285" y="95211"/>
                </a:lnTo>
                <a:lnTo>
                  <a:pt x="182988" y="58491"/>
                </a:lnTo>
                <a:lnTo>
                  <a:pt x="162897" y="28189"/>
                </a:lnTo>
                <a:lnTo>
                  <a:pt x="132713" y="7595"/>
                </a:lnTo>
                <a:lnTo>
                  <a:pt x="951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2" name="object 132"/>
          <p:cNvSpPr txBox="1"/>
          <p:nvPr/>
        </p:nvSpPr>
        <p:spPr>
          <a:xfrm>
            <a:off x="4865688" y="4597400"/>
            <a:ext cx="112712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9885" name="object 133"/>
          <p:cNvSpPr>
            <a:spLocks/>
          </p:cNvSpPr>
          <p:nvPr/>
        </p:nvSpPr>
        <p:spPr bwMode="auto">
          <a:xfrm>
            <a:off x="3330575" y="3886200"/>
            <a:ext cx="0" cy="866775"/>
          </a:xfrm>
          <a:custGeom>
            <a:avLst/>
            <a:gdLst>
              <a:gd name="T0" fmla="*/ 0 h 866775"/>
              <a:gd name="T1" fmla="*/ 866713 h 866775"/>
              <a:gd name="T2" fmla="*/ 0 60000 65536"/>
              <a:gd name="T3" fmla="*/ 0 60000 65536"/>
              <a:gd name="T4" fmla="*/ 0 h 866775"/>
              <a:gd name="T5" fmla="*/ 866775 h 86677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866775">
                <a:moveTo>
                  <a:pt x="0" y="0"/>
                </a:moveTo>
                <a:lnTo>
                  <a:pt x="0" y="866713"/>
                </a:lnTo>
              </a:path>
            </a:pathLst>
          </a:custGeom>
          <a:noFill/>
          <a:ln w="18495">
            <a:solidFill>
              <a:srgbClr val="EB008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86" name="object 134"/>
          <p:cNvSpPr>
            <a:spLocks/>
          </p:cNvSpPr>
          <p:nvPr/>
        </p:nvSpPr>
        <p:spPr bwMode="auto">
          <a:xfrm>
            <a:off x="3278188" y="3819525"/>
            <a:ext cx="106362" cy="95250"/>
          </a:xfrm>
          <a:custGeom>
            <a:avLst/>
            <a:gdLst>
              <a:gd name="T0" fmla="*/ 53450 w 107314"/>
              <a:gd name="T1" fmla="*/ 0 h 95250"/>
              <a:gd name="T2" fmla="*/ 43072 w 107314"/>
              <a:gd name="T3" fmla="*/ 24370 h 95250"/>
              <a:gd name="T4" fmla="*/ 30609 w 107314"/>
              <a:gd name="T5" fmla="*/ 49715 h 95250"/>
              <a:gd name="T6" fmla="*/ 16204 w 107314"/>
              <a:gd name="T7" fmla="*/ 73892 h 95250"/>
              <a:gd name="T8" fmla="*/ 0 w 107314"/>
              <a:gd name="T9" fmla="*/ 94756 h 95250"/>
              <a:gd name="T10" fmla="*/ 53450 w 107314"/>
              <a:gd name="T11" fmla="*/ 76192 h 95250"/>
              <a:gd name="T12" fmla="*/ 93315 w 107314"/>
              <a:gd name="T13" fmla="*/ 76192 h 95250"/>
              <a:gd name="T14" fmla="*/ 91631 w 107314"/>
              <a:gd name="T15" fmla="*/ 73892 h 95250"/>
              <a:gd name="T16" fmla="*/ 77124 w 107314"/>
              <a:gd name="T17" fmla="*/ 49715 h 95250"/>
              <a:gd name="T18" fmla="*/ 64143 w 107314"/>
              <a:gd name="T19" fmla="*/ 24370 h 95250"/>
              <a:gd name="T20" fmla="*/ 53450 w 107314"/>
              <a:gd name="T21" fmla="*/ 0 h 95250"/>
              <a:gd name="T22" fmla="*/ 93315 w 107314"/>
              <a:gd name="T23" fmla="*/ 76192 h 95250"/>
              <a:gd name="T24" fmla="*/ 53450 w 107314"/>
              <a:gd name="T25" fmla="*/ 76192 h 95250"/>
              <a:gd name="T26" fmla="*/ 106900 w 107314"/>
              <a:gd name="T27" fmla="*/ 94756 h 95250"/>
              <a:gd name="T28" fmla="*/ 93315 w 107314"/>
              <a:gd name="T29" fmla="*/ 76192 h 9525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7314"/>
              <a:gd name="T46" fmla="*/ 0 h 95250"/>
              <a:gd name="T47" fmla="*/ 107314 w 107314"/>
              <a:gd name="T48" fmla="*/ 95250 h 9525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7314" h="95250">
                <a:moveTo>
                  <a:pt x="53450" y="0"/>
                </a:moveTo>
                <a:lnTo>
                  <a:pt x="43072" y="24370"/>
                </a:lnTo>
                <a:lnTo>
                  <a:pt x="30609" y="49715"/>
                </a:lnTo>
                <a:lnTo>
                  <a:pt x="16204" y="73892"/>
                </a:lnTo>
                <a:lnTo>
                  <a:pt x="0" y="94756"/>
                </a:lnTo>
                <a:lnTo>
                  <a:pt x="53450" y="76192"/>
                </a:lnTo>
                <a:lnTo>
                  <a:pt x="93315" y="76192"/>
                </a:lnTo>
                <a:lnTo>
                  <a:pt x="91631" y="73892"/>
                </a:lnTo>
                <a:lnTo>
                  <a:pt x="77124" y="49715"/>
                </a:lnTo>
                <a:lnTo>
                  <a:pt x="64143" y="24370"/>
                </a:lnTo>
                <a:lnTo>
                  <a:pt x="53450" y="0"/>
                </a:lnTo>
                <a:close/>
              </a:path>
              <a:path w="107314" h="95250">
                <a:moveTo>
                  <a:pt x="93315" y="76192"/>
                </a:moveTo>
                <a:lnTo>
                  <a:pt x="53450" y="76192"/>
                </a:lnTo>
                <a:lnTo>
                  <a:pt x="106900" y="94756"/>
                </a:lnTo>
                <a:lnTo>
                  <a:pt x="93315" y="76192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87" name="object 135"/>
          <p:cNvSpPr>
            <a:spLocks/>
          </p:cNvSpPr>
          <p:nvPr/>
        </p:nvSpPr>
        <p:spPr bwMode="auto">
          <a:xfrm>
            <a:off x="3419475" y="4198938"/>
            <a:ext cx="363538" cy="184150"/>
          </a:xfrm>
          <a:custGeom>
            <a:avLst/>
            <a:gdLst>
              <a:gd name="T0" fmla="*/ 0 w 363854"/>
              <a:gd name="T1" fmla="*/ 183223 h 183514"/>
              <a:gd name="T2" fmla="*/ 363464 w 363854"/>
              <a:gd name="T3" fmla="*/ 183223 h 183514"/>
              <a:gd name="T4" fmla="*/ 363464 w 363854"/>
              <a:gd name="T5" fmla="*/ 0 h 183514"/>
              <a:gd name="T6" fmla="*/ 0 w 363854"/>
              <a:gd name="T7" fmla="*/ 0 h 183514"/>
              <a:gd name="T8" fmla="*/ 0 w 363854"/>
              <a:gd name="T9" fmla="*/ 183223 h 1835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3854"/>
              <a:gd name="T16" fmla="*/ 0 h 183514"/>
              <a:gd name="T17" fmla="*/ 363854 w 363854"/>
              <a:gd name="T18" fmla="*/ 183514 h 1835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3854" h="183514">
                <a:moveTo>
                  <a:pt x="0" y="183223"/>
                </a:moveTo>
                <a:lnTo>
                  <a:pt x="363464" y="183223"/>
                </a:lnTo>
                <a:lnTo>
                  <a:pt x="363464" y="0"/>
                </a:lnTo>
                <a:lnTo>
                  <a:pt x="0" y="0"/>
                </a:lnTo>
                <a:lnTo>
                  <a:pt x="0" y="18322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88" name="object 136"/>
          <p:cNvSpPr>
            <a:spLocks/>
          </p:cNvSpPr>
          <p:nvPr/>
        </p:nvSpPr>
        <p:spPr bwMode="auto">
          <a:xfrm>
            <a:off x="3419475" y="4198938"/>
            <a:ext cx="363538" cy="184150"/>
          </a:xfrm>
          <a:custGeom>
            <a:avLst/>
            <a:gdLst>
              <a:gd name="T0" fmla="*/ 0 w 363854"/>
              <a:gd name="T1" fmla="*/ 183223 h 183514"/>
              <a:gd name="T2" fmla="*/ 363464 w 363854"/>
              <a:gd name="T3" fmla="*/ 183223 h 183514"/>
              <a:gd name="T4" fmla="*/ 363464 w 363854"/>
              <a:gd name="T5" fmla="*/ 0 h 183514"/>
              <a:gd name="T6" fmla="*/ 0 w 363854"/>
              <a:gd name="T7" fmla="*/ 0 h 183514"/>
              <a:gd name="T8" fmla="*/ 0 w 363854"/>
              <a:gd name="T9" fmla="*/ 183223 h 1835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3854"/>
              <a:gd name="T16" fmla="*/ 0 h 183514"/>
              <a:gd name="T17" fmla="*/ 363854 w 363854"/>
              <a:gd name="T18" fmla="*/ 183514 h 1835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3854" h="183514">
                <a:moveTo>
                  <a:pt x="0" y="183223"/>
                </a:moveTo>
                <a:lnTo>
                  <a:pt x="363464" y="183223"/>
                </a:lnTo>
                <a:lnTo>
                  <a:pt x="363464" y="0"/>
                </a:lnTo>
                <a:lnTo>
                  <a:pt x="0" y="0"/>
                </a:lnTo>
                <a:lnTo>
                  <a:pt x="0" y="183223"/>
                </a:lnTo>
                <a:close/>
              </a:path>
            </a:pathLst>
          </a:custGeom>
          <a:noFill/>
          <a:ln w="12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7" name="object 137"/>
          <p:cNvSpPr txBox="1"/>
          <p:nvPr/>
        </p:nvSpPr>
        <p:spPr>
          <a:xfrm>
            <a:off x="3502025" y="4178300"/>
            <a:ext cx="198438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dirty="0">
                <a:latin typeface="Times New Roman"/>
                <a:cs typeface="Times New Roman"/>
              </a:rPr>
              <a:t>66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9890" name="object 138"/>
          <p:cNvSpPr>
            <a:spLocks/>
          </p:cNvSpPr>
          <p:nvPr/>
        </p:nvSpPr>
        <p:spPr bwMode="auto">
          <a:xfrm>
            <a:off x="3048000" y="4203700"/>
            <a:ext cx="188913" cy="188913"/>
          </a:xfrm>
          <a:custGeom>
            <a:avLst/>
            <a:gdLst>
              <a:gd name="T0" fmla="*/ 94510 w 189230"/>
              <a:gd name="T1" fmla="*/ 0 h 189864"/>
              <a:gd name="T2" fmla="*/ 57195 w 189230"/>
              <a:gd name="T3" fmla="*/ 7254 h 189864"/>
              <a:gd name="T4" fmla="*/ 27212 w 189230"/>
              <a:gd name="T5" fmla="*/ 27227 h 189864"/>
              <a:gd name="T6" fmla="*/ 7251 w 189230"/>
              <a:gd name="T7" fmla="*/ 57236 h 189864"/>
              <a:gd name="T8" fmla="*/ 0 w 189230"/>
              <a:gd name="T9" fmla="*/ 94597 h 189864"/>
              <a:gd name="T10" fmla="*/ 7251 w 189230"/>
              <a:gd name="T11" fmla="*/ 131118 h 189864"/>
              <a:gd name="T12" fmla="*/ 27212 w 189230"/>
              <a:gd name="T13" fmla="*/ 161280 h 189864"/>
              <a:gd name="T14" fmla="*/ 57195 w 189230"/>
              <a:gd name="T15" fmla="*/ 181791 h 189864"/>
              <a:gd name="T16" fmla="*/ 94510 w 189230"/>
              <a:gd name="T17" fmla="*/ 189360 h 189864"/>
              <a:gd name="T18" fmla="*/ 130874 w 189230"/>
              <a:gd name="T19" fmla="*/ 181791 h 189864"/>
              <a:gd name="T20" fmla="*/ 160904 w 189230"/>
              <a:gd name="T21" fmla="*/ 161280 h 189864"/>
              <a:gd name="T22" fmla="*/ 181325 w 189230"/>
              <a:gd name="T23" fmla="*/ 131118 h 189864"/>
              <a:gd name="T24" fmla="*/ 188861 w 189230"/>
              <a:gd name="T25" fmla="*/ 94597 h 189864"/>
              <a:gd name="T26" fmla="*/ 181325 w 189230"/>
              <a:gd name="T27" fmla="*/ 57236 h 189864"/>
              <a:gd name="T28" fmla="*/ 160904 w 189230"/>
              <a:gd name="T29" fmla="*/ 27227 h 189864"/>
              <a:gd name="T30" fmla="*/ 130874 w 189230"/>
              <a:gd name="T31" fmla="*/ 7254 h 189864"/>
              <a:gd name="T32" fmla="*/ 94510 w 189230"/>
              <a:gd name="T33" fmla="*/ 0 h 18986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89230"/>
              <a:gd name="T52" fmla="*/ 0 h 189864"/>
              <a:gd name="T53" fmla="*/ 189230 w 189230"/>
              <a:gd name="T54" fmla="*/ 189864 h 18986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89230" h="189864">
                <a:moveTo>
                  <a:pt x="94510" y="0"/>
                </a:moveTo>
                <a:lnTo>
                  <a:pt x="57195" y="7254"/>
                </a:lnTo>
                <a:lnTo>
                  <a:pt x="27212" y="27227"/>
                </a:lnTo>
                <a:lnTo>
                  <a:pt x="7251" y="57236"/>
                </a:lnTo>
                <a:lnTo>
                  <a:pt x="0" y="94597"/>
                </a:lnTo>
                <a:lnTo>
                  <a:pt x="7251" y="131118"/>
                </a:lnTo>
                <a:lnTo>
                  <a:pt x="27212" y="161280"/>
                </a:lnTo>
                <a:lnTo>
                  <a:pt x="57195" y="181791"/>
                </a:lnTo>
                <a:lnTo>
                  <a:pt x="94510" y="189360"/>
                </a:lnTo>
                <a:lnTo>
                  <a:pt x="130874" y="181791"/>
                </a:lnTo>
                <a:lnTo>
                  <a:pt x="160904" y="161280"/>
                </a:lnTo>
                <a:lnTo>
                  <a:pt x="181325" y="131118"/>
                </a:lnTo>
                <a:lnTo>
                  <a:pt x="188861" y="94597"/>
                </a:lnTo>
                <a:lnTo>
                  <a:pt x="181325" y="57236"/>
                </a:lnTo>
                <a:lnTo>
                  <a:pt x="160904" y="27227"/>
                </a:lnTo>
                <a:lnTo>
                  <a:pt x="130874" y="7254"/>
                </a:lnTo>
                <a:lnTo>
                  <a:pt x="945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9" name="object 139"/>
          <p:cNvSpPr txBox="1"/>
          <p:nvPr/>
        </p:nvSpPr>
        <p:spPr>
          <a:xfrm>
            <a:off x="3086100" y="4171950"/>
            <a:ext cx="111125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9892" name="object 145"/>
          <p:cNvSpPr txBox="1">
            <a:spLocks noChangeArrowheads="1"/>
          </p:cNvSpPr>
          <p:nvPr/>
        </p:nvSpPr>
        <p:spPr bwMode="auto">
          <a:xfrm>
            <a:off x="8636000" y="6438900"/>
            <a:ext cx="246063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58419" rIns="0" bIns="0">
            <a:spAutoFit/>
          </a:bodyPr>
          <a:lstStyle/>
          <a:p>
            <a:pPr marL="25400">
              <a:spcBef>
                <a:spcPts val="463"/>
              </a:spcBef>
            </a:pPr>
            <a:fld id="{4F6D4415-AEC4-4EB3-BED9-AD62C2D0CCB4}" type="slidenum">
              <a:rPr lang="en-US" sz="1400">
                <a:latin typeface="Tahoma" pitchFamily="34" charset="0"/>
                <a:cs typeface="Tahoma" pitchFamily="34" charset="0"/>
              </a:rPr>
              <a:pPr marL="25400">
                <a:spcBef>
                  <a:spcPts val="463"/>
                </a:spcBef>
              </a:pPr>
              <a:t>13</a:t>
            </a:fld>
            <a:endParaRPr lang="th-TH" sz="1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3208338" y="6642100"/>
            <a:ext cx="542925" cy="223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6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50" spc="5" dirty="0">
                <a:latin typeface="Times New Roman"/>
                <a:cs typeface="Times New Roman"/>
              </a:rPr>
              <a:t>A </a:t>
            </a:r>
            <a:r>
              <a:rPr sz="1550" dirty="0">
                <a:latin typeface="Times New Roman"/>
                <a:cs typeface="Times New Roman"/>
              </a:rPr>
              <a:t>to</a:t>
            </a:r>
            <a:r>
              <a:rPr sz="1550" spc="-18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5880100" y="6651625"/>
            <a:ext cx="542925" cy="223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6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50" spc="5" dirty="0">
                <a:latin typeface="Times New Roman"/>
                <a:cs typeface="Times New Roman"/>
              </a:rPr>
              <a:t>A </a:t>
            </a:r>
            <a:r>
              <a:rPr sz="1550" dirty="0">
                <a:latin typeface="Times New Roman"/>
                <a:cs typeface="Times New Roman"/>
              </a:rPr>
              <a:t>to</a:t>
            </a:r>
            <a:r>
              <a:rPr sz="1550" spc="-18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2328863" y="3460750"/>
            <a:ext cx="200025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dirty="0">
                <a:latin typeface="Times New Roman"/>
                <a:cs typeface="Times New Roman"/>
              </a:rPr>
              <a:t>1</a:t>
            </a:r>
            <a:r>
              <a:rPr sz="1350" spc="5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2384425" y="3121025"/>
            <a:ext cx="112713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6924675" y="5186363"/>
            <a:ext cx="198438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5" dirty="0">
                <a:solidFill>
                  <a:srgbClr val="EB008B"/>
                </a:solidFill>
                <a:latin typeface="Times New Roman"/>
                <a:cs typeface="Times New Roman"/>
              </a:rPr>
              <a:t>77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791075" y="5110163"/>
            <a:ext cx="198438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5" dirty="0">
                <a:solidFill>
                  <a:srgbClr val="EB008B"/>
                </a:solidFill>
                <a:latin typeface="Times New Roman"/>
                <a:cs typeface="Times New Roman"/>
              </a:rPr>
              <a:t>22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873500" y="4149725"/>
            <a:ext cx="198438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5" dirty="0">
                <a:solidFill>
                  <a:srgbClr val="EB008B"/>
                </a:solidFill>
                <a:latin typeface="Times New Roman"/>
                <a:cs typeface="Times New Roman"/>
              </a:rPr>
              <a:t>66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61467" rtlCol="0"/>
          <a:lstStyle/>
          <a:p>
            <a:pPr marL="94297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/>
              <a:t>Connection-Oriented: </a:t>
            </a:r>
            <a:r>
              <a:rPr sz="4000" b="1" spc="-10" dirty="0"/>
              <a:t>Data</a:t>
            </a:r>
            <a:r>
              <a:rPr sz="4000" b="1" spc="-35" dirty="0"/>
              <a:t> </a:t>
            </a:r>
            <a:r>
              <a:rPr sz="4000" b="1" spc="-10" dirty="0"/>
              <a:t>Flow</a:t>
            </a:r>
            <a:endParaRPr sz="4000"/>
          </a:p>
        </p:txBody>
      </p:sp>
      <p:sp>
        <p:nvSpPr>
          <p:cNvPr id="30722" name="object 3"/>
          <p:cNvSpPr>
            <a:spLocks/>
          </p:cNvSpPr>
          <p:nvPr/>
        </p:nvSpPr>
        <p:spPr bwMode="auto">
          <a:xfrm>
            <a:off x="5905500" y="5021263"/>
            <a:ext cx="428625" cy="0"/>
          </a:xfrm>
          <a:custGeom>
            <a:avLst/>
            <a:gdLst>
              <a:gd name="T0" fmla="*/ 0 w 429260"/>
              <a:gd name="T1" fmla="*/ 429059 w 429260"/>
              <a:gd name="T2" fmla="*/ 0 60000 65536"/>
              <a:gd name="T3" fmla="*/ 0 60000 65536"/>
              <a:gd name="T4" fmla="*/ 0 w 429260"/>
              <a:gd name="T5" fmla="*/ 429260 w 4292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29260">
                <a:moveTo>
                  <a:pt x="0" y="0"/>
                </a:moveTo>
                <a:lnTo>
                  <a:pt x="429059" y="0"/>
                </a:lnTo>
              </a:path>
            </a:pathLst>
          </a:custGeom>
          <a:noFill/>
          <a:ln w="185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3" name="object 4"/>
          <p:cNvSpPr>
            <a:spLocks/>
          </p:cNvSpPr>
          <p:nvPr/>
        </p:nvSpPr>
        <p:spPr bwMode="auto">
          <a:xfrm>
            <a:off x="7754938" y="4967288"/>
            <a:ext cx="288925" cy="131762"/>
          </a:xfrm>
          <a:custGeom>
            <a:avLst/>
            <a:gdLst>
              <a:gd name="T0" fmla="*/ 0 w 287654"/>
              <a:gd name="T1" fmla="*/ 132031 h 132079"/>
              <a:gd name="T2" fmla="*/ 287328 w 287654"/>
              <a:gd name="T3" fmla="*/ 132031 h 132079"/>
              <a:gd name="T4" fmla="*/ 287328 w 287654"/>
              <a:gd name="T5" fmla="*/ 0 h 132079"/>
              <a:gd name="T6" fmla="*/ 0 w 287654"/>
              <a:gd name="T7" fmla="*/ 0 h 132079"/>
              <a:gd name="T8" fmla="*/ 0 w 287654"/>
              <a:gd name="T9" fmla="*/ 132031 h 1320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654"/>
              <a:gd name="T16" fmla="*/ 0 h 132079"/>
              <a:gd name="T17" fmla="*/ 287654 w 287654"/>
              <a:gd name="T18" fmla="*/ 132079 h 1320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654" h="132079">
                <a:moveTo>
                  <a:pt x="0" y="132031"/>
                </a:moveTo>
                <a:lnTo>
                  <a:pt x="287328" y="132031"/>
                </a:lnTo>
                <a:lnTo>
                  <a:pt x="287328" y="0"/>
                </a:lnTo>
                <a:lnTo>
                  <a:pt x="0" y="0"/>
                </a:lnTo>
                <a:lnTo>
                  <a:pt x="0" y="132031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4" name="object 5"/>
          <p:cNvSpPr>
            <a:spLocks/>
          </p:cNvSpPr>
          <p:nvPr/>
        </p:nvSpPr>
        <p:spPr bwMode="auto">
          <a:xfrm>
            <a:off x="6334125" y="4967288"/>
            <a:ext cx="212725" cy="131762"/>
          </a:xfrm>
          <a:custGeom>
            <a:avLst/>
            <a:gdLst>
              <a:gd name="T0" fmla="*/ 0 w 212725"/>
              <a:gd name="T1" fmla="*/ 132031 h 132079"/>
              <a:gd name="T2" fmla="*/ 212486 w 212725"/>
              <a:gd name="T3" fmla="*/ 132031 h 132079"/>
              <a:gd name="T4" fmla="*/ 212486 w 212725"/>
              <a:gd name="T5" fmla="*/ 0 h 132079"/>
              <a:gd name="T6" fmla="*/ 0 w 212725"/>
              <a:gd name="T7" fmla="*/ 0 h 132079"/>
              <a:gd name="T8" fmla="*/ 0 w 212725"/>
              <a:gd name="T9" fmla="*/ 132031 h 1320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2725"/>
              <a:gd name="T16" fmla="*/ 0 h 132079"/>
              <a:gd name="T17" fmla="*/ 212725 w 212725"/>
              <a:gd name="T18" fmla="*/ 132079 h 1320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2725" h="132079">
                <a:moveTo>
                  <a:pt x="0" y="132031"/>
                </a:moveTo>
                <a:lnTo>
                  <a:pt x="212486" y="132031"/>
                </a:lnTo>
                <a:lnTo>
                  <a:pt x="212486" y="0"/>
                </a:lnTo>
                <a:lnTo>
                  <a:pt x="0" y="0"/>
                </a:lnTo>
                <a:lnTo>
                  <a:pt x="0" y="132031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5" name="object 6"/>
          <p:cNvSpPr>
            <a:spLocks/>
          </p:cNvSpPr>
          <p:nvPr/>
        </p:nvSpPr>
        <p:spPr bwMode="auto">
          <a:xfrm>
            <a:off x="6334125" y="4967288"/>
            <a:ext cx="1708150" cy="131762"/>
          </a:xfrm>
          <a:custGeom>
            <a:avLst/>
            <a:gdLst>
              <a:gd name="T0" fmla="*/ 0 w 1708784"/>
              <a:gd name="T1" fmla="*/ 132031 h 132079"/>
              <a:gd name="T2" fmla="*/ 1708767 w 1708784"/>
              <a:gd name="T3" fmla="*/ 132031 h 132079"/>
              <a:gd name="T4" fmla="*/ 1708767 w 1708784"/>
              <a:gd name="T5" fmla="*/ 0 h 132079"/>
              <a:gd name="T6" fmla="*/ 0 w 1708784"/>
              <a:gd name="T7" fmla="*/ 0 h 132079"/>
              <a:gd name="T8" fmla="*/ 0 w 1708784"/>
              <a:gd name="T9" fmla="*/ 132031 h 1320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08784"/>
              <a:gd name="T16" fmla="*/ 0 h 132079"/>
              <a:gd name="T17" fmla="*/ 1708784 w 1708784"/>
              <a:gd name="T18" fmla="*/ 132079 h 1320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08784" h="132079">
                <a:moveTo>
                  <a:pt x="0" y="132031"/>
                </a:moveTo>
                <a:lnTo>
                  <a:pt x="1708767" y="132031"/>
                </a:lnTo>
                <a:lnTo>
                  <a:pt x="1708767" y="0"/>
                </a:lnTo>
                <a:lnTo>
                  <a:pt x="0" y="0"/>
                </a:lnTo>
                <a:lnTo>
                  <a:pt x="0" y="132031"/>
                </a:lnTo>
                <a:close/>
              </a:path>
            </a:pathLst>
          </a:custGeom>
          <a:noFill/>
          <a:ln w="185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6" name="object 7"/>
          <p:cNvSpPr>
            <a:spLocks/>
          </p:cNvSpPr>
          <p:nvPr/>
        </p:nvSpPr>
        <p:spPr bwMode="auto">
          <a:xfrm>
            <a:off x="3441700" y="3575050"/>
            <a:ext cx="2562225" cy="1446213"/>
          </a:xfrm>
          <a:custGeom>
            <a:avLst/>
            <a:gdLst>
              <a:gd name="T0" fmla="*/ 0 w 2563495"/>
              <a:gd name="T1" fmla="*/ 1445980 h 1446529"/>
              <a:gd name="T2" fmla="*/ 2562906 w 2563495"/>
              <a:gd name="T3" fmla="*/ 1445980 h 1446529"/>
              <a:gd name="T4" fmla="*/ 2562906 w 2563495"/>
              <a:gd name="T5" fmla="*/ 0 h 1446529"/>
              <a:gd name="T6" fmla="*/ 0 w 2563495"/>
              <a:gd name="T7" fmla="*/ 0 h 1446529"/>
              <a:gd name="T8" fmla="*/ 0 w 2563495"/>
              <a:gd name="T9" fmla="*/ 1445980 h 14465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3495"/>
              <a:gd name="T16" fmla="*/ 0 h 1446529"/>
              <a:gd name="T17" fmla="*/ 2563495 w 2563495"/>
              <a:gd name="T18" fmla="*/ 1446529 h 14465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3495" h="1446529">
                <a:moveTo>
                  <a:pt x="0" y="1445980"/>
                </a:moveTo>
                <a:lnTo>
                  <a:pt x="2562906" y="1445980"/>
                </a:lnTo>
                <a:lnTo>
                  <a:pt x="2562906" y="0"/>
                </a:lnTo>
                <a:lnTo>
                  <a:pt x="0" y="0"/>
                </a:lnTo>
                <a:lnTo>
                  <a:pt x="0" y="1445980"/>
                </a:lnTo>
                <a:close/>
              </a:path>
            </a:pathLst>
          </a:custGeom>
          <a:noFill/>
          <a:ln w="185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7" name="object 8"/>
          <p:cNvSpPr>
            <a:spLocks/>
          </p:cNvSpPr>
          <p:nvPr/>
        </p:nvSpPr>
        <p:spPr bwMode="auto">
          <a:xfrm>
            <a:off x="5322888" y="4981575"/>
            <a:ext cx="365125" cy="98425"/>
          </a:xfrm>
          <a:custGeom>
            <a:avLst/>
            <a:gdLst>
              <a:gd name="T0" fmla="*/ 0 w 365760"/>
              <a:gd name="T1" fmla="*/ 99068 h 99060"/>
              <a:gd name="T2" fmla="*/ 365617 w 365760"/>
              <a:gd name="T3" fmla="*/ 99068 h 99060"/>
              <a:gd name="T4" fmla="*/ 365617 w 365760"/>
              <a:gd name="T5" fmla="*/ 0 h 99060"/>
              <a:gd name="T6" fmla="*/ 0 w 365760"/>
              <a:gd name="T7" fmla="*/ 0 h 99060"/>
              <a:gd name="T8" fmla="*/ 0 w 365760"/>
              <a:gd name="T9" fmla="*/ 99068 h 990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5760"/>
              <a:gd name="T16" fmla="*/ 0 h 99060"/>
              <a:gd name="T17" fmla="*/ 365760 w 365760"/>
              <a:gd name="T18" fmla="*/ 99060 h 990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5760" h="99060">
                <a:moveTo>
                  <a:pt x="0" y="99068"/>
                </a:moveTo>
                <a:lnTo>
                  <a:pt x="365617" y="99068"/>
                </a:lnTo>
                <a:lnTo>
                  <a:pt x="365617" y="0"/>
                </a:lnTo>
                <a:lnTo>
                  <a:pt x="0" y="0"/>
                </a:lnTo>
                <a:lnTo>
                  <a:pt x="0" y="99068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8" name="object 9"/>
          <p:cNvSpPr>
            <a:spLocks/>
          </p:cNvSpPr>
          <p:nvPr/>
        </p:nvSpPr>
        <p:spPr bwMode="auto">
          <a:xfrm>
            <a:off x="3719513" y="4981575"/>
            <a:ext cx="400050" cy="98425"/>
          </a:xfrm>
          <a:custGeom>
            <a:avLst/>
            <a:gdLst>
              <a:gd name="T0" fmla="*/ 0 w 399414"/>
              <a:gd name="T1" fmla="*/ 99068 h 99060"/>
              <a:gd name="T2" fmla="*/ 399192 w 399414"/>
              <a:gd name="T3" fmla="*/ 99068 h 99060"/>
              <a:gd name="T4" fmla="*/ 399192 w 399414"/>
              <a:gd name="T5" fmla="*/ 0 h 99060"/>
              <a:gd name="T6" fmla="*/ 0 w 399414"/>
              <a:gd name="T7" fmla="*/ 0 h 99060"/>
              <a:gd name="T8" fmla="*/ 0 w 399414"/>
              <a:gd name="T9" fmla="*/ 99068 h 990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9414"/>
              <a:gd name="T16" fmla="*/ 0 h 99060"/>
              <a:gd name="T17" fmla="*/ 399414 w 399414"/>
              <a:gd name="T18" fmla="*/ 99060 h 990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9414" h="99060">
                <a:moveTo>
                  <a:pt x="0" y="99068"/>
                </a:moveTo>
                <a:lnTo>
                  <a:pt x="399192" y="99068"/>
                </a:lnTo>
                <a:lnTo>
                  <a:pt x="399192" y="0"/>
                </a:lnTo>
                <a:lnTo>
                  <a:pt x="0" y="0"/>
                </a:lnTo>
                <a:lnTo>
                  <a:pt x="0" y="99068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9" name="object 10"/>
          <p:cNvSpPr>
            <a:spLocks/>
          </p:cNvSpPr>
          <p:nvPr/>
        </p:nvSpPr>
        <p:spPr bwMode="auto">
          <a:xfrm>
            <a:off x="3719513" y="4981575"/>
            <a:ext cx="1970087" cy="98425"/>
          </a:xfrm>
          <a:custGeom>
            <a:avLst/>
            <a:gdLst>
              <a:gd name="T0" fmla="*/ 0 w 1969135"/>
              <a:gd name="T1" fmla="*/ 99068 h 99060"/>
              <a:gd name="T2" fmla="*/ 1968688 w 1969135"/>
              <a:gd name="T3" fmla="*/ 99068 h 99060"/>
              <a:gd name="T4" fmla="*/ 1968688 w 1969135"/>
              <a:gd name="T5" fmla="*/ 0 h 99060"/>
              <a:gd name="T6" fmla="*/ 0 w 1969135"/>
              <a:gd name="T7" fmla="*/ 0 h 99060"/>
              <a:gd name="T8" fmla="*/ 0 w 1969135"/>
              <a:gd name="T9" fmla="*/ 99068 h 990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69135"/>
              <a:gd name="T16" fmla="*/ 0 h 99060"/>
              <a:gd name="T17" fmla="*/ 1969135 w 1969135"/>
              <a:gd name="T18" fmla="*/ 99060 h 990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69135" h="99060">
                <a:moveTo>
                  <a:pt x="0" y="99068"/>
                </a:moveTo>
                <a:lnTo>
                  <a:pt x="1968688" y="99068"/>
                </a:lnTo>
                <a:lnTo>
                  <a:pt x="1968688" y="0"/>
                </a:lnTo>
                <a:lnTo>
                  <a:pt x="0" y="0"/>
                </a:lnTo>
                <a:lnTo>
                  <a:pt x="0" y="99068"/>
                </a:lnTo>
                <a:close/>
              </a:path>
            </a:pathLst>
          </a:custGeom>
          <a:noFill/>
          <a:ln w="185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0" name="object 11"/>
          <p:cNvSpPr>
            <a:spLocks/>
          </p:cNvSpPr>
          <p:nvPr/>
        </p:nvSpPr>
        <p:spPr bwMode="auto">
          <a:xfrm>
            <a:off x="3387725" y="3644900"/>
            <a:ext cx="106363" cy="481013"/>
          </a:xfrm>
          <a:custGeom>
            <a:avLst/>
            <a:gdLst>
              <a:gd name="T0" fmla="*/ 0 w 107314"/>
              <a:gd name="T1" fmla="*/ 481155 h 481329"/>
              <a:gd name="T2" fmla="*/ 107223 w 107314"/>
              <a:gd name="T3" fmla="*/ 481155 h 481329"/>
              <a:gd name="T4" fmla="*/ 107223 w 107314"/>
              <a:gd name="T5" fmla="*/ 0 h 481329"/>
              <a:gd name="T6" fmla="*/ 0 w 107314"/>
              <a:gd name="T7" fmla="*/ 0 h 481329"/>
              <a:gd name="T8" fmla="*/ 0 w 107314"/>
              <a:gd name="T9" fmla="*/ 481155 h 4813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314"/>
              <a:gd name="T16" fmla="*/ 0 h 481329"/>
              <a:gd name="T17" fmla="*/ 107314 w 107314"/>
              <a:gd name="T18" fmla="*/ 481329 h 4813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314" h="481329">
                <a:moveTo>
                  <a:pt x="0" y="481155"/>
                </a:moveTo>
                <a:lnTo>
                  <a:pt x="107223" y="481155"/>
                </a:lnTo>
                <a:lnTo>
                  <a:pt x="107223" y="0"/>
                </a:lnTo>
                <a:lnTo>
                  <a:pt x="0" y="0"/>
                </a:lnTo>
                <a:lnTo>
                  <a:pt x="0" y="481155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1" name="object 12"/>
          <p:cNvSpPr>
            <a:spLocks/>
          </p:cNvSpPr>
          <p:nvPr/>
        </p:nvSpPr>
        <p:spPr bwMode="auto">
          <a:xfrm>
            <a:off x="3387725" y="4460875"/>
            <a:ext cx="106363" cy="438150"/>
          </a:xfrm>
          <a:custGeom>
            <a:avLst/>
            <a:gdLst>
              <a:gd name="T0" fmla="*/ 0 w 107314"/>
              <a:gd name="T1" fmla="*/ 438934 h 439420"/>
              <a:gd name="T2" fmla="*/ 107223 w 107314"/>
              <a:gd name="T3" fmla="*/ 438934 h 439420"/>
              <a:gd name="T4" fmla="*/ 107223 w 107314"/>
              <a:gd name="T5" fmla="*/ 0 h 439420"/>
              <a:gd name="T6" fmla="*/ 0 w 107314"/>
              <a:gd name="T7" fmla="*/ 0 h 439420"/>
              <a:gd name="T8" fmla="*/ 0 w 107314"/>
              <a:gd name="T9" fmla="*/ 438934 h 4394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314"/>
              <a:gd name="T16" fmla="*/ 0 h 439420"/>
              <a:gd name="T17" fmla="*/ 107314 w 107314"/>
              <a:gd name="T18" fmla="*/ 439420 h 4394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314" h="439420">
                <a:moveTo>
                  <a:pt x="0" y="438934"/>
                </a:moveTo>
                <a:lnTo>
                  <a:pt x="107223" y="438934"/>
                </a:lnTo>
                <a:lnTo>
                  <a:pt x="107223" y="0"/>
                </a:lnTo>
                <a:lnTo>
                  <a:pt x="0" y="0"/>
                </a:lnTo>
                <a:lnTo>
                  <a:pt x="0" y="438934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2" name="object 13"/>
          <p:cNvSpPr>
            <a:spLocks/>
          </p:cNvSpPr>
          <p:nvPr/>
        </p:nvSpPr>
        <p:spPr bwMode="auto">
          <a:xfrm>
            <a:off x="3387725" y="3644900"/>
            <a:ext cx="106363" cy="1254125"/>
          </a:xfrm>
          <a:custGeom>
            <a:avLst/>
            <a:gdLst>
              <a:gd name="T0" fmla="*/ 0 w 107314"/>
              <a:gd name="T1" fmla="*/ 1254025 h 1254125"/>
              <a:gd name="T2" fmla="*/ 107223 w 107314"/>
              <a:gd name="T3" fmla="*/ 1254025 h 1254125"/>
              <a:gd name="T4" fmla="*/ 107223 w 107314"/>
              <a:gd name="T5" fmla="*/ 0 h 1254125"/>
              <a:gd name="T6" fmla="*/ 0 w 107314"/>
              <a:gd name="T7" fmla="*/ 0 h 1254125"/>
              <a:gd name="T8" fmla="*/ 0 w 107314"/>
              <a:gd name="T9" fmla="*/ 1254025 h 1254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314"/>
              <a:gd name="T16" fmla="*/ 0 h 1254125"/>
              <a:gd name="T17" fmla="*/ 107314 w 107314"/>
              <a:gd name="T18" fmla="*/ 1254125 h 12541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314" h="1254125">
                <a:moveTo>
                  <a:pt x="0" y="1254025"/>
                </a:moveTo>
                <a:lnTo>
                  <a:pt x="107223" y="1254025"/>
                </a:lnTo>
                <a:lnTo>
                  <a:pt x="107223" y="0"/>
                </a:lnTo>
                <a:lnTo>
                  <a:pt x="0" y="0"/>
                </a:lnTo>
                <a:lnTo>
                  <a:pt x="0" y="1254025"/>
                </a:lnTo>
                <a:close/>
              </a:path>
            </a:pathLst>
          </a:custGeom>
          <a:noFill/>
          <a:ln w="1855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3" name="object 14"/>
          <p:cNvSpPr>
            <a:spLocks/>
          </p:cNvSpPr>
          <p:nvPr/>
        </p:nvSpPr>
        <p:spPr bwMode="auto">
          <a:xfrm>
            <a:off x="3148013" y="3548063"/>
            <a:ext cx="4762" cy="0"/>
          </a:xfrm>
          <a:custGeom>
            <a:avLst/>
            <a:gdLst>
              <a:gd name="T0" fmla="*/ 0 w 4444"/>
              <a:gd name="T1" fmla="*/ 4190 w 4444"/>
              <a:gd name="T2" fmla="*/ 0 60000 65536"/>
              <a:gd name="T3" fmla="*/ 0 60000 65536"/>
              <a:gd name="T4" fmla="*/ 0 w 4444"/>
              <a:gd name="T5" fmla="*/ 4444 w 444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444">
                <a:moveTo>
                  <a:pt x="0" y="0"/>
                </a:moveTo>
                <a:lnTo>
                  <a:pt x="4190" y="0"/>
                </a:lnTo>
              </a:path>
            </a:pathLst>
          </a:custGeom>
          <a:noFill/>
          <a:ln w="185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4" name="object 15"/>
          <p:cNvSpPr>
            <a:spLocks/>
          </p:cNvSpPr>
          <p:nvPr/>
        </p:nvSpPr>
        <p:spPr bwMode="auto">
          <a:xfrm>
            <a:off x="1317625" y="3548063"/>
            <a:ext cx="49213" cy="0"/>
          </a:xfrm>
          <a:custGeom>
            <a:avLst/>
            <a:gdLst>
              <a:gd name="T0" fmla="*/ 0 w 49530"/>
              <a:gd name="T1" fmla="*/ 49442 w 49530"/>
              <a:gd name="T2" fmla="*/ 0 60000 65536"/>
              <a:gd name="T3" fmla="*/ 0 60000 65536"/>
              <a:gd name="T4" fmla="*/ 0 w 49530"/>
              <a:gd name="T5" fmla="*/ 49530 w 4953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9530">
                <a:moveTo>
                  <a:pt x="0" y="0"/>
                </a:moveTo>
                <a:lnTo>
                  <a:pt x="49442" y="0"/>
                </a:lnTo>
              </a:path>
            </a:pathLst>
          </a:custGeom>
          <a:noFill/>
          <a:ln w="185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5" name="object 16"/>
          <p:cNvSpPr>
            <a:spLocks/>
          </p:cNvSpPr>
          <p:nvPr/>
        </p:nvSpPr>
        <p:spPr bwMode="auto">
          <a:xfrm>
            <a:off x="2951163" y="3490913"/>
            <a:ext cx="196850" cy="131762"/>
          </a:xfrm>
          <a:custGeom>
            <a:avLst/>
            <a:gdLst>
              <a:gd name="T0" fmla="*/ 0 w 197485"/>
              <a:gd name="T1" fmla="*/ 132031 h 132079"/>
              <a:gd name="T2" fmla="*/ 197430 w 197485"/>
              <a:gd name="T3" fmla="*/ 132031 h 132079"/>
              <a:gd name="T4" fmla="*/ 197430 w 197485"/>
              <a:gd name="T5" fmla="*/ 0 h 132079"/>
              <a:gd name="T6" fmla="*/ 0 w 197485"/>
              <a:gd name="T7" fmla="*/ 0 h 132079"/>
              <a:gd name="T8" fmla="*/ 0 w 197485"/>
              <a:gd name="T9" fmla="*/ 132031 h 1320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7485"/>
              <a:gd name="T16" fmla="*/ 0 h 132079"/>
              <a:gd name="T17" fmla="*/ 197485 w 197485"/>
              <a:gd name="T18" fmla="*/ 132079 h 1320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7485" h="132079">
                <a:moveTo>
                  <a:pt x="0" y="132031"/>
                </a:moveTo>
                <a:lnTo>
                  <a:pt x="197430" y="132031"/>
                </a:lnTo>
                <a:lnTo>
                  <a:pt x="197430" y="0"/>
                </a:lnTo>
                <a:lnTo>
                  <a:pt x="0" y="0"/>
                </a:lnTo>
                <a:lnTo>
                  <a:pt x="0" y="132031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6" name="object 17"/>
          <p:cNvSpPr>
            <a:spLocks/>
          </p:cNvSpPr>
          <p:nvPr/>
        </p:nvSpPr>
        <p:spPr bwMode="auto">
          <a:xfrm>
            <a:off x="1366838" y="3490913"/>
            <a:ext cx="373062" cy="131762"/>
          </a:xfrm>
          <a:custGeom>
            <a:avLst/>
            <a:gdLst>
              <a:gd name="T0" fmla="*/ 0 w 372110"/>
              <a:gd name="T1" fmla="*/ 132031 h 132079"/>
              <a:gd name="T2" fmla="*/ 371764 w 372110"/>
              <a:gd name="T3" fmla="*/ 132031 h 132079"/>
              <a:gd name="T4" fmla="*/ 371764 w 372110"/>
              <a:gd name="T5" fmla="*/ 0 h 132079"/>
              <a:gd name="T6" fmla="*/ 0 w 372110"/>
              <a:gd name="T7" fmla="*/ 0 h 132079"/>
              <a:gd name="T8" fmla="*/ 0 w 372110"/>
              <a:gd name="T9" fmla="*/ 132031 h 1320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2110"/>
              <a:gd name="T16" fmla="*/ 0 h 132079"/>
              <a:gd name="T17" fmla="*/ 372110 w 372110"/>
              <a:gd name="T18" fmla="*/ 132079 h 1320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2110" h="132079">
                <a:moveTo>
                  <a:pt x="0" y="132031"/>
                </a:moveTo>
                <a:lnTo>
                  <a:pt x="371764" y="132031"/>
                </a:lnTo>
                <a:lnTo>
                  <a:pt x="371764" y="0"/>
                </a:lnTo>
                <a:lnTo>
                  <a:pt x="0" y="0"/>
                </a:lnTo>
                <a:lnTo>
                  <a:pt x="0" y="132031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7" name="object 18"/>
          <p:cNvSpPr>
            <a:spLocks/>
          </p:cNvSpPr>
          <p:nvPr/>
        </p:nvSpPr>
        <p:spPr bwMode="auto">
          <a:xfrm>
            <a:off x="1366838" y="3490913"/>
            <a:ext cx="1781175" cy="131762"/>
          </a:xfrm>
          <a:custGeom>
            <a:avLst/>
            <a:gdLst>
              <a:gd name="T0" fmla="*/ 0 w 1781175"/>
              <a:gd name="T1" fmla="*/ 132031 h 132079"/>
              <a:gd name="T2" fmla="*/ 1780905 w 1781175"/>
              <a:gd name="T3" fmla="*/ 132031 h 132079"/>
              <a:gd name="T4" fmla="*/ 1780905 w 1781175"/>
              <a:gd name="T5" fmla="*/ 0 h 132079"/>
              <a:gd name="T6" fmla="*/ 0 w 1781175"/>
              <a:gd name="T7" fmla="*/ 0 h 132079"/>
              <a:gd name="T8" fmla="*/ 0 w 1781175"/>
              <a:gd name="T9" fmla="*/ 132031 h 1320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81175"/>
              <a:gd name="T16" fmla="*/ 0 h 132079"/>
              <a:gd name="T17" fmla="*/ 1781175 w 1781175"/>
              <a:gd name="T18" fmla="*/ 132079 h 1320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81175" h="132079">
                <a:moveTo>
                  <a:pt x="0" y="132031"/>
                </a:moveTo>
                <a:lnTo>
                  <a:pt x="1780905" y="132031"/>
                </a:lnTo>
                <a:lnTo>
                  <a:pt x="1780905" y="0"/>
                </a:lnTo>
                <a:lnTo>
                  <a:pt x="0" y="0"/>
                </a:lnTo>
                <a:lnTo>
                  <a:pt x="0" y="132031"/>
                </a:lnTo>
                <a:close/>
              </a:path>
            </a:pathLst>
          </a:custGeom>
          <a:noFill/>
          <a:ln w="185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3013075" y="3609975"/>
            <a:ext cx="112713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72125" y="5087938"/>
            <a:ext cx="112713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05238" y="3544888"/>
            <a:ext cx="112712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81738" y="5087938"/>
            <a:ext cx="112712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14763" y="3313113"/>
            <a:ext cx="111125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13138" y="4592638"/>
            <a:ext cx="260350" cy="242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1</a:t>
            </a:r>
            <a:r>
              <a:rPr sz="1350" spc="55" dirty="0">
                <a:latin typeface="Times New Roman"/>
                <a:cs typeface="Times New Roman"/>
              </a:rPr>
              <a:t> </a:t>
            </a:r>
            <a:r>
              <a:rPr sz="2025" spc="7" baseline="-8230" dirty="0">
                <a:latin typeface="Times New Roman"/>
                <a:cs typeface="Times New Roman"/>
              </a:rPr>
              <a:t>2</a:t>
            </a:r>
            <a:endParaRPr sz="2025" baseline="-823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06875" y="4616450"/>
            <a:ext cx="1030288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017269" algn="l"/>
              </a:tabLst>
              <a:defRPr/>
            </a:pPr>
            <a:r>
              <a:rPr sz="1350" u="heavy" dirty="0">
                <a:latin typeface="Times New Roman"/>
                <a:cs typeface="Times New Roman"/>
              </a:rPr>
              <a:t> 	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37225" y="4616450"/>
            <a:ext cx="112713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25838" y="3751263"/>
            <a:ext cx="111125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42025" y="4649788"/>
            <a:ext cx="112713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32213" y="5087938"/>
            <a:ext cx="111125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73175" y="3784600"/>
            <a:ext cx="169863" cy="247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50" spc="5" dirty="0"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0750" name="object 31"/>
          <p:cNvSpPr>
            <a:spLocks/>
          </p:cNvSpPr>
          <p:nvPr/>
        </p:nvSpPr>
        <p:spPr bwMode="auto">
          <a:xfrm>
            <a:off x="3451225" y="3543300"/>
            <a:ext cx="2543175" cy="1443038"/>
          </a:xfrm>
          <a:custGeom>
            <a:avLst/>
            <a:gdLst>
              <a:gd name="T0" fmla="*/ 0 w 2542540"/>
              <a:gd name="T1" fmla="*/ 0 h 1442085"/>
              <a:gd name="T2" fmla="*/ 2542374 w 2542540"/>
              <a:gd name="T3" fmla="*/ 1441863 h 1442085"/>
              <a:gd name="T4" fmla="*/ 0 60000 65536"/>
              <a:gd name="T5" fmla="*/ 0 60000 65536"/>
              <a:gd name="T6" fmla="*/ 0 w 2542540"/>
              <a:gd name="T7" fmla="*/ 0 h 1442085"/>
              <a:gd name="T8" fmla="*/ 2542540 w 2542540"/>
              <a:gd name="T9" fmla="*/ 1442085 h 14420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42540" h="1442085">
                <a:moveTo>
                  <a:pt x="0" y="0"/>
                </a:moveTo>
                <a:lnTo>
                  <a:pt x="2542374" y="1441863"/>
                </a:lnTo>
              </a:path>
            </a:pathLst>
          </a:custGeom>
          <a:noFill/>
          <a:ln w="185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1" name="object 32"/>
          <p:cNvSpPr>
            <a:spLocks/>
          </p:cNvSpPr>
          <p:nvPr/>
        </p:nvSpPr>
        <p:spPr bwMode="auto">
          <a:xfrm>
            <a:off x="3441700" y="3548063"/>
            <a:ext cx="2562225" cy="1450975"/>
          </a:xfrm>
          <a:custGeom>
            <a:avLst/>
            <a:gdLst>
              <a:gd name="T0" fmla="*/ 2562906 w 2563495"/>
              <a:gd name="T1" fmla="*/ 0 h 1450339"/>
              <a:gd name="T2" fmla="*/ 0 w 2563495"/>
              <a:gd name="T3" fmla="*/ 1450097 h 1450339"/>
              <a:gd name="T4" fmla="*/ 0 60000 65536"/>
              <a:gd name="T5" fmla="*/ 0 60000 65536"/>
              <a:gd name="T6" fmla="*/ 0 w 2563495"/>
              <a:gd name="T7" fmla="*/ 0 h 1450339"/>
              <a:gd name="T8" fmla="*/ 2563495 w 2563495"/>
              <a:gd name="T9" fmla="*/ 1450339 h 14503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63495" h="1450339">
                <a:moveTo>
                  <a:pt x="2562906" y="0"/>
                </a:moveTo>
                <a:lnTo>
                  <a:pt x="0" y="1450097"/>
                </a:lnTo>
              </a:path>
            </a:pathLst>
          </a:custGeom>
          <a:noFill/>
          <a:ln w="185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" name="object 33"/>
          <p:cNvSpPr txBox="1"/>
          <p:nvPr/>
        </p:nvSpPr>
        <p:spPr>
          <a:xfrm>
            <a:off x="8220075" y="3957638"/>
            <a:ext cx="633413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dirty="0">
                <a:latin typeface="Times New Roman"/>
                <a:cs typeface="Times New Roman"/>
              </a:rPr>
              <a:t>Network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4500" y="2460625"/>
            <a:ext cx="633413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dirty="0">
                <a:latin typeface="Times New Roman"/>
                <a:cs typeface="Times New Roman"/>
              </a:rPr>
              <a:t>Network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08350" y="5197475"/>
            <a:ext cx="227013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R3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35500" y="3935413"/>
            <a:ext cx="227013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R5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902325" y="5197475"/>
            <a:ext cx="228600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R4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30575" y="3176588"/>
            <a:ext cx="227013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R1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878513" y="3176588"/>
            <a:ext cx="227012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R2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0759" name="object 40"/>
          <p:cNvSpPr>
            <a:spLocks/>
          </p:cNvSpPr>
          <p:nvPr/>
        </p:nvSpPr>
        <p:spPr bwMode="auto">
          <a:xfrm>
            <a:off x="1168400" y="2978150"/>
            <a:ext cx="266700" cy="161925"/>
          </a:xfrm>
          <a:custGeom>
            <a:avLst/>
            <a:gdLst>
              <a:gd name="T0" fmla="*/ 0 w 266700"/>
              <a:gd name="T1" fmla="*/ 160876 h 161289"/>
              <a:gd name="T2" fmla="*/ 266172 w 266700"/>
              <a:gd name="T3" fmla="*/ 160876 h 161289"/>
              <a:gd name="T4" fmla="*/ 266172 w 266700"/>
              <a:gd name="T5" fmla="*/ 0 h 161289"/>
              <a:gd name="T6" fmla="*/ 0 w 266700"/>
              <a:gd name="T7" fmla="*/ 0 h 161289"/>
              <a:gd name="T8" fmla="*/ 0 w 266700"/>
              <a:gd name="T9" fmla="*/ 160876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1289"/>
              <a:gd name="T17" fmla="*/ 266700 w 266700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60" name="object 41"/>
          <p:cNvSpPr>
            <a:spLocks/>
          </p:cNvSpPr>
          <p:nvPr/>
        </p:nvSpPr>
        <p:spPr bwMode="auto">
          <a:xfrm>
            <a:off x="1144588" y="2954338"/>
            <a:ext cx="266700" cy="160337"/>
          </a:xfrm>
          <a:custGeom>
            <a:avLst/>
            <a:gdLst>
              <a:gd name="T0" fmla="*/ 0 w 266700"/>
              <a:gd name="T1" fmla="*/ 160876 h 161289"/>
              <a:gd name="T2" fmla="*/ 266172 w 266700"/>
              <a:gd name="T3" fmla="*/ 160876 h 161289"/>
              <a:gd name="T4" fmla="*/ 266172 w 266700"/>
              <a:gd name="T5" fmla="*/ 0 h 161289"/>
              <a:gd name="T6" fmla="*/ 0 w 266700"/>
              <a:gd name="T7" fmla="*/ 0 h 161289"/>
              <a:gd name="T8" fmla="*/ 0 w 266700"/>
              <a:gd name="T9" fmla="*/ 160876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1289"/>
              <a:gd name="T17" fmla="*/ 266700 w 266700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61" name="object 42"/>
          <p:cNvSpPr>
            <a:spLocks/>
          </p:cNvSpPr>
          <p:nvPr/>
        </p:nvSpPr>
        <p:spPr bwMode="auto">
          <a:xfrm>
            <a:off x="1144588" y="2954338"/>
            <a:ext cx="266700" cy="160337"/>
          </a:xfrm>
          <a:custGeom>
            <a:avLst/>
            <a:gdLst>
              <a:gd name="T0" fmla="*/ 0 w 266700"/>
              <a:gd name="T1" fmla="*/ 160876 h 161289"/>
              <a:gd name="T2" fmla="*/ 266172 w 266700"/>
              <a:gd name="T3" fmla="*/ 160876 h 161289"/>
              <a:gd name="T4" fmla="*/ 266172 w 266700"/>
              <a:gd name="T5" fmla="*/ 0 h 161289"/>
              <a:gd name="T6" fmla="*/ 0 w 266700"/>
              <a:gd name="T7" fmla="*/ 0 h 161289"/>
              <a:gd name="T8" fmla="*/ 0 w 266700"/>
              <a:gd name="T9" fmla="*/ 160876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1289"/>
              <a:gd name="T17" fmla="*/ 266700 w 266700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noFill/>
          <a:ln w="1854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62" name="object 43"/>
          <p:cNvSpPr>
            <a:spLocks/>
          </p:cNvSpPr>
          <p:nvPr/>
        </p:nvSpPr>
        <p:spPr bwMode="auto">
          <a:xfrm>
            <a:off x="1168400" y="2298700"/>
            <a:ext cx="266700" cy="160338"/>
          </a:xfrm>
          <a:custGeom>
            <a:avLst/>
            <a:gdLst>
              <a:gd name="T0" fmla="*/ 0 w 266700"/>
              <a:gd name="T1" fmla="*/ 160876 h 161289"/>
              <a:gd name="T2" fmla="*/ 266172 w 266700"/>
              <a:gd name="T3" fmla="*/ 160876 h 161289"/>
              <a:gd name="T4" fmla="*/ 266172 w 266700"/>
              <a:gd name="T5" fmla="*/ 0 h 161289"/>
              <a:gd name="T6" fmla="*/ 0 w 266700"/>
              <a:gd name="T7" fmla="*/ 0 h 161289"/>
              <a:gd name="T8" fmla="*/ 0 w 266700"/>
              <a:gd name="T9" fmla="*/ 160876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1289"/>
              <a:gd name="T17" fmla="*/ 266700 w 266700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63" name="object 44"/>
          <p:cNvSpPr>
            <a:spLocks/>
          </p:cNvSpPr>
          <p:nvPr/>
        </p:nvSpPr>
        <p:spPr bwMode="auto">
          <a:xfrm>
            <a:off x="1144588" y="2273300"/>
            <a:ext cx="266700" cy="161925"/>
          </a:xfrm>
          <a:custGeom>
            <a:avLst/>
            <a:gdLst>
              <a:gd name="T0" fmla="*/ 0 w 266700"/>
              <a:gd name="T1" fmla="*/ 160876 h 161289"/>
              <a:gd name="T2" fmla="*/ 266172 w 266700"/>
              <a:gd name="T3" fmla="*/ 160876 h 161289"/>
              <a:gd name="T4" fmla="*/ 266172 w 266700"/>
              <a:gd name="T5" fmla="*/ 0 h 161289"/>
              <a:gd name="T6" fmla="*/ 0 w 266700"/>
              <a:gd name="T7" fmla="*/ 0 h 161289"/>
              <a:gd name="T8" fmla="*/ 0 w 266700"/>
              <a:gd name="T9" fmla="*/ 160876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1289"/>
              <a:gd name="T17" fmla="*/ 266700 w 266700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solidFill>
            <a:srgbClr val="FAAF4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64" name="object 45"/>
          <p:cNvSpPr>
            <a:spLocks/>
          </p:cNvSpPr>
          <p:nvPr/>
        </p:nvSpPr>
        <p:spPr bwMode="auto">
          <a:xfrm>
            <a:off x="1144588" y="2273300"/>
            <a:ext cx="266700" cy="161925"/>
          </a:xfrm>
          <a:custGeom>
            <a:avLst/>
            <a:gdLst>
              <a:gd name="T0" fmla="*/ 0 w 266700"/>
              <a:gd name="T1" fmla="*/ 160876 h 161289"/>
              <a:gd name="T2" fmla="*/ 266172 w 266700"/>
              <a:gd name="T3" fmla="*/ 160876 h 161289"/>
              <a:gd name="T4" fmla="*/ 266172 w 266700"/>
              <a:gd name="T5" fmla="*/ 0 h 161289"/>
              <a:gd name="T6" fmla="*/ 0 w 266700"/>
              <a:gd name="T7" fmla="*/ 0 h 161289"/>
              <a:gd name="T8" fmla="*/ 0 w 266700"/>
              <a:gd name="T9" fmla="*/ 160876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1289"/>
              <a:gd name="T17" fmla="*/ 266700 w 266700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noFill/>
          <a:ln w="1854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65" name="object 46"/>
          <p:cNvSpPr>
            <a:spLocks/>
          </p:cNvSpPr>
          <p:nvPr/>
        </p:nvSpPr>
        <p:spPr bwMode="auto">
          <a:xfrm>
            <a:off x="1168400" y="2082800"/>
            <a:ext cx="266700" cy="161925"/>
          </a:xfrm>
          <a:custGeom>
            <a:avLst/>
            <a:gdLst>
              <a:gd name="T0" fmla="*/ 0 w 266700"/>
              <a:gd name="T1" fmla="*/ 160876 h 161289"/>
              <a:gd name="T2" fmla="*/ 266172 w 266700"/>
              <a:gd name="T3" fmla="*/ 160876 h 161289"/>
              <a:gd name="T4" fmla="*/ 266172 w 266700"/>
              <a:gd name="T5" fmla="*/ 0 h 161289"/>
              <a:gd name="T6" fmla="*/ 0 w 266700"/>
              <a:gd name="T7" fmla="*/ 0 h 161289"/>
              <a:gd name="T8" fmla="*/ 0 w 266700"/>
              <a:gd name="T9" fmla="*/ 160876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1289"/>
              <a:gd name="T17" fmla="*/ 266700 w 266700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66" name="object 47"/>
          <p:cNvSpPr>
            <a:spLocks/>
          </p:cNvSpPr>
          <p:nvPr/>
        </p:nvSpPr>
        <p:spPr bwMode="auto">
          <a:xfrm>
            <a:off x="1144588" y="2058988"/>
            <a:ext cx="266700" cy="160337"/>
          </a:xfrm>
          <a:custGeom>
            <a:avLst/>
            <a:gdLst>
              <a:gd name="T0" fmla="*/ 0 w 266700"/>
              <a:gd name="T1" fmla="*/ 160876 h 161289"/>
              <a:gd name="T2" fmla="*/ 266172 w 266700"/>
              <a:gd name="T3" fmla="*/ 160876 h 161289"/>
              <a:gd name="T4" fmla="*/ 266172 w 266700"/>
              <a:gd name="T5" fmla="*/ 0 h 161289"/>
              <a:gd name="T6" fmla="*/ 0 w 266700"/>
              <a:gd name="T7" fmla="*/ 0 h 161289"/>
              <a:gd name="T8" fmla="*/ 0 w 266700"/>
              <a:gd name="T9" fmla="*/ 160876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1289"/>
              <a:gd name="T17" fmla="*/ 266700 w 266700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solidFill>
            <a:srgbClr val="00ADE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67" name="object 48"/>
          <p:cNvSpPr>
            <a:spLocks/>
          </p:cNvSpPr>
          <p:nvPr/>
        </p:nvSpPr>
        <p:spPr bwMode="auto">
          <a:xfrm>
            <a:off x="1144588" y="2058988"/>
            <a:ext cx="266700" cy="160337"/>
          </a:xfrm>
          <a:custGeom>
            <a:avLst/>
            <a:gdLst>
              <a:gd name="T0" fmla="*/ 0 w 266700"/>
              <a:gd name="T1" fmla="*/ 160876 h 161289"/>
              <a:gd name="T2" fmla="*/ 266172 w 266700"/>
              <a:gd name="T3" fmla="*/ 160876 h 161289"/>
              <a:gd name="T4" fmla="*/ 266172 w 266700"/>
              <a:gd name="T5" fmla="*/ 0 h 161289"/>
              <a:gd name="T6" fmla="*/ 0 w 266700"/>
              <a:gd name="T7" fmla="*/ 0 h 161289"/>
              <a:gd name="T8" fmla="*/ 0 w 266700"/>
              <a:gd name="T9" fmla="*/ 160876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1289"/>
              <a:gd name="T17" fmla="*/ 266700 w 266700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noFill/>
          <a:ln w="1854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68" name="object 49"/>
          <p:cNvSpPr>
            <a:spLocks/>
          </p:cNvSpPr>
          <p:nvPr/>
        </p:nvSpPr>
        <p:spPr bwMode="auto">
          <a:xfrm>
            <a:off x="1168400" y="2751138"/>
            <a:ext cx="266700" cy="163512"/>
          </a:xfrm>
          <a:custGeom>
            <a:avLst/>
            <a:gdLst>
              <a:gd name="T0" fmla="*/ 0 w 266700"/>
              <a:gd name="T1" fmla="*/ 162935 h 163194"/>
              <a:gd name="T2" fmla="*/ 266172 w 266700"/>
              <a:gd name="T3" fmla="*/ 162935 h 163194"/>
              <a:gd name="T4" fmla="*/ 266172 w 266700"/>
              <a:gd name="T5" fmla="*/ 0 h 163194"/>
              <a:gd name="T6" fmla="*/ 0 w 266700"/>
              <a:gd name="T7" fmla="*/ 0 h 163194"/>
              <a:gd name="T8" fmla="*/ 0 w 266700"/>
              <a:gd name="T9" fmla="*/ 162935 h 1631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3194"/>
              <a:gd name="T17" fmla="*/ 266700 w 266700"/>
              <a:gd name="T18" fmla="*/ 163194 h 1631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3194">
                <a:moveTo>
                  <a:pt x="0" y="162935"/>
                </a:moveTo>
                <a:lnTo>
                  <a:pt x="266172" y="162935"/>
                </a:lnTo>
                <a:lnTo>
                  <a:pt x="266172" y="0"/>
                </a:lnTo>
                <a:lnTo>
                  <a:pt x="0" y="0"/>
                </a:lnTo>
                <a:lnTo>
                  <a:pt x="0" y="162935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69" name="object 50"/>
          <p:cNvSpPr>
            <a:spLocks/>
          </p:cNvSpPr>
          <p:nvPr/>
        </p:nvSpPr>
        <p:spPr bwMode="auto">
          <a:xfrm>
            <a:off x="1144588" y="2727325"/>
            <a:ext cx="266700" cy="163513"/>
          </a:xfrm>
          <a:custGeom>
            <a:avLst/>
            <a:gdLst>
              <a:gd name="T0" fmla="*/ 0 w 266700"/>
              <a:gd name="T1" fmla="*/ 162935 h 163194"/>
              <a:gd name="T2" fmla="*/ 266172 w 266700"/>
              <a:gd name="T3" fmla="*/ 162935 h 163194"/>
              <a:gd name="T4" fmla="*/ 266172 w 266700"/>
              <a:gd name="T5" fmla="*/ 0 h 163194"/>
              <a:gd name="T6" fmla="*/ 0 w 266700"/>
              <a:gd name="T7" fmla="*/ 0 h 163194"/>
              <a:gd name="T8" fmla="*/ 0 w 266700"/>
              <a:gd name="T9" fmla="*/ 162935 h 1631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3194"/>
              <a:gd name="T17" fmla="*/ 266700 w 266700"/>
              <a:gd name="T18" fmla="*/ 163194 h 1631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3194">
                <a:moveTo>
                  <a:pt x="0" y="162935"/>
                </a:moveTo>
                <a:lnTo>
                  <a:pt x="266172" y="162935"/>
                </a:lnTo>
                <a:lnTo>
                  <a:pt x="266172" y="0"/>
                </a:lnTo>
                <a:lnTo>
                  <a:pt x="0" y="0"/>
                </a:lnTo>
                <a:lnTo>
                  <a:pt x="0" y="162935"/>
                </a:lnTo>
                <a:close/>
              </a:path>
            </a:pathLst>
          </a:custGeom>
          <a:solidFill>
            <a:srgbClr val="DCDDD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70" name="object 51"/>
          <p:cNvSpPr>
            <a:spLocks/>
          </p:cNvSpPr>
          <p:nvPr/>
        </p:nvSpPr>
        <p:spPr bwMode="auto">
          <a:xfrm>
            <a:off x="1144588" y="2727325"/>
            <a:ext cx="266700" cy="163513"/>
          </a:xfrm>
          <a:custGeom>
            <a:avLst/>
            <a:gdLst>
              <a:gd name="T0" fmla="*/ 0 w 266700"/>
              <a:gd name="T1" fmla="*/ 162935 h 163194"/>
              <a:gd name="T2" fmla="*/ 266172 w 266700"/>
              <a:gd name="T3" fmla="*/ 162935 h 163194"/>
              <a:gd name="T4" fmla="*/ 266172 w 266700"/>
              <a:gd name="T5" fmla="*/ 0 h 163194"/>
              <a:gd name="T6" fmla="*/ 0 w 266700"/>
              <a:gd name="T7" fmla="*/ 0 h 163194"/>
              <a:gd name="T8" fmla="*/ 0 w 266700"/>
              <a:gd name="T9" fmla="*/ 162935 h 1631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3194"/>
              <a:gd name="T17" fmla="*/ 266700 w 266700"/>
              <a:gd name="T18" fmla="*/ 163194 h 1631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3194">
                <a:moveTo>
                  <a:pt x="0" y="162935"/>
                </a:moveTo>
                <a:lnTo>
                  <a:pt x="266172" y="162935"/>
                </a:lnTo>
                <a:lnTo>
                  <a:pt x="266172" y="0"/>
                </a:lnTo>
                <a:lnTo>
                  <a:pt x="0" y="0"/>
                </a:lnTo>
                <a:lnTo>
                  <a:pt x="0" y="162935"/>
                </a:lnTo>
                <a:close/>
              </a:path>
            </a:pathLst>
          </a:custGeom>
          <a:noFill/>
          <a:ln w="1854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71" name="object 52"/>
          <p:cNvSpPr>
            <a:spLocks/>
          </p:cNvSpPr>
          <p:nvPr/>
        </p:nvSpPr>
        <p:spPr bwMode="auto">
          <a:xfrm>
            <a:off x="1168400" y="2519363"/>
            <a:ext cx="266700" cy="160337"/>
          </a:xfrm>
          <a:custGeom>
            <a:avLst/>
            <a:gdLst>
              <a:gd name="T0" fmla="*/ 0 w 266700"/>
              <a:gd name="T1" fmla="*/ 160876 h 161289"/>
              <a:gd name="T2" fmla="*/ 266172 w 266700"/>
              <a:gd name="T3" fmla="*/ 160876 h 161289"/>
              <a:gd name="T4" fmla="*/ 266172 w 266700"/>
              <a:gd name="T5" fmla="*/ 0 h 161289"/>
              <a:gd name="T6" fmla="*/ 0 w 266700"/>
              <a:gd name="T7" fmla="*/ 0 h 161289"/>
              <a:gd name="T8" fmla="*/ 0 w 266700"/>
              <a:gd name="T9" fmla="*/ 160876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1289"/>
              <a:gd name="T17" fmla="*/ 266700 w 266700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72" name="object 53"/>
          <p:cNvSpPr>
            <a:spLocks/>
          </p:cNvSpPr>
          <p:nvPr/>
        </p:nvSpPr>
        <p:spPr bwMode="auto">
          <a:xfrm>
            <a:off x="1144588" y="2493963"/>
            <a:ext cx="266700" cy="161925"/>
          </a:xfrm>
          <a:custGeom>
            <a:avLst/>
            <a:gdLst>
              <a:gd name="T0" fmla="*/ 0 w 266700"/>
              <a:gd name="T1" fmla="*/ 161051 h 161289"/>
              <a:gd name="T2" fmla="*/ 266172 w 266700"/>
              <a:gd name="T3" fmla="*/ 161051 h 161289"/>
              <a:gd name="T4" fmla="*/ 266172 w 266700"/>
              <a:gd name="T5" fmla="*/ 0 h 161289"/>
              <a:gd name="T6" fmla="*/ 0 w 266700"/>
              <a:gd name="T7" fmla="*/ 0 h 161289"/>
              <a:gd name="T8" fmla="*/ 0 w 266700"/>
              <a:gd name="T9" fmla="*/ 161051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1289"/>
              <a:gd name="T17" fmla="*/ 266700 w 266700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1289">
                <a:moveTo>
                  <a:pt x="0" y="161051"/>
                </a:moveTo>
                <a:lnTo>
                  <a:pt x="266172" y="161051"/>
                </a:lnTo>
                <a:lnTo>
                  <a:pt x="266172" y="0"/>
                </a:lnTo>
                <a:lnTo>
                  <a:pt x="0" y="0"/>
                </a:lnTo>
                <a:lnTo>
                  <a:pt x="0" y="161051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73" name="object 54"/>
          <p:cNvSpPr>
            <a:spLocks/>
          </p:cNvSpPr>
          <p:nvPr/>
        </p:nvSpPr>
        <p:spPr bwMode="auto">
          <a:xfrm>
            <a:off x="1144588" y="2493963"/>
            <a:ext cx="266700" cy="161925"/>
          </a:xfrm>
          <a:custGeom>
            <a:avLst/>
            <a:gdLst>
              <a:gd name="T0" fmla="*/ 0 w 266700"/>
              <a:gd name="T1" fmla="*/ 161051 h 161289"/>
              <a:gd name="T2" fmla="*/ 266172 w 266700"/>
              <a:gd name="T3" fmla="*/ 161051 h 161289"/>
              <a:gd name="T4" fmla="*/ 266172 w 266700"/>
              <a:gd name="T5" fmla="*/ 0 h 161289"/>
              <a:gd name="T6" fmla="*/ 0 w 266700"/>
              <a:gd name="T7" fmla="*/ 0 h 161289"/>
              <a:gd name="T8" fmla="*/ 0 w 266700"/>
              <a:gd name="T9" fmla="*/ 161051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1289"/>
              <a:gd name="T17" fmla="*/ 266700 w 266700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1289">
                <a:moveTo>
                  <a:pt x="0" y="161051"/>
                </a:moveTo>
                <a:lnTo>
                  <a:pt x="266172" y="161051"/>
                </a:lnTo>
                <a:lnTo>
                  <a:pt x="266172" y="0"/>
                </a:lnTo>
                <a:lnTo>
                  <a:pt x="0" y="0"/>
                </a:lnTo>
                <a:lnTo>
                  <a:pt x="0" y="161051"/>
                </a:lnTo>
                <a:close/>
              </a:path>
            </a:pathLst>
          </a:custGeom>
          <a:noFill/>
          <a:ln w="1854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74" name="object 55"/>
          <p:cNvSpPr>
            <a:spLocks/>
          </p:cNvSpPr>
          <p:nvPr/>
        </p:nvSpPr>
        <p:spPr bwMode="auto">
          <a:xfrm>
            <a:off x="7916863" y="3783013"/>
            <a:ext cx="266700" cy="161925"/>
          </a:xfrm>
          <a:custGeom>
            <a:avLst/>
            <a:gdLst>
              <a:gd name="T0" fmla="*/ 0 w 266700"/>
              <a:gd name="T1" fmla="*/ 160876 h 161289"/>
              <a:gd name="T2" fmla="*/ 266172 w 266700"/>
              <a:gd name="T3" fmla="*/ 160876 h 161289"/>
              <a:gd name="T4" fmla="*/ 266172 w 266700"/>
              <a:gd name="T5" fmla="*/ 0 h 161289"/>
              <a:gd name="T6" fmla="*/ 0 w 266700"/>
              <a:gd name="T7" fmla="*/ 0 h 161289"/>
              <a:gd name="T8" fmla="*/ 0 w 266700"/>
              <a:gd name="T9" fmla="*/ 160876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1289"/>
              <a:gd name="T17" fmla="*/ 266700 w 266700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75" name="object 56"/>
          <p:cNvSpPr>
            <a:spLocks/>
          </p:cNvSpPr>
          <p:nvPr/>
        </p:nvSpPr>
        <p:spPr bwMode="auto">
          <a:xfrm>
            <a:off x="7891463" y="3757613"/>
            <a:ext cx="266700" cy="161925"/>
          </a:xfrm>
          <a:custGeom>
            <a:avLst/>
            <a:gdLst>
              <a:gd name="T0" fmla="*/ 0 w 266700"/>
              <a:gd name="T1" fmla="*/ 160876 h 161289"/>
              <a:gd name="T2" fmla="*/ 266172 w 266700"/>
              <a:gd name="T3" fmla="*/ 160876 h 161289"/>
              <a:gd name="T4" fmla="*/ 266172 w 266700"/>
              <a:gd name="T5" fmla="*/ 0 h 161289"/>
              <a:gd name="T6" fmla="*/ 0 w 266700"/>
              <a:gd name="T7" fmla="*/ 0 h 161289"/>
              <a:gd name="T8" fmla="*/ 0 w 266700"/>
              <a:gd name="T9" fmla="*/ 160876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1289"/>
              <a:gd name="T17" fmla="*/ 266700 w 266700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solidFill>
            <a:srgbClr val="FAAF4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76" name="object 57"/>
          <p:cNvSpPr>
            <a:spLocks/>
          </p:cNvSpPr>
          <p:nvPr/>
        </p:nvSpPr>
        <p:spPr bwMode="auto">
          <a:xfrm>
            <a:off x="7891463" y="3757613"/>
            <a:ext cx="266700" cy="161925"/>
          </a:xfrm>
          <a:custGeom>
            <a:avLst/>
            <a:gdLst>
              <a:gd name="T0" fmla="*/ 0 w 266700"/>
              <a:gd name="T1" fmla="*/ 160876 h 161289"/>
              <a:gd name="T2" fmla="*/ 266172 w 266700"/>
              <a:gd name="T3" fmla="*/ 160876 h 161289"/>
              <a:gd name="T4" fmla="*/ 266172 w 266700"/>
              <a:gd name="T5" fmla="*/ 0 h 161289"/>
              <a:gd name="T6" fmla="*/ 0 w 266700"/>
              <a:gd name="T7" fmla="*/ 0 h 161289"/>
              <a:gd name="T8" fmla="*/ 0 w 266700"/>
              <a:gd name="T9" fmla="*/ 160876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1289"/>
              <a:gd name="T17" fmla="*/ 266700 w 266700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noFill/>
          <a:ln w="1854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77" name="object 58"/>
          <p:cNvSpPr>
            <a:spLocks/>
          </p:cNvSpPr>
          <p:nvPr/>
        </p:nvSpPr>
        <p:spPr bwMode="auto">
          <a:xfrm>
            <a:off x="7916863" y="3568700"/>
            <a:ext cx="266700" cy="161925"/>
          </a:xfrm>
          <a:custGeom>
            <a:avLst/>
            <a:gdLst>
              <a:gd name="T0" fmla="*/ 0 w 266700"/>
              <a:gd name="T1" fmla="*/ 160876 h 161289"/>
              <a:gd name="T2" fmla="*/ 266172 w 266700"/>
              <a:gd name="T3" fmla="*/ 160876 h 161289"/>
              <a:gd name="T4" fmla="*/ 266172 w 266700"/>
              <a:gd name="T5" fmla="*/ 0 h 161289"/>
              <a:gd name="T6" fmla="*/ 0 w 266700"/>
              <a:gd name="T7" fmla="*/ 0 h 161289"/>
              <a:gd name="T8" fmla="*/ 0 w 266700"/>
              <a:gd name="T9" fmla="*/ 160876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1289"/>
              <a:gd name="T17" fmla="*/ 266700 w 266700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78" name="object 59"/>
          <p:cNvSpPr>
            <a:spLocks/>
          </p:cNvSpPr>
          <p:nvPr/>
        </p:nvSpPr>
        <p:spPr bwMode="auto">
          <a:xfrm>
            <a:off x="7891463" y="3543300"/>
            <a:ext cx="266700" cy="161925"/>
          </a:xfrm>
          <a:custGeom>
            <a:avLst/>
            <a:gdLst>
              <a:gd name="T0" fmla="*/ 0 w 266700"/>
              <a:gd name="T1" fmla="*/ 160876 h 161289"/>
              <a:gd name="T2" fmla="*/ 266172 w 266700"/>
              <a:gd name="T3" fmla="*/ 160876 h 161289"/>
              <a:gd name="T4" fmla="*/ 266172 w 266700"/>
              <a:gd name="T5" fmla="*/ 0 h 161289"/>
              <a:gd name="T6" fmla="*/ 0 w 266700"/>
              <a:gd name="T7" fmla="*/ 0 h 161289"/>
              <a:gd name="T8" fmla="*/ 0 w 266700"/>
              <a:gd name="T9" fmla="*/ 160876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1289"/>
              <a:gd name="T17" fmla="*/ 266700 w 266700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solidFill>
            <a:srgbClr val="00ADE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79" name="object 60"/>
          <p:cNvSpPr>
            <a:spLocks/>
          </p:cNvSpPr>
          <p:nvPr/>
        </p:nvSpPr>
        <p:spPr bwMode="auto">
          <a:xfrm>
            <a:off x="7891463" y="3543300"/>
            <a:ext cx="266700" cy="161925"/>
          </a:xfrm>
          <a:custGeom>
            <a:avLst/>
            <a:gdLst>
              <a:gd name="T0" fmla="*/ 0 w 266700"/>
              <a:gd name="T1" fmla="*/ 160876 h 161289"/>
              <a:gd name="T2" fmla="*/ 266172 w 266700"/>
              <a:gd name="T3" fmla="*/ 160876 h 161289"/>
              <a:gd name="T4" fmla="*/ 266172 w 266700"/>
              <a:gd name="T5" fmla="*/ 0 h 161289"/>
              <a:gd name="T6" fmla="*/ 0 w 266700"/>
              <a:gd name="T7" fmla="*/ 0 h 161289"/>
              <a:gd name="T8" fmla="*/ 0 w 266700"/>
              <a:gd name="T9" fmla="*/ 160876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1289"/>
              <a:gd name="T17" fmla="*/ 266700 w 266700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noFill/>
          <a:ln w="1854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7889875" y="4210050"/>
          <a:ext cx="266700" cy="617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172"/>
              </a:tblGrid>
              <a:tr h="179667">
                <a:tc>
                  <a:txBody>
                    <a:bodyPr/>
                    <a:lstStyle/>
                    <a:p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547">
                      <a:solidFill>
                        <a:srgbClr val="000000"/>
                      </a:solidFill>
                      <a:prstDash val="solid"/>
                    </a:lnL>
                    <a:lnR w="18547">
                      <a:solidFill>
                        <a:srgbClr val="000000"/>
                      </a:solidFill>
                      <a:prstDash val="solid"/>
                    </a:lnR>
                    <a:lnT w="18547">
                      <a:solidFill>
                        <a:srgbClr val="000000"/>
                      </a:solidFill>
                      <a:prstDash val="solid"/>
                    </a:lnT>
                    <a:lnB w="18547">
                      <a:solidFill>
                        <a:srgbClr val="000000"/>
                      </a:solidFill>
                      <a:prstDash val="solid"/>
                    </a:lnB>
                    <a:solidFill>
                      <a:srgbClr val="DCDDDE"/>
                    </a:solidFill>
                  </a:tcPr>
                </a:tc>
              </a:tr>
              <a:tr h="64164">
                <a:tc>
                  <a:txBody>
                    <a:bodyPr/>
                    <a:lstStyle/>
                    <a:p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547">
                      <a:solidFill>
                        <a:srgbClr val="000000"/>
                      </a:solidFill>
                      <a:prstDash val="solid"/>
                    </a:lnL>
                    <a:lnR w="18547">
                      <a:solidFill>
                        <a:srgbClr val="000000"/>
                      </a:solidFill>
                      <a:prstDash val="solid"/>
                    </a:lnR>
                    <a:lnT w="18547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143853">
                <a:tc>
                  <a:txBody>
                    <a:bodyPr/>
                    <a:lstStyle/>
                    <a:p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8547">
                      <a:solidFill>
                        <a:srgbClr val="000000"/>
                      </a:solidFill>
                      <a:prstDash val="solid"/>
                    </a:lnL>
                    <a:lnR w="18547">
                      <a:solidFill>
                        <a:srgbClr val="000000"/>
                      </a:solidFill>
                      <a:prstDash val="solid"/>
                    </a:lnR>
                    <a:lnB w="18547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789" name="object 62"/>
          <p:cNvSpPr>
            <a:spLocks/>
          </p:cNvSpPr>
          <p:nvPr/>
        </p:nvSpPr>
        <p:spPr bwMode="auto">
          <a:xfrm>
            <a:off x="7916863" y="4003675"/>
            <a:ext cx="266700" cy="161925"/>
          </a:xfrm>
          <a:custGeom>
            <a:avLst/>
            <a:gdLst>
              <a:gd name="T0" fmla="*/ 0 w 266700"/>
              <a:gd name="T1" fmla="*/ 160876 h 161289"/>
              <a:gd name="T2" fmla="*/ 266172 w 266700"/>
              <a:gd name="T3" fmla="*/ 160876 h 161289"/>
              <a:gd name="T4" fmla="*/ 266172 w 266700"/>
              <a:gd name="T5" fmla="*/ 0 h 161289"/>
              <a:gd name="T6" fmla="*/ 0 w 266700"/>
              <a:gd name="T7" fmla="*/ 0 h 161289"/>
              <a:gd name="T8" fmla="*/ 0 w 266700"/>
              <a:gd name="T9" fmla="*/ 160876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1289"/>
              <a:gd name="T17" fmla="*/ 266700 w 266700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90" name="object 63"/>
          <p:cNvSpPr>
            <a:spLocks/>
          </p:cNvSpPr>
          <p:nvPr/>
        </p:nvSpPr>
        <p:spPr bwMode="auto">
          <a:xfrm>
            <a:off x="7891463" y="3979863"/>
            <a:ext cx="266700" cy="160337"/>
          </a:xfrm>
          <a:custGeom>
            <a:avLst/>
            <a:gdLst>
              <a:gd name="T0" fmla="*/ 0 w 266700"/>
              <a:gd name="T1" fmla="*/ 160876 h 161289"/>
              <a:gd name="T2" fmla="*/ 266172 w 266700"/>
              <a:gd name="T3" fmla="*/ 160876 h 161289"/>
              <a:gd name="T4" fmla="*/ 266172 w 266700"/>
              <a:gd name="T5" fmla="*/ 0 h 161289"/>
              <a:gd name="T6" fmla="*/ 0 w 266700"/>
              <a:gd name="T7" fmla="*/ 0 h 161289"/>
              <a:gd name="T8" fmla="*/ 0 w 266700"/>
              <a:gd name="T9" fmla="*/ 160876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1289"/>
              <a:gd name="T17" fmla="*/ 266700 w 266700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91" name="object 64"/>
          <p:cNvSpPr>
            <a:spLocks/>
          </p:cNvSpPr>
          <p:nvPr/>
        </p:nvSpPr>
        <p:spPr bwMode="auto">
          <a:xfrm>
            <a:off x="7891463" y="3979863"/>
            <a:ext cx="266700" cy="160337"/>
          </a:xfrm>
          <a:custGeom>
            <a:avLst/>
            <a:gdLst>
              <a:gd name="T0" fmla="*/ 0 w 266700"/>
              <a:gd name="T1" fmla="*/ 160876 h 161289"/>
              <a:gd name="T2" fmla="*/ 266172 w 266700"/>
              <a:gd name="T3" fmla="*/ 160876 h 161289"/>
              <a:gd name="T4" fmla="*/ 266172 w 266700"/>
              <a:gd name="T5" fmla="*/ 0 h 161289"/>
              <a:gd name="T6" fmla="*/ 0 w 266700"/>
              <a:gd name="T7" fmla="*/ 0 h 161289"/>
              <a:gd name="T8" fmla="*/ 0 w 266700"/>
              <a:gd name="T9" fmla="*/ 160876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1289"/>
              <a:gd name="T17" fmla="*/ 266700 w 266700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1289">
                <a:moveTo>
                  <a:pt x="0" y="160876"/>
                </a:moveTo>
                <a:lnTo>
                  <a:pt x="266172" y="160876"/>
                </a:lnTo>
                <a:lnTo>
                  <a:pt x="266172" y="0"/>
                </a:lnTo>
                <a:lnTo>
                  <a:pt x="0" y="0"/>
                </a:lnTo>
                <a:lnTo>
                  <a:pt x="0" y="160876"/>
                </a:lnTo>
                <a:close/>
              </a:path>
            </a:pathLst>
          </a:custGeom>
          <a:noFill/>
          <a:ln w="1854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2524125" y="2017713"/>
          <a:ext cx="1833563" cy="760412"/>
        </p:xfrm>
        <a:graphic>
          <a:graphicData uri="http://schemas.openxmlformats.org/drawingml/2006/table">
            <a:tbl>
              <a:tblPr/>
              <a:tblGrid>
                <a:gridCol w="501650"/>
                <a:gridCol w="415925"/>
                <a:gridCol w="512763"/>
                <a:gridCol w="403225"/>
              </a:tblGrid>
              <a:tr h="290513">
                <a:tc gridSpan="2">
                  <a:txBody>
                    <a:bodyPr/>
                    <a:lstStyle/>
                    <a:p>
                      <a:pPr marL="130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Incoming</a:t>
                      </a:r>
                    </a:p>
                  </a:txBody>
                  <a:tcPr marL="0" marR="0" marT="0" marB="0" horzOverflow="overflow">
                    <a:lnL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20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Outgoing</a:t>
                      </a:r>
                    </a:p>
                  </a:txBody>
                  <a:tcPr marL="0" marR="0" marT="0" marB="0" horzOverflow="overflow">
                    <a:lnL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</a:p>
                  </a:txBody>
                  <a:tcPr marL="0" marR="0" marT="0" marB="0" horzOverflow="overflow">
                    <a:lnL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</a:p>
                  </a:txBody>
                  <a:tcPr marL="0" marR="0" marT="0" marB="0" horzOverflow="overflow">
                    <a:lnL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</a:p>
                  </a:txBody>
                  <a:tcPr marL="0" marR="0" marT="0" marB="0" horzOverflow="overflow">
                    <a:lnL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</a:p>
                  </a:txBody>
                  <a:tcPr marL="0" marR="0" marT="0" marB="0" horzOverflow="overflow">
                    <a:lnL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008B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th-TH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3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008B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kumimoji="0" lang="th-TH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2492375" y="5837238"/>
          <a:ext cx="1831975" cy="760412"/>
        </p:xfrm>
        <a:graphic>
          <a:graphicData uri="http://schemas.openxmlformats.org/drawingml/2006/table">
            <a:tbl>
              <a:tblPr/>
              <a:tblGrid>
                <a:gridCol w="501650"/>
                <a:gridCol w="414338"/>
                <a:gridCol w="512762"/>
                <a:gridCol w="403225"/>
              </a:tblGrid>
              <a:tr h="290513">
                <a:tc gridSpan="2">
                  <a:txBody>
                    <a:bodyPr/>
                    <a:lstStyle/>
                    <a:p>
                      <a:pPr marL="130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Incoming</a:t>
                      </a:r>
                    </a:p>
                  </a:txBody>
                  <a:tcPr marL="0" marR="0" marT="0" marB="0" horzOverflow="overflow">
                    <a:lnL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20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Outgoing</a:t>
                      </a:r>
                    </a:p>
                  </a:txBody>
                  <a:tcPr marL="0" marR="0" marT="0" marB="0" horzOverflow="overflow">
                    <a:lnL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</a:p>
                  </a:txBody>
                  <a:tcPr marL="0" marR="0" marT="0" marB="0" horzOverflow="overflow">
                    <a:lnL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</a:p>
                  </a:txBody>
                  <a:tcPr marL="0" marR="0" marT="0" marB="0" horzOverflow="overflow">
                    <a:lnL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</a:p>
                  </a:txBody>
                  <a:tcPr marL="0" marR="0" marT="0" marB="0" horzOverflow="overflow">
                    <a:lnL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</a:p>
                  </a:txBody>
                  <a:tcPr marL="0" marR="0" marT="0" marB="0" horzOverflow="overflow">
                    <a:lnL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008B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kumimoji="0" lang="th-TH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008B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kumimoji="0" lang="th-TH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5141913" y="5837238"/>
          <a:ext cx="1831975" cy="760412"/>
        </p:xfrm>
        <a:graphic>
          <a:graphicData uri="http://schemas.openxmlformats.org/drawingml/2006/table">
            <a:tbl>
              <a:tblPr/>
              <a:tblGrid>
                <a:gridCol w="501650"/>
                <a:gridCol w="414337"/>
                <a:gridCol w="514350"/>
                <a:gridCol w="401638"/>
              </a:tblGrid>
              <a:tr h="290513">
                <a:tc gridSpan="2">
                  <a:txBody>
                    <a:bodyPr/>
                    <a:lstStyle/>
                    <a:p>
                      <a:pPr marL="130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Incoming</a:t>
                      </a:r>
                    </a:p>
                  </a:txBody>
                  <a:tcPr marL="0" marR="0" marT="0" marB="0" horzOverflow="overflow">
                    <a:lnL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20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Outgoing</a:t>
                      </a:r>
                    </a:p>
                  </a:txBody>
                  <a:tcPr marL="0" marR="0" marT="0" marB="0" horzOverflow="overflow">
                    <a:lnL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</a:p>
                  </a:txBody>
                  <a:tcPr marL="0" marR="0" marT="0" marB="0" horzOverflow="overflow">
                    <a:lnL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</a:p>
                  </a:txBody>
                  <a:tcPr marL="0" marR="0" marT="0" marB="0" horzOverflow="overflow">
                    <a:lnL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</a:p>
                  </a:txBody>
                  <a:tcPr marL="0" marR="0" marT="0" marB="0" horzOverflow="overflow">
                    <a:lnL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</a:p>
                  </a:txBody>
                  <a:tcPr marL="0" marR="0" marT="0" marB="0" horzOverflow="overflow">
                    <a:lnL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008B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kumimoji="0" lang="th-TH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008B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77</a:t>
                      </a:r>
                      <a:endParaRPr kumimoji="0" lang="th-TH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3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852" name="object 68"/>
          <p:cNvSpPr>
            <a:spLocks noChangeArrowheads="1"/>
          </p:cNvSpPr>
          <p:nvPr/>
        </p:nvSpPr>
        <p:spPr bwMode="auto">
          <a:xfrm>
            <a:off x="2527300" y="5448300"/>
            <a:ext cx="1790700" cy="3460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853" name="object 69"/>
          <p:cNvSpPr>
            <a:spLocks/>
          </p:cNvSpPr>
          <p:nvPr/>
        </p:nvSpPr>
        <p:spPr bwMode="auto">
          <a:xfrm>
            <a:off x="2527300" y="5448300"/>
            <a:ext cx="1790700" cy="346075"/>
          </a:xfrm>
          <a:custGeom>
            <a:avLst/>
            <a:gdLst>
              <a:gd name="T0" fmla="*/ 891500 w 1791335"/>
              <a:gd name="T1" fmla="*/ 0 h 346710"/>
              <a:gd name="T2" fmla="*/ 0 w 1791335"/>
              <a:gd name="T3" fmla="*/ 346650 h 346710"/>
              <a:gd name="T4" fmla="*/ 1791240 w 1791335"/>
              <a:gd name="T5" fmla="*/ 346650 h 346710"/>
              <a:gd name="T6" fmla="*/ 891500 w 1791335"/>
              <a:gd name="T7" fmla="*/ 0 h 346710"/>
              <a:gd name="T8" fmla="*/ 0 60000 65536"/>
              <a:gd name="T9" fmla="*/ 0 60000 65536"/>
              <a:gd name="T10" fmla="*/ 0 60000 65536"/>
              <a:gd name="T11" fmla="*/ 0 60000 65536"/>
              <a:gd name="T12" fmla="*/ 0 w 1791335"/>
              <a:gd name="T13" fmla="*/ 0 h 346710"/>
              <a:gd name="T14" fmla="*/ 1791335 w 1791335"/>
              <a:gd name="T15" fmla="*/ 346710 h 3467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91335" h="346710">
                <a:moveTo>
                  <a:pt x="891500" y="0"/>
                </a:moveTo>
                <a:lnTo>
                  <a:pt x="0" y="346650"/>
                </a:lnTo>
                <a:lnTo>
                  <a:pt x="1791240" y="346650"/>
                </a:lnTo>
                <a:lnTo>
                  <a:pt x="891500" y="0"/>
                </a:lnTo>
                <a:close/>
              </a:path>
            </a:pathLst>
          </a:custGeom>
          <a:noFill/>
          <a:ln w="1236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54" name="object 70"/>
          <p:cNvSpPr>
            <a:spLocks noChangeArrowheads="1"/>
          </p:cNvSpPr>
          <p:nvPr/>
        </p:nvSpPr>
        <p:spPr bwMode="auto">
          <a:xfrm>
            <a:off x="5200650" y="5430838"/>
            <a:ext cx="1743075" cy="3556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855" name="object 71"/>
          <p:cNvSpPr>
            <a:spLocks/>
          </p:cNvSpPr>
          <p:nvPr/>
        </p:nvSpPr>
        <p:spPr bwMode="auto">
          <a:xfrm>
            <a:off x="5200650" y="5430838"/>
            <a:ext cx="1743075" cy="355600"/>
          </a:xfrm>
          <a:custGeom>
            <a:avLst/>
            <a:gdLst>
              <a:gd name="T0" fmla="*/ 825507 w 1741804"/>
              <a:gd name="T1" fmla="*/ 0 h 354964"/>
              <a:gd name="T2" fmla="*/ 0 w 1741804"/>
              <a:gd name="T3" fmla="*/ 354883 h 354964"/>
              <a:gd name="T4" fmla="*/ 1741728 w 1741804"/>
              <a:gd name="T5" fmla="*/ 354883 h 354964"/>
              <a:gd name="T6" fmla="*/ 825507 w 1741804"/>
              <a:gd name="T7" fmla="*/ 0 h 354964"/>
              <a:gd name="T8" fmla="*/ 0 60000 65536"/>
              <a:gd name="T9" fmla="*/ 0 60000 65536"/>
              <a:gd name="T10" fmla="*/ 0 60000 65536"/>
              <a:gd name="T11" fmla="*/ 0 60000 65536"/>
              <a:gd name="T12" fmla="*/ 0 w 1741804"/>
              <a:gd name="T13" fmla="*/ 0 h 354964"/>
              <a:gd name="T14" fmla="*/ 1741804 w 1741804"/>
              <a:gd name="T15" fmla="*/ 354964 h 3549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41804" h="354964">
                <a:moveTo>
                  <a:pt x="825507" y="0"/>
                </a:moveTo>
                <a:lnTo>
                  <a:pt x="0" y="354883"/>
                </a:lnTo>
                <a:lnTo>
                  <a:pt x="1741728" y="354883"/>
                </a:lnTo>
                <a:lnTo>
                  <a:pt x="825507" y="0"/>
                </a:lnTo>
                <a:close/>
              </a:path>
            </a:pathLst>
          </a:custGeom>
          <a:noFill/>
          <a:ln w="1236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56" name="object 72"/>
          <p:cNvSpPr>
            <a:spLocks noChangeArrowheads="1"/>
          </p:cNvSpPr>
          <p:nvPr/>
        </p:nvSpPr>
        <p:spPr bwMode="auto">
          <a:xfrm>
            <a:off x="2551113" y="2847975"/>
            <a:ext cx="1792287" cy="2571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857" name="object 73"/>
          <p:cNvSpPr>
            <a:spLocks noChangeArrowheads="1"/>
          </p:cNvSpPr>
          <p:nvPr/>
        </p:nvSpPr>
        <p:spPr bwMode="auto">
          <a:xfrm>
            <a:off x="993775" y="2603500"/>
            <a:ext cx="3355975" cy="12128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858" name="object 74"/>
          <p:cNvSpPr>
            <a:spLocks/>
          </p:cNvSpPr>
          <p:nvPr/>
        </p:nvSpPr>
        <p:spPr bwMode="auto">
          <a:xfrm>
            <a:off x="5405438" y="2130425"/>
            <a:ext cx="273050" cy="334963"/>
          </a:xfrm>
          <a:custGeom>
            <a:avLst/>
            <a:gdLst>
              <a:gd name="T0" fmla="*/ 0 w 273050"/>
              <a:gd name="T1" fmla="*/ 334118 h 334644"/>
              <a:gd name="T2" fmla="*/ 272533 w 273050"/>
              <a:gd name="T3" fmla="*/ 334118 h 334644"/>
              <a:gd name="T4" fmla="*/ 272533 w 273050"/>
              <a:gd name="T5" fmla="*/ 0 h 334644"/>
              <a:gd name="T6" fmla="*/ 0 w 273050"/>
              <a:gd name="T7" fmla="*/ 0 h 334644"/>
              <a:gd name="T8" fmla="*/ 0 w 273050"/>
              <a:gd name="T9" fmla="*/ 334118 h 3346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050"/>
              <a:gd name="T16" fmla="*/ 0 h 334644"/>
              <a:gd name="T17" fmla="*/ 273050 w 273050"/>
              <a:gd name="T18" fmla="*/ 334644 h 3346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050" h="334644">
                <a:moveTo>
                  <a:pt x="0" y="334118"/>
                </a:moveTo>
                <a:lnTo>
                  <a:pt x="272533" y="334118"/>
                </a:lnTo>
                <a:lnTo>
                  <a:pt x="272533" y="0"/>
                </a:lnTo>
                <a:lnTo>
                  <a:pt x="0" y="0"/>
                </a:lnTo>
                <a:lnTo>
                  <a:pt x="0" y="3341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graphicFrame>
        <p:nvGraphicFramePr>
          <p:cNvPr id="75" name="object 75"/>
          <p:cNvGraphicFramePr>
            <a:graphicFrameLocks noGrp="1"/>
          </p:cNvGraphicFramePr>
          <p:nvPr/>
        </p:nvGraphicFramePr>
        <p:xfrm>
          <a:off x="5399088" y="2124075"/>
          <a:ext cx="1195387" cy="454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489"/>
                <a:gridCol w="220336"/>
                <a:gridCol w="198991"/>
                <a:gridCol w="486012"/>
              </a:tblGrid>
              <a:tr h="57705">
                <a:tc rowSpan="2">
                  <a:txBody>
                    <a:bodyPr/>
                    <a:lstStyle/>
                    <a:p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368">
                      <a:solidFill>
                        <a:srgbClr val="000000"/>
                      </a:solidFill>
                      <a:prstDash val="solid"/>
                    </a:lnL>
                    <a:lnR w="12368">
                      <a:solidFill>
                        <a:srgbClr val="000000"/>
                      </a:solidFill>
                      <a:prstDash val="solid"/>
                    </a:lnR>
                    <a:lnT w="12368">
                      <a:solidFill>
                        <a:srgbClr val="000000"/>
                      </a:solidFill>
                      <a:prstDash val="solid"/>
                    </a:lnT>
                    <a:lnB w="123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368">
                      <a:solidFill>
                        <a:srgbClr val="000000"/>
                      </a:solidFill>
                      <a:prstDash val="solid"/>
                    </a:lnL>
                    <a:lnT w="12363">
                      <a:solidFill>
                        <a:srgbClr val="000000"/>
                      </a:solidFill>
                      <a:prstDash val="solid"/>
                    </a:lnT>
                    <a:lnB w="12367">
                      <a:solidFill>
                        <a:srgbClr val="000000"/>
                      </a:solidFill>
                      <a:prstDash val="solid"/>
                    </a:lnB>
                    <a:solidFill>
                      <a:srgbClr val="F9D4E4"/>
                    </a:solidFill>
                  </a:tcPr>
                </a:tc>
                <a:tc>
                  <a:txBody>
                    <a:bodyPr/>
                    <a:lstStyle/>
                    <a:p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363">
                      <a:solidFill>
                        <a:srgbClr val="000000"/>
                      </a:solidFill>
                      <a:prstDash val="solid"/>
                    </a:lnT>
                    <a:lnB w="12368">
                      <a:solidFill>
                        <a:srgbClr val="000000"/>
                      </a:solidFill>
                      <a:prstDash val="solid"/>
                    </a:lnB>
                    <a:solidFill>
                      <a:srgbClr val="F9D4E4"/>
                    </a:solidFill>
                  </a:tcPr>
                </a:tc>
                <a:tc>
                  <a:txBody>
                    <a:bodyPr/>
                    <a:lstStyle/>
                    <a:p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363">
                      <a:solidFill>
                        <a:srgbClr val="000000"/>
                      </a:solidFill>
                      <a:prstDash val="solid"/>
                    </a:lnR>
                    <a:lnT w="12363">
                      <a:solidFill>
                        <a:srgbClr val="000000"/>
                      </a:solidFill>
                      <a:prstDash val="solid"/>
                    </a:lnT>
                    <a:lnB w="12364">
                      <a:solidFill>
                        <a:srgbClr val="000000"/>
                      </a:solidFill>
                      <a:prstDash val="solid"/>
                    </a:lnB>
                    <a:solidFill>
                      <a:srgbClr val="F6ACCD"/>
                    </a:solidFill>
                  </a:tcPr>
                </a:tc>
              </a:tr>
              <a:tr h="2486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368">
                      <a:solidFill>
                        <a:srgbClr val="000000"/>
                      </a:solidFill>
                      <a:prstDash val="solid"/>
                    </a:lnL>
                    <a:lnR w="12368">
                      <a:solidFill>
                        <a:srgbClr val="000000"/>
                      </a:solidFill>
                      <a:prstDash val="solid"/>
                    </a:lnR>
                    <a:lnT w="12368">
                      <a:solidFill>
                        <a:srgbClr val="000000"/>
                      </a:solidFill>
                      <a:prstDash val="solid"/>
                    </a:lnT>
                    <a:lnB w="123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3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368">
                      <a:solidFill>
                        <a:srgbClr val="000000"/>
                      </a:solidFill>
                      <a:prstDash val="solid"/>
                    </a:lnL>
                    <a:lnR w="12367">
                      <a:solidFill>
                        <a:srgbClr val="000000"/>
                      </a:solidFill>
                      <a:prstDash val="solid"/>
                    </a:lnR>
                    <a:lnT w="12367">
                      <a:solidFill>
                        <a:srgbClr val="000000"/>
                      </a:solidFill>
                      <a:prstDash val="solid"/>
                    </a:lnT>
                    <a:lnB w="12367">
                      <a:solidFill>
                        <a:srgbClr val="000000"/>
                      </a:solidFill>
                      <a:prstDash val="solid"/>
                    </a:lnB>
                    <a:solidFill>
                      <a:srgbClr val="F9D4E4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53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367">
                      <a:solidFill>
                        <a:srgbClr val="000000"/>
                      </a:solidFill>
                      <a:prstDash val="solid"/>
                    </a:lnL>
                    <a:lnR w="12368">
                      <a:solidFill>
                        <a:srgbClr val="000000"/>
                      </a:solidFill>
                      <a:prstDash val="solid"/>
                    </a:lnR>
                    <a:lnT w="12368">
                      <a:solidFill>
                        <a:srgbClr val="000000"/>
                      </a:solidFill>
                      <a:prstDash val="solid"/>
                    </a:lnT>
                    <a:lnB w="12368">
                      <a:solidFill>
                        <a:srgbClr val="000000"/>
                      </a:solidFill>
                      <a:prstDash val="solid"/>
                    </a:lnB>
                    <a:solidFill>
                      <a:srgbClr val="F9D4E4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445"/>
                        </a:lnSpc>
                      </a:pPr>
                      <a:r>
                        <a:rPr sz="1350" spc="-45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368">
                      <a:solidFill>
                        <a:srgbClr val="000000"/>
                      </a:solidFill>
                      <a:prstDash val="solid"/>
                    </a:lnL>
                    <a:lnR w="12364">
                      <a:solidFill>
                        <a:srgbClr val="000000"/>
                      </a:solidFill>
                      <a:prstDash val="solid"/>
                    </a:lnR>
                    <a:lnT w="12364">
                      <a:solidFill>
                        <a:srgbClr val="000000"/>
                      </a:solidFill>
                      <a:prstDash val="solid"/>
                    </a:lnT>
                    <a:lnB w="12364">
                      <a:solidFill>
                        <a:srgbClr val="000000"/>
                      </a:solidFill>
                      <a:prstDash val="solid"/>
                    </a:lnB>
                    <a:solidFill>
                      <a:srgbClr val="F6ACCD"/>
                    </a:solidFill>
                  </a:tcPr>
                </a:tc>
              </a:tr>
            </a:tbl>
          </a:graphicData>
        </a:graphic>
      </p:graphicFrame>
      <p:sp>
        <p:nvSpPr>
          <p:cNvPr id="30882" name="object 76"/>
          <p:cNvSpPr>
            <a:spLocks/>
          </p:cNvSpPr>
          <p:nvPr/>
        </p:nvSpPr>
        <p:spPr bwMode="auto">
          <a:xfrm>
            <a:off x="5459413" y="2563813"/>
            <a:ext cx="657225" cy="131762"/>
          </a:xfrm>
          <a:custGeom>
            <a:avLst/>
            <a:gdLst>
              <a:gd name="T0" fmla="*/ 0 w 656589"/>
              <a:gd name="T1" fmla="*/ 132031 h 132080"/>
              <a:gd name="T2" fmla="*/ 656069 w 656589"/>
              <a:gd name="T3" fmla="*/ 132031 h 132080"/>
              <a:gd name="T4" fmla="*/ 656069 w 656589"/>
              <a:gd name="T5" fmla="*/ 0 h 132080"/>
              <a:gd name="T6" fmla="*/ 0 w 656589"/>
              <a:gd name="T7" fmla="*/ 0 h 132080"/>
              <a:gd name="T8" fmla="*/ 0 w 656589"/>
              <a:gd name="T9" fmla="*/ 132031 h 1320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6589"/>
              <a:gd name="T16" fmla="*/ 0 h 132080"/>
              <a:gd name="T17" fmla="*/ 656589 w 656589"/>
              <a:gd name="T18" fmla="*/ 132080 h 1320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6589" h="132080">
                <a:moveTo>
                  <a:pt x="0" y="132031"/>
                </a:moveTo>
                <a:lnTo>
                  <a:pt x="656069" y="132031"/>
                </a:lnTo>
                <a:lnTo>
                  <a:pt x="656069" y="0"/>
                </a:lnTo>
                <a:lnTo>
                  <a:pt x="0" y="0"/>
                </a:lnTo>
                <a:lnTo>
                  <a:pt x="0" y="132031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83" name="object 77"/>
          <p:cNvSpPr>
            <a:spLocks/>
          </p:cNvSpPr>
          <p:nvPr/>
        </p:nvSpPr>
        <p:spPr bwMode="auto">
          <a:xfrm>
            <a:off x="5459413" y="2563813"/>
            <a:ext cx="657225" cy="131762"/>
          </a:xfrm>
          <a:custGeom>
            <a:avLst/>
            <a:gdLst>
              <a:gd name="T0" fmla="*/ 0 w 656589"/>
              <a:gd name="T1" fmla="*/ 132031 h 132080"/>
              <a:gd name="T2" fmla="*/ 656069 w 656589"/>
              <a:gd name="T3" fmla="*/ 132031 h 132080"/>
              <a:gd name="T4" fmla="*/ 656069 w 656589"/>
              <a:gd name="T5" fmla="*/ 0 h 132080"/>
              <a:gd name="T6" fmla="*/ 0 w 656589"/>
              <a:gd name="T7" fmla="*/ 0 h 132080"/>
              <a:gd name="T8" fmla="*/ 0 w 656589"/>
              <a:gd name="T9" fmla="*/ 132031 h 1320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6589"/>
              <a:gd name="T16" fmla="*/ 0 h 132080"/>
              <a:gd name="T17" fmla="*/ 656589 w 656589"/>
              <a:gd name="T18" fmla="*/ 132080 h 1320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6589" h="132080">
                <a:moveTo>
                  <a:pt x="0" y="132031"/>
                </a:moveTo>
                <a:lnTo>
                  <a:pt x="656069" y="132031"/>
                </a:lnTo>
                <a:lnTo>
                  <a:pt x="656069" y="0"/>
                </a:lnTo>
                <a:lnTo>
                  <a:pt x="0" y="0"/>
                </a:lnTo>
                <a:lnTo>
                  <a:pt x="0" y="132031"/>
                </a:lnTo>
                <a:close/>
              </a:path>
            </a:pathLst>
          </a:custGeom>
          <a:noFill/>
          <a:ln w="185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" name="object 78"/>
          <p:cNvSpPr txBox="1"/>
          <p:nvPr/>
        </p:nvSpPr>
        <p:spPr>
          <a:xfrm>
            <a:off x="6219825" y="2514600"/>
            <a:ext cx="992188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-10" dirty="0">
                <a:latin typeface="Times New Roman"/>
                <a:cs typeface="Times New Roman"/>
              </a:rPr>
              <a:t>Virtual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circuit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0885" name="object 79"/>
          <p:cNvSpPr txBox="1">
            <a:spLocks noChangeArrowheads="1"/>
          </p:cNvSpPr>
          <p:nvPr/>
        </p:nvSpPr>
        <p:spPr bwMode="auto">
          <a:xfrm>
            <a:off x="3201988" y="1752600"/>
            <a:ext cx="41814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tabLst>
                <a:tab pos="2179638" algn="l"/>
              </a:tabLst>
            </a:pPr>
            <a:r>
              <a:rPr lang="th-TH" sz="2300" baseline="4000">
                <a:latin typeface="Times New Roman" pitchFamily="18" charset="0"/>
                <a:cs typeface="Times New Roman" pitchFamily="18" charset="0"/>
              </a:rPr>
              <a:t>A to B	</a:t>
            </a:r>
            <a:r>
              <a:rPr lang="th-TH" sz="1500" b="1">
                <a:solidFill>
                  <a:srgbClr val="EB008B"/>
                </a:solidFill>
                <a:latin typeface="Times New Roman" pitchFamily="18" charset="0"/>
                <a:cs typeface="Times New Roman" pitchFamily="18" charset="0"/>
              </a:rPr>
              <a:t>Legend</a:t>
            </a:r>
            <a:endParaRPr lang="th-TH" sz="15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3"/>
              </a:spcBef>
              <a:tabLst>
                <a:tab pos="2179638" algn="l"/>
              </a:tabLst>
            </a:pPr>
            <a:endParaRPr lang="th-TH" sz="1300">
              <a:latin typeface="Times New Roman" pitchFamily="18" charset="0"/>
              <a:cs typeface="Times New Roman" pitchFamily="18" charset="0"/>
            </a:endParaRPr>
          </a:p>
          <a:p>
            <a:pPr marL="12700" algn="r">
              <a:tabLst>
                <a:tab pos="2179638" algn="l"/>
              </a:tabLst>
            </a:pPr>
            <a:r>
              <a:rPr lang="th-TH" sz="1300">
                <a:latin typeface="Times New Roman" pitchFamily="18" charset="0"/>
                <a:cs typeface="Times New Roman" pitchFamily="18" charset="0"/>
              </a:rPr>
              <a:t>Datagram</a:t>
            </a:r>
          </a:p>
        </p:txBody>
      </p:sp>
      <p:sp>
        <p:nvSpPr>
          <p:cNvPr id="30886" name="object 80"/>
          <p:cNvSpPr>
            <a:spLocks/>
          </p:cNvSpPr>
          <p:nvPr/>
        </p:nvSpPr>
        <p:spPr bwMode="auto">
          <a:xfrm>
            <a:off x="5329238" y="2020888"/>
            <a:ext cx="2117725" cy="787400"/>
          </a:xfrm>
          <a:custGeom>
            <a:avLst/>
            <a:gdLst>
              <a:gd name="T0" fmla="*/ 2117225 w 2117725"/>
              <a:gd name="T1" fmla="*/ 662179 h 786130"/>
              <a:gd name="T2" fmla="*/ 2107455 w 2117725"/>
              <a:gd name="T3" fmla="*/ 710222 h 786130"/>
              <a:gd name="T4" fmla="*/ 2080859 w 2117725"/>
              <a:gd name="T5" fmla="*/ 749583 h 786130"/>
              <a:gd name="T6" fmla="*/ 2041510 w 2117725"/>
              <a:gd name="T7" fmla="*/ 776189 h 786130"/>
              <a:gd name="T8" fmla="*/ 1993480 w 2117725"/>
              <a:gd name="T9" fmla="*/ 785963 h 786130"/>
              <a:gd name="T10" fmla="*/ 912620 w 2117725"/>
              <a:gd name="T11" fmla="*/ 785963 h 786130"/>
              <a:gd name="T12" fmla="*/ 357584 w 2117725"/>
              <a:gd name="T13" fmla="*/ 785963 h 786130"/>
              <a:gd name="T14" fmla="*/ 153097 w 2117725"/>
              <a:gd name="T15" fmla="*/ 785963 h 786130"/>
              <a:gd name="T16" fmla="*/ 123885 w 2117725"/>
              <a:gd name="T17" fmla="*/ 785963 h 786130"/>
              <a:gd name="T18" fmla="*/ 75744 w 2117725"/>
              <a:gd name="T19" fmla="*/ 776189 h 786130"/>
              <a:gd name="T20" fmla="*/ 36357 w 2117725"/>
              <a:gd name="T21" fmla="*/ 749583 h 786130"/>
              <a:gd name="T22" fmla="*/ 9762 w 2117725"/>
              <a:gd name="T23" fmla="*/ 710222 h 786130"/>
              <a:gd name="T24" fmla="*/ 0 w 2117725"/>
              <a:gd name="T25" fmla="*/ 662179 h 786130"/>
              <a:gd name="T26" fmla="*/ 0 w 2117725"/>
              <a:gd name="T27" fmla="*/ 350919 h 786130"/>
              <a:gd name="T28" fmla="*/ 0 w 2117725"/>
              <a:gd name="T29" fmla="*/ 191083 h 786130"/>
              <a:gd name="T30" fmla="*/ 0 w 2117725"/>
              <a:gd name="T31" fmla="*/ 132196 h 786130"/>
              <a:gd name="T32" fmla="*/ 0 w 2117725"/>
              <a:gd name="T33" fmla="*/ 123783 h 786130"/>
              <a:gd name="T34" fmla="*/ 9762 w 2117725"/>
              <a:gd name="T35" fmla="*/ 75682 h 786130"/>
              <a:gd name="T36" fmla="*/ 36357 w 2117725"/>
              <a:gd name="T37" fmla="*/ 36327 h 786130"/>
              <a:gd name="T38" fmla="*/ 75744 w 2117725"/>
              <a:gd name="T39" fmla="*/ 9754 h 786130"/>
              <a:gd name="T40" fmla="*/ 123885 w 2117725"/>
              <a:gd name="T41" fmla="*/ 0 h 786130"/>
              <a:gd name="T42" fmla="*/ 1204744 w 2117725"/>
              <a:gd name="T43" fmla="*/ 0 h 786130"/>
              <a:gd name="T44" fmla="*/ 1759780 w 2117725"/>
              <a:gd name="T45" fmla="*/ 0 h 786130"/>
              <a:gd name="T46" fmla="*/ 1964267 w 2117725"/>
              <a:gd name="T47" fmla="*/ 0 h 786130"/>
              <a:gd name="T48" fmla="*/ 1993480 w 2117725"/>
              <a:gd name="T49" fmla="*/ 0 h 786130"/>
              <a:gd name="T50" fmla="*/ 2041510 w 2117725"/>
              <a:gd name="T51" fmla="*/ 9754 h 786130"/>
              <a:gd name="T52" fmla="*/ 2080859 w 2117725"/>
              <a:gd name="T53" fmla="*/ 36327 h 786130"/>
              <a:gd name="T54" fmla="*/ 2107455 w 2117725"/>
              <a:gd name="T55" fmla="*/ 75682 h 786130"/>
              <a:gd name="T56" fmla="*/ 2117225 w 2117725"/>
              <a:gd name="T57" fmla="*/ 123783 h 786130"/>
              <a:gd name="T58" fmla="*/ 2117225 w 2117725"/>
              <a:gd name="T59" fmla="*/ 662179 h 78613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2117725"/>
              <a:gd name="T91" fmla="*/ 0 h 786130"/>
              <a:gd name="T92" fmla="*/ 2117725 w 2117725"/>
              <a:gd name="T93" fmla="*/ 786130 h 786130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2117725" h="786130">
                <a:moveTo>
                  <a:pt x="2117225" y="662179"/>
                </a:moveTo>
                <a:lnTo>
                  <a:pt x="2107455" y="710222"/>
                </a:lnTo>
                <a:lnTo>
                  <a:pt x="2080859" y="749583"/>
                </a:lnTo>
                <a:lnTo>
                  <a:pt x="2041510" y="776189"/>
                </a:lnTo>
                <a:lnTo>
                  <a:pt x="1993480" y="785963"/>
                </a:lnTo>
                <a:lnTo>
                  <a:pt x="912620" y="785963"/>
                </a:lnTo>
                <a:lnTo>
                  <a:pt x="357584" y="785963"/>
                </a:lnTo>
                <a:lnTo>
                  <a:pt x="153097" y="785963"/>
                </a:lnTo>
                <a:lnTo>
                  <a:pt x="123885" y="785963"/>
                </a:lnTo>
                <a:lnTo>
                  <a:pt x="75744" y="776189"/>
                </a:lnTo>
                <a:lnTo>
                  <a:pt x="36357" y="749583"/>
                </a:lnTo>
                <a:lnTo>
                  <a:pt x="9762" y="710222"/>
                </a:lnTo>
                <a:lnTo>
                  <a:pt x="0" y="662179"/>
                </a:lnTo>
                <a:lnTo>
                  <a:pt x="0" y="350919"/>
                </a:lnTo>
                <a:lnTo>
                  <a:pt x="0" y="191083"/>
                </a:lnTo>
                <a:lnTo>
                  <a:pt x="0" y="132196"/>
                </a:lnTo>
                <a:lnTo>
                  <a:pt x="0" y="123783"/>
                </a:lnTo>
                <a:lnTo>
                  <a:pt x="9762" y="75682"/>
                </a:lnTo>
                <a:lnTo>
                  <a:pt x="36357" y="36327"/>
                </a:lnTo>
                <a:lnTo>
                  <a:pt x="75744" y="9754"/>
                </a:lnTo>
                <a:lnTo>
                  <a:pt x="123885" y="0"/>
                </a:lnTo>
                <a:lnTo>
                  <a:pt x="1204744" y="0"/>
                </a:lnTo>
                <a:lnTo>
                  <a:pt x="1759780" y="0"/>
                </a:lnTo>
                <a:lnTo>
                  <a:pt x="1964267" y="0"/>
                </a:lnTo>
                <a:lnTo>
                  <a:pt x="1993480" y="0"/>
                </a:lnTo>
                <a:lnTo>
                  <a:pt x="2041510" y="9754"/>
                </a:lnTo>
                <a:lnTo>
                  <a:pt x="2080859" y="36327"/>
                </a:lnTo>
                <a:lnTo>
                  <a:pt x="2107455" y="75682"/>
                </a:lnTo>
                <a:lnTo>
                  <a:pt x="2117225" y="123783"/>
                </a:lnTo>
                <a:lnTo>
                  <a:pt x="2117225" y="662179"/>
                </a:lnTo>
                <a:close/>
              </a:path>
            </a:pathLst>
          </a:custGeom>
          <a:noFill/>
          <a:ln w="123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87" name="object 81"/>
          <p:cNvSpPr>
            <a:spLocks/>
          </p:cNvSpPr>
          <p:nvPr/>
        </p:nvSpPr>
        <p:spPr bwMode="auto">
          <a:xfrm>
            <a:off x="3128963" y="5016500"/>
            <a:ext cx="603250" cy="171450"/>
          </a:xfrm>
          <a:custGeom>
            <a:avLst/>
            <a:gdLst>
              <a:gd name="T0" fmla="*/ 602667 w 603250"/>
              <a:gd name="T1" fmla="*/ 0 h 171450"/>
              <a:gd name="T2" fmla="*/ 0 w 603250"/>
              <a:gd name="T3" fmla="*/ 0 h 171450"/>
              <a:gd name="T4" fmla="*/ 0 w 603250"/>
              <a:gd name="T5" fmla="*/ 55821 h 171450"/>
              <a:gd name="T6" fmla="*/ 30508 w 603250"/>
              <a:gd name="T7" fmla="*/ 106608 h 171450"/>
              <a:gd name="T8" fmla="*/ 65987 w 603250"/>
              <a:gd name="T9" fmla="*/ 128021 h 171450"/>
              <a:gd name="T10" fmla="*/ 112587 w 603250"/>
              <a:gd name="T11" fmla="*/ 145868 h 171450"/>
              <a:gd name="T12" fmla="*/ 168538 w 603250"/>
              <a:gd name="T13" fmla="*/ 159463 h 171450"/>
              <a:gd name="T14" fmla="*/ 232066 w 603250"/>
              <a:gd name="T15" fmla="*/ 168123 h 171450"/>
              <a:gd name="T16" fmla="*/ 301403 w 603250"/>
              <a:gd name="T17" fmla="*/ 171162 h 171450"/>
              <a:gd name="T18" fmla="*/ 370731 w 603250"/>
              <a:gd name="T19" fmla="*/ 168123 h 171450"/>
              <a:gd name="T20" fmla="*/ 434240 w 603250"/>
              <a:gd name="T21" fmla="*/ 159463 h 171450"/>
              <a:gd name="T22" fmla="*/ 490163 w 603250"/>
              <a:gd name="T23" fmla="*/ 145868 h 171450"/>
              <a:gd name="T24" fmla="*/ 536734 w 603250"/>
              <a:gd name="T25" fmla="*/ 128021 h 171450"/>
              <a:gd name="T26" fmla="*/ 572186 w 603250"/>
              <a:gd name="T27" fmla="*/ 106608 h 171450"/>
              <a:gd name="T28" fmla="*/ 602667 w 603250"/>
              <a:gd name="T29" fmla="*/ 55821 h 171450"/>
              <a:gd name="T30" fmla="*/ 602667 w 603250"/>
              <a:gd name="T31" fmla="*/ 0 h 17145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3250"/>
              <a:gd name="T49" fmla="*/ 0 h 171450"/>
              <a:gd name="T50" fmla="*/ 603250 w 603250"/>
              <a:gd name="T51" fmla="*/ 171450 h 17145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3250" h="171450">
                <a:moveTo>
                  <a:pt x="602667" y="0"/>
                </a:moveTo>
                <a:lnTo>
                  <a:pt x="0" y="0"/>
                </a:lnTo>
                <a:lnTo>
                  <a:pt x="0" y="55821"/>
                </a:lnTo>
                <a:lnTo>
                  <a:pt x="30508" y="106608"/>
                </a:lnTo>
                <a:lnTo>
                  <a:pt x="65987" y="128021"/>
                </a:lnTo>
                <a:lnTo>
                  <a:pt x="112587" y="145868"/>
                </a:lnTo>
                <a:lnTo>
                  <a:pt x="168538" y="159463"/>
                </a:lnTo>
                <a:lnTo>
                  <a:pt x="232066" y="168123"/>
                </a:lnTo>
                <a:lnTo>
                  <a:pt x="301403" y="171162"/>
                </a:lnTo>
                <a:lnTo>
                  <a:pt x="370731" y="168123"/>
                </a:lnTo>
                <a:lnTo>
                  <a:pt x="434240" y="159463"/>
                </a:lnTo>
                <a:lnTo>
                  <a:pt x="490163" y="145868"/>
                </a:lnTo>
                <a:lnTo>
                  <a:pt x="536734" y="128021"/>
                </a:lnTo>
                <a:lnTo>
                  <a:pt x="572186" y="106608"/>
                </a:lnTo>
                <a:lnTo>
                  <a:pt x="602667" y="55821"/>
                </a:lnTo>
                <a:lnTo>
                  <a:pt x="60266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88" name="object 82"/>
          <p:cNvSpPr>
            <a:spLocks/>
          </p:cNvSpPr>
          <p:nvPr/>
        </p:nvSpPr>
        <p:spPr bwMode="auto">
          <a:xfrm>
            <a:off x="3128963" y="5016500"/>
            <a:ext cx="603250" cy="171450"/>
          </a:xfrm>
          <a:custGeom>
            <a:avLst/>
            <a:gdLst>
              <a:gd name="T0" fmla="*/ 0 w 603250"/>
              <a:gd name="T1" fmla="*/ 0 h 171450"/>
              <a:gd name="T2" fmla="*/ 0 w 603250"/>
              <a:gd name="T3" fmla="*/ 32271 h 171450"/>
              <a:gd name="T4" fmla="*/ 0 w 603250"/>
              <a:gd name="T5" fmla="*/ 48843 h 171450"/>
              <a:gd name="T6" fmla="*/ 0 w 603250"/>
              <a:gd name="T7" fmla="*/ 54949 h 171450"/>
              <a:gd name="T8" fmla="*/ 0 w 603250"/>
              <a:gd name="T9" fmla="*/ 55821 h 171450"/>
              <a:gd name="T10" fmla="*/ 7922 w 603250"/>
              <a:gd name="T11" fmla="*/ 82313 h 171450"/>
              <a:gd name="T12" fmla="*/ 65987 w 603250"/>
              <a:gd name="T13" fmla="*/ 128021 h 171450"/>
              <a:gd name="T14" fmla="*/ 112587 w 603250"/>
              <a:gd name="T15" fmla="*/ 145868 h 171450"/>
              <a:gd name="T16" fmla="*/ 168538 w 603250"/>
              <a:gd name="T17" fmla="*/ 159463 h 171450"/>
              <a:gd name="T18" fmla="*/ 232066 w 603250"/>
              <a:gd name="T19" fmla="*/ 168123 h 171450"/>
              <a:gd name="T20" fmla="*/ 301403 w 603250"/>
              <a:gd name="T21" fmla="*/ 171162 h 171450"/>
              <a:gd name="T22" fmla="*/ 370731 w 603250"/>
              <a:gd name="T23" fmla="*/ 168123 h 171450"/>
              <a:gd name="T24" fmla="*/ 434240 w 603250"/>
              <a:gd name="T25" fmla="*/ 159463 h 171450"/>
              <a:gd name="T26" fmla="*/ 490163 w 603250"/>
              <a:gd name="T27" fmla="*/ 145868 h 171450"/>
              <a:gd name="T28" fmla="*/ 536734 w 603250"/>
              <a:gd name="T29" fmla="*/ 128021 h 171450"/>
              <a:gd name="T30" fmla="*/ 572186 w 603250"/>
              <a:gd name="T31" fmla="*/ 106608 h 171450"/>
              <a:gd name="T32" fmla="*/ 602667 w 603250"/>
              <a:gd name="T33" fmla="*/ 55821 h 171450"/>
              <a:gd name="T34" fmla="*/ 602667 w 603250"/>
              <a:gd name="T35" fmla="*/ 23549 h 171450"/>
              <a:gd name="T36" fmla="*/ 602667 w 603250"/>
              <a:gd name="T37" fmla="*/ 6977 h 171450"/>
              <a:gd name="T38" fmla="*/ 602667 w 603250"/>
              <a:gd name="T39" fmla="*/ 872 h 171450"/>
              <a:gd name="T40" fmla="*/ 602667 w 603250"/>
              <a:gd name="T41" fmla="*/ 0 h 1714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03250"/>
              <a:gd name="T64" fmla="*/ 0 h 171450"/>
              <a:gd name="T65" fmla="*/ 603250 w 603250"/>
              <a:gd name="T66" fmla="*/ 171450 h 17145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03250" h="171450">
                <a:moveTo>
                  <a:pt x="0" y="0"/>
                </a:moveTo>
                <a:lnTo>
                  <a:pt x="0" y="32271"/>
                </a:lnTo>
                <a:lnTo>
                  <a:pt x="0" y="48843"/>
                </a:lnTo>
                <a:lnTo>
                  <a:pt x="0" y="54949"/>
                </a:lnTo>
                <a:lnTo>
                  <a:pt x="0" y="55821"/>
                </a:lnTo>
                <a:lnTo>
                  <a:pt x="7922" y="82313"/>
                </a:lnTo>
                <a:lnTo>
                  <a:pt x="65987" y="128021"/>
                </a:lnTo>
                <a:lnTo>
                  <a:pt x="112587" y="145868"/>
                </a:lnTo>
                <a:lnTo>
                  <a:pt x="168538" y="159463"/>
                </a:lnTo>
                <a:lnTo>
                  <a:pt x="232066" y="168123"/>
                </a:lnTo>
                <a:lnTo>
                  <a:pt x="301403" y="171162"/>
                </a:lnTo>
                <a:lnTo>
                  <a:pt x="370731" y="168123"/>
                </a:lnTo>
                <a:lnTo>
                  <a:pt x="434240" y="159463"/>
                </a:lnTo>
                <a:lnTo>
                  <a:pt x="490163" y="145868"/>
                </a:lnTo>
                <a:lnTo>
                  <a:pt x="536734" y="128021"/>
                </a:lnTo>
                <a:lnTo>
                  <a:pt x="572186" y="106608"/>
                </a:lnTo>
                <a:lnTo>
                  <a:pt x="602667" y="55821"/>
                </a:lnTo>
                <a:lnTo>
                  <a:pt x="602667" y="23549"/>
                </a:lnTo>
                <a:lnTo>
                  <a:pt x="602667" y="6977"/>
                </a:lnTo>
                <a:lnTo>
                  <a:pt x="602667" y="872"/>
                </a:lnTo>
                <a:lnTo>
                  <a:pt x="602667" y="0"/>
                </a:lnTo>
              </a:path>
            </a:pathLst>
          </a:custGeom>
          <a:noFill/>
          <a:ln w="82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89" name="object 83"/>
          <p:cNvSpPr>
            <a:spLocks/>
          </p:cNvSpPr>
          <p:nvPr/>
        </p:nvSpPr>
        <p:spPr bwMode="auto">
          <a:xfrm>
            <a:off x="3128963" y="4903788"/>
            <a:ext cx="603250" cy="228600"/>
          </a:xfrm>
          <a:custGeom>
            <a:avLst/>
            <a:gdLst>
              <a:gd name="T0" fmla="*/ 301403 w 603250"/>
              <a:gd name="T1" fmla="*/ 0 h 229235"/>
              <a:gd name="T2" fmla="*/ 232066 w 603250"/>
              <a:gd name="T3" fmla="*/ 3040 h 229235"/>
              <a:gd name="T4" fmla="*/ 168538 w 603250"/>
              <a:gd name="T5" fmla="*/ 11678 h 229235"/>
              <a:gd name="T6" fmla="*/ 112587 w 603250"/>
              <a:gd name="T7" fmla="*/ 25189 h 229235"/>
              <a:gd name="T8" fmla="*/ 65987 w 603250"/>
              <a:gd name="T9" fmla="*/ 42847 h 229235"/>
              <a:gd name="T10" fmla="*/ 30508 w 603250"/>
              <a:gd name="T11" fmla="*/ 63927 h 229235"/>
              <a:gd name="T12" fmla="*/ 0 w 603250"/>
              <a:gd name="T13" fmla="*/ 113456 h 229235"/>
              <a:gd name="T14" fmla="*/ 7922 w 603250"/>
              <a:gd name="T15" fmla="*/ 140026 h 229235"/>
              <a:gd name="T16" fmla="*/ 65987 w 603250"/>
              <a:gd name="T17" fmla="*/ 185827 h 229235"/>
              <a:gd name="T18" fmla="*/ 112587 w 603250"/>
              <a:gd name="T19" fmla="*/ 203696 h 229235"/>
              <a:gd name="T20" fmla="*/ 168538 w 603250"/>
              <a:gd name="T21" fmla="*/ 217303 h 229235"/>
              <a:gd name="T22" fmla="*/ 232066 w 603250"/>
              <a:gd name="T23" fmla="*/ 225967 h 229235"/>
              <a:gd name="T24" fmla="*/ 301403 w 603250"/>
              <a:gd name="T25" fmla="*/ 229006 h 229235"/>
              <a:gd name="T26" fmla="*/ 370731 w 603250"/>
              <a:gd name="T27" fmla="*/ 225967 h 229235"/>
              <a:gd name="T28" fmla="*/ 434240 w 603250"/>
              <a:gd name="T29" fmla="*/ 217303 h 229235"/>
              <a:gd name="T30" fmla="*/ 490163 w 603250"/>
              <a:gd name="T31" fmla="*/ 203696 h 229235"/>
              <a:gd name="T32" fmla="*/ 536734 w 603250"/>
              <a:gd name="T33" fmla="*/ 185827 h 229235"/>
              <a:gd name="T34" fmla="*/ 572186 w 603250"/>
              <a:gd name="T35" fmla="*/ 164376 h 229235"/>
              <a:gd name="T36" fmla="*/ 602667 w 603250"/>
              <a:gd name="T37" fmla="*/ 113456 h 229235"/>
              <a:gd name="T38" fmla="*/ 594752 w 603250"/>
              <a:gd name="T39" fmla="*/ 87706 h 229235"/>
              <a:gd name="T40" fmla="*/ 536734 w 603250"/>
              <a:gd name="T41" fmla="*/ 42847 h 229235"/>
              <a:gd name="T42" fmla="*/ 490163 w 603250"/>
              <a:gd name="T43" fmla="*/ 25189 h 229235"/>
              <a:gd name="T44" fmla="*/ 434240 w 603250"/>
              <a:gd name="T45" fmla="*/ 11678 h 229235"/>
              <a:gd name="T46" fmla="*/ 370731 w 603250"/>
              <a:gd name="T47" fmla="*/ 3040 h 229235"/>
              <a:gd name="T48" fmla="*/ 301403 w 603250"/>
              <a:gd name="T49" fmla="*/ 0 h 22923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03250"/>
              <a:gd name="T76" fmla="*/ 0 h 229235"/>
              <a:gd name="T77" fmla="*/ 603250 w 603250"/>
              <a:gd name="T78" fmla="*/ 229235 h 22923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03250" h="229235">
                <a:moveTo>
                  <a:pt x="301403" y="0"/>
                </a:moveTo>
                <a:lnTo>
                  <a:pt x="232066" y="3040"/>
                </a:lnTo>
                <a:lnTo>
                  <a:pt x="168538" y="11678"/>
                </a:lnTo>
                <a:lnTo>
                  <a:pt x="112587" y="25189"/>
                </a:lnTo>
                <a:lnTo>
                  <a:pt x="65987" y="42847"/>
                </a:lnTo>
                <a:lnTo>
                  <a:pt x="30508" y="63927"/>
                </a:lnTo>
                <a:lnTo>
                  <a:pt x="0" y="113456"/>
                </a:lnTo>
                <a:lnTo>
                  <a:pt x="7922" y="140026"/>
                </a:lnTo>
                <a:lnTo>
                  <a:pt x="65987" y="185827"/>
                </a:lnTo>
                <a:lnTo>
                  <a:pt x="112587" y="203696"/>
                </a:lnTo>
                <a:lnTo>
                  <a:pt x="168538" y="217303"/>
                </a:lnTo>
                <a:lnTo>
                  <a:pt x="232066" y="225967"/>
                </a:lnTo>
                <a:lnTo>
                  <a:pt x="301403" y="229006"/>
                </a:lnTo>
                <a:lnTo>
                  <a:pt x="370731" y="225967"/>
                </a:lnTo>
                <a:lnTo>
                  <a:pt x="434240" y="217303"/>
                </a:lnTo>
                <a:lnTo>
                  <a:pt x="490163" y="203696"/>
                </a:lnTo>
                <a:lnTo>
                  <a:pt x="536734" y="185827"/>
                </a:lnTo>
                <a:lnTo>
                  <a:pt x="572186" y="164376"/>
                </a:lnTo>
                <a:lnTo>
                  <a:pt x="602667" y="113456"/>
                </a:lnTo>
                <a:lnTo>
                  <a:pt x="594752" y="87706"/>
                </a:lnTo>
                <a:lnTo>
                  <a:pt x="536734" y="42847"/>
                </a:lnTo>
                <a:lnTo>
                  <a:pt x="490163" y="25189"/>
                </a:lnTo>
                <a:lnTo>
                  <a:pt x="434240" y="11678"/>
                </a:lnTo>
                <a:lnTo>
                  <a:pt x="370731" y="3040"/>
                </a:lnTo>
                <a:lnTo>
                  <a:pt x="301403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90" name="object 84"/>
          <p:cNvSpPr>
            <a:spLocks/>
          </p:cNvSpPr>
          <p:nvPr/>
        </p:nvSpPr>
        <p:spPr bwMode="auto">
          <a:xfrm>
            <a:off x="3128963" y="4903788"/>
            <a:ext cx="603250" cy="228600"/>
          </a:xfrm>
          <a:custGeom>
            <a:avLst/>
            <a:gdLst>
              <a:gd name="T0" fmla="*/ 602667 w 603250"/>
              <a:gd name="T1" fmla="*/ 113456 h 229235"/>
              <a:gd name="T2" fmla="*/ 572186 w 603250"/>
              <a:gd name="T3" fmla="*/ 164376 h 229235"/>
              <a:gd name="T4" fmla="*/ 536734 w 603250"/>
              <a:gd name="T5" fmla="*/ 185827 h 229235"/>
              <a:gd name="T6" fmla="*/ 490163 w 603250"/>
              <a:gd name="T7" fmla="*/ 203696 h 229235"/>
              <a:gd name="T8" fmla="*/ 434240 w 603250"/>
              <a:gd name="T9" fmla="*/ 217303 h 229235"/>
              <a:gd name="T10" fmla="*/ 370731 w 603250"/>
              <a:gd name="T11" fmla="*/ 225967 h 229235"/>
              <a:gd name="T12" fmla="*/ 301403 w 603250"/>
              <a:gd name="T13" fmla="*/ 229006 h 229235"/>
              <a:gd name="T14" fmla="*/ 232066 w 603250"/>
              <a:gd name="T15" fmla="*/ 225967 h 229235"/>
              <a:gd name="T16" fmla="*/ 168538 w 603250"/>
              <a:gd name="T17" fmla="*/ 217303 h 229235"/>
              <a:gd name="T18" fmla="*/ 112587 w 603250"/>
              <a:gd name="T19" fmla="*/ 203696 h 229235"/>
              <a:gd name="T20" fmla="*/ 65987 w 603250"/>
              <a:gd name="T21" fmla="*/ 185827 h 229235"/>
              <a:gd name="T22" fmla="*/ 30508 w 603250"/>
              <a:gd name="T23" fmla="*/ 164376 h 229235"/>
              <a:gd name="T24" fmla="*/ 0 w 603250"/>
              <a:gd name="T25" fmla="*/ 113456 h 229235"/>
              <a:gd name="T26" fmla="*/ 7922 w 603250"/>
              <a:gd name="T27" fmla="*/ 87706 h 229235"/>
              <a:gd name="T28" fmla="*/ 65987 w 603250"/>
              <a:gd name="T29" fmla="*/ 42847 h 229235"/>
              <a:gd name="T30" fmla="*/ 112587 w 603250"/>
              <a:gd name="T31" fmla="*/ 25189 h 229235"/>
              <a:gd name="T32" fmla="*/ 168538 w 603250"/>
              <a:gd name="T33" fmla="*/ 11678 h 229235"/>
              <a:gd name="T34" fmla="*/ 232066 w 603250"/>
              <a:gd name="T35" fmla="*/ 3040 h 229235"/>
              <a:gd name="T36" fmla="*/ 301403 w 603250"/>
              <a:gd name="T37" fmla="*/ 0 h 229235"/>
              <a:gd name="T38" fmla="*/ 370731 w 603250"/>
              <a:gd name="T39" fmla="*/ 3040 h 229235"/>
              <a:gd name="T40" fmla="*/ 434240 w 603250"/>
              <a:gd name="T41" fmla="*/ 11678 h 229235"/>
              <a:gd name="T42" fmla="*/ 490163 w 603250"/>
              <a:gd name="T43" fmla="*/ 25189 h 229235"/>
              <a:gd name="T44" fmla="*/ 536734 w 603250"/>
              <a:gd name="T45" fmla="*/ 42847 h 229235"/>
              <a:gd name="T46" fmla="*/ 572186 w 603250"/>
              <a:gd name="T47" fmla="*/ 63927 h 229235"/>
              <a:gd name="T48" fmla="*/ 602667 w 603250"/>
              <a:gd name="T49" fmla="*/ 113456 h 22923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03250"/>
              <a:gd name="T76" fmla="*/ 0 h 229235"/>
              <a:gd name="T77" fmla="*/ 603250 w 603250"/>
              <a:gd name="T78" fmla="*/ 229235 h 22923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03250" h="229235">
                <a:moveTo>
                  <a:pt x="602667" y="113456"/>
                </a:moveTo>
                <a:lnTo>
                  <a:pt x="572186" y="164376"/>
                </a:lnTo>
                <a:lnTo>
                  <a:pt x="536734" y="185827"/>
                </a:lnTo>
                <a:lnTo>
                  <a:pt x="490163" y="203696"/>
                </a:lnTo>
                <a:lnTo>
                  <a:pt x="434240" y="217303"/>
                </a:lnTo>
                <a:lnTo>
                  <a:pt x="370731" y="225967"/>
                </a:lnTo>
                <a:lnTo>
                  <a:pt x="301403" y="229006"/>
                </a:lnTo>
                <a:lnTo>
                  <a:pt x="232066" y="225967"/>
                </a:lnTo>
                <a:lnTo>
                  <a:pt x="168538" y="217303"/>
                </a:lnTo>
                <a:lnTo>
                  <a:pt x="112587" y="203696"/>
                </a:lnTo>
                <a:lnTo>
                  <a:pt x="65987" y="185827"/>
                </a:lnTo>
                <a:lnTo>
                  <a:pt x="30508" y="164376"/>
                </a:lnTo>
                <a:lnTo>
                  <a:pt x="0" y="113456"/>
                </a:lnTo>
                <a:lnTo>
                  <a:pt x="7922" y="87706"/>
                </a:lnTo>
                <a:lnTo>
                  <a:pt x="65987" y="42847"/>
                </a:lnTo>
                <a:lnTo>
                  <a:pt x="112587" y="25189"/>
                </a:lnTo>
                <a:lnTo>
                  <a:pt x="168538" y="11678"/>
                </a:lnTo>
                <a:lnTo>
                  <a:pt x="232066" y="3040"/>
                </a:lnTo>
                <a:lnTo>
                  <a:pt x="301403" y="0"/>
                </a:lnTo>
                <a:lnTo>
                  <a:pt x="370731" y="3040"/>
                </a:lnTo>
                <a:lnTo>
                  <a:pt x="434240" y="11678"/>
                </a:lnTo>
                <a:lnTo>
                  <a:pt x="490163" y="25189"/>
                </a:lnTo>
                <a:lnTo>
                  <a:pt x="536734" y="42847"/>
                </a:lnTo>
                <a:lnTo>
                  <a:pt x="572186" y="63927"/>
                </a:lnTo>
                <a:lnTo>
                  <a:pt x="602667" y="113456"/>
                </a:lnTo>
                <a:close/>
              </a:path>
            </a:pathLst>
          </a:custGeom>
          <a:noFill/>
          <a:ln w="82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91" name="object 85"/>
          <p:cNvSpPr>
            <a:spLocks/>
          </p:cNvSpPr>
          <p:nvPr/>
        </p:nvSpPr>
        <p:spPr bwMode="auto">
          <a:xfrm>
            <a:off x="3282950" y="4967288"/>
            <a:ext cx="296863" cy="101600"/>
          </a:xfrm>
          <a:custGeom>
            <a:avLst/>
            <a:gdLst>
              <a:gd name="T0" fmla="*/ 297073 w 297179"/>
              <a:gd name="T1" fmla="*/ 101106 h 101600"/>
              <a:gd name="T2" fmla="*/ 0 w 297179"/>
              <a:gd name="T3" fmla="*/ 0 h 101600"/>
              <a:gd name="T4" fmla="*/ 0 60000 65536"/>
              <a:gd name="T5" fmla="*/ 0 60000 65536"/>
              <a:gd name="T6" fmla="*/ 0 w 297179"/>
              <a:gd name="T7" fmla="*/ 0 h 101600"/>
              <a:gd name="T8" fmla="*/ 297179 w 297179"/>
              <a:gd name="T9" fmla="*/ 101600 h 10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7179" h="101600">
                <a:moveTo>
                  <a:pt x="297073" y="101106"/>
                </a:moveTo>
                <a:lnTo>
                  <a:pt x="0" y="0"/>
                </a:lnTo>
              </a:path>
            </a:pathLst>
          </a:custGeom>
          <a:noFill/>
          <a:ln w="1648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92" name="object 86"/>
          <p:cNvSpPr>
            <a:spLocks/>
          </p:cNvSpPr>
          <p:nvPr/>
        </p:nvSpPr>
        <p:spPr bwMode="auto">
          <a:xfrm>
            <a:off x="3282950" y="4967288"/>
            <a:ext cx="296863" cy="101600"/>
          </a:xfrm>
          <a:custGeom>
            <a:avLst/>
            <a:gdLst>
              <a:gd name="T0" fmla="*/ 297073 w 297179"/>
              <a:gd name="T1" fmla="*/ 0 h 101600"/>
              <a:gd name="T2" fmla="*/ 0 w 297179"/>
              <a:gd name="T3" fmla="*/ 101106 h 101600"/>
              <a:gd name="T4" fmla="*/ 0 60000 65536"/>
              <a:gd name="T5" fmla="*/ 0 60000 65536"/>
              <a:gd name="T6" fmla="*/ 0 w 297179"/>
              <a:gd name="T7" fmla="*/ 0 h 101600"/>
              <a:gd name="T8" fmla="*/ 297179 w 297179"/>
              <a:gd name="T9" fmla="*/ 101600 h 10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7179" h="101600">
                <a:moveTo>
                  <a:pt x="297073" y="0"/>
                </a:moveTo>
                <a:lnTo>
                  <a:pt x="0" y="101106"/>
                </a:lnTo>
              </a:path>
            </a:pathLst>
          </a:custGeom>
          <a:noFill/>
          <a:ln w="1648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93" name="object 87"/>
          <p:cNvSpPr>
            <a:spLocks/>
          </p:cNvSpPr>
          <p:nvPr/>
        </p:nvSpPr>
        <p:spPr bwMode="auto">
          <a:xfrm>
            <a:off x="5711825" y="5016500"/>
            <a:ext cx="601663" cy="171450"/>
          </a:xfrm>
          <a:custGeom>
            <a:avLst/>
            <a:gdLst>
              <a:gd name="T0" fmla="*/ 602457 w 602614"/>
              <a:gd name="T1" fmla="*/ 0 h 171450"/>
              <a:gd name="T2" fmla="*/ 0 w 602614"/>
              <a:gd name="T3" fmla="*/ 0 h 171450"/>
              <a:gd name="T4" fmla="*/ 0 w 602614"/>
              <a:gd name="T5" fmla="*/ 55821 h 171450"/>
              <a:gd name="T6" fmla="*/ 30467 w 602614"/>
              <a:gd name="T7" fmla="*/ 106608 h 171450"/>
              <a:gd name="T8" fmla="*/ 65905 w 602614"/>
              <a:gd name="T9" fmla="*/ 128021 h 171450"/>
              <a:gd name="T10" fmla="*/ 112460 w 602614"/>
              <a:gd name="T11" fmla="*/ 145868 h 171450"/>
              <a:gd name="T12" fmla="*/ 168370 w 602614"/>
              <a:gd name="T13" fmla="*/ 159463 h 171450"/>
              <a:gd name="T14" fmla="*/ 231869 w 602614"/>
              <a:gd name="T15" fmla="*/ 168123 h 171450"/>
              <a:gd name="T16" fmla="*/ 301193 w 602614"/>
              <a:gd name="T17" fmla="*/ 171162 h 171450"/>
              <a:gd name="T18" fmla="*/ 370522 w 602614"/>
              <a:gd name="T19" fmla="*/ 168123 h 171450"/>
              <a:gd name="T20" fmla="*/ 434031 w 602614"/>
              <a:gd name="T21" fmla="*/ 159463 h 171450"/>
              <a:gd name="T22" fmla="*/ 489954 w 602614"/>
              <a:gd name="T23" fmla="*/ 145868 h 171450"/>
              <a:gd name="T24" fmla="*/ 536524 w 602614"/>
              <a:gd name="T25" fmla="*/ 128021 h 171450"/>
              <a:gd name="T26" fmla="*/ 571976 w 602614"/>
              <a:gd name="T27" fmla="*/ 106608 h 171450"/>
              <a:gd name="T28" fmla="*/ 602457 w 602614"/>
              <a:gd name="T29" fmla="*/ 55821 h 171450"/>
              <a:gd name="T30" fmla="*/ 602457 w 602614"/>
              <a:gd name="T31" fmla="*/ 0 h 17145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2614"/>
              <a:gd name="T49" fmla="*/ 0 h 171450"/>
              <a:gd name="T50" fmla="*/ 602614 w 602614"/>
              <a:gd name="T51" fmla="*/ 171450 h 17145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2614" h="171450">
                <a:moveTo>
                  <a:pt x="602457" y="0"/>
                </a:moveTo>
                <a:lnTo>
                  <a:pt x="0" y="0"/>
                </a:lnTo>
                <a:lnTo>
                  <a:pt x="0" y="55821"/>
                </a:lnTo>
                <a:lnTo>
                  <a:pt x="30467" y="106608"/>
                </a:lnTo>
                <a:lnTo>
                  <a:pt x="65905" y="128021"/>
                </a:lnTo>
                <a:lnTo>
                  <a:pt x="112460" y="145868"/>
                </a:lnTo>
                <a:lnTo>
                  <a:pt x="168370" y="159463"/>
                </a:lnTo>
                <a:lnTo>
                  <a:pt x="231869" y="168123"/>
                </a:lnTo>
                <a:lnTo>
                  <a:pt x="301193" y="171162"/>
                </a:lnTo>
                <a:lnTo>
                  <a:pt x="370522" y="168123"/>
                </a:lnTo>
                <a:lnTo>
                  <a:pt x="434031" y="159463"/>
                </a:lnTo>
                <a:lnTo>
                  <a:pt x="489954" y="145868"/>
                </a:lnTo>
                <a:lnTo>
                  <a:pt x="536524" y="128021"/>
                </a:lnTo>
                <a:lnTo>
                  <a:pt x="571976" y="106608"/>
                </a:lnTo>
                <a:lnTo>
                  <a:pt x="602457" y="55821"/>
                </a:lnTo>
                <a:lnTo>
                  <a:pt x="6024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94" name="object 88"/>
          <p:cNvSpPr>
            <a:spLocks/>
          </p:cNvSpPr>
          <p:nvPr/>
        </p:nvSpPr>
        <p:spPr bwMode="auto">
          <a:xfrm>
            <a:off x="5711825" y="5016500"/>
            <a:ext cx="601663" cy="171450"/>
          </a:xfrm>
          <a:custGeom>
            <a:avLst/>
            <a:gdLst>
              <a:gd name="T0" fmla="*/ 0 w 602614"/>
              <a:gd name="T1" fmla="*/ 0 h 171450"/>
              <a:gd name="T2" fmla="*/ 0 w 602614"/>
              <a:gd name="T3" fmla="*/ 32271 h 171450"/>
              <a:gd name="T4" fmla="*/ 0 w 602614"/>
              <a:gd name="T5" fmla="*/ 48843 h 171450"/>
              <a:gd name="T6" fmla="*/ 0 w 602614"/>
              <a:gd name="T7" fmla="*/ 54949 h 171450"/>
              <a:gd name="T8" fmla="*/ 0 w 602614"/>
              <a:gd name="T9" fmla="*/ 55821 h 171450"/>
              <a:gd name="T10" fmla="*/ 7910 w 602614"/>
              <a:gd name="T11" fmla="*/ 82313 h 171450"/>
              <a:gd name="T12" fmla="*/ 65905 w 602614"/>
              <a:gd name="T13" fmla="*/ 128021 h 171450"/>
              <a:gd name="T14" fmla="*/ 112460 w 602614"/>
              <a:gd name="T15" fmla="*/ 145868 h 171450"/>
              <a:gd name="T16" fmla="*/ 168370 w 602614"/>
              <a:gd name="T17" fmla="*/ 159463 h 171450"/>
              <a:gd name="T18" fmla="*/ 231869 w 602614"/>
              <a:gd name="T19" fmla="*/ 168123 h 171450"/>
              <a:gd name="T20" fmla="*/ 301193 w 602614"/>
              <a:gd name="T21" fmla="*/ 171162 h 171450"/>
              <a:gd name="T22" fmla="*/ 370522 w 602614"/>
              <a:gd name="T23" fmla="*/ 168123 h 171450"/>
              <a:gd name="T24" fmla="*/ 434031 w 602614"/>
              <a:gd name="T25" fmla="*/ 159463 h 171450"/>
              <a:gd name="T26" fmla="*/ 489954 w 602614"/>
              <a:gd name="T27" fmla="*/ 145868 h 171450"/>
              <a:gd name="T28" fmla="*/ 536524 w 602614"/>
              <a:gd name="T29" fmla="*/ 128021 h 171450"/>
              <a:gd name="T30" fmla="*/ 571976 w 602614"/>
              <a:gd name="T31" fmla="*/ 106608 h 171450"/>
              <a:gd name="T32" fmla="*/ 602457 w 602614"/>
              <a:gd name="T33" fmla="*/ 55821 h 171450"/>
              <a:gd name="T34" fmla="*/ 602457 w 602614"/>
              <a:gd name="T35" fmla="*/ 23549 h 171450"/>
              <a:gd name="T36" fmla="*/ 602457 w 602614"/>
              <a:gd name="T37" fmla="*/ 6977 h 171450"/>
              <a:gd name="T38" fmla="*/ 602457 w 602614"/>
              <a:gd name="T39" fmla="*/ 872 h 171450"/>
              <a:gd name="T40" fmla="*/ 602457 w 602614"/>
              <a:gd name="T41" fmla="*/ 0 h 1714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02614"/>
              <a:gd name="T64" fmla="*/ 0 h 171450"/>
              <a:gd name="T65" fmla="*/ 602614 w 602614"/>
              <a:gd name="T66" fmla="*/ 171450 h 17145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02614" h="171450">
                <a:moveTo>
                  <a:pt x="0" y="0"/>
                </a:moveTo>
                <a:lnTo>
                  <a:pt x="0" y="32271"/>
                </a:lnTo>
                <a:lnTo>
                  <a:pt x="0" y="48843"/>
                </a:lnTo>
                <a:lnTo>
                  <a:pt x="0" y="54949"/>
                </a:lnTo>
                <a:lnTo>
                  <a:pt x="0" y="55821"/>
                </a:lnTo>
                <a:lnTo>
                  <a:pt x="7910" y="82313"/>
                </a:lnTo>
                <a:lnTo>
                  <a:pt x="65905" y="128021"/>
                </a:lnTo>
                <a:lnTo>
                  <a:pt x="112460" y="145868"/>
                </a:lnTo>
                <a:lnTo>
                  <a:pt x="168370" y="159463"/>
                </a:lnTo>
                <a:lnTo>
                  <a:pt x="231869" y="168123"/>
                </a:lnTo>
                <a:lnTo>
                  <a:pt x="301193" y="171162"/>
                </a:lnTo>
                <a:lnTo>
                  <a:pt x="370522" y="168123"/>
                </a:lnTo>
                <a:lnTo>
                  <a:pt x="434031" y="159463"/>
                </a:lnTo>
                <a:lnTo>
                  <a:pt x="489954" y="145868"/>
                </a:lnTo>
                <a:lnTo>
                  <a:pt x="536524" y="128021"/>
                </a:lnTo>
                <a:lnTo>
                  <a:pt x="571976" y="106608"/>
                </a:lnTo>
                <a:lnTo>
                  <a:pt x="602457" y="55821"/>
                </a:lnTo>
                <a:lnTo>
                  <a:pt x="602457" y="23549"/>
                </a:lnTo>
                <a:lnTo>
                  <a:pt x="602457" y="6977"/>
                </a:lnTo>
                <a:lnTo>
                  <a:pt x="602457" y="872"/>
                </a:lnTo>
                <a:lnTo>
                  <a:pt x="602457" y="0"/>
                </a:lnTo>
              </a:path>
            </a:pathLst>
          </a:custGeom>
          <a:noFill/>
          <a:ln w="82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95" name="object 89"/>
          <p:cNvSpPr>
            <a:spLocks/>
          </p:cNvSpPr>
          <p:nvPr/>
        </p:nvSpPr>
        <p:spPr bwMode="auto">
          <a:xfrm>
            <a:off x="5711825" y="4903788"/>
            <a:ext cx="601663" cy="228600"/>
          </a:xfrm>
          <a:custGeom>
            <a:avLst/>
            <a:gdLst>
              <a:gd name="T0" fmla="*/ 301193 w 602614"/>
              <a:gd name="T1" fmla="*/ 0 h 229235"/>
              <a:gd name="T2" fmla="*/ 231869 w 602614"/>
              <a:gd name="T3" fmla="*/ 3040 h 229235"/>
              <a:gd name="T4" fmla="*/ 168370 w 602614"/>
              <a:gd name="T5" fmla="*/ 11678 h 229235"/>
              <a:gd name="T6" fmla="*/ 112460 w 602614"/>
              <a:gd name="T7" fmla="*/ 25189 h 229235"/>
              <a:gd name="T8" fmla="*/ 65905 w 602614"/>
              <a:gd name="T9" fmla="*/ 42847 h 229235"/>
              <a:gd name="T10" fmla="*/ 30467 w 602614"/>
              <a:gd name="T11" fmla="*/ 63927 h 229235"/>
              <a:gd name="T12" fmla="*/ 0 w 602614"/>
              <a:gd name="T13" fmla="*/ 113456 h 229235"/>
              <a:gd name="T14" fmla="*/ 7910 w 602614"/>
              <a:gd name="T15" fmla="*/ 140026 h 229235"/>
              <a:gd name="T16" fmla="*/ 65905 w 602614"/>
              <a:gd name="T17" fmla="*/ 185827 h 229235"/>
              <a:gd name="T18" fmla="*/ 112460 w 602614"/>
              <a:gd name="T19" fmla="*/ 203696 h 229235"/>
              <a:gd name="T20" fmla="*/ 168370 w 602614"/>
              <a:gd name="T21" fmla="*/ 217303 h 229235"/>
              <a:gd name="T22" fmla="*/ 231869 w 602614"/>
              <a:gd name="T23" fmla="*/ 225967 h 229235"/>
              <a:gd name="T24" fmla="*/ 301193 w 602614"/>
              <a:gd name="T25" fmla="*/ 229006 h 229235"/>
              <a:gd name="T26" fmla="*/ 370522 w 602614"/>
              <a:gd name="T27" fmla="*/ 225967 h 229235"/>
              <a:gd name="T28" fmla="*/ 434031 w 602614"/>
              <a:gd name="T29" fmla="*/ 217303 h 229235"/>
              <a:gd name="T30" fmla="*/ 489954 w 602614"/>
              <a:gd name="T31" fmla="*/ 203696 h 229235"/>
              <a:gd name="T32" fmla="*/ 536524 w 602614"/>
              <a:gd name="T33" fmla="*/ 185827 h 229235"/>
              <a:gd name="T34" fmla="*/ 571976 w 602614"/>
              <a:gd name="T35" fmla="*/ 164376 h 229235"/>
              <a:gd name="T36" fmla="*/ 602457 w 602614"/>
              <a:gd name="T37" fmla="*/ 113456 h 229235"/>
              <a:gd name="T38" fmla="*/ 594542 w 602614"/>
              <a:gd name="T39" fmla="*/ 87706 h 229235"/>
              <a:gd name="T40" fmla="*/ 536524 w 602614"/>
              <a:gd name="T41" fmla="*/ 42847 h 229235"/>
              <a:gd name="T42" fmla="*/ 489954 w 602614"/>
              <a:gd name="T43" fmla="*/ 25189 h 229235"/>
              <a:gd name="T44" fmla="*/ 434031 w 602614"/>
              <a:gd name="T45" fmla="*/ 11678 h 229235"/>
              <a:gd name="T46" fmla="*/ 370522 w 602614"/>
              <a:gd name="T47" fmla="*/ 3040 h 229235"/>
              <a:gd name="T48" fmla="*/ 301193 w 602614"/>
              <a:gd name="T49" fmla="*/ 0 h 22923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02614"/>
              <a:gd name="T76" fmla="*/ 0 h 229235"/>
              <a:gd name="T77" fmla="*/ 602614 w 602614"/>
              <a:gd name="T78" fmla="*/ 229235 h 22923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02614" h="229235">
                <a:moveTo>
                  <a:pt x="301193" y="0"/>
                </a:moveTo>
                <a:lnTo>
                  <a:pt x="231869" y="3040"/>
                </a:lnTo>
                <a:lnTo>
                  <a:pt x="168370" y="11678"/>
                </a:lnTo>
                <a:lnTo>
                  <a:pt x="112460" y="25189"/>
                </a:lnTo>
                <a:lnTo>
                  <a:pt x="65905" y="42847"/>
                </a:lnTo>
                <a:lnTo>
                  <a:pt x="30467" y="63927"/>
                </a:lnTo>
                <a:lnTo>
                  <a:pt x="0" y="113456"/>
                </a:lnTo>
                <a:lnTo>
                  <a:pt x="7910" y="140026"/>
                </a:lnTo>
                <a:lnTo>
                  <a:pt x="65905" y="185827"/>
                </a:lnTo>
                <a:lnTo>
                  <a:pt x="112460" y="203696"/>
                </a:lnTo>
                <a:lnTo>
                  <a:pt x="168370" y="217303"/>
                </a:lnTo>
                <a:lnTo>
                  <a:pt x="231869" y="225967"/>
                </a:lnTo>
                <a:lnTo>
                  <a:pt x="301193" y="229006"/>
                </a:lnTo>
                <a:lnTo>
                  <a:pt x="370522" y="225967"/>
                </a:lnTo>
                <a:lnTo>
                  <a:pt x="434031" y="217303"/>
                </a:lnTo>
                <a:lnTo>
                  <a:pt x="489954" y="203696"/>
                </a:lnTo>
                <a:lnTo>
                  <a:pt x="536524" y="185827"/>
                </a:lnTo>
                <a:lnTo>
                  <a:pt x="571976" y="164376"/>
                </a:lnTo>
                <a:lnTo>
                  <a:pt x="602457" y="113456"/>
                </a:lnTo>
                <a:lnTo>
                  <a:pt x="594542" y="87706"/>
                </a:lnTo>
                <a:lnTo>
                  <a:pt x="536524" y="42847"/>
                </a:lnTo>
                <a:lnTo>
                  <a:pt x="489954" y="25189"/>
                </a:lnTo>
                <a:lnTo>
                  <a:pt x="434031" y="11678"/>
                </a:lnTo>
                <a:lnTo>
                  <a:pt x="370522" y="3040"/>
                </a:lnTo>
                <a:lnTo>
                  <a:pt x="301193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96" name="object 90"/>
          <p:cNvSpPr>
            <a:spLocks/>
          </p:cNvSpPr>
          <p:nvPr/>
        </p:nvSpPr>
        <p:spPr bwMode="auto">
          <a:xfrm>
            <a:off x="5711825" y="4903788"/>
            <a:ext cx="601663" cy="228600"/>
          </a:xfrm>
          <a:custGeom>
            <a:avLst/>
            <a:gdLst>
              <a:gd name="T0" fmla="*/ 602457 w 602614"/>
              <a:gd name="T1" fmla="*/ 113456 h 229235"/>
              <a:gd name="T2" fmla="*/ 571976 w 602614"/>
              <a:gd name="T3" fmla="*/ 164376 h 229235"/>
              <a:gd name="T4" fmla="*/ 536524 w 602614"/>
              <a:gd name="T5" fmla="*/ 185827 h 229235"/>
              <a:gd name="T6" fmla="*/ 489954 w 602614"/>
              <a:gd name="T7" fmla="*/ 203696 h 229235"/>
              <a:gd name="T8" fmla="*/ 434031 w 602614"/>
              <a:gd name="T9" fmla="*/ 217303 h 229235"/>
              <a:gd name="T10" fmla="*/ 370522 w 602614"/>
              <a:gd name="T11" fmla="*/ 225967 h 229235"/>
              <a:gd name="T12" fmla="*/ 301193 w 602614"/>
              <a:gd name="T13" fmla="*/ 229006 h 229235"/>
              <a:gd name="T14" fmla="*/ 231869 w 602614"/>
              <a:gd name="T15" fmla="*/ 225967 h 229235"/>
              <a:gd name="T16" fmla="*/ 168370 w 602614"/>
              <a:gd name="T17" fmla="*/ 217303 h 229235"/>
              <a:gd name="T18" fmla="*/ 112460 w 602614"/>
              <a:gd name="T19" fmla="*/ 203696 h 229235"/>
              <a:gd name="T20" fmla="*/ 65905 w 602614"/>
              <a:gd name="T21" fmla="*/ 185827 h 229235"/>
              <a:gd name="T22" fmla="*/ 30467 w 602614"/>
              <a:gd name="T23" fmla="*/ 164376 h 229235"/>
              <a:gd name="T24" fmla="*/ 0 w 602614"/>
              <a:gd name="T25" fmla="*/ 113456 h 229235"/>
              <a:gd name="T26" fmla="*/ 7910 w 602614"/>
              <a:gd name="T27" fmla="*/ 87706 h 229235"/>
              <a:gd name="T28" fmla="*/ 65905 w 602614"/>
              <a:gd name="T29" fmla="*/ 42847 h 229235"/>
              <a:gd name="T30" fmla="*/ 112460 w 602614"/>
              <a:gd name="T31" fmla="*/ 25189 h 229235"/>
              <a:gd name="T32" fmla="*/ 168370 w 602614"/>
              <a:gd name="T33" fmla="*/ 11678 h 229235"/>
              <a:gd name="T34" fmla="*/ 231869 w 602614"/>
              <a:gd name="T35" fmla="*/ 3040 h 229235"/>
              <a:gd name="T36" fmla="*/ 301193 w 602614"/>
              <a:gd name="T37" fmla="*/ 0 h 229235"/>
              <a:gd name="T38" fmla="*/ 370522 w 602614"/>
              <a:gd name="T39" fmla="*/ 3040 h 229235"/>
              <a:gd name="T40" fmla="*/ 434031 w 602614"/>
              <a:gd name="T41" fmla="*/ 11678 h 229235"/>
              <a:gd name="T42" fmla="*/ 489954 w 602614"/>
              <a:gd name="T43" fmla="*/ 25189 h 229235"/>
              <a:gd name="T44" fmla="*/ 536524 w 602614"/>
              <a:gd name="T45" fmla="*/ 42847 h 229235"/>
              <a:gd name="T46" fmla="*/ 571976 w 602614"/>
              <a:gd name="T47" fmla="*/ 63927 h 229235"/>
              <a:gd name="T48" fmla="*/ 602457 w 602614"/>
              <a:gd name="T49" fmla="*/ 113456 h 22923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02614"/>
              <a:gd name="T76" fmla="*/ 0 h 229235"/>
              <a:gd name="T77" fmla="*/ 602614 w 602614"/>
              <a:gd name="T78" fmla="*/ 229235 h 22923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02614" h="229235">
                <a:moveTo>
                  <a:pt x="602457" y="113456"/>
                </a:moveTo>
                <a:lnTo>
                  <a:pt x="571976" y="164376"/>
                </a:lnTo>
                <a:lnTo>
                  <a:pt x="536524" y="185827"/>
                </a:lnTo>
                <a:lnTo>
                  <a:pt x="489954" y="203696"/>
                </a:lnTo>
                <a:lnTo>
                  <a:pt x="434031" y="217303"/>
                </a:lnTo>
                <a:lnTo>
                  <a:pt x="370522" y="225967"/>
                </a:lnTo>
                <a:lnTo>
                  <a:pt x="301193" y="229006"/>
                </a:lnTo>
                <a:lnTo>
                  <a:pt x="231869" y="225967"/>
                </a:lnTo>
                <a:lnTo>
                  <a:pt x="168370" y="217303"/>
                </a:lnTo>
                <a:lnTo>
                  <a:pt x="112460" y="203696"/>
                </a:lnTo>
                <a:lnTo>
                  <a:pt x="65905" y="185827"/>
                </a:lnTo>
                <a:lnTo>
                  <a:pt x="30467" y="164376"/>
                </a:lnTo>
                <a:lnTo>
                  <a:pt x="0" y="113456"/>
                </a:lnTo>
                <a:lnTo>
                  <a:pt x="7910" y="87706"/>
                </a:lnTo>
                <a:lnTo>
                  <a:pt x="65905" y="42847"/>
                </a:lnTo>
                <a:lnTo>
                  <a:pt x="112460" y="25189"/>
                </a:lnTo>
                <a:lnTo>
                  <a:pt x="168370" y="11678"/>
                </a:lnTo>
                <a:lnTo>
                  <a:pt x="231869" y="3040"/>
                </a:lnTo>
                <a:lnTo>
                  <a:pt x="301193" y="0"/>
                </a:lnTo>
                <a:lnTo>
                  <a:pt x="370522" y="3040"/>
                </a:lnTo>
                <a:lnTo>
                  <a:pt x="434031" y="11678"/>
                </a:lnTo>
                <a:lnTo>
                  <a:pt x="489954" y="25189"/>
                </a:lnTo>
                <a:lnTo>
                  <a:pt x="536524" y="42847"/>
                </a:lnTo>
                <a:lnTo>
                  <a:pt x="571976" y="63927"/>
                </a:lnTo>
                <a:lnTo>
                  <a:pt x="602457" y="113456"/>
                </a:lnTo>
                <a:close/>
              </a:path>
            </a:pathLst>
          </a:custGeom>
          <a:noFill/>
          <a:ln w="82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97" name="object 91"/>
          <p:cNvSpPr>
            <a:spLocks/>
          </p:cNvSpPr>
          <p:nvPr/>
        </p:nvSpPr>
        <p:spPr bwMode="auto">
          <a:xfrm>
            <a:off x="5864225" y="4967288"/>
            <a:ext cx="296863" cy="101600"/>
          </a:xfrm>
          <a:custGeom>
            <a:avLst/>
            <a:gdLst>
              <a:gd name="T0" fmla="*/ 297283 w 297814"/>
              <a:gd name="T1" fmla="*/ 101106 h 101600"/>
              <a:gd name="T2" fmla="*/ 0 w 297814"/>
              <a:gd name="T3" fmla="*/ 0 h 101600"/>
              <a:gd name="T4" fmla="*/ 0 60000 65536"/>
              <a:gd name="T5" fmla="*/ 0 60000 65536"/>
              <a:gd name="T6" fmla="*/ 0 w 297814"/>
              <a:gd name="T7" fmla="*/ 0 h 101600"/>
              <a:gd name="T8" fmla="*/ 297814 w 297814"/>
              <a:gd name="T9" fmla="*/ 101600 h 10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7814" h="101600">
                <a:moveTo>
                  <a:pt x="297283" y="101106"/>
                </a:moveTo>
                <a:lnTo>
                  <a:pt x="0" y="0"/>
                </a:lnTo>
              </a:path>
            </a:pathLst>
          </a:custGeom>
          <a:noFill/>
          <a:ln w="1648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98" name="object 92"/>
          <p:cNvSpPr>
            <a:spLocks/>
          </p:cNvSpPr>
          <p:nvPr/>
        </p:nvSpPr>
        <p:spPr bwMode="auto">
          <a:xfrm>
            <a:off x="5864225" y="4967288"/>
            <a:ext cx="296863" cy="101600"/>
          </a:xfrm>
          <a:custGeom>
            <a:avLst/>
            <a:gdLst>
              <a:gd name="T0" fmla="*/ 297283 w 297814"/>
              <a:gd name="T1" fmla="*/ 0 h 101600"/>
              <a:gd name="T2" fmla="*/ 0 w 297814"/>
              <a:gd name="T3" fmla="*/ 101106 h 101600"/>
              <a:gd name="T4" fmla="*/ 0 60000 65536"/>
              <a:gd name="T5" fmla="*/ 0 60000 65536"/>
              <a:gd name="T6" fmla="*/ 0 w 297814"/>
              <a:gd name="T7" fmla="*/ 0 h 101600"/>
              <a:gd name="T8" fmla="*/ 297814 w 297814"/>
              <a:gd name="T9" fmla="*/ 101600 h 10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7814" h="101600">
                <a:moveTo>
                  <a:pt x="297283" y="0"/>
                </a:moveTo>
                <a:lnTo>
                  <a:pt x="0" y="101106"/>
                </a:lnTo>
              </a:path>
            </a:pathLst>
          </a:custGeom>
          <a:noFill/>
          <a:ln w="1648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99" name="object 93"/>
          <p:cNvSpPr>
            <a:spLocks/>
          </p:cNvSpPr>
          <p:nvPr/>
        </p:nvSpPr>
        <p:spPr bwMode="auto">
          <a:xfrm>
            <a:off x="5680075" y="3568700"/>
            <a:ext cx="603250" cy="171450"/>
          </a:xfrm>
          <a:custGeom>
            <a:avLst/>
            <a:gdLst>
              <a:gd name="T0" fmla="*/ 602457 w 602614"/>
              <a:gd name="T1" fmla="*/ 0 h 171450"/>
              <a:gd name="T2" fmla="*/ 0 w 602614"/>
              <a:gd name="T3" fmla="*/ 0 h 171450"/>
              <a:gd name="T4" fmla="*/ 0 w 602614"/>
              <a:gd name="T5" fmla="*/ 55681 h 171450"/>
              <a:gd name="T6" fmla="*/ 30467 w 602614"/>
              <a:gd name="T7" fmla="*/ 106571 h 171450"/>
              <a:gd name="T8" fmla="*/ 65905 w 602614"/>
              <a:gd name="T9" fmla="*/ 128023 h 171450"/>
              <a:gd name="T10" fmla="*/ 112460 w 602614"/>
              <a:gd name="T11" fmla="*/ 145899 h 171450"/>
              <a:gd name="T12" fmla="*/ 168370 w 602614"/>
              <a:gd name="T13" fmla="*/ 159516 h 171450"/>
              <a:gd name="T14" fmla="*/ 231869 w 602614"/>
              <a:gd name="T15" fmla="*/ 168188 h 171450"/>
              <a:gd name="T16" fmla="*/ 301193 w 602614"/>
              <a:gd name="T17" fmla="*/ 171231 h 171450"/>
              <a:gd name="T18" fmla="*/ 370544 w 602614"/>
              <a:gd name="T19" fmla="*/ 168188 h 171450"/>
              <a:gd name="T20" fmla="*/ 434061 w 602614"/>
              <a:gd name="T21" fmla="*/ 159516 h 171450"/>
              <a:gd name="T22" fmla="*/ 489983 w 602614"/>
              <a:gd name="T23" fmla="*/ 145899 h 171450"/>
              <a:gd name="T24" fmla="*/ 536546 w 602614"/>
              <a:gd name="T25" fmla="*/ 128023 h 171450"/>
              <a:gd name="T26" fmla="*/ 571988 w 602614"/>
              <a:gd name="T27" fmla="*/ 106571 h 171450"/>
              <a:gd name="T28" fmla="*/ 602457 w 602614"/>
              <a:gd name="T29" fmla="*/ 55681 h 171450"/>
              <a:gd name="T30" fmla="*/ 602457 w 602614"/>
              <a:gd name="T31" fmla="*/ 0 h 17145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2614"/>
              <a:gd name="T49" fmla="*/ 0 h 171450"/>
              <a:gd name="T50" fmla="*/ 602614 w 602614"/>
              <a:gd name="T51" fmla="*/ 171450 h 17145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2614" h="171450">
                <a:moveTo>
                  <a:pt x="602457" y="0"/>
                </a:moveTo>
                <a:lnTo>
                  <a:pt x="0" y="0"/>
                </a:lnTo>
                <a:lnTo>
                  <a:pt x="0" y="55681"/>
                </a:lnTo>
                <a:lnTo>
                  <a:pt x="30467" y="106571"/>
                </a:lnTo>
                <a:lnTo>
                  <a:pt x="65905" y="128023"/>
                </a:lnTo>
                <a:lnTo>
                  <a:pt x="112460" y="145899"/>
                </a:lnTo>
                <a:lnTo>
                  <a:pt x="168370" y="159516"/>
                </a:lnTo>
                <a:lnTo>
                  <a:pt x="231869" y="168188"/>
                </a:lnTo>
                <a:lnTo>
                  <a:pt x="301193" y="171231"/>
                </a:lnTo>
                <a:lnTo>
                  <a:pt x="370544" y="168188"/>
                </a:lnTo>
                <a:lnTo>
                  <a:pt x="434061" y="159516"/>
                </a:lnTo>
                <a:lnTo>
                  <a:pt x="489983" y="145899"/>
                </a:lnTo>
                <a:lnTo>
                  <a:pt x="536546" y="128023"/>
                </a:lnTo>
                <a:lnTo>
                  <a:pt x="571988" y="106571"/>
                </a:lnTo>
                <a:lnTo>
                  <a:pt x="602457" y="55681"/>
                </a:lnTo>
                <a:lnTo>
                  <a:pt x="6024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00" name="object 94"/>
          <p:cNvSpPr>
            <a:spLocks/>
          </p:cNvSpPr>
          <p:nvPr/>
        </p:nvSpPr>
        <p:spPr bwMode="auto">
          <a:xfrm>
            <a:off x="5680075" y="3568700"/>
            <a:ext cx="603250" cy="171450"/>
          </a:xfrm>
          <a:custGeom>
            <a:avLst/>
            <a:gdLst>
              <a:gd name="T0" fmla="*/ 0 w 602614"/>
              <a:gd name="T1" fmla="*/ 0 h 171450"/>
              <a:gd name="T2" fmla="*/ 0 w 602614"/>
              <a:gd name="T3" fmla="*/ 32191 h 171450"/>
              <a:gd name="T4" fmla="*/ 0 w 602614"/>
              <a:gd name="T5" fmla="*/ 48721 h 171450"/>
              <a:gd name="T6" fmla="*/ 0 w 602614"/>
              <a:gd name="T7" fmla="*/ 54811 h 171450"/>
              <a:gd name="T8" fmla="*/ 0 w 602614"/>
              <a:gd name="T9" fmla="*/ 55681 h 171450"/>
              <a:gd name="T10" fmla="*/ 7910 w 602614"/>
              <a:gd name="T11" fmla="*/ 82229 h 171450"/>
              <a:gd name="T12" fmla="*/ 65905 w 602614"/>
              <a:gd name="T13" fmla="*/ 128023 h 171450"/>
              <a:gd name="T14" fmla="*/ 112460 w 602614"/>
              <a:gd name="T15" fmla="*/ 145899 h 171450"/>
              <a:gd name="T16" fmla="*/ 168370 w 602614"/>
              <a:gd name="T17" fmla="*/ 159516 h 171450"/>
              <a:gd name="T18" fmla="*/ 231869 w 602614"/>
              <a:gd name="T19" fmla="*/ 168188 h 171450"/>
              <a:gd name="T20" fmla="*/ 301193 w 602614"/>
              <a:gd name="T21" fmla="*/ 171231 h 171450"/>
              <a:gd name="T22" fmla="*/ 370544 w 602614"/>
              <a:gd name="T23" fmla="*/ 168188 h 171450"/>
              <a:gd name="T24" fmla="*/ 434061 w 602614"/>
              <a:gd name="T25" fmla="*/ 159516 h 171450"/>
              <a:gd name="T26" fmla="*/ 489983 w 602614"/>
              <a:gd name="T27" fmla="*/ 145899 h 171450"/>
              <a:gd name="T28" fmla="*/ 536546 w 602614"/>
              <a:gd name="T29" fmla="*/ 128023 h 171450"/>
              <a:gd name="T30" fmla="*/ 571988 w 602614"/>
              <a:gd name="T31" fmla="*/ 106571 h 171450"/>
              <a:gd name="T32" fmla="*/ 602457 w 602614"/>
              <a:gd name="T33" fmla="*/ 55681 h 171450"/>
              <a:gd name="T34" fmla="*/ 602457 w 602614"/>
              <a:gd name="T35" fmla="*/ 23490 h 171450"/>
              <a:gd name="T36" fmla="*/ 602457 w 602614"/>
              <a:gd name="T37" fmla="*/ 6960 h 171450"/>
              <a:gd name="T38" fmla="*/ 602457 w 602614"/>
              <a:gd name="T39" fmla="*/ 870 h 171450"/>
              <a:gd name="T40" fmla="*/ 602457 w 602614"/>
              <a:gd name="T41" fmla="*/ 0 h 1714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02614"/>
              <a:gd name="T64" fmla="*/ 0 h 171450"/>
              <a:gd name="T65" fmla="*/ 602614 w 602614"/>
              <a:gd name="T66" fmla="*/ 171450 h 17145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02614" h="171450">
                <a:moveTo>
                  <a:pt x="0" y="0"/>
                </a:moveTo>
                <a:lnTo>
                  <a:pt x="0" y="32191"/>
                </a:lnTo>
                <a:lnTo>
                  <a:pt x="0" y="48721"/>
                </a:lnTo>
                <a:lnTo>
                  <a:pt x="0" y="54811"/>
                </a:lnTo>
                <a:lnTo>
                  <a:pt x="0" y="55681"/>
                </a:lnTo>
                <a:lnTo>
                  <a:pt x="7910" y="82229"/>
                </a:lnTo>
                <a:lnTo>
                  <a:pt x="65905" y="128023"/>
                </a:lnTo>
                <a:lnTo>
                  <a:pt x="112460" y="145899"/>
                </a:lnTo>
                <a:lnTo>
                  <a:pt x="168370" y="159516"/>
                </a:lnTo>
                <a:lnTo>
                  <a:pt x="231869" y="168188"/>
                </a:lnTo>
                <a:lnTo>
                  <a:pt x="301193" y="171231"/>
                </a:lnTo>
                <a:lnTo>
                  <a:pt x="370544" y="168188"/>
                </a:lnTo>
                <a:lnTo>
                  <a:pt x="434061" y="159516"/>
                </a:lnTo>
                <a:lnTo>
                  <a:pt x="489983" y="145899"/>
                </a:lnTo>
                <a:lnTo>
                  <a:pt x="536546" y="128023"/>
                </a:lnTo>
                <a:lnTo>
                  <a:pt x="571988" y="106571"/>
                </a:lnTo>
                <a:lnTo>
                  <a:pt x="602457" y="55681"/>
                </a:lnTo>
                <a:lnTo>
                  <a:pt x="602457" y="23490"/>
                </a:lnTo>
                <a:lnTo>
                  <a:pt x="602457" y="6960"/>
                </a:lnTo>
                <a:lnTo>
                  <a:pt x="602457" y="870"/>
                </a:lnTo>
                <a:lnTo>
                  <a:pt x="602457" y="0"/>
                </a:lnTo>
              </a:path>
            </a:pathLst>
          </a:custGeom>
          <a:noFill/>
          <a:ln w="82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01" name="object 95"/>
          <p:cNvSpPr>
            <a:spLocks/>
          </p:cNvSpPr>
          <p:nvPr/>
        </p:nvSpPr>
        <p:spPr bwMode="auto">
          <a:xfrm>
            <a:off x="5680075" y="3454400"/>
            <a:ext cx="603250" cy="230188"/>
          </a:xfrm>
          <a:custGeom>
            <a:avLst/>
            <a:gdLst>
              <a:gd name="T0" fmla="*/ 301193 w 602614"/>
              <a:gd name="T1" fmla="*/ 0 h 229235"/>
              <a:gd name="T2" fmla="*/ 231869 w 602614"/>
              <a:gd name="T3" fmla="*/ 3040 h 229235"/>
              <a:gd name="T4" fmla="*/ 168370 w 602614"/>
              <a:gd name="T5" fmla="*/ 11678 h 229235"/>
              <a:gd name="T6" fmla="*/ 112460 w 602614"/>
              <a:gd name="T7" fmla="*/ 25189 h 229235"/>
              <a:gd name="T8" fmla="*/ 65905 w 602614"/>
              <a:gd name="T9" fmla="*/ 42847 h 229235"/>
              <a:gd name="T10" fmla="*/ 30467 w 602614"/>
              <a:gd name="T11" fmla="*/ 63927 h 229235"/>
              <a:gd name="T12" fmla="*/ 0 w 602614"/>
              <a:gd name="T13" fmla="*/ 113456 h 229235"/>
              <a:gd name="T14" fmla="*/ 7910 w 602614"/>
              <a:gd name="T15" fmla="*/ 139982 h 229235"/>
              <a:gd name="T16" fmla="*/ 65905 w 602614"/>
              <a:gd name="T17" fmla="*/ 185768 h 229235"/>
              <a:gd name="T18" fmla="*/ 112460 w 602614"/>
              <a:gd name="T19" fmla="*/ 203652 h 229235"/>
              <a:gd name="T20" fmla="*/ 168370 w 602614"/>
              <a:gd name="T21" fmla="*/ 217279 h 229235"/>
              <a:gd name="T22" fmla="*/ 231869 w 602614"/>
              <a:gd name="T23" fmla="*/ 225960 h 229235"/>
              <a:gd name="T24" fmla="*/ 301193 w 602614"/>
              <a:gd name="T25" fmla="*/ 229006 h 229235"/>
              <a:gd name="T26" fmla="*/ 370544 w 602614"/>
              <a:gd name="T27" fmla="*/ 225960 h 229235"/>
              <a:gd name="T28" fmla="*/ 434061 w 602614"/>
              <a:gd name="T29" fmla="*/ 217279 h 229235"/>
              <a:gd name="T30" fmla="*/ 489983 w 602614"/>
              <a:gd name="T31" fmla="*/ 203652 h 229235"/>
              <a:gd name="T32" fmla="*/ 536546 w 602614"/>
              <a:gd name="T33" fmla="*/ 185768 h 229235"/>
              <a:gd name="T34" fmla="*/ 571988 w 602614"/>
              <a:gd name="T35" fmla="*/ 164315 h 229235"/>
              <a:gd name="T36" fmla="*/ 602457 w 602614"/>
              <a:gd name="T37" fmla="*/ 113456 h 229235"/>
              <a:gd name="T38" fmla="*/ 594546 w 602614"/>
              <a:gd name="T39" fmla="*/ 87706 h 229235"/>
              <a:gd name="T40" fmla="*/ 536546 w 602614"/>
              <a:gd name="T41" fmla="*/ 42847 h 229235"/>
              <a:gd name="T42" fmla="*/ 489983 w 602614"/>
              <a:gd name="T43" fmla="*/ 25189 h 229235"/>
              <a:gd name="T44" fmla="*/ 434061 w 602614"/>
              <a:gd name="T45" fmla="*/ 11678 h 229235"/>
              <a:gd name="T46" fmla="*/ 370544 w 602614"/>
              <a:gd name="T47" fmla="*/ 3040 h 229235"/>
              <a:gd name="T48" fmla="*/ 301193 w 602614"/>
              <a:gd name="T49" fmla="*/ 0 h 22923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02614"/>
              <a:gd name="T76" fmla="*/ 0 h 229235"/>
              <a:gd name="T77" fmla="*/ 602614 w 602614"/>
              <a:gd name="T78" fmla="*/ 229235 h 22923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02614" h="229235">
                <a:moveTo>
                  <a:pt x="301193" y="0"/>
                </a:moveTo>
                <a:lnTo>
                  <a:pt x="231869" y="3040"/>
                </a:lnTo>
                <a:lnTo>
                  <a:pt x="168370" y="11678"/>
                </a:lnTo>
                <a:lnTo>
                  <a:pt x="112460" y="25189"/>
                </a:lnTo>
                <a:lnTo>
                  <a:pt x="65905" y="42847"/>
                </a:lnTo>
                <a:lnTo>
                  <a:pt x="30467" y="63927"/>
                </a:lnTo>
                <a:lnTo>
                  <a:pt x="0" y="113456"/>
                </a:lnTo>
                <a:lnTo>
                  <a:pt x="7910" y="139982"/>
                </a:lnTo>
                <a:lnTo>
                  <a:pt x="65905" y="185768"/>
                </a:lnTo>
                <a:lnTo>
                  <a:pt x="112460" y="203652"/>
                </a:lnTo>
                <a:lnTo>
                  <a:pt x="168370" y="217279"/>
                </a:lnTo>
                <a:lnTo>
                  <a:pt x="231869" y="225960"/>
                </a:lnTo>
                <a:lnTo>
                  <a:pt x="301193" y="229006"/>
                </a:lnTo>
                <a:lnTo>
                  <a:pt x="370544" y="225960"/>
                </a:lnTo>
                <a:lnTo>
                  <a:pt x="434061" y="217279"/>
                </a:lnTo>
                <a:lnTo>
                  <a:pt x="489983" y="203652"/>
                </a:lnTo>
                <a:lnTo>
                  <a:pt x="536546" y="185768"/>
                </a:lnTo>
                <a:lnTo>
                  <a:pt x="571988" y="164315"/>
                </a:lnTo>
                <a:lnTo>
                  <a:pt x="602457" y="113456"/>
                </a:lnTo>
                <a:lnTo>
                  <a:pt x="594546" y="87706"/>
                </a:lnTo>
                <a:lnTo>
                  <a:pt x="536546" y="42847"/>
                </a:lnTo>
                <a:lnTo>
                  <a:pt x="489983" y="25189"/>
                </a:lnTo>
                <a:lnTo>
                  <a:pt x="434061" y="11678"/>
                </a:lnTo>
                <a:lnTo>
                  <a:pt x="370544" y="3040"/>
                </a:lnTo>
                <a:lnTo>
                  <a:pt x="301193" y="0"/>
                </a:lnTo>
                <a:close/>
              </a:path>
            </a:pathLst>
          </a:custGeom>
          <a:solidFill>
            <a:srgbClr val="80828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02" name="object 96"/>
          <p:cNvSpPr>
            <a:spLocks/>
          </p:cNvSpPr>
          <p:nvPr/>
        </p:nvSpPr>
        <p:spPr bwMode="auto">
          <a:xfrm>
            <a:off x="5680075" y="3454400"/>
            <a:ext cx="603250" cy="230188"/>
          </a:xfrm>
          <a:custGeom>
            <a:avLst/>
            <a:gdLst>
              <a:gd name="T0" fmla="*/ 602457 w 602614"/>
              <a:gd name="T1" fmla="*/ 113456 h 229235"/>
              <a:gd name="T2" fmla="*/ 571988 w 602614"/>
              <a:gd name="T3" fmla="*/ 164315 h 229235"/>
              <a:gd name="T4" fmla="*/ 536546 w 602614"/>
              <a:gd name="T5" fmla="*/ 185768 h 229235"/>
              <a:gd name="T6" fmla="*/ 489983 w 602614"/>
              <a:gd name="T7" fmla="*/ 203652 h 229235"/>
              <a:gd name="T8" fmla="*/ 434061 w 602614"/>
              <a:gd name="T9" fmla="*/ 217279 h 229235"/>
              <a:gd name="T10" fmla="*/ 370544 w 602614"/>
              <a:gd name="T11" fmla="*/ 225960 h 229235"/>
              <a:gd name="T12" fmla="*/ 301193 w 602614"/>
              <a:gd name="T13" fmla="*/ 229006 h 229235"/>
              <a:gd name="T14" fmla="*/ 231869 w 602614"/>
              <a:gd name="T15" fmla="*/ 225960 h 229235"/>
              <a:gd name="T16" fmla="*/ 168370 w 602614"/>
              <a:gd name="T17" fmla="*/ 217279 h 229235"/>
              <a:gd name="T18" fmla="*/ 112460 w 602614"/>
              <a:gd name="T19" fmla="*/ 203652 h 229235"/>
              <a:gd name="T20" fmla="*/ 65905 w 602614"/>
              <a:gd name="T21" fmla="*/ 185768 h 229235"/>
              <a:gd name="T22" fmla="*/ 30467 w 602614"/>
              <a:gd name="T23" fmla="*/ 164315 h 229235"/>
              <a:gd name="T24" fmla="*/ 0 w 602614"/>
              <a:gd name="T25" fmla="*/ 113456 h 229235"/>
              <a:gd name="T26" fmla="*/ 7910 w 602614"/>
              <a:gd name="T27" fmla="*/ 87706 h 229235"/>
              <a:gd name="T28" fmla="*/ 65905 w 602614"/>
              <a:gd name="T29" fmla="*/ 42847 h 229235"/>
              <a:gd name="T30" fmla="*/ 112460 w 602614"/>
              <a:gd name="T31" fmla="*/ 25189 h 229235"/>
              <a:gd name="T32" fmla="*/ 168370 w 602614"/>
              <a:gd name="T33" fmla="*/ 11678 h 229235"/>
              <a:gd name="T34" fmla="*/ 231869 w 602614"/>
              <a:gd name="T35" fmla="*/ 3040 h 229235"/>
              <a:gd name="T36" fmla="*/ 301193 w 602614"/>
              <a:gd name="T37" fmla="*/ 0 h 229235"/>
              <a:gd name="T38" fmla="*/ 370544 w 602614"/>
              <a:gd name="T39" fmla="*/ 3040 h 229235"/>
              <a:gd name="T40" fmla="*/ 434061 w 602614"/>
              <a:gd name="T41" fmla="*/ 11678 h 229235"/>
              <a:gd name="T42" fmla="*/ 489983 w 602614"/>
              <a:gd name="T43" fmla="*/ 25189 h 229235"/>
              <a:gd name="T44" fmla="*/ 536546 w 602614"/>
              <a:gd name="T45" fmla="*/ 42847 h 229235"/>
              <a:gd name="T46" fmla="*/ 571988 w 602614"/>
              <a:gd name="T47" fmla="*/ 63927 h 229235"/>
              <a:gd name="T48" fmla="*/ 602457 w 602614"/>
              <a:gd name="T49" fmla="*/ 113456 h 22923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02614"/>
              <a:gd name="T76" fmla="*/ 0 h 229235"/>
              <a:gd name="T77" fmla="*/ 602614 w 602614"/>
              <a:gd name="T78" fmla="*/ 229235 h 22923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02614" h="229235">
                <a:moveTo>
                  <a:pt x="602457" y="113456"/>
                </a:moveTo>
                <a:lnTo>
                  <a:pt x="571988" y="164315"/>
                </a:lnTo>
                <a:lnTo>
                  <a:pt x="536546" y="185768"/>
                </a:lnTo>
                <a:lnTo>
                  <a:pt x="489983" y="203652"/>
                </a:lnTo>
                <a:lnTo>
                  <a:pt x="434061" y="217279"/>
                </a:lnTo>
                <a:lnTo>
                  <a:pt x="370544" y="225960"/>
                </a:lnTo>
                <a:lnTo>
                  <a:pt x="301193" y="229006"/>
                </a:lnTo>
                <a:lnTo>
                  <a:pt x="231869" y="225960"/>
                </a:lnTo>
                <a:lnTo>
                  <a:pt x="168370" y="217279"/>
                </a:lnTo>
                <a:lnTo>
                  <a:pt x="112460" y="203652"/>
                </a:lnTo>
                <a:lnTo>
                  <a:pt x="65905" y="185768"/>
                </a:lnTo>
                <a:lnTo>
                  <a:pt x="30467" y="164315"/>
                </a:lnTo>
                <a:lnTo>
                  <a:pt x="0" y="113456"/>
                </a:lnTo>
                <a:lnTo>
                  <a:pt x="7910" y="87706"/>
                </a:lnTo>
                <a:lnTo>
                  <a:pt x="65905" y="42847"/>
                </a:lnTo>
                <a:lnTo>
                  <a:pt x="112460" y="25189"/>
                </a:lnTo>
                <a:lnTo>
                  <a:pt x="168370" y="11678"/>
                </a:lnTo>
                <a:lnTo>
                  <a:pt x="231869" y="3040"/>
                </a:lnTo>
                <a:lnTo>
                  <a:pt x="301193" y="0"/>
                </a:lnTo>
                <a:lnTo>
                  <a:pt x="370544" y="3040"/>
                </a:lnTo>
                <a:lnTo>
                  <a:pt x="434061" y="11678"/>
                </a:lnTo>
                <a:lnTo>
                  <a:pt x="489983" y="25189"/>
                </a:lnTo>
                <a:lnTo>
                  <a:pt x="536546" y="42847"/>
                </a:lnTo>
                <a:lnTo>
                  <a:pt x="571988" y="63927"/>
                </a:lnTo>
                <a:lnTo>
                  <a:pt x="602457" y="113456"/>
                </a:lnTo>
                <a:close/>
              </a:path>
            </a:pathLst>
          </a:custGeom>
          <a:noFill/>
          <a:ln w="82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03" name="object 97"/>
          <p:cNvSpPr>
            <a:spLocks/>
          </p:cNvSpPr>
          <p:nvPr/>
        </p:nvSpPr>
        <p:spPr bwMode="auto">
          <a:xfrm>
            <a:off x="5832475" y="3519488"/>
            <a:ext cx="296863" cy="100012"/>
          </a:xfrm>
          <a:custGeom>
            <a:avLst/>
            <a:gdLst>
              <a:gd name="T0" fmla="*/ 297073 w 297179"/>
              <a:gd name="T1" fmla="*/ 100896 h 100964"/>
              <a:gd name="T2" fmla="*/ 0 w 297179"/>
              <a:gd name="T3" fmla="*/ 0 h 100964"/>
              <a:gd name="T4" fmla="*/ 0 60000 65536"/>
              <a:gd name="T5" fmla="*/ 0 60000 65536"/>
              <a:gd name="T6" fmla="*/ 0 w 297179"/>
              <a:gd name="T7" fmla="*/ 0 h 100964"/>
              <a:gd name="T8" fmla="*/ 297179 w 297179"/>
              <a:gd name="T9" fmla="*/ 100964 h 1009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7179" h="100964">
                <a:moveTo>
                  <a:pt x="297073" y="100896"/>
                </a:moveTo>
                <a:lnTo>
                  <a:pt x="0" y="0"/>
                </a:lnTo>
              </a:path>
            </a:pathLst>
          </a:custGeom>
          <a:noFill/>
          <a:ln w="1648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04" name="object 98"/>
          <p:cNvSpPr>
            <a:spLocks/>
          </p:cNvSpPr>
          <p:nvPr/>
        </p:nvSpPr>
        <p:spPr bwMode="auto">
          <a:xfrm>
            <a:off x="5832475" y="3519488"/>
            <a:ext cx="296863" cy="100012"/>
          </a:xfrm>
          <a:custGeom>
            <a:avLst/>
            <a:gdLst>
              <a:gd name="T0" fmla="*/ 297073 w 297179"/>
              <a:gd name="T1" fmla="*/ 0 h 100964"/>
              <a:gd name="T2" fmla="*/ 0 w 297179"/>
              <a:gd name="T3" fmla="*/ 100896 h 100964"/>
              <a:gd name="T4" fmla="*/ 0 60000 65536"/>
              <a:gd name="T5" fmla="*/ 0 60000 65536"/>
              <a:gd name="T6" fmla="*/ 0 w 297179"/>
              <a:gd name="T7" fmla="*/ 0 h 100964"/>
              <a:gd name="T8" fmla="*/ 297179 w 297179"/>
              <a:gd name="T9" fmla="*/ 100964 h 1009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7179" h="100964">
                <a:moveTo>
                  <a:pt x="297073" y="0"/>
                </a:moveTo>
                <a:lnTo>
                  <a:pt x="0" y="100896"/>
                </a:lnTo>
              </a:path>
            </a:pathLst>
          </a:custGeom>
          <a:noFill/>
          <a:ln w="1648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05" name="object 99"/>
          <p:cNvSpPr>
            <a:spLocks/>
          </p:cNvSpPr>
          <p:nvPr/>
        </p:nvSpPr>
        <p:spPr bwMode="auto">
          <a:xfrm>
            <a:off x="4441825" y="4262438"/>
            <a:ext cx="603250" cy="171450"/>
          </a:xfrm>
          <a:custGeom>
            <a:avLst/>
            <a:gdLst>
              <a:gd name="T0" fmla="*/ 602597 w 602614"/>
              <a:gd name="T1" fmla="*/ 0 h 171450"/>
              <a:gd name="T2" fmla="*/ 0 w 602614"/>
              <a:gd name="T3" fmla="*/ 0 h 171450"/>
              <a:gd name="T4" fmla="*/ 0 w 602614"/>
              <a:gd name="T5" fmla="*/ 55611 h 171450"/>
              <a:gd name="T6" fmla="*/ 30491 w 602614"/>
              <a:gd name="T7" fmla="*/ 106532 h 171450"/>
              <a:gd name="T8" fmla="*/ 65949 w 602614"/>
              <a:gd name="T9" fmla="*/ 127982 h 171450"/>
              <a:gd name="T10" fmla="*/ 112519 w 602614"/>
              <a:gd name="T11" fmla="*/ 145852 h 171450"/>
              <a:gd name="T12" fmla="*/ 168431 w 602614"/>
              <a:gd name="T13" fmla="*/ 159459 h 171450"/>
              <a:gd name="T14" fmla="*/ 231913 w 602614"/>
              <a:gd name="T15" fmla="*/ 168122 h 171450"/>
              <a:gd name="T16" fmla="*/ 301193 w 602614"/>
              <a:gd name="T17" fmla="*/ 171162 h 171450"/>
              <a:gd name="T18" fmla="*/ 370530 w 602614"/>
              <a:gd name="T19" fmla="*/ 168122 h 171450"/>
              <a:gd name="T20" fmla="*/ 434059 w 602614"/>
              <a:gd name="T21" fmla="*/ 159459 h 171450"/>
              <a:gd name="T22" fmla="*/ 490009 w 602614"/>
              <a:gd name="T23" fmla="*/ 145852 h 171450"/>
              <a:gd name="T24" fmla="*/ 536609 w 602614"/>
              <a:gd name="T25" fmla="*/ 127982 h 171450"/>
              <a:gd name="T26" fmla="*/ 572088 w 602614"/>
              <a:gd name="T27" fmla="*/ 106532 h 171450"/>
              <a:gd name="T28" fmla="*/ 602597 w 602614"/>
              <a:gd name="T29" fmla="*/ 55611 h 171450"/>
              <a:gd name="T30" fmla="*/ 602597 w 602614"/>
              <a:gd name="T31" fmla="*/ 0 h 17145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2614"/>
              <a:gd name="T49" fmla="*/ 0 h 171450"/>
              <a:gd name="T50" fmla="*/ 602614 w 602614"/>
              <a:gd name="T51" fmla="*/ 171450 h 17145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2614" h="171450">
                <a:moveTo>
                  <a:pt x="602597" y="0"/>
                </a:moveTo>
                <a:lnTo>
                  <a:pt x="0" y="0"/>
                </a:lnTo>
                <a:lnTo>
                  <a:pt x="0" y="55611"/>
                </a:lnTo>
                <a:lnTo>
                  <a:pt x="30491" y="106532"/>
                </a:lnTo>
                <a:lnTo>
                  <a:pt x="65949" y="127982"/>
                </a:lnTo>
                <a:lnTo>
                  <a:pt x="112519" y="145852"/>
                </a:lnTo>
                <a:lnTo>
                  <a:pt x="168431" y="159459"/>
                </a:lnTo>
                <a:lnTo>
                  <a:pt x="231913" y="168122"/>
                </a:lnTo>
                <a:lnTo>
                  <a:pt x="301193" y="171162"/>
                </a:lnTo>
                <a:lnTo>
                  <a:pt x="370530" y="168122"/>
                </a:lnTo>
                <a:lnTo>
                  <a:pt x="434059" y="159459"/>
                </a:lnTo>
                <a:lnTo>
                  <a:pt x="490009" y="145852"/>
                </a:lnTo>
                <a:lnTo>
                  <a:pt x="536609" y="127982"/>
                </a:lnTo>
                <a:lnTo>
                  <a:pt x="572088" y="106532"/>
                </a:lnTo>
                <a:lnTo>
                  <a:pt x="602597" y="55611"/>
                </a:lnTo>
                <a:lnTo>
                  <a:pt x="60259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06" name="object 100"/>
          <p:cNvSpPr>
            <a:spLocks/>
          </p:cNvSpPr>
          <p:nvPr/>
        </p:nvSpPr>
        <p:spPr bwMode="auto">
          <a:xfrm>
            <a:off x="4441825" y="4262438"/>
            <a:ext cx="603250" cy="171450"/>
          </a:xfrm>
          <a:custGeom>
            <a:avLst/>
            <a:gdLst>
              <a:gd name="T0" fmla="*/ 0 w 602614"/>
              <a:gd name="T1" fmla="*/ 0 h 171450"/>
              <a:gd name="T2" fmla="*/ 0 w 602614"/>
              <a:gd name="T3" fmla="*/ 32150 h 171450"/>
              <a:gd name="T4" fmla="*/ 0 w 602614"/>
              <a:gd name="T5" fmla="*/ 48660 h 171450"/>
              <a:gd name="T6" fmla="*/ 0 w 602614"/>
              <a:gd name="T7" fmla="*/ 54743 h 171450"/>
              <a:gd name="T8" fmla="*/ 0 w 602614"/>
              <a:gd name="T9" fmla="*/ 55611 h 171450"/>
              <a:gd name="T10" fmla="*/ 7918 w 602614"/>
              <a:gd name="T11" fmla="*/ 82181 h 171450"/>
              <a:gd name="T12" fmla="*/ 65949 w 602614"/>
              <a:gd name="T13" fmla="*/ 127982 h 171450"/>
              <a:gd name="T14" fmla="*/ 112519 w 602614"/>
              <a:gd name="T15" fmla="*/ 145852 h 171450"/>
              <a:gd name="T16" fmla="*/ 168431 w 602614"/>
              <a:gd name="T17" fmla="*/ 159459 h 171450"/>
              <a:gd name="T18" fmla="*/ 231913 w 602614"/>
              <a:gd name="T19" fmla="*/ 168122 h 171450"/>
              <a:gd name="T20" fmla="*/ 301193 w 602614"/>
              <a:gd name="T21" fmla="*/ 171162 h 171450"/>
              <a:gd name="T22" fmla="*/ 370530 w 602614"/>
              <a:gd name="T23" fmla="*/ 168122 h 171450"/>
              <a:gd name="T24" fmla="*/ 434059 w 602614"/>
              <a:gd name="T25" fmla="*/ 159459 h 171450"/>
              <a:gd name="T26" fmla="*/ 490009 w 602614"/>
              <a:gd name="T27" fmla="*/ 145852 h 171450"/>
              <a:gd name="T28" fmla="*/ 536609 w 602614"/>
              <a:gd name="T29" fmla="*/ 127982 h 171450"/>
              <a:gd name="T30" fmla="*/ 572088 w 602614"/>
              <a:gd name="T31" fmla="*/ 106532 h 171450"/>
              <a:gd name="T32" fmla="*/ 602597 w 602614"/>
              <a:gd name="T33" fmla="*/ 55611 h 171450"/>
              <a:gd name="T34" fmla="*/ 602597 w 602614"/>
              <a:gd name="T35" fmla="*/ 23461 h 171450"/>
              <a:gd name="T36" fmla="*/ 602597 w 602614"/>
              <a:gd name="T37" fmla="*/ 6951 h 171450"/>
              <a:gd name="T38" fmla="*/ 602597 w 602614"/>
              <a:gd name="T39" fmla="*/ 868 h 171450"/>
              <a:gd name="T40" fmla="*/ 602597 w 602614"/>
              <a:gd name="T41" fmla="*/ 0 h 1714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02614"/>
              <a:gd name="T64" fmla="*/ 0 h 171450"/>
              <a:gd name="T65" fmla="*/ 602614 w 602614"/>
              <a:gd name="T66" fmla="*/ 171450 h 17145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02614" h="171450">
                <a:moveTo>
                  <a:pt x="0" y="0"/>
                </a:moveTo>
                <a:lnTo>
                  <a:pt x="0" y="32150"/>
                </a:lnTo>
                <a:lnTo>
                  <a:pt x="0" y="48660"/>
                </a:lnTo>
                <a:lnTo>
                  <a:pt x="0" y="54743"/>
                </a:lnTo>
                <a:lnTo>
                  <a:pt x="0" y="55611"/>
                </a:lnTo>
                <a:lnTo>
                  <a:pt x="7918" y="82181"/>
                </a:lnTo>
                <a:lnTo>
                  <a:pt x="65949" y="127982"/>
                </a:lnTo>
                <a:lnTo>
                  <a:pt x="112519" y="145852"/>
                </a:lnTo>
                <a:lnTo>
                  <a:pt x="168431" y="159459"/>
                </a:lnTo>
                <a:lnTo>
                  <a:pt x="231913" y="168122"/>
                </a:lnTo>
                <a:lnTo>
                  <a:pt x="301193" y="171162"/>
                </a:lnTo>
                <a:lnTo>
                  <a:pt x="370530" y="168122"/>
                </a:lnTo>
                <a:lnTo>
                  <a:pt x="434059" y="159459"/>
                </a:lnTo>
                <a:lnTo>
                  <a:pt x="490009" y="145852"/>
                </a:lnTo>
                <a:lnTo>
                  <a:pt x="536609" y="127982"/>
                </a:lnTo>
                <a:lnTo>
                  <a:pt x="572088" y="106532"/>
                </a:lnTo>
                <a:lnTo>
                  <a:pt x="602597" y="55611"/>
                </a:lnTo>
                <a:lnTo>
                  <a:pt x="602597" y="23461"/>
                </a:lnTo>
                <a:lnTo>
                  <a:pt x="602597" y="6951"/>
                </a:lnTo>
                <a:lnTo>
                  <a:pt x="602597" y="868"/>
                </a:lnTo>
                <a:lnTo>
                  <a:pt x="602597" y="0"/>
                </a:lnTo>
              </a:path>
            </a:pathLst>
          </a:custGeom>
          <a:noFill/>
          <a:ln w="82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07" name="object 101"/>
          <p:cNvSpPr>
            <a:spLocks/>
          </p:cNvSpPr>
          <p:nvPr/>
        </p:nvSpPr>
        <p:spPr bwMode="auto">
          <a:xfrm>
            <a:off x="4441825" y="4148138"/>
            <a:ext cx="603250" cy="228600"/>
          </a:xfrm>
          <a:custGeom>
            <a:avLst/>
            <a:gdLst>
              <a:gd name="T0" fmla="*/ 301193 w 602614"/>
              <a:gd name="T1" fmla="*/ 0 h 229235"/>
              <a:gd name="T2" fmla="*/ 231913 w 602614"/>
              <a:gd name="T3" fmla="*/ 3037 h 229235"/>
              <a:gd name="T4" fmla="*/ 168431 w 602614"/>
              <a:gd name="T5" fmla="*/ 11667 h 229235"/>
              <a:gd name="T6" fmla="*/ 112519 w 602614"/>
              <a:gd name="T7" fmla="*/ 25172 h 229235"/>
              <a:gd name="T8" fmla="*/ 65949 w 602614"/>
              <a:gd name="T9" fmla="*/ 42831 h 229235"/>
              <a:gd name="T10" fmla="*/ 30491 w 602614"/>
              <a:gd name="T11" fmla="*/ 63922 h 229235"/>
              <a:gd name="T12" fmla="*/ 0 w 602614"/>
              <a:gd name="T13" fmla="*/ 113526 h 229235"/>
              <a:gd name="T14" fmla="*/ 7918 w 602614"/>
              <a:gd name="T15" fmla="*/ 140030 h 229235"/>
              <a:gd name="T16" fmla="*/ 65949 w 602614"/>
              <a:gd name="T17" fmla="*/ 185809 h 229235"/>
              <a:gd name="T18" fmla="*/ 112519 w 602614"/>
              <a:gd name="T19" fmla="*/ 203700 h 229235"/>
              <a:gd name="T20" fmla="*/ 168431 w 602614"/>
              <a:gd name="T21" fmla="*/ 217337 h 229235"/>
              <a:gd name="T22" fmla="*/ 231913 w 602614"/>
              <a:gd name="T23" fmla="*/ 226026 h 229235"/>
              <a:gd name="T24" fmla="*/ 301193 w 602614"/>
              <a:gd name="T25" fmla="*/ 229076 h 229235"/>
              <a:gd name="T26" fmla="*/ 370530 w 602614"/>
              <a:gd name="T27" fmla="*/ 226026 h 229235"/>
              <a:gd name="T28" fmla="*/ 434059 w 602614"/>
              <a:gd name="T29" fmla="*/ 217337 h 229235"/>
              <a:gd name="T30" fmla="*/ 490009 w 602614"/>
              <a:gd name="T31" fmla="*/ 203700 h 229235"/>
              <a:gd name="T32" fmla="*/ 536609 w 602614"/>
              <a:gd name="T33" fmla="*/ 185809 h 229235"/>
              <a:gd name="T34" fmla="*/ 572088 w 602614"/>
              <a:gd name="T35" fmla="*/ 164355 h 229235"/>
              <a:gd name="T36" fmla="*/ 602597 w 602614"/>
              <a:gd name="T37" fmla="*/ 113526 h 229235"/>
              <a:gd name="T38" fmla="*/ 594674 w 602614"/>
              <a:gd name="T39" fmla="*/ 87728 h 229235"/>
              <a:gd name="T40" fmla="*/ 536609 w 602614"/>
              <a:gd name="T41" fmla="*/ 42831 h 229235"/>
              <a:gd name="T42" fmla="*/ 490009 w 602614"/>
              <a:gd name="T43" fmla="*/ 25172 h 229235"/>
              <a:gd name="T44" fmla="*/ 434059 w 602614"/>
              <a:gd name="T45" fmla="*/ 11667 h 229235"/>
              <a:gd name="T46" fmla="*/ 370530 w 602614"/>
              <a:gd name="T47" fmla="*/ 3037 h 229235"/>
              <a:gd name="T48" fmla="*/ 301193 w 602614"/>
              <a:gd name="T49" fmla="*/ 0 h 22923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02614"/>
              <a:gd name="T76" fmla="*/ 0 h 229235"/>
              <a:gd name="T77" fmla="*/ 602614 w 602614"/>
              <a:gd name="T78" fmla="*/ 229235 h 22923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02614" h="229235">
                <a:moveTo>
                  <a:pt x="301193" y="0"/>
                </a:moveTo>
                <a:lnTo>
                  <a:pt x="231913" y="3037"/>
                </a:lnTo>
                <a:lnTo>
                  <a:pt x="168431" y="11667"/>
                </a:lnTo>
                <a:lnTo>
                  <a:pt x="112519" y="25172"/>
                </a:lnTo>
                <a:lnTo>
                  <a:pt x="65949" y="42831"/>
                </a:lnTo>
                <a:lnTo>
                  <a:pt x="30491" y="63922"/>
                </a:lnTo>
                <a:lnTo>
                  <a:pt x="0" y="113526"/>
                </a:lnTo>
                <a:lnTo>
                  <a:pt x="7918" y="140030"/>
                </a:lnTo>
                <a:lnTo>
                  <a:pt x="65949" y="185809"/>
                </a:lnTo>
                <a:lnTo>
                  <a:pt x="112519" y="203700"/>
                </a:lnTo>
                <a:lnTo>
                  <a:pt x="168431" y="217337"/>
                </a:lnTo>
                <a:lnTo>
                  <a:pt x="231913" y="226026"/>
                </a:lnTo>
                <a:lnTo>
                  <a:pt x="301193" y="229076"/>
                </a:lnTo>
                <a:lnTo>
                  <a:pt x="370530" y="226026"/>
                </a:lnTo>
                <a:lnTo>
                  <a:pt x="434059" y="217337"/>
                </a:lnTo>
                <a:lnTo>
                  <a:pt x="490009" y="203700"/>
                </a:lnTo>
                <a:lnTo>
                  <a:pt x="536609" y="185809"/>
                </a:lnTo>
                <a:lnTo>
                  <a:pt x="572088" y="164355"/>
                </a:lnTo>
                <a:lnTo>
                  <a:pt x="602597" y="113526"/>
                </a:lnTo>
                <a:lnTo>
                  <a:pt x="594674" y="87728"/>
                </a:lnTo>
                <a:lnTo>
                  <a:pt x="536609" y="42831"/>
                </a:lnTo>
                <a:lnTo>
                  <a:pt x="490009" y="25172"/>
                </a:lnTo>
                <a:lnTo>
                  <a:pt x="434059" y="11667"/>
                </a:lnTo>
                <a:lnTo>
                  <a:pt x="370530" y="3037"/>
                </a:lnTo>
                <a:lnTo>
                  <a:pt x="301193" y="0"/>
                </a:lnTo>
                <a:close/>
              </a:path>
            </a:pathLst>
          </a:custGeom>
          <a:solidFill>
            <a:srgbClr val="80828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08" name="object 102"/>
          <p:cNvSpPr>
            <a:spLocks/>
          </p:cNvSpPr>
          <p:nvPr/>
        </p:nvSpPr>
        <p:spPr bwMode="auto">
          <a:xfrm>
            <a:off x="4441825" y="4148138"/>
            <a:ext cx="603250" cy="228600"/>
          </a:xfrm>
          <a:custGeom>
            <a:avLst/>
            <a:gdLst>
              <a:gd name="T0" fmla="*/ 602597 w 602614"/>
              <a:gd name="T1" fmla="*/ 113526 h 229235"/>
              <a:gd name="T2" fmla="*/ 572088 w 602614"/>
              <a:gd name="T3" fmla="*/ 164355 h 229235"/>
              <a:gd name="T4" fmla="*/ 536609 w 602614"/>
              <a:gd name="T5" fmla="*/ 185809 h 229235"/>
              <a:gd name="T6" fmla="*/ 490009 w 602614"/>
              <a:gd name="T7" fmla="*/ 203700 h 229235"/>
              <a:gd name="T8" fmla="*/ 434059 w 602614"/>
              <a:gd name="T9" fmla="*/ 217337 h 229235"/>
              <a:gd name="T10" fmla="*/ 370530 w 602614"/>
              <a:gd name="T11" fmla="*/ 226026 h 229235"/>
              <a:gd name="T12" fmla="*/ 301193 w 602614"/>
              <a:gd name="T13" fmla="*/ 229076 h 229235"/>
              <a:gd name="T14" fmla="*/ 231913 w 602614"/>
              <a:gd name="T15" fmla="*/ 226026 h 229235"/>
              <a:gd name="T16" fmla="*/ 168431 w 602614"/>
              <a:gd name="T17" fmla="*/ 217337 h 229235"/>
              <a:gd name="T18" fmla="*/ 112519 w 602614"/>
              <a:gd name="T19" fmla="*/ 203700 h 229235"/>
              <a:gd name="T20" fmla="*/ 65949 w 602614"/>
              <a:gd name="T21" fmla="*/ 185809 h 229235"/>
              <a:gd name="T22" fmla="*/ 30491 w 602614"/>
              <a:gd name="T23" fmla="*/ 164355 h 229235"/>
              <a:gd name="T24" fmla="*/ 0 w 602614"/>
              <a:gd name="T25" fmla="*/ 113526 h 229235"/>
              <a:gd name="T26" fmla="*/ 7918 w 602614"/>
              <a:gd name="T27" fmla="*/ 87728 h 229235"/>
              <a:gd name="T28" fmla="*/ 65949 w 602614"/>
              <a:gd name="T29" fmla="*/ 42831 h 229235"/>
              <a:gd name="T30" fmla="*/ 112519 w 602614"/>
              <a:gd name="T31" fmla="*/ 25172 h 229235"/>
              <a:gd name="T32" fmla="*/ 168431 w 602614"/>
              <a:gd name="T33" fmla="*/ 11667 h 229235"/>
              <a:gd name="T34" fmla="*/ 231913 w 602614"/>
              <a:gd name="T35" fmla="*/ 3037 h 229235"/>
              <a:gd name="T36" fmla="*/ 301193 w 602614"/>
              <a:gd name="T37" fmla="*/ 0 h 229235"/>
              <a:gd name="T38" fmla="*/ 370530 w 602614"/>
              <a:gd name="T39" fmla="*/ 3037 h 229235"/>
              <a:gd name="T40" fmla="*/ 434059 w 602614"/>
              <a:gd name="T41" fmla="*/ 11667 h 229235"/>
              <a:gd name="T42" fmla="*/ 490009 w 602614"/>
              <a:gd name="T43" fmla="*/ 25172 h 229235"/>
              <a:gd name="T44" fmla="*/ 536609 w 602614"/>
              <a:gd name="T45" fmla="*/ 42831 h 229235"/>
              <a:gd name="T46" fmla="*/ 572088 w 602614"/>
              <a:gd name="T47" fmla="*/ 63922 h 229235"/>
              <a:gd name="T48" fmla="*/ 602597 w 602614"/>
              <a:gd name="T49" fmla="*/ 113526 h 22923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02614"/>
              <a:gd name="T76" fmla="*/ 0 h 229235"/>
              <a:gd name="T77" fmla="*/ 602614 w 602614"/>
              <a:gd name="T78" fmla="*/ 229235 h 22923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02614" h="229235">
                <a:moveTo>
                  <a:pt x="602597" y="113526"/>
                </a:moveTo>
                <a:lnTo>
                  <a:pt x="572088" y="164355"/>
                </a:lnTo>
                <a:lnTo>
                  <a:pt x="536609" y="185809"/>
                </a:lnTo>
                <a:lnTo>
                  <a:pt x="490009" y="203700"/>
                </a:lnTo>
                <a:lnTo>
                  <a:pt x="434059" y="217337"/>
                </a:lnTo>
                <a:lnTo>
                  <a:pt x="370530" y="226026"/>
                </a:lnTo>
                <a:lnTo>
                  <a:pt x="301193" y="229076"/>
                </a:lnTo>
                <a:lnTo>
                  <a:pt x="231913" y="226026"/>
                </a:lnTo>
                <a:lnTo>
                  <a:pt x="168431" y="217337"/>
                </a:lnTo>
                <a:lnTo>
                  <a:pt x="112519" y="203700"/>
                </a:lnTo>
                <a:lnTo>
                  <a:pt x="65949" y="185809"/>
                </a:lnTo>
                <a:lnTo>
                  <a:pt x="30491" y="164355"/>
                </a:lnTo>
                <a:lnTo>
                  <a:pt x="0" y="113526"/>
                </a:lnTo>
                <a:lnTo>
                  <a:pt x="7918" y="87728"/>
                </a:lnTo>
                <a:lnTo>
                  <a:pt x="65949" y="42831"/>
                </a:lnTo>
                <a:lnTo>
                  <a:pt x="112519" y="25172"/>
                </a:lnTo>
                <a:lnTo>
                  <a:pt x="168431" y="11667"/>
                </a:lnTo>
                <a:lnTo>
                  <a:pt x="231913" y="3037"/>
                </a:lnTo>
                <a:lnTo>
                  <a:pt x="301193" y="0"/>
                </a:lnTo>
                <a:lnTo>
                  <a:pt x="370530" y="3037"/>
                </a:lnTo>
                <a:lnTo>
                  <a:pt x="434059" y="11667"/>
                </a:lnTo>
                <a:lnTo>
                  <a:pt x="490009" y="25172"/>
                </a:lnTo>
                <a:lnTo>
                  <a:pt x="536609" y="42831"/>
                </a:lnTo>
                <a:lnTo>
                  <a:pt x="572088" y="63922"/>
                </a:lnTo>
                <a:lnTo>
                  <a:pt x="602597" y="113526"/>
                </a:lnTo>
                <a:close/>
              </a:path>
            </a:pathLst>
          </a:custGeom>
          <a:noFill/>
          <a:ln w="82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09" name="object 103"/>
          <p:cNvSpPr>
            <a:spLocks/>
          </p:cNvSpPr>
          <p:nvPr/>
        </p:nvSpPr>
        <p:spPr bwMode="auto">
          <a:xfrm>
            <a:off x="4594225" y="4211638"/>
            <a:ext cx="296863" cy="101600"/>
          </a:xfrm>
          <a:custGeom>
            <a:avLst/>
            <a:gdLst>
              <a:gd name="T0" fmla="*/ 297073 w 297179"/>
              <a:gd name="T1" fmla="*/ 100966 h 100964"/>
              <a:gd name="T2" fmla="*/ 0 w 297179"/>
              <a:gd name="T3" fmla="*/ 0 h 100964"/>
              <a:gd name="T4" fmla="*/ 0 60000 65536"/>
              <a:gd name="T5" fmla="*/ 0 60000 65536"/>
              <a:gd name="T6" fmla="*/ 0 w 297179"/>
              <a:gd name="T7" fmla="*/ 0 h 100964"/>
              <a:gd name="T8" fmla="*/ 297179 w 297179"/>
              <a:gd name="T9" fmla="*/ 100964 h 1009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7179" h="100964">
                <a:moveTo>
                  <a:pt x="297073" y="100966"/>
                </a:moveTo>
                <a:lnTo>
                  <a:pt x="0" y="0"/>
                </a:lnTo>
              </a:path>
            </a:pathLst>
          </a:custGeom>
          <a:noFill/>
          <a:ln w="1648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10" name="object 104"/>
          <p:cNvSpPr>
            <a:spLocks/>
          </p:cNvSpPr>
          <p:nvPr/>
        </p:nvSpPr>
        <p:spPr bwMode="auto">
          <a:xfrm>
            <a:off x="4594225" y="4211638"/>
            <a:ext cx="296863" cy="101600"/>
          </a:xfrm>
          <a:custGeom>
            <a:avLst/>
            <a:gdLst>
              <a:gd name="T0" fmla="*/ 297073 w 297179"/>
              <a:gd name="T1" fmla="*/ 0 h 100964"/>
              <a:gd name="T2" fmla="*/ 0 w 297179"/>
              <a:gd name="T3" fmla="*/ 100966 h 100964"/>
              <a:gd name="T4" fmla="*/ 0 60000 65536"/>
              <a:gd name="T5" fmla="*/ 0 60000 65536"/>
              <a:gd name="T6" fmla="*/ 0 w 297179"/>
              <a:gd name="T7" fmla="*/ 0 h 100964"/>
              <a:gd name="T8" fmla="*/ 297179 w 297179"/>
              <a:gd name="T9" fmla="*/ 100964 h 1009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7179" h="100964">
                <a:moveTo>
                  <a:pt x="297073" y="0"/>
                </a:moveTo>
                <a:lnTo>
                  <a:pt x="0" y="100966"/>
                </a:lnTo>
              </a:path>
            </a:pathLst>
          </a:custGeom>
          <a:noFill/>
          <a:ln w="1648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11" name="object 105"/>
          <p:cNvSpPr>
            <a:spLocks noChangeArrowheads="1"/>
          </p:cNvSpPr>
          <p:nvPr/>
        </p:nvSpPr>
        <p:spPr bwMode="auto">
          <a:xfrm>
            <a:off x="7862888" y="4705350"/>
            <a:ext cx="588962" cy="55086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2525713" y="3444875"/>
            <a:ext cx="328612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-90" dirty="0">
                <a:latin typeface="Times New Roman"/>
                <a:cs typeface="Times New Roman"/>
              </a:rPr>
              <a:t>D</a:t>
            </a:r>
            <a:r>
              <a:rPr sz="1350" spc="-55" dirty="0">
                <a:latin typeface="Times New Roman"/>
                <a:cs typeface="Times New Roman"/>
              </a:rPr>
              <a:t>a</a:t>
            </a:r>
            <a:r>
              <a:rPr sz="1350" spc="-40" dirty="0">
                <a:latin typeface="Times New Roman"/>
                <a:cs typeface="Times New Roman"/>
              </a:rPr>
              <a:t>t</a:t>
            </a:r>
            <a:r>
              <a:rPr sz="1350" spc="10" dirty="0">
                <a:latin typeface="Times New Roman"/>
                <a:cs typeface="Times New Roman"/>
              </a:rPr>
              <a:t>a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070100" y="3425825"/>
            <a:ext cx="376238" cy="249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50" spc="5" dirty="0">
                <a:latin typeface="Times New Roman"/>
                <a:cs typeface="Times New Roman"/>
              </a:rPr>
              <a:t>A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774825" y="3444875"/>
            <a:ext cx="192088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65" dirty="0">
                <a:solidFill>
                  <a:srgbClr val="EB008B"/>
                </a:solidFill>
                <a:latin typeface="Times New Roman"/>
                <a:cs typeface="Times New Roman"/>
              </a:rPr>
              <a:t>1</a:t>
            </a:r>
            <a:r>
              <a:rPr sz="1350" b="1" spc="10" dirty="0">
                <a:solidFill>
                  <a:srgbClr val="EB008B"/>
                </a:solidFill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0915" name="object 109"/>
          <p:cNvSpPr>
            <a:spLocks/>
          </p:cNvSpPr>
          <p:nvPr/>
        </p:nvSpPr>
        <p:spPr bwMode="auto">
          <a:xfrm>
            <a:off x="2722563" y="3898900"/>
            <a:ext cx="0" cy="868363"/>
          </a:xfrm>
          <a:custGeom>
            <a:avLst/>
            <a:gdLst>
              <a:gd name="T0" fmla="*/ 0 h 868679"/>
              <a:gd name="T1" fmla="*/ 868139 h 868679"/>
              <a:gd name="T2" fmla="*/ 0 60000 65536"/>
              <a:gd name="T3" fmla="*/ 0 60000 65536"/>
              <a:gd name="T4" fmla="*/ 0 h 868679"/>
              <a:gd name="T5" fmla="*/ 868679 h 86867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868679">
                <a:moveTo>
                  <a:pt x="0" y="0"/>
                </a:moveTo>
                <a:lnTo>
                  <a:pt x="0" y="868139"/>
                </a:lnTo>
              </a:path>
            </a:pathLst>
          </a:custGeom>
          <a:noFill/>
          <a:ln w="18430">
            <a:solidFill>
              <a:srgbClr val="EB008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16" name="object 110"/>
          <p:cNvSpPr>
            <a:spLocks/>
          </p:cNvSpPr>
          <p:nvPr/>
        </p:nvSpPr>
        <p:spPr bwMode="auto">
          <a:xfrm>
            <a:off x="2668588" y="4738688"/>
            <a:ext cx="107950" cy="95250"/>
          </a:xfrm>
          <a:custGeom>
            <a:avLst/>
            <a:gdLst>
              <a:gd name="T0" fmla="*/ 0 w 107314"/>
              <a:gd name="T1" fmla="*/ 0 h 95250"/>
              <a:gd name="T2" fmla="*/ 15331 w 107314"/>
              <a:gd name="T3" fmla="*/ 20902 h 95250"/>
              <a:gd name="T4" fmla="*/ 29863 w 107314"/>
              <a:gd name="T5" fmla="*/ 45088 h 95250"/>
              <a:gd name="T6" fmla="*/ 42859 w 107314"/>
              <a:gd name="T7" fmla="*/ 70459 h 95250"/>
              <a:gd name="T8" fmla="*/ 53583 w 107314"/>
              <a:gd name="T9" fmla="*/ 94918 h 95250"/>
              <a:gd name="T10" fmla="*/ 63921 w 107314"/>
              <a:gd name="T11" fmla="*/ 70459 h 95250"/>
              <a:gd name="T12" fmla="*/ 76386 w 107314"/>
              <a:gd name="T13" fmla="*/ 45088 h 95250"/>
              <a:gd name="T14" fmla="*/ 90802 w 107314"/>
              <a:gd name="T15" fmla="*/ 20902 h 95250"/>
              <a:gd name="T16" fmla="*/ 92579 w 107314"/>
              <a:gd name="T17" fmla="*/ 18608 h 95250"/>
              <a:gd name="T18" fmla="*/ 53583 w 107314"/>
              <a:gd name="T19" fmla="*/ 18608 h 95250"/>
              <a:gd name="T20" fmla="*/ 0 w 107314"/>
              <a:gd name="T21" fmla="*/ 0 h 95250"/>
              <a:gd name="T22" fmla="*/ 106992 w 107314"/>
              <a:gd name="T23" fmla="*/ 0 h 95250"/>
              <a:gd name="T24" fmla="*/ 53583 w 107314"/>
              <a:gd name="T25" fmla="*/ 18608 h 95250"/>
              <a:gd name="T26" fmla="*/ 92579 w 107314"/>
              <a:gd name="T27" fmla="*/ 18608 h 95250"/>
              <a:gd name="T28" fmla="*/ 106992 w 107314"/>
              <a:gd name="T29" fmla="*/ 0 h 9525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7314"/>
              <a:gd name="T46" fmla="*/ 0 h 95250"/>
              <a:gd name="T47" fmla="*/ 107314 w 107314"/>
              <a:gd name="T48" fmla="*/ 95250 h 9525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7314" h="95250">
                <a:moveTo>
                  <a:pt x="0" y="0"/>
                </a:moveTo>
                <a:lnTo>
                  <a:pt x="15331" y="20902"/>
                </a:lnTo>
                <a:lnTo>
                  <a:pt x="29863" y="45088"/>
                </a:lnTo>
                <a:lnTo>
                  <a:pt x="42859" y="70459"/>
                </a:lnTo>
                <a:lnTo>
                  <a:pt x="53583" y="94918"/>
                </a:lnTo>
                <a:lnTo>
                  <a:pt x="63921" y="70459"/>
                </a:lnTo>
                <a:lnTo>
                  <a:pt x="76386" y="45088"/>
                </a:lnTo>
                <a:lnTo>
                  <a:pt x="90802" y="20902"/>
                </a:lnTo>
                <a:lnTo>
                  <a:pt x="92579" y="18608"/>
                </a:lnTo>
                <a:lnTo>
                  <a:pt x="53583" y="18608"/>
                </a:lnTo>
                <a:lnTo>
                  <a:pt x="0" y="0"/>
                </a:lnTo>
                <a:close/>
              </a:path>
              <a:path w="107314" h="95250">
                <a:moveTo>
                  <a:pt x="106992" y="0"/>
                </a:moveTo>
                <a:lnTo>
                  <a:pt x="53583" y="18608"/>
                </a:lnTo>
                <a:lnTo>
                  <a:pt x="92579" y="18608"/>
                </a:lnTo>
                <a:lnTo>
                  <a:pt x="106992" y="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17" name="object 111"/>
          <p:cNvSpPr>
            <a:spLocks/>
          </p:cNvSpPr>
          <p:nvPr/>
        </p:nvSpPr>
        <p:spPr bwMode="auto">
          <a:xfrm>
            <a:off x="3109913" y="4125913"/>
            <a:ext cx="936625" cy="334962"/>
          </a:xfrm>
          <a:custGeom>
            <a:avLst/>
            <a:gdLst>
              <a:gd name="T0" fmla="*/ 0 w 937895"/>
              <a:gd name="T1" fmla="*/ 333934 h 334010"/>
              <a:gd name="T2" fmla="*/ 937904 w 937895"/>
              <a:gd name="T3" fmla="*/ 333934 h 334010"/>
              <a:gd name="T4" fmla="*/ 937904 w 937895"/>
              <a:gd name="T5" fmla="*/ 0 h 334010"/>
              <a:gd name="T6" fmla="*/ 0 w 937895"/>
              <a:gd name="T7" fmla="*/ 0 h 334010"/>
              <a:gd name="T8" fmla="*/ 0 w 937895"/>
              <a:gd name="T9" fmla="*/ 333934 h 3340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7895"/>
              <a:gd name="T16" fmla="*/ 0 h 334010"/>
              <a:gd name="T17" fmla="*/ 937895 w 937895"/>
              <a:gd name="T18" fmla="*/ 334010 h 3340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7895" h="334010">
                <a:moveTo>
                  <a:pt x="0" y="333934"/>
                </a:moveTo>
                <a:lnTo>
                  <a:pt x="937904" y="333934"/>
                </a:lnTo>
                <a:lnTo>
                  <a:pt x="937904" y="0"/>
                </a:lnTo>
                <a:lnTo>
                  <a:pt x="0" y="0"/>
                </a:lnTo>
                <a:lnTo>
                  <a:pt x="0" y="33393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18" name="object 112"/>
          <p:cNvSpPr>
            <a:spLocks/>
          </p:cNvSpPr>
          <p:nvPr/>
        </p:nvSpPr>
        <p:spPr bwMode="auto">
          <a:xfrm>
            <a:off x="3109913" y="4125913"/>
            <a:ext cx="936625" cy="334962"/>
          </a:xfrm>
          <a:custGeom>
            <a:avLst/>
            <a:gdLst>
              <a:gd name="T0" fmla="*/ 0 w 937895"/>
              <a:gd name="T1" fmla="*/ 333934 h 334010"/>
              <a:gd name="T2" fmla="*/ 937904 w 937895"/>
              <a:gd name="T3" fmla="*/ 333934 h 334010"/>
              <a:gd name="T4" fmla="*/ 937904 w 937895"/>
              <a:gd name="T5" fmla="*/ 0 h 334010"/>
              <a:gd name="T6" fmla="*/ 0 w 937895"/>
              <a:gd name="T7" fmla="*/ 0 h 334010"/>
              <a:gd name="T8" fmla="*/ 0 w 937895"/>
              <a:gd name="T9" fmla="*/ 333934 h 3340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7895"/>
              <a:gd name="T16" fmla="*/ 0 h 334010"/>
              <a:gd name="T17" fmla="*/ 937895 w 937895"/>
              <a:gd name="T18" fmla="*/ 334010 h 3340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7895" h="334010">
                <a:moveTo>
                  <a:pt x="0" y="333934"/>
                </a:moveTo>
                <a:lnTo>
                  <a:pt x="937904" y="333934"/>
                </a:lnTo>
                <a:lnTo>
                  <a:pt x="937904" y="0"/>
                </a:lnTo>
                <a:lnTo>
                  <a:pt x="0" y="0"/>
                </a:lnTo>
                <a:lnTo>
                  <a:pt x="0" y="333934"/>
                </a:lnTo>
                <a:close/>
              </a:path>
            </a:pathLst>
          </a:custGeom>
          <a:noFill/>
          <a:ln w="12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19" name="object 113"/>
          <p:cNvSpPr>
            <a:spLocks/>
          </p:cNvSpPr>
          <p:nvPr/>
        </p:nvSpPr>
        <p:spPr bwMode="auto">
          <a:xfrm>
            <a:off x="3549650" y="4181475"/>
            <a:ext cx="468313" cy="220663"/>
          </a:xfrm>
          <a:custGeom>
            <a:avLst/>
            <a:gdLst>
              <a:gd name="T0" fmla="*/ 0 w 469264"/>
              <a:gd name="T1" fmla="*/ 220571 h 220979"/>
              <a:gd name="T2" fmla="*/ 468938 w 469264"/>
              <a:gd name="T3" fmla="*/ 220571 h 220979"/>
              <a:gd name="T4" fmla="*/ 468938 w 469264"/>
              <a:gd name="T5" fmla="*/ 0 h 220979"/>
              <a:gd name="T6" fmla="*/ 0 w 469264"/>
              <a:gd name="T7" fmla="*/ 0 h 220979"/>
              <a:gd name="T8" fmla="*/ 0 w 469264"/>
              <a:gd name="T9" fmla="*/ 220571 h 2209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9264"/>
              <a:gd name="T16" fmla="*/ 0 h 220979"/>
              <a:gd name="T17" fmla="*/ 469264 w 469264"/>
              <a:gd name="T18" fmla="*/ 220979 h 2209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9264" h="220979">
                <a:moveTo>
                  <a:pt x="0" y="220571"/>
                </a:moveTo>
                <a:lnTo>
                  <a:pt x="468938" y="220571"/>
                </a:lnTo>
                <a:lnTo>
                  <a:pt x="468938" y="0"/>
                </a:lnTo>
                <a:lnTo>
                  <a:pt x="0" y="0"/>
                </a:lnTo>
                <a:lnTo>
                  <a:pt x="0" y="220571"/>
                </a:lnTo>
                <a:close/>
              </a:path>
            </a:pathLst>
          </a:custGeom>
          <a:solidFill>
            <a:srgbClr val="00ADE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20" name="object 114"/>
          <p:cNvSpPr>
            <a:spLocks/>
          </p:cNvSpPr>
          <p:nvPr/>
        </p:nvSpPr>
        <p:spPr bwMode="auto">
          <a:xfrm>
            <a:off x="3549650" y="4181475"/>
            <a:ext cx="468313" cy="220663"/>
          </a:xfrm>
          <a:custGeom>
            <a:avLst/>
            <a:gdLst>
              <a:gd name="T0" fmla="*/ 0 w 469264"/>
              <a:gd name="T1" fmla="*/ 220571 h 220979"/>
              <a:gd name="T2" fmla="*/ 468938 w 469264"/>
              <a:gd name="T3" fmla="*/ 220571 h 220979"/>
              <a:gd name="T4" fmla="*/ 468938 w 469264"/>
              <a:gd name="T5" fmla="*/ 0 h 220979"/>
              <a:gd name="T6" fmla="*/ 0 w 469264"/>
              <a:gd name="T7" fmla="*/ 0 h 220979"/>
              <a:gd name="T8" fmla="*/ 0 w 469264"/>
              <a:gd name="T9" fmla="*/ 220571 h 2209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9264"/>
              <a:gd name="T16" fmla="*/ 0 h 220979"/>
              <a:gd name="T17" fmla="*/ 469264 w 469264"/>
              <a:gd name="T18" fmla="*/ 220979 h 2209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9264" h="220979">
                <a:moveTo>
                  <a:pt x="0" y="220571"/>
                </a:moveTo>
                <a:lnTo>
                  <a:pt x="468938" y="220571"/>
                </a:lnTo>
                <a:lnTo>
                  <a:pt x="468938" y="0"/>
                </a:lnTo>
                <a:lnTo>
                  <a:pt x="0" y="0"/>
                </a:lnTo>
                <a:lnTo>
                  <a:pt x="0" y="220571"/>
                </a:lnTo>
                <a:close/>
              </a:path>
            </a:pathLst>
          </a:custGeom>
          <a:noFill/>
          <a:ln w="12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21" name="object 115"/>
          <p:cNvSpPr>
            <a:spLocks/>
          </p:cNvSpPr>
          <p:nvPr/>
        </p:nvSpPr>
        <p:spPr bwMode="auto">
          <a:xfrm>
            <a:off x="3351213" y="4181475"/>
            <a:ext cx="198437" cy="220663"/>
          </a:xfrm>
          <a:custGeom>
            <a:avLst/>
            <a:gdLst>
              <a:gd name="T0" fmla="*/ 0 w 197485"/>
              <a:gd name="T1" fmla="*/ 220571 h 220979"/>
              <a:gd name="T2" fmla="*/ 197435 w 197485"/>
              <a:gd name="T3" fmla="*/ 220571 h 220979"/>
              <a:gd name="T4" fmla="*/ 197435 w 197485"/>
              <a:gd name="T5" fmla="*/ 0 h 220979"/>
              <a:gd name="T6" fmla="*/ 0 w 197485"/>
              <a:gd name="T7" fmla="*/ 0 h 220979"/>
              <a:gd name="T8" fmla="*/ 0 w 197485"/>
              <a:gd name="T9" fmla="*/ 220571 h 2209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7485"/>
              <a:gd name="T16" fmla="*/ 0 h 220979"/>
              <a:gd name="T17" fmla="*/ 197485 w 197485"/>
              <a:gd name="T18" fmla="*/ 220979 h 2209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7485" h="220979">
                <a:moveTo>
                  <a:pt x="0" y="220571"/>
                </a:moveTo>
                <a:lnTo>
                  <a:pt x="197435" y="220571"/>
                </a:lnTo>
                <a:lnTo>
                  <a:pt x="197435" y="0"/>
                </a:lnTo>
                <a:lnTo>
                  <a:pt x="0" y="0"/>
                </a:lnTo>
                <a:lnTo>
                  <a:pt x="0" y="220571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22" name="object 116"/>
          <p:cNvSpPr>
            <a:spLocks/>
          </p:cNvSpPr>
          <p:nvPr/>
        </p:nvSpPr>
        <p:spPr bwMode="auto">
          <a:xfrm>
            <a:off x="3351213" y="4181475"/>
            <a:ext cx="198437" cy="220663"/>
          </a:xfrm>
          <a:custGeom>
            <a:avLst/>
            <a:gdLst>
              <a:gd name="T0" fmla="*/ 0 w 197485"/>
              <a:gd name="T1" fmla="*/ 220571 h 220979"/>
              <a:gd name="T2" fmla="*/ 197435 w 197485"/>
              <a:gd name="T3" fmla="*/ 220571 h 220979"/>
              <a:gd name="T4" fmla="*/ 197435 w 197485"/>
              <a:gd name="T5" fmla="*/ 0 h 220979"/>
              <a:gd name="T6" fmla="*/ 0 w 197485"/>
              <a:gd name="T7" fmla="*/ 0 h 220979"/>
              <a:gd name="T8" fmla="*/ 0 w 197485"/>
              <a:gd name="T9" fmla="*/ 220571 h 2209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7485"/>
              <a:gd name="T16" fmla="*/ 0 h 220979"/>
              <a:gd name="T17" fmla="*/ 197485 w 197485"/>
              <a:gd name="T18" fmla="*/ 220979 h 2209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7485" h="220979">
                <a:moveTo>
                  <a:pt x="0" y="220571"/>
                </a:moveTo>
                <a:lnTo>
                  <a:pt x="197435" y="220571"/>
                </a:lnTo>
                <a:lnTo>
                  <a:pt x="197435" y="0"/>
                </a:lnTo>
                <a:lnTo>
                  <a:pt x="0" y="0"/>
                </a:lnTo>
                <a:lnTo>
                  <a:pt x="0" y="220571"/>
                </a:lnTo>
                <a:close/>
              </a:path>
            </a:pathLst>
          </a:custGeom>
          <a:noFill/>
          <a:ln w="1228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23" name="object 117"/>
          <p:cNvSpPr>
            <a:spLocks/>
          </p:cNvSpPr>
          <p:nvPr/>
        </p:nvSpPr>
        <p:spPr bwMode="auto">
          <a:xfrm>
            <a:off x="3152775" y="4181475"/>
            <a:ext cx="196850" cy="220663"/>
          </a:xfrm>
          <a:custGeom>
            <a:avLst/>
            <a:gdLst>
              <a:gd name="T0" fmla="*/ 0 w 197485"/>
              <a:gd name="T1" fmla="*/ 220571 h 220979"/>
              <a:gd name="T2" fmla="*/ 197435 w 197485"/>
              <a:gd name="T3" fmla="*/ 220571 h 220979"/>
              <a:gd name="T4" fmla="*/ 197435 w 197485"/>
              <a:gd name="T5" fmla="*/ 0 h 220979"/>
              <a:gd name="T6" fmla="*/ 0 w 197485"/>
              <a:gd name="T7" fmla="*/ 0 h 220979"/>
              <a:gd name="T8" fmla="*/ 0 w 197485"/>
              <a:gd name="T9" fmla="*/ 220571 h 2209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7485"/>
              <a:gd name="T16" fmla="*/ 0 h 220979"/>
              <a:gd name="T17" fmla="*/ 197485 w 197485"/>
              <a:gd name="T18" fmla="*/ 220979 h 2209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7485" h="220979">
                <a:moveTo>
                  <a:pt x="0" y="220571"/>
                </a:moveTo>
                <a:lnTo>
                  <a:pt x="197435" y="220571"/>
                </a:lnTo>
                <a:lnTo>
                  <a:pt x="197435" y="0"/>
                </a:lnTo>
                <a:lnTo>
                  <a:pt x="0" y="0"/>
                </a:lnTo>
                <a:lnTo>
                  <a:pt x="0" y="220571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24" name="object 118"/>
          <p:cNvSpPr>
            <a:spLocks/>
          </p:cNvSpPr>
          <p:nvPr/>
        </p:nvSpPr>
        <p:spPr bwMode="auto">
          <a:xfrm>
            <a:off x="3152775" y="4181475"/>
            <a:ext cx="196850" cy="220663"/>
          </a:xfrm>
          <a:custGeom>
            <a:avLst/>
            <a:gdLst>
              <a:gd name="T0" fmla="*/ 0 w 197485"/>
              <a:gd name="T1" fmla="*/ 220571 h 220979"/>
              <a:gd name="T2" fmla="*/ 197435 w 197485"/>
              <a:gd name="T3" fmla="*/ 220571 h 220979"/>
              <a:gd name="T4" fmla="*/ 197435 w 197485"/>
              <a:gd name="T5" fmla="*/ 0 h 220979"/>
              <a:gd name="T6" fmla="*/ 0 w 197485"/>
              <a:gd name="T7" fmla="*/ 0 h 220979"/>
              <a:gd name="T8" fmla="*/ 0 w 197485"/>
              <a:gd name="T9" fmla="*/ 220571 h 2209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7485"/>
              <a:gd name="T16" fmla="*/ 0 h 220979"/>
              <a:gd name="T17" fmla="*/ 197485 w 197485"/>
              <a:gd name="T18" fmla="*/ 220979 h 2209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7485" h="220979">
                <a:moveTo>
                  <a:pt x="0" y="220571"/>
                </a:moveTo>
                <a:lnTo>
                  <a:pt x="197435" y="220571"/>
                </a:lnTo>
                <a:lnTo>
                  <a:pt x="197435" y="0"/>
                </a:lnTo>
                <a:lnTo>
                  <a:pt x="0" y="0"/>
                </a:lnTo>
                <a:lnTo>
                  <a:pt x="0" y="220571"/>
                </a:lnTo>
                <a:close/>
              </a:path>
            </a:pathLst>
          </a:custGeom>
          <a:noFill/>
          <a:ln w="1228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9" name="object 119"/>
          <p:cNvSpPr txBox="1"/>
          <p:nvPr/>
        </p:nvSpPr>
        <p:spPr>
          <a:xfrm>
            <a:off x="3625850" y="4167188"/>
            <a:ext cx="327025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-100" dirty="0">
                <a:latin typeface="Times New Roman"/>
                <a:cs typeface="Times New Roman"/>
              </a:rPr>
              <a:t>D</a:t>
            </a:r>
            <a:r>
              <a:rPr sz="1350" spc="-65" dirty="0">
                <a:latin typeface="Times New Roman"/>
                <a:cs typeface="Times New Roman"/>
              </a:rPr>
              <a:t>a</a:t>
            </a:r>
            <a:r>
              <a:rPr sz="1350" spc="-40" dirty="0">
                <a:latin typeface="Times New Roman"/>
                <a:cs typeface="Times New Roman"/>
              </a:rPr>
              <a:t>t</a:t>
            </a:r>
            <a:r>
              <a:rPr sz="1350" spc="5" dirty="0">
                <a:latin typeface="Times New Roman"/>
                <a:cs typeface="Times New Roman"/>
              </a:rPr>
              <a:t>a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0926" name="object 120"/>
          <p:cNvSpPr>
            <a:spLocks/>
          </p:cNvSpPr>
          <p:nvPr/>
        </p:nvSpPr>
        <p:spPr bwMode="auto">
          <a:xfrm>
            <a:off x="2841625" y="4125913"/>
            <a:ext cx="274638" cy="334962"/>
          </a:xfrm>
          <a:custGeom>
            <a:avLst/>
            <a:gdLst>
              <a:gd name="T0" fmla="*/ 0 w 273685"/>
              <a:gd name="T1" fmla="*/ 333934 h 334010"/>
              <a:gd name="T2" fmla="*/ 273548 w 273685"/>
              <a:gd name="T3" fmla="*/ 333934 h 334010"/>
              <a:gd name="T4" fmla="*/ 273548 w 273685"/>
              <a:gd name="T5" fmla="*/ 0 h 334010"/>
              <a:gd name="T6" fmla="*/ 0 w 273685"/>
              <a:gd name="T7" fmla="*/ 0 h 334010"/>
              <a:gd name="T8" fmla="*/ 0 w 273685"/>
              <a:gd name="T9" fmla="*/ 333934 h 3340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85"/>
              <a:gd name="T16" fmla="*/ 0 h 334010"/>
              <a:gd name="T17" fmla="*/ 273685 w 273685"/>
              <a:gd name="T18" fmla="*/ 334010 h 3340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85" h="334010">
                <a:moveTo>
                  <a:pt x="0" y="333934"/>
                </a:moveTo>
                <a:lnTo>
                  <a:pt x="273548" y="333934"/>
                </a:lnTo>
                <a:lnTo>
                  <a:pt x="273548" y="0"/>
                </a:lnTo>
                <a:lnTo>
                  <a:pt x="0" y="0"/>
                </a:lnTo>
                <a:lnTo>
                  <a:pt x="0" y="33393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27" name="object 121"/>
          <p:cNvSpPr>
            <a:spLocks/>
          </p:cNvSpPr>
          <p:nvPr/>
        </p:nvSpPr>
        <p:spPr bwMode="auto">
          <a:xfrm>
            <a:off x="2841625" y="4125913"/>
            <a:ext cx="274638" cy="334962"/>
          </a:xfrm>
          <a:custGeom>
            <a:avLst/>
            <a:gdLst>
              <a:gd name="T0" fmla="*/ 0 w 273685"/>
              <a:gd name="T1" fmla="*/ 333934 h 334010"/>
              <a:gd name="T2" fmla="*/ 273548 w 273685"/>
              <a:gd name="T3" fmla="*/ 333934 h 334010"/>
              <a:gd name="T4" fmla="*/ 273548 w 273685"/>
              <a:gd name="T5" fmla="*/ 0 h 334010"/>
              <a:gd name="T6" fmla="*/ 0 w 273685"/>
              <a:gd name="T7" fmla="*/ 0 h 334010"/>
              <a:gd name="T8" fmla="*/ 0 w 273685"/>
              <a:gd name="T9" fmla="*/ 333934 h 3340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85"/>
              <a:gd name="T16" fmla="*/ 0 h 334010"/>
              <a:gd name="T17" fmla="*/ 273685 w 273685"/>
              <a:gd name="T18" fmla="*/ 334010 h 3340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85" h="334010">
                <a:moveTo>
                  <a:pt x="0" y="333934"/>
                </a:moveTo>
                <a:lnTo>
                  <a:pt x="273548" y="333934"/>
                </a:lnTo>
                <a:lnTo>
                  <a:pt x="273548" y="0"/>
                </a:lnTo>
                <a:lnTo>
                  <a:pt x="0" y="0"/>
                </a:lnTo>
                <a:lnTo>
                  <a:pt x="0" y="333934"/>
                </a:lnTo>
                <a:close/>
              </a:path>
            </a:pathLst>
          </a:custGeom>
          <a:noFill/>
          <a:ln w="1228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" name="object 122"/>
          <p:cNvSpPr txBox="1"/>
          <p:nvPr/>
        </p:nvSpPr>
        <p:spPr>
          <a:xfrm>
            <a:off x="2903538" y="4149725"/>
            <a:ext cx="642937" cy="2460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30" dirty="0">
                <a:solidFill>
                  <a:srgbClr val="EB008B"/>
                </a:solidFill>
                <a:latin typeface="Times New Roman"/>
                <a:cs typeface="Times New Roman"/>
              </a:rPr>
              <a:t>66  </a:t>
            </a:r>
            <a:r>
              <a:rPr sz="1550" dirty="0">
                <a:latin typeface="Times New Roman"/>
                <a:cs typeface="Times New Roman"/>
              </a:rPr>
              <a:t>A</a:t>
            </a:r>
            <a:r>
              <a:rPr sz="1550" spc="30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0929" name="object 123"/>
          <p:cNvSpPr>
            <a:spLocks/>
          </p:cNvSpPr>
          <p:nvPr/>
        </p:nvSpPr>
        <p:spPr bwMode="auto">
          <a:xfrm>
            <a:off x="5146675" y="4741863"/>
            <a:ext cx="127000" cy="139700"/>
          </a:xfrm>
          <a:custGeom>
            <a:avLst/>
            <a:gdLst>
              <a:gd name="T0" fmla="*/ 0 w 127635"/>
              <a:gd name="T1" fmla="*/ 0 h 140335"/>
              <a:gd name="T2" fmla="*/ 26557 w 127635"/>
              <a:gd name="T3" fmla="*/ 69924 h 140335"/>
              <a:gd name="T4" fmla="*/ 0 w 127635"/>
              <a:gd name="T5" fmla="*/ 139849 h 140335"/>
              <a:gd name="T6" fmla="*/ 27704 w 127635"/>
              <a:gd name="T7" fmla="*/ 118804 h 140335"/>
              <a:gd name="T8" fmla="*/ 59849 w 127635"/>
              <a:gd name="T9" fmla="*/ 99491 h 140335"/>
              <a:gd name="T10" fmla="*/ 93932 w 127635"/>
              <a:gd name="T11" fmla="*/ 82875 h 140335"/>
              <a:gd name="T12" fmla="*/ 127448 w 127635"/>
              <a:gd name="T13" fmla="*/ 69924 h 140335"/>
              <a:gd name="T14" fmla="*/ 93932 w 127635"/>
              <a:gd name="T15" fmla="*/ 55737 h 140335"/>
              <a:gd name="T16" fmla="*/ 59849 w 127635"/>
              <a:gd name="T17" fmla="*/ 38708 h 140335"/>
              <a:gd name="T18" fmla="*/ 27704 w 127635"/>
              <a:gd name="T19" fmla="*/ 19806 h 140335"/>
              <a:gd name="T20" fmla="*/ 0 w 127635"/>
              <a:gd name="T21" fmla="*/ 0 h 1403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27635"/>
              <a:gd name="T34" fmla="*/ 0 h 140335"/>
              <a:gd name="T35" fmla="*/ 127635 w 127635"/>
              <a:gd name="T36" fmla="*/ 140335 h 14033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27635" h="140335">
                <a:moveTo>
                  <a:pt x="0" y="0"/>
                </a:moveTo>
                <a:lnTo>
                  <a:pt x="26557" y="69924"/>
                </a:lnTo>
                <a:lnTo>
                  <a:pt x="0" y="139849"/>
                </a:lnTo>
                <a:lnTo>
                  <a:pt x="27704" y="118804"/>
                </a:lnTo>
                <a:lnTo>
                  <a:pt x="59849" y="99491"/>
                </a:lnTo>
                <a:lnTo>
                  <a:pt x="93932" y="82875"/>
                </a:lnTo>
                <a:lnTo>
                  <a:pt x="127448" y="69924"/>
                </a:lnTo>
                <a:lnTo>
                  <a:pt x="93932" y="55737"/>
                </a:lnTo>
                <a:lnTo>
                  <a:pt x="59849" y="38708"/>
                </a:lnTo>
                <a:lnTo>
                  <a:pt x="27704" y="19806"/>
                </a:lnTo>
                <a:lnTo>
                  <a:pt x="0" y="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30" name="object 124"/>
          <p:cNvSpPr>
            <a:spLocks/>
          </p:cNvSpPr>
          <p:nvPr/>
        </p:nvSpPr>
        <p:spPr bwMode="auto">
          <a:xfrm>
            <a:off x="4384675" y="4887913"/>
            <a:ext cx="938213" cy="333375"/>
          </a:xfrm>
          <a:custGeom>
            <a:avLst/>
            <a:gdLst>
              <a:gd name="T0" fmla="*/ 0 w 938529"/>
              <a:gd name="T1" fmla="*/ 333383 h 333375"/>
              <a:gd name="T2" fmla="*/ 938390 w 938529"/>
              <a:gd name="T3" fmla="*/ 333383 h 333375"/>
              <a:gd name="T4" fmla="*/ 938390 w 938529"/>
              <a:gd name="T5" fmla="*/ 0 h 333375"/>
              <a:gd name="T6" fmla="*/ 0 w 938529"/>
              <a:gd name="T7" fmla="*/ 0 h 333375"/>
              <a:gd name="T8" fmla="*/ 0 w 938529"/>
              <a:gd name="T9" fmla="*/ 333383 h 3333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8529"/>
              <a:gd name="T16" fmla="*/ 0 h 333375"/>
              <a:gd name="T17" fmla="*/ 938529 w 938529"/>
              <a:gd name="T18" fmla="*/ 333375 h 3333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8529" h="333375">
                <a:moveTo>
                  <a:pt x="0" y="333383"/>
                </a:moveTo>
                <a:lnTo>
                  <a:pt x="938390" y="333383"/>
                </a:lnTo>
                <a:lnTo>
                  <a:pt x="938390" y="0"/>
                </a:lnTo>
                <a:lnTo>
                  <a:pt x="0" y="0"/>
                </a:lnTo>
                <a:lnTo>
                  <a:pt x="0" y="33338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31" name="object 125"/>
          <p:cNvSpPr>
            <a:spLocks/>
          </p:cNvSpPr>
          <p:nvPr/>
        </p:nvSpPr>
        <p:spPr bwMode="auto">
          <a:xfrm>
            <a:off x="4384675" y="4887913"/>
            <a:ext cx="938213" cy="333375"/>
          </a:xfrm>
          <a:custGeom>
            <a:avLst/>
            <a:gdLst>
              <a:gd name="T0" fmla="*/ 0 w 938529"/>
              <a:gd name="T1" fmla="*/ 333383 h 333375"/>
              <a:gd name="T2" fmla="*/ 938390 w 938529"/>
              <a:gd name="T3" fmla="*/ 333383 h 333375"/>
              <a:gd name="T4" fmla="*/ 938390 w 938529"/>
              <a:gd name="T5" fmla="*/ 0 h 333375"/>
              <a:gd name="T6" fmla="*/ 0 w 938529"/>
              <a:gd name="T7" fmla="*/ 0 h 333375"/>
              <a:gd name="T8" fmla="*/ 0 w 938529"/>
              <a:gd name="T9" fmla="*/ 333383 h 3333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8529"/>
              <a:gd name="T16" fmla="*/ 0 h 333375"/>
              <a:gd name="T17" fmla="*/ 938529 w 938529"/>
              <a:gd name="T18" fmla="*/ 333375 h 3333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8529" h="333375">
                <a:moveTo>
                  <a:pt x="0" y="333383"/>
                </a:moveTo>
                <a:lnTo>
                  <a:pt x="938390" y="333383"/>
                </a:lnTo>
                <a:lnTo>
                  <a:pt x="938390" y="0"/>
                </a:lnTo>
                <a:lnTo>
                  <a:pt x="0" y="0"/>
                </a:lnTo>
                <a:lnTo>
                  <a:pt x="0" y="333383"/>
                </a:lnTo>
                <a:close/>
              </a:path>
            </a:pathLst>
          </a:custGeom>
          <a:noFill/>
          <a:ln w="122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32" name="object 126"/>
          <p:cNvSpPr>
            <a:spLocks/>
          </p:cNvSpPr>
          <p:nvPr/>
        </p:nvSpPr>
        <p:spPr bwMode="auto">
          <a:xfrm>
            <a:off x="4826000" y="4945063"/>
            <a:ext cx="468313" cy="219075"/>
          </a:xfrm>
          <a:custGeom>
            <a:avLst/>
            <a:gdLst>
              <a:gd name="T0" fmla="*/ 0 w 467360"/>
              <a:gd name="T1" fmla="*/ 218079 h 218439"/>
              <a:gd name="T2" fmla="*/ 467163 w 467360"/>
              <a:gd name="T3" fmla="*/ 218079 h 218439"/>
              <a:gd name="T4" fmla="*/ 467163 w 467360"/>
              <a:gd name="T5" fmla="*/ 0 h 218439"/>
              <a:gd name="T6" fmla="*/ 0 w 467360"/>
              <a:gd name="T7" fmla="*/ 0 h 218439"/>
              <a:gd name="T8" fmla="*/ 0 w 467360"/>
              <a:gd name="T9" fmla="*/ 218079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7360"/>
              <a:gd name="T16" fmla="*/ 0 h 218439"/>
              <a:gd name="T17" fmla="*/ 467360 w 46736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7360" h="218439">
                <a:moveTo>
                  <a:pt x="0" y="218079"/>
                </a:moveTo>
                <a:lnTo>
                  <a:pt x="467163" y="218079"/>
                </a:lnTo>
                <a:lnTo>
                  <a:pt x="467163" y="0"/>
                </a:lnTo>
                <a:lnTo>
                  <a:pt x="0" y="0"/>
                </a:lnTo>
                <a:lnTo>
                  <a:pt x="0" y="218079"/>
                </a:lnTo>
                <a:close/>
              </a:path>
            </a:pathLst>
          </a:custGeom>
          <a:solidFill>
            <a:srgbClr val="00ADE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33" name="object 127"/>
          <p:cNvSpPr>
            <a:spLocks/>
          </p:cNvSpPr>
          <p:nvPr/>
        </p:nvSpPr>
        <p:spPr bwMode="auto">
          <a:xfrm>
            <a:off x="4826000" y="4945063"/>
            <a:ext cx="468313" cy="219075"/>
          </a:xfrm>
          <a:custGeom>
            <a:avLst/>
            <a:gdLst>
              <a:gd name="T0" fmla="*/ 0 w 467360"/>
              <a:gd name="T1" fmla="*/ 218079 h 218439"/>
              <a:gd name="T2" fmla="*/ 467163 w 467360"/>
              <a:gd name="T3" fmla="*/ 218079 h 218439"/>
              <a:gd name="T4" fmla="*/ 467163 w 467360"/>
              <a:gd name="T5" fmla="*/ 0 h 218439"/>
              <a:gd name="T6" fmla="*/ 0 w 467360"/>
              <a:gd name="T7" fmla="*/ 0 h 218439"/>
              <a:gd name="T8" fmla="*/ 0 w 467360"/>
              <a:gd name="T9" fmla="*/ 218079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7360"/>
              <a:gd name="T16" fmla="*/ 0 h 218439"/>
              <a:gd name="T17" fmla="*/ 467360 w 46736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7360" h="218439">
                <a:moveTo>
                  <a:pt x="0" y="218079"/>
                </a:moveTo>
                <a:lnTo>
                  <a:pt x="467163" y="218079"/>
                </a:lnTo>
                <a:lnTo>
                  <a:pt x="467163" y="0"/>
                </a:lnTo>
                <a:lnTo>
                  <a:pt x="0" y="0"/>
                </a:lnTo>
                <a:lnTo>
                  <a:pt x="0" y="218079"/>
                </a:lnTo>
                <a:close/>
              </a:path>
            </a:pathLst>
          </a:custGeom>
          <a:noFill/>
          <a:ln w="122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34" name="object 128"/>
          <p:cNvSpPr>
            <a:spLocks/>
          </p:cNvSpPr>
          <p:nvPr/>
        </p:nvSpPr>
        <p:spPr bwMode="auto">
          <a:xfrm>
            <a:off x="4627563" y="4945063"/>
            <a:ext cx="198437" cy="219075"/>
          </a:xfrm>
          <a:custGeom>
            <a:avLst/>
            <a:gdLst>
              <a:gd name="T0" fmla="*/ 0 w 198120"/>
              <a:gd name="T1" fmla="*/ 218079 h 218439"/>
              <a:gd name="T2" fmla="*/ 197580 w 198120"/>
              <a:gd name="T3" fmla="*/ 218079 h 218439"/>
              <a:gd name="T4" fmla="*/ 197580 w 198120"/>
              <a:gd name="T5" fmla="*/ 0 h 218439"/>
              <a:gd name="T6" fmla="*/ 0 w 198120"/>
              <a:gd name="T7" fmla="*/ 0 h 218439"/>
              <a:gd name="T8" fmla="*/ 0 w 198120"/>
              <a:gd name="T9" fmla="*/ 218079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8120"/>
              <a:gd name="T16" fmla="*/ 0 h 218439"/>
              <a:gd name="T17" fmla="*/ 198120 w 19812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8120" h="218439">
                <a:moveTo>
                  <a:pt x="0" y="218079"/>
                </a:moveTo>
                <a:lnTo>
                  <a:pt x="197580" y="218079"/>
                </a:lnTo>
                <a:lnTo>
                  <a:pt x="197580" y="0"/>
                </a:lnTo>
                <a:lnTo>
                  <a:pt x="0" y="0"/>
                </a:lnTo>
                <a:lnTo>
                  <a:pt x="0" y="218079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35" name="object 129"/>
          <p:cNvSpPr>
            <a:spLocks/>
          </p:cNvSpPr>
          <p:nvPr/>
        </p:nvSpPr>
        <p:spPr bwMode="auto">
          <a:xfrm>
            <a:off x="4627563" y="4945063"/>
            <a:ext cx="198437" cy="219075"/>
          </a:xfrm>
          <a:custGeom>
            <a:avLst/>
            <a:gdLst>
              <a:gd name="T0" fmla="*/ 0 w 198120"/>
              <a:gd name="T1" fmla="*/ 218079 h 218439"/>
              <a:gd name="T2" fmla="*/ 197580 w 198120"/>
              <a:gd name="T3" fmla="*/ 218079 h 218439"/>
              <a:gd name="T4" fmla="*/ 197580 w 198120"/>
              <a:gd name="T5" fmla="*/ 0 h 218439"/>
              <a:gd name="T6" fmla="*/ 0 w 198120"/>
              <a:gd name="T7" fmla="*/ 0 h 218439"/>
              <a:gd name="T8" fmla="*/ 0 w 198120"/>
              <a:gd name="T9" fmla="*/ 218079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8120"/>
              <a:gd name="T16" fmla="*/ 0 h 218439"/>
              <a:gd name="T17" fmla="*/ 198120 w 19812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8120" h="218439">
                <a:moveTo>
                  <a:pt x="0" y="218079"/>
                </a:moveTo>
                <a:lnTo>
                  <a:pt x="197580" y="218079"/>
                </a:lnTo>
                <a:lnTo>
                  <a:pt x="197580" y="0"/>
                </a:lnTo>
                <a:lnTo>
                  <a:pt x="0" y="0"/>
                </a:lnTo>
                <a:lnTo>
                  <a:pt x="0" y="218079"/>
                </a:lnTo>
                <a:close/>
              </a:path>
            </a:pathLst>
          </a:custGeom>
          <a:noFill/>
          <a:ln w="122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36" name="object 130"/>
          <p:cNvSpPr>
            <a:spLocks/>
          </p:cNvSpPr>
          <p:nvPr/>
        </p:nvSpPr>
        <p:spPr bwMode="auto">
          <a:xfrm>
            <a:off x="4427538" y="4945063"/>
            <a:ext cx="198437" cy="219075"/>
          </a:xfrm>
          <a:custGeom>
            <a:avLst/>
            <a:gdLst>
              <a:gd name="T0" fmla="*/ 0 w 198120"/>
              <a:gd name="T1" fmla="*/ 218079 h 218439"/>
              <a:gd name="T2" fmla="*/ 197580 w 198120"/>
              <a:gd name="T3" fmla="*/ 218079 h 218439"/>
              <a:gd name="T4" fmla="*/ 197580 w 198120"/>
              <a:gd name="T5" fmla="*/ 0 h 218439"/>
              <a:gd name="T6" fmla="*/ 0 w 198120"/>
              <a:gd name="T7" fmla="*/ 0 h 218439"/>
              <a:gd name="T8" fmla="*/ 0 w 198120"/>
              <a:gd name="T9" fmla="*/ 218079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8120"/>
              <a:gd name="T16" fmla="*/ 0 h 218439"/>
              <a:gd name="T17" fmla="*/ 198120 w 19812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8120" h="218439">
                <a:moveTo>
                  <a:pt x="0" y="218079"/>
                </a:moveTo>
                <a:lnTo>
                  <a:pt x="197580" y="218079"/>
                </a:lnTo>
                <a:lnTo>
                  <a:pt x="197580" y="0"/>
                </a:lnTo>
                <a:lnTo>
                  <a:pt x="0" y="0"/>
                </a:lnTo>
                <a:lnTo>
                  <a:pt x="0" y="218079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37" name="object 131"/>
          <p:cNvSpPr>
            <a:spLocks/>
          </p:cNvSpPr>
          <p:nvPr/>
        </p:nvSpPr>
        <p:spPr bwMode="auto">
          <a:xfrm>
            <a:off x="4427538" y="4945063"/>
            <a:ext cx="198437" cy="219075"/>
          </a:xfrm>
          <a:custGeom>
            <a:avLst/>
            <a:gdLst>
              <a:gd name="T0" fmla="*/ 0 w 198120"/>
              <a:gd name="T1" fmla="*/ 218079 h 218439"/>
              <a:gd name="T2" fmla="*/ 197580 w 198120"/>
              <a:gd name="T3" fmla="*/ 218079 h 218439"/>
              <a:gd name="T4" fmla="*/ 197580 w 198120"/>
              <a:gd name="T5" fmla="*/ 0 h 218439"/>
              <a:gd name="T6" fmla="*/ 0 w 198120"/>
              <a:gd name="T7" fmla="*/ 0 h 218439"/>
              <a:gd name="T8" fmla="*/ 0 w 198120"/>
              <a:gd name="T9" fmla="*/ 218079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8120"/>
              <a:gd name="T16" fmla="*/ 0 h 218439"/>
              <a:gd name="T17" fmla="*/ 198120 w 19812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8120" h="218439">
                <a:moveTo>
                  <a:pt x="0" y="218079"/>
                </a:moveTo>
                <a:lnTo>
                  <a:pt x="197580" y="218079"/>
                </a:lnTo>
                <a:lnTo>
                  <a:pt x="197580" y="0"/>
                </a:lnTo>
                <a:lnTo>
                  <a:pt x="0" y="0"/>
                </a:lnTo>
                <a:lnTo>
                  <a:pt x="0" y="218079"/>
                </a:lnTo>
                <a:close/>
              </a:path>
            </a:pathLst>
          </a:custGeom>
          <a:noFill/>
          <a:ln w="122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2" name="object 132"/>
          <p:cNvSpPr txBox="1"/>
          <p:nvPr/>
        </p:nvSpPr>
        <p:spPr>
          <a:xfrm>
            <a:off x="4900613" y="4929188"/>
            <a:ext cx="328612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-95" dirty="0">
                <a:latin typeface="Times New Roman"/>
                <a:cs typeface="Times New Roman"/>
              </a:rPr>
              <a:t>D</a:t>
            </a:r>
            <a:r>
              <a:rPr sz="1350" spc="-60" dirty="0">
                <a:latin typeface="Times New Roman"/>
                <a:cs typeface="Times New Roman"/>
              </a:rPr>
              <a:t>a</a:t>
            </a:r>
            <a:r>
              <a:rPr sz="1350" spc="-40" dirty="0">
                <a:latin typeface="Times New Roman"/>
                <a:cs typeface="Times New Roman"/>
              </a:rPr>
              <a:t>t</a:t>
            </a:r>
            <a:r>
              <a:rPr sz="1350" spc="10" dirty="0">
                <a:latin typeface="Times New Roman"/>
                <a:cs typeface="Times New Roman"/>
              </a:rPr>
              <a:t>a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0939" name="object 133"/>
          <p:cNvSpPr>
            <a:spLocks/>
          </p:cNvSpPr>
          <p:nvPr/>
        </p:nvSpPr>
        <p:spPr bwMode="auto">
          <a:xfrm>
            <a:off x="4119563" y="4887913"/>
            <a:ext cx="271462" cy="333375"/>
          </a:xfrm>
          <a:custGeom>
            <a:avLst/>
            <a:gdLst>
              <a:gd name="T0" fmla="*/ 0 w 271779"/>
              <a:gd name="T1" fmla="*/ 333383 h 333375"/>
              <a:gd name="T2" fmla="*/ 271629 w 271779"/>
              <a:gd name="T3" fmla="*/ 333383 h 333375"/>
              <a:gd name="T4" fmla="*/ 271629 w 271779"/>
              <a:gd name="T5" fmla="*/ 0 h 333375"/>
              <a:gd name="T6" fmla="*/ 0 w 271779"/>
              <a:gd name="T7" fmla="*/ 0 h 333375"/>
              <a:gd name="T8" fmla="*/ 0 w 271779"/>
              <a:gd name="T9" fmla="*/ 333383 h 3333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1779"/>
              <a:gd name="T16" fmla="*/ 0 h 333375"/>
              <a:gd name="T17" fmla="*/ 271779 w 271779"/>
              <a:gd name="T18" fmla="*/ 333375 h 3333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1779" h="333375">
                <a:moveTo>
                  <a:pt x="0" y="333383"/>
                </a:moveTo>
                <a:lnTo>
                  <a:pt x="271629" y="333383"/>
                </a:lnTo>
                <a:lnTo>
                  <a:pt x="271629" y="0"/>
                </a:lnTo>
                <a:lnTo>
                  <a:pt x="0" y="0"/>
                </a:lnTo>
                <a:lnTo>
                  <a:pt x="0" y="33338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40" name="object 134"/>
          <p:cNvSpPr>
            <a:spLocks/>
          </p:cNvSpPr>
          <p:nvPr/>
        </p:nvSpPr>
        <p:spPr bwMode="auto">
          <a:xfrm>
            <a:off x="4119563" y="4887913"/>
            <a:ext cx="271462" cy="333375"/>
          </a:xfrm>
          <a:custGeom>
            <a:avLst/>
            <a:gdLst>
              <a:gd name="T0" fmla="*/ 0 w 271779"/>
              <a:gd name="T1" fmla="*/ 333383 h 333375"/>
              <a:gd name="T2" fmla="*/ 271629 w 271779"/>
              <a:gd name="T3" fmla="*/ 333383 h 333375"/>
              <a:gd name="T4" fmla="*/ 271629 w 271779"/>
              <a:gd name="T5" fmla="*/ 0 h 333375"/>
              <a:gd name="T6" fmla="*/ 0 w 271779"/>
              <a:gd name="T7" fmla="*/ 0 h 333375"/>
              <a:gd name="T8" fmla="*/ 0 w 271779"/>
              <a:gd name="T9" fmla="*/ 333383 h 3333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1779"/>
              <a:gd name="T16" fmla="*/ 0 h 333375"/>
              <a:gd name="T17" fmla="*/ 271779 w 271779"/>
              <a:gd name="T18" fmla="*/ 333375 h 3333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1779" h="333375">
                <a:moveTo>
                  <a:pt x="0" y="333383"/>
                </a:moveTo>
                <a:lnTo>
                  <a:pt x="271629" y="333383"/>
                </a:lnTo>
                <a:lnTo>
                  <a:pt x="271629" y="0"/>
                </a:lnTo>
                <a:lnTo>
                  <a:pt x="0" y="0"/>
                </a:lnTo>
                <a:lnTo>
                  <a:pt x="0" y="333383"/>
                </a:lnTo>
                <a:close/>
              </a:path>
            </a:pathLst>
          </a:custGeom>
          <a:noFill/>
          <a:ln w="1224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" name="object 135"/>
          <p:cNvSpPr txBox="1"/>
          <p:nvPr/>
        </p:nvSpPr>
        <p:spPr>
          <a:xfrm>
            <a:off x="4179888" y="4911725"/>
            <a:ext cx="642937" cy="2460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30" dirty="0">
                <a:solidFill>
                  <a:srgbClr val="EB008B"/>
                </a:solidFill>
                <a:latin typeface="Times New Roman"/>
                <a:cs typeface="Times New Roman"/>
              </a:rPr>
              <a:t>22  </a:t>
            </a:r>
            <a:r>
              <a:rPr sz="1550" spc="5" dirty="0">
                <a:latin typeface="Times New Roman"/>
                <a:cs typeface="Times New Roman"/>
              </a:rPr>
              <a:t>A</a:t>
            </a:r>
            <a:r>
              <a:rPr sz="1550" spc="30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0942" name="object 136"/>
          <p:cNvSpPr>
            <a:spLocks/>
          </p:cNvSpPr>
          <p:nvPr/>
        </p:nvSpPr>
        <p:spPr bwMode="auto">
          <a:xfrm>
            <a:off x="6451600" y="4051300"/>
            <a:ext cx="1306513" cy="673100"/>
          </a:xfrm>
          <a:custGeom>
            <a:avLst/>
            <a:gdLst>
              <a:gd name="T0" fmla="*/ 0 w 1306195"/>
              <a:gd name="T1" fmla="*/ 672274 h 672464"/>
              <a:gd name="T2" fmla="*/ 1198806 w 1306195"/>
              <a:gd name="T3" fmla="*/ 672274 h 672464"/>
              <a:gd name="T4" fmla="*/ 1198806 w 1306195"/>
              <a:gd name="T5" fmla="*/ 0 h 672464"/>
              <a:gd name="T6" fmla="*/ 1306014 w 1306195"/>
              <a:gd name="T7" fmla="*/ 0 h 672464"/>
              <a:gd name="T8" fmla="*/ 0 60000 65536"/>
              <a:gd name="T9" fmla="*/ 0 60000 65536"/>
              <a:gd name="T10" fmla="*/ 0 60000 65536"/>
              <a:gd name="T11" fmla="*/ 0 60000 65536"/>
              <a:gd name="T12" fmla="*/ 0 w 1306195"/>
              <a:gd name="T13" fmla="*/ 0 h 672464"/>
              <a:gd name="T14" fmla="*/ 1306195 w 1306195"/>
              <a:gd name="T15" fmla="*/ 672464 h 6724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06195" h="672464">
                <a:moveTo>
                  <a:pt x="0" y="672274"/>
                </a:moveTo>
                <a:lnTo>
                  <a:pt x="1198806" y="672274"/>
                </a:lnTo>
                <a:lnTo>
                  <a:pt x="1198806" y="0"/>
                </a:lnTo>
                <a:lnTo>
                  <a:pt x="1306014" y="0"/>
                </a:lnTo>
              </a:path>
            </a:pathLst>
          </a:custGeom>
          <a:noFill/>
          <a:ln w="25738">
            <a:solidFill>
              <a:srgbClr val="EB008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43" name="object 137"/>
          <p:cNvSpPr>
            <a:spLocks/>
          </p:cNvSpPr>
          <p:nvPr/>
        </p:nvSpPr>
        <p:spPr bwMode="auto">
          <a:xfrm>
            <a:off x="7720013" y="3978275"/>
            <a:ext cx="127000" cy="146050"/>
          </a:xfrm>
          <a:custGeom>
            <a:avLst/>
            <a:gdLst>
              <a:gd name="T0" fmla="*/ 0 w 126365"/>
              <a:gd name="T1" fmla="*/ 0 h 147320"/>
              <a:gd name="T2" fmla="*/ 24697 w 126365"/>
              <a:gd name="T3" fmla="*/ 73475 h 147320"/>
              <a:gd name="T4" fmla="*/ 0 w 126365"/>
              <a:gd name="T5" fmla="*/ 147096 h 147320"/>
              <a:gd name="T6" fmla="*/ 26865 w 126365"/>
              <a:gd name="T7" fmla="*/ 124953 h 147320"/>
              <a:gd name="T8" fmla="*/ 59013 w 126365"/>
              <a:gd name="T9" fmla="*/ 104633 h 147320"/>
              <a:gd name="T10" fmla="*/ 93118 w 126365"/>
              <a:gd name="T11" fmla="*/ 87139 h 147320"/>
              <a:gd name="T12" fmla="*/ 125853 w 126365"/>
              <a:gd name="T13" fmla="*/ 73475 h 147320"/>
              <a:gd name="T14" fmla="*/ 93118 w 126365"/>
              <a:gd name="T15" fmla="*/ 58697 h 147320"/>
              <a:gd name="T16" fmla="*/ 59013 w 126365"/>
              <a:gd name="T17" fmla="*/ 40833 h 147320"/>
              <a:gd name="T18" fmla="*/ 26865 w 126365"/>
              <a:gd name="T19" fmla="*/ 20922 h 147320"/>
              <a:gd name="T20" fmla="*/ 0 w 126365"/>
              <a:gd name="T21" fmla="*/ 0 h 1473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26365"/>
              <a:gd name="T34" fmla="*/ 0 h 147320"/>
              <a:gd name="T35" fmla="*/ 126365 w 126365"/>
              <a:gd name="T36" fmla="*/ 147320 h 1473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26365" h="147320">
                <a:moveTo>
                  <a:pt x="0" y="0"/>
                </a:moveTo>
                <a:lnTo>
                  <a:pt x="24697" y="73475"/>
                </a:lnTo>
                <a:lnTo>
                  <a:pt x="0" y="147096"/>
                </a:lnTo>
                <a:lnTo>
                  <a:pt x="26865" y="124953"/>
                </a:lnTo>
                <a:lnTo>
                  <a:pt x="59013" y="104633"/>
                </a:lnTo>
                <a:lnTo>
                  <a:pt x="93118" y="87139"/>
                </a:lnTo>
                <a:lnTo>
                  <a:pt x="125853" y="73475"/>
                </a:lnTo>
                <a:lnTo>
                  <a:pt x="93118" y="58697"/>
                </a:lnTo>
                <a:lnTo>
                  <a:pt x="59013" y="40833"/>
                </a:lnTo>
                <a:lnTo>
                  <a:pt x="26865" y="20922"/>
                </a:lnTo>
                <a:lnTo>
                  <a:pt x="0" y="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44" name="object 138"/>
          <p:cNvSpPr>
            <a:spLocks/>
          </p:cNvSpPr>
          <p:nvPr/>
        </p:nvSpPr>
        <p:spPr bwMode="auto">
          <a:xfrm>
            <a:off x="6813550" y="4840288"/>
            <a:ext cx="942975" cy="350837"/>
          </a:xfrm>
          <a:custGeom>
            <a:avLst/>
            <a:gdLst>
              <a:gd name="T0" fmla="*/ 0 w 942975"/>
              <a:gd name="T1" fmla="*/ 350125 h 350520"/>
              <a:gd name="T2" fmla="*/ 942753 w 942975"/>
              <a:gd name="T3" fmla="*/ 350125 h 350520"/>
              <a:gd name="T4" fmla="*/ 942753 w 942975"/>
              <a:gd name="T5" fmla="*/ 0 h 350520"/>
              <a:gd name="T6" fmla="*/ 0 w 942975"/>
              <a:gd name="T7" fmla="*/ 0 h 350520"/>
              <a:gd name="T8" fmla="*/ 0 w 942975"/>
              <a:gd name="T9" fmla="*/ 350125 h 350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42975"/>
              <a:gd name="T16" fmla="*/ 0 h 350520"/>
              <a:gd name="T17" fmla="*/ 942975 w 942975"/>
              <a:gd name="T18" fmla="*/ 350520 h 350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42975" h="350520">
                <a:moveTo>
                  <a:pt x="0" y="350125"/>
                </a:moveTo>
                <a:lnTo>
                  <a:pt x="942753" y="350125"/>
                </a:lnTo>
                <a:lnTo>
                  <a:pt x="942753" y="0"/>
                </a:lnTo>
                <a:lnTo>
                  <a:pt x="0" y="0"/>
                </a:lnTo>
                <a:lnTo>
                  <a:pt x="0" y="35012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45" name="object 139"/>
          <p:cNvSpPr>
            <a:spLocks/>
          </p:cNvSpPr>
          <p:nvPr/>
        </p:nvSpPr>
        <p:spPr bwMode="auto">
          <a:xfrm>
            <a:off x="6813550" y="4840288"/>
            <a:ext cx="942975" cy="350837"/>
          </a:xfrm>
          <a:custGeom>
            <a:avLst/>
            <a:gdLst>
              <a:gd name="T0" fmla="*/ 0 w 942975"/>
              <a:gd name="T1" fmla="*/ 350125 h 350520"/>
              <a:gd name="T2" fmla="*/ 942753 w 942975"/>
              <a:gd name="T3" fmla="*/ 350125 h 350520"/>
              <a:gd name="T4" fmla="*/ 942753 w 942975"/>
              <a:gd name="T5" fmla="*/ 0 h 350520"/>
              <a:gd name="T6" fmla="*/ 0 w 942975"/>
              <a:gd name="T7" fmla="*/ 0 h 350520"/>
              <a:gd name="T8" fmla="*/ 0 w 942975"/>
              <a:gd name="T9" fmla="*/ 350125 h 350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42975"/>
              <a:gd name="T16" fmla="*/ 0 h 350520"/>
              <a:gd name="T17" fmla="*/ 942975 w 942975"/>
              <a:gd name="T18" fmla="*/ 350520 h 350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42975" h="350520">
                <a:moveTo>
                  <a:pt x="0" y="350125"/>
                </a:moveTo>
                <a:lnTo>
                  <a:pt x="942753" y="350125"/>
                </a:lnTo>
                <a:lnTo>
                  <a:pt x="942753" y="0"/>
                </a:lnTo>
                <a:lnTo>
                  <a:pt x="0" y="0"/>
                </a:lnTo>
                <a:lnTo>
                  <a:pt x="0" y="350125"/>
                </a:lnTo>
                <a:close/>
              </a:path>
            </a:pathLst>
          </a:custGeom>
          <a:noFill/>
          <a:ln w="128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46" name="object 140"/>
          <p:cNvSpPr>
            <a:spLocks/>
          </p:cNvSpPr>
          <p:nvPr/>
        </p:nvSpPr>
        <p:spPr bwMode="auto">
          <a:xfrm>
            <a:off x="7256463" y="4900613"/>
            <a:ext cx="469900" cy="230187"/>
          </a:xfrm>
          <a:custGeom>
            <a:avLst/>
            <a:gdLst>
              <a:gd name="T0" fmla="*/ 0 w 470534"/>
              <a:gd name="T1" fmla="*/ 228996 h 229235"/>
              <a:gd name="T2" fmla="*/ 470423 w 470534"/>
              <a:gd name="T3" fmla="*/ 228996 h 229235"/>
              <a:gd name="T4" fmla="*/ 470423 w 470534"/>
              <a:gd name="T5" fmla="*/ 0 h 229235"/>
              <a:gd name="T6" fmla="*/ 0 w 470534"/>
              <a:gd name="T7" fmla="*/ 0 h 229235"/>
              <a:gd name="T8" fmla="*/ 0 w 470534"/>
              <a:gd name="T9" fmla="*/ 228996 h 229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0534"/>
              <a:gd name="T16" fmla="*/ 0 h 229235"/>
              <a:gd name="T17" fmla="*/ 470534 w 470534"/>
              <a:gd name="T18" fmla="*/ 229235 h 229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0534" h="229235">
                <a:moveTo>
                  <a:pt x="0" y="228996"/>
                </a:moveTo>
                <a:lnTo>
                  <a:pt x="470423" y="228996"/>
                </a:lnTo>
                <a:lnTo>
                  <a:pt x="470423" y="0"/>
                </a:lnTo>
                <a:lnTo>
                  <a:pt x="0" y="0"/>
                </a:lnTo>
                <a:lnTo>
                  <a:pt x="0" y="228996"/>
                </a:lnTo>
                <a:close/>
              </a:path>
            </a:pathLst>
          </a:custGeom>
          <a:solidFill>
            <a:srgbClr val="00ADE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47" name="object 141"/>
          <p:cNvSpPr>
            <a:spLocks/>
          </p:cNvSpPr>
          <p:nvPr/>
        </p:nvSpPr>
        <p:spPr bwMode="auto">
          <a:xfrm>
            <a:off x="7256463" y="4900613"/>
            <a:ext cx="469900" cy="230187"/>
          </a:xfrm>
          <a:custGeom>
            <a:avLst/>
            <a:gdLst>
              <a:gd name="T0" fmla="*/ 0 w 470534"/>
              <a:gd name="T1" fmla="*/ 228996 h 229235"/>
              <a:gd name="T2" fmla="*/ 470423 w 470534"/>
              <a:gd name="T3" fmla="*/ 228996 h 229235"/>
              <a:gd name="T4" fmla="*/ 470423 w 470534"/>
              <a:gd name="T5" fmla="*/ 0 h 229235"/>
              <a:gd name="T6" fmla="*/ 0 w 470534"/>
              <a:gd name="T7" fmla="*/ 0 h 229235"/>
              <a:gd name="T8" fmla="*/ 0 w 470534"/>
              <a:gd name="T9" fmla="*/ 228996 h 229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0534"/>
              <a:gd name="T16" fmla="*/ 0 h 229235"/>
              <a:gd name="T17" fmla="*/ 470534 w 470534"/>
              <a:gd name="T18" fmla="*/ 229235 h 229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0534" h="229235">
                <a:moveTo>
                  <a:pt x="0" y="228996"/>
                </a:moveTo>
                <a:lnTo>
                  <a:pt x="470423" y="228996"/>
                </a:lnTo>
                <a:lnTo>
                  <a:pt x="470423" y="0"/>
                </a:lnTo>
                <a:lnTo>
                  <a:pt x="0" y="0"/>
                </a:lnTo>
                <a:lnTo>
                  <a:pt x="0" y="228996"/>
                </a:lnTo>
                <a:close/>
              </a:path>
            </a:pathLst>
          </a:custGeom>
          <a:noFill/>
          <a:ln w="127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48" name="object 142"/>
          <p:cNvSpPr>
            <a:spLocks/>
          </p:cNvSpPr>
          <p:nvPr/>
        </p:nvSpPr>
        <p:spPr bwMode="auto">
          <a:xfrm>
            <a:off x="7058025" y="4900613"/>
            <a:ext cx="196850" cy="230187"/>
          </a:xfrm>
          <a:custGeom>
            <a:avLst/>
            <a:gdLst>
              <a:gd name="T0" fmla="*/ 0 w 196215"/>
              <a:gd name="T1" fmla="*/ 228996 h 229235"/>
              <a:gd name="T2" fmla="*/ 196008 w 196215"/>
              <a:gd name="T3" fmla="*/ 228996 h 229235"/>
              <a:gd name="T4" fmla="*/ 196008 w 196215"/>
              <a:gd name="T5" fmla="*/ 0 h 229235"/>
              <a:gd name="T6" fmla="*/ 0 w 196215"/>
              <a:gd name="T7" fmla="*/ 0 h 229235"/>
              <a:gd name="T8" fmla="*/ 0 w 196215"/>
              <a:gd name="T9" fmla="*/ 228996 h 229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6215"/>
              <a:gd name="T16" fmla="*/ 0 h 229235"/>
              <a:gd name="T17" fmla="*/ 196215 w 196215"/>
              <a:gd name="T18" fmla="*/ 229235 h 229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6215" h="229235">
                <a:moveTo>
                  <a:pt x="0" y="228996"/>
                </a:moveTo>
                <a:lnTo>
                  <a:pt x="196008" y="228996"/>
                </a:lnTo>
                <a:lnTo>
                  <a:pt x="196008" y="0"/>
                </a:lnTo>
                <a:lnTo>
                  <a:pt x="0" y="0"/>
                </a:lnTo>
                <a:lnTo>
                  <a:pt x="0" y="228996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49" name="object 143"/>
          <p:cNvSpPr>
            <a:spLocks/>
          </p:cNvSpPr>
          <p:nvPr/>
        </p:nvSpPr>
        <p:spPr bwMode="auto">
          <a:xfrm>
            <a:off x="7058025" y="4900613"/>
            <a:ext cx="196850" cy="230187"/>
          </a:xfrm>
          <a:custGeom>
            <a:avLst/>
            <a:gdLst>
              <a:gd name="T0" fmla="*/ 0 w 196215"/>
              <a:gd name="T1" fmla="*/ 228996 h 229235"/>
              <a:gd name="T2" fmla="*/ 196008 w 196215"/>
              <a:gd name="T3" fmla="*/ 228996 h 229235"/>
              <a:gd name="T4" fmla="*/ 196008 w 196215"/>
              <a:gd name="T5" fmla="*/ 0 h 229235"/>
              <a:gd name="T6" fmla="*/ 0 w 196215"/>
              <a:gd name="T7" fmla="*/ 0 h 229235"/>
              <a:gd name="T8" fmla="*/ 0 w 196215"/>
              <a:gd name="T9" fmla="*/ 228996 h 229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6215"/>
              <a:gd name="T16" fmla="*/ 0 h 229235"/>
              <a:gd name="T17" fmla="*/ 196215 w 196215"/>
              <a:gd name="T18" fmla="*/ 229235 h 229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6215" h="229235">
                <a:moveTo>
                  <a:pt x="0" y="228996"/>
                </a:moveTo>
                <a:lnTo>
                  <a:pt x="196008" y="228996"/>
                </a:lnTo>
                <a:lnTo>
                  <a:pt x="196008" y="0"/>
                </a:lnTo>
                <a:lnTo>
                  <a:pt x="0" y="0"/>
                </a:lnTo>
                <a:lnTo>
                  <a:pt x="0" y="228996"/>
                </a:lnTo>
                <a:close/>
              </a:path>
            </a:pathLst>
          </a:custGeom>
          <a:noFill/>
          <a:ln w="1256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50" name="object 144"/>
          <p:cNvSpPr>
            <a:spLocks/>
          </p:cNvSpPr>
          <p:nvPr/>
        </p:nvSpPr>
        <p:spPr bwMode="auto">
          <a:xfrm>
            <a:off x="6856413" y="4900613"/>
            <a:ext cx="198437" cy="230187"/>
          </a:xfrm>
          <a:custGeom>
            <a:avLst/>
            <a:gdLst>
              <a:gd name="T0" fmla="*/ 0 w 198120"/>
              <a:gd name="T1" fmla="*/ 228996 h 229235"/>
              <a:gd name="T2" fmla="*/ 198060 w 198120"/>
              <a:gd name="T3" fmla="*/ 228996 h 229235"/>
              <a:gd name="T4" fmla="*/ 198060 w 198120"/>
              <a:gd name="T5" fmla="*/ 0 h 229235"/>
              <a:gd name="T6" fmla="*/ 0 w 198120"/>
              <a:gd name="T7" fmla="*/ 0 h 229235"/>
              <a:gd name="T8" fmla="*/ 0 w 198120"/>
              <a:gd name="T9" fmla="*/ 228996 h 229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8120"/>
              <a:gd name="T16" fmla="*/ 0 h 229235"/>
              <a:gd name="T17" fmla="*/ 198120 w 198120"/>
              <a:gd name="T18" fmla="*/ 229235 h 229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8120" h="229235">
                <a:moveTo>
                  <a:pt x="0" y="228996"/>
                </a:moveTo>
                <a:lnTo>
                  <a:pt x="198060" y="228996"/>
                </a:lnTo>
                <a:lnTo>
                  <a:pt x="198060" y="0"/>
                </a:lnTo>
                <a:lnTo>
                  <a:pt x="0" y="0"/>
                </a:lnTo>
                <a:lnTo>
                  <a:pt x="0" y="228996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51" name="object 145"/>
          <p:cNvSpPr>
            <a:spLocks/>
          </p:cNvSpPr>
          <p:nvPr/>
        </p:nvSpPr>
        <p:spPr bwMode="auto">
          <a:xfrm>
            <a:off x="6856413" y="4900613"/>
            <a:ext cx="198437" cy="230187"/>
          </a:xfrm>
          <a:custGeom>
            <a:avLst/>
            <a:gdLst>
              <a:gd name="T0" fmla="*/ 0 w 198120"/>
              <a:gd name="T1" fmla="*/ 228996 h 229235"/>
              <a:gd name="T2" fmla="*/ 198060 w 198120"/>
              <a:gd name="T3" fmla="*/ 228996 h 229235"/>
              <a:gd name="T4" fmla="*/ 198060 w 198120"/>
              <a:gd name="T5" fmla="*/ 0 h 229235"/>
              <a:gd name="T6" fmla="*/ 0 w 198120"/>
              <a:gd name="T7" fmla="*/ 0 h 229235"/>
              <a:gd name="T8" fmla="*/ 0 w 198120"/>
              <a:gd name="T9" fmla="*/ 228996 h 229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8120"/>
              <a:gd name="T16" fmla="*/ 0 h 229235"/>
              <a:gd name="T17" fmla="*/ 198120 w 198120"/>
              <a:gd name="T18" fmla="*/ 229235 h 229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8120" h="229235">
                <a:moveTo>
                  <a:pt x="0" y="228996"/>
                </a:moveTo>
                <a:lnTo>
                  <a:pt x="198060" y="228996"/>
                </a:lnTo>
                <a:lnTo>
                  <a:pt x="198060" y="0"/>
                </a:lnTo>
                <a:lnTo>
                  <a:pt x="0" y="0"/>
                </a:lnTo>
                <a:lnTo>
                  <a:pt x="0" y="228996"/>
                </a:lnTo>
                <a:close/>
              </a:path>
            </a:pathLst>
          </a:custGeom>
          <a:noFill/>
          <a:ln w="12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" name="object 146"/>
          <p:cNvSpPr txBox="1"/>
          <p:nvPr/>
        </p:nvSpPr>
        <p:spPr>
          <a:xfrm>
            <a:off x="7331075" y="4884738"/>
            <a:ext cx="328613" cy="227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125" dirty="0">
                <a:latin typeface="Times New Roman"/>
                <a:cs typeface="Times New Roman"/>
              </a:rPr>
              <a:t>D</a:t>
            </a:r>
            <a:r>
              <a:rPr sz="1400" spc="-85" dirty="0">
                <a:latin typeface="Times New Roman"/>
                <a:cs typeface="Times New Roman"/>
              </a:rPr>
              <a:t>a</a:t>
            </a:r>
            <a:r>
              <a:rPr sz="1400" spc="-5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953" name="object 147"/>
          <p:cNvSpPr>
            <a:spLocks/>
          </p:cNvSpPr>
          <p:nvPr/>
        </p:nvSpPr>
        <p:spPr bwMode="auto">
          <a:xfrm>
            <a:off x="6546850" y="4840288"/>
            <a:ext cx="271463" cy="350837"/>
          </a:xfrm>
          <a:custGeom>
            <a:avLst/>
            <a:gdLst>
              <a:gd name="T0" fmla="*/ 0 w 272415"/>
              <a:gd name="T1" fmla="*/ 350125 h 350520"/>
              <a:gd name="T2" fmla="*/ 272362 w 272415"/>
              <a:gd name="T3" fmla="*/ 350125 h 350520"/>
              <a:gd name="T4" fmla="*/ 272362 w 272415"/>
              <a:gd name="T5" fmla="*/ 0 h 350520"/>
              <a:gd name="T6" fmla="*/ 0 w 272415"/>
              <a:gd name="T7" fmla="*/ 0 h 350520"/>
              <a:gd name="T8" fmla="*/ 0 w 272415"/>
              <a:gd name="T9" fmla="*/ 350125 h 350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2415"/>
              <a:gd name="T16" fmla="*/ 0 h 350520"/>
              <a:gd name="T17" fmla="*/ 272415 w 272415"/>
              <a:gd name="T18" fmla="*/ 350520 h 350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2415" h="350520">
                <a:moveTo>
                  <a:pt x="0" y="350125"/>
                </a:moveTo>
                <a:lnTo>
                  <a:pt x="272362" y="350125"/>
                </a:lnTo>
                <a:lnTo>
                  <a:pt x="272362" y="0"/>
                </a:lnTo>
                <a:lnTo>
                  <a:pt x="0" y="0"/>
                </a:lnTo>
                <a:lnTo>
                  <a:pt x="0" y="35012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54" name="object 148"/>
          <p:cNvSpPr>
            <a:spLocks/>
          </p:cNvSpPr>
          <p:nvPr/>
        </p:nvSpPr>
        <p:spPr bwMode="auto">
          <a:xfrm>
            <a:off x="6546850" y="4840288"/>
            <a:ext cx="271463" cy="350837"/>
          </a:xfrm>
          <a:custGeom>
            <a:avLst/>
            <a:gdLst>
              <a:gd name="T0" fmla="*/ 0 w 272415"/>
              <a:gd name="T1" fmla="*/ 350125 h 350520"/>
              <a:gd name="T2" fmla="*/ 272362 w 272415"/>
              <a:gd name="T3" fmla="*/ 350125 h 350520"/>
              <a:gd name="T4" fmla="*/ 272362 w 272415"/>
              <a:gd name="T5" fmla="*/ 0 h 350520"/>
              <a:gd name="T6" fmla="*/ 0 w 272415"/>
              <a:gd name="T7" fmla="*/ 0 h 350520"/>
              <a:gd name="T8" fmla="*/ 0 w 272415"/>
              <a:gd name="T9" fmla="*/ 350125 h 350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2415"/>
              <a:gd name="T16" fmla="*/ 0 h 350520"/>
              <a:gd name="T17" fmla="*/ 272415 w 272415"/>
              <a:gd name="T18" fmla="*/ 350520 h 350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2415" h="350520">
                <a:moveTo>
                  <a:pt x="0" y="350125"/>
                </a:moveTo>
                <a:lnTo>
                  <a:pt x="272362" y="350125"/>
                </a:lnTo>
                <a:lnTo>
                  <a:pt x="272362" y="0"/>
                </a:lnTo>
                <a:lnTo>
                  <a:pt x="0" y="0"/>
                </a:lnTo>
                <a:lnTo>
                  <a:pt x="0" y="350125"/>
                </a:lnTo>
                <a:close/>
              </a:path>
            </a:pathLst>
          </a:custGeom>
          <a:noFill/>
          <a:ln w="12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9" name="object 149"/>
          <p:cNvSpPr txBox="1"/>
          <p:nvPr/>
        </p:nvSpPr>
        <p:spPr>
          <a:xfrm>
            <a:off x="6607175" y="4867275"/>
            <a:ext cx="644525" cy="2555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5" dirty="0">
                <a:solidFill>
                  <a:srgbClr val="EB008B"/>
                </a:solidFill>
                <a:latin typeface="Times New Roman"/>
                <a:cs typeface="Times New Roman"/>
              </a:rPr>
              <a:t>77   </a:t>
            </a:r>
            <a:r>
              <a:rPr sz="1600" spc="-35" dirty="0">
                <a:latin typeface="Times New Roman"/>
                <a:cs typeface="Times New Roman"/>
              </a:rPr>
              <a:t>A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956" name="object 150"/>
          <p:cNvSpPr txBox="1">
            <a:spLocks noChangeArrowheads="1"/>
          </p:cNvSpPr>
          <p:nvPr/>
        </p:nvSpPr>
        <p:spPr bwMode="auto">
          <a:xfrm>
            <a:off x="8636000" y="6438900"/>
            <a:ext cx="246063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58419" rIns="0" bIns="0">
            <a:spAutoFit/>
          </a:bodyPr>
          <a:lstStyle/>
          <a:p>
            <a:pPr marL="25400">
              <a:spcBef>
                <a:spcPts val="463"/>
              </a:spcBef>
            </a:pPr>
            <a:fld id="{1F037B9A-8F87-4C20-9CD8-F77270B2AD20}" type="slidenum">
              <a:rPr lang="en-US" sz="1400">
                <a:latin typeface="Tahoma" pitchFamily="34" charset="0"/>
                <a:cs typeface="Tahoma" pitchFamily="34" charset="0"/>
              </a:rPr>
              <a:pPr marL="25400">
                <a:spcBef>
                  <a:spcPts val="463"/>
                </a:spcBef>
              </a:pPr>
              <a:t>14</a:t>
            </a:fld>
            <a:endParaRPr lang="th-TH" sz="1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3208338" y="6642100"/>
            <a:ext cx="542925" cy="223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6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50" spc="5" dirty="0">
                <a:latin typeface="Times New Roman"/>
                <a:cs typeface="Times New Roman"/>
              </a:rPr>
              <a:t>A </a:t>
            </a:r>
            <a:r>
              <a:rPr sz="1550" dirty="0">
                <a:latin typeface="Times New Roman"/>
                <a:cs typeface="Times New Roman"/>
              </a:rPr>
              <a:t>to</a:t>
            </a:r>
            <a:r>
              <a:rPr sz="1550" spc="-18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5880100" y="6651625"/>
            <a:ext cx="542925" cy="223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6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50" spc="5" dirty="0">
                <a:latin typeface="Times New Roman"/>
                <a:cs typeface="Times New Roman"/>
              </a:rPr>
              <a:t>A </a:t>
            </a:r>
            <a:r>
              <a:rPr sz="1550" dirty="0">
                <a:latin typeface="Times New Roman"/>
                <a:cs typeface="Times New Roman"/>
              </a:rPr>
              <a:t>to</a:t>
            </a:r>
            <a:r>
              <a:rPr sz="1550" spc="-18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347663"/>
            <a:ext cx="5287962" cy="668337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Connection-Oriented: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0313" y="1019175"/>
            <a:ext cx="3586162" cy="608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Timing</a:t>
            </a:r>
            <a:r>
              <a:rPr sz="4000" spc="-6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000" spc="-10" dirty="0">
                <a:solidFill>
                  <a:srgbClr val="333399"/>
                </a:solidFill>
                <a:latin typeface="Tahoma"/>
                <a:cs typeface="Tahoma"/>
              </a:rPr>
              <a:t>Diagram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2771" name="object 4"/>
          <p:cNvSpPr>
            <a:spLocks/>
          </p:cNvSpPr>
          <p:nvPr/>
        </p:nvSpPr>
        <p:spPr bwMode="auto">
          <a:xfrm>
            <a:off x="1846263" y="2800350"/>
            <a:ext cx="0" cy="2946400"/>
          </a:xfrm>
          <a:custGeom>
            <a:avLst/>
            <a:gdLst>
              <a:gd name="T0" fmla="*/ 0 h 2945765"/>
              <a:gd name="T1" fmla="*/ 2945777 h 2945765"/>
              <a:gd name="T2" fmla="*/ 0 60000 65536"/>
              <a:gd name="T3" fmla="*/ 0 60000 65536"/>
              <a:gd name="T4" fmla="*/ 0 h 2945765"/>
              <a:gd name="T5" fmla="*/ 2945765 h 294576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945765">
                <a:moveTo>
                  <a:pt x="0" y="0"/>
                </a:moveTo>
                <a:lnTo>
                  <a:pt x="0" y="2945777"/>
                </a:lnTo>
              </a:path>
            </a:pathLst>
          </a:custGeom>
          <a:noFill/>
          <a:ln w="1853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72" name="object 5"/>
          <p:cNvSpPr>
            <a:spLocks/>
          </p:cNvSpPr>
          <p:nvPr/>
        </p:nvSpPr>
        <p:spPr bwMode="auto">
          <a:xfrm>
            <a:off x="1793875" y="5697538"/>
            <a:ext cx="104775" cy="188912"/>
          </a:xfrm>
          <a:custGeom>
            <a:avLst/>
            <a:gdLst>
              <a:gd name="T0" fmla="*/ 2023 w 103505"/>
              <a:gd name="T1" fmla="*/ 0 h 189864"/>
              <a:gd name="T2" fmla="*/ 0 w 103505"/>
              <a:gd name="T3" fmla="*/ 2056 h 189864"/>
              <a:gd name="T4" fmla="*/ 33136 w 103505"/>
              <a:gd name="T5" fmla="*/ 92796 h 189864"/>
              <a:gd name="T6" fmla="*/ 37751 w 103505"/>
              <a:gd name="T7" fmla="*/ 117465 h 189864"/>
              <a:gd name="T8" fmla="*/ 42379 w 103505"/>
              <a:gd name="T9" fmla="*/ 141960 h 189864"/>
              <a:gd name="T10" fmla="*/ 47007 w 103505"/>
              <a:gd name="T11" fmla="*/ 166101 h 189864"/>
              <a:gd name="T12" fmla="*/ 51622 w 103505"/>
              <a:gd name="T13" fmla="*/ 189712 h 189864"/>
              <a:gd name="T14" fmla="*/ 56277 w 103505"/>
              <a:gd name="T15" fmla="*/ 166101 h 189864"/>
              <a:gd name="T16" fmla="*/ 60926 w 103505"/>
              <a:gd name="T17" fmla="*/ 141960 h 189864"/>
              <a:gd name="T18" fmla="*/ 65562 w 103505"/>
              <a:gd name="T19" fmla="*/ 117465 h 189864"/>
              <a:gd name="T20" fmla="*/ 70178 w 103505"/>
              <a:gd name="T21" fmla="*/ 92796 h 189864"/>
              <a:gd name="T22" fmla="*/ 91197 w 103505"/>
              <a:gd name="T23" fmla="*/ 34993 h 189864"/>
              <a:gd name="T24" fmla="*/ 51622 w 103505"/>
              <a:gd name="T25" fmla="*/ 34993 h 189864"/>
              <a:gd name="T26" fmla="*/ 2023 w 103505"/>
              <a:gd name="T27" fmla="*/ 0 h 189864"/>
              <a:gd name="T28" fmla="*/ 103175 w 103505"/>
              <a:gd name="T29" fmla="*/ 0 h 189864"/>
              <a:gd name="T30" fmla="*/ 51622 w 103505"/>
              <a:gd name="T31" fmla="*/ 34993 h 189864"/>
              <a:gd name="T32" fmla="*/ 91197 w 103505"/>
              <a:gd name="T33" fmla="*/ 34993 h 189864"/>
              <a:gd name="T34" fmla="*/ 103175 w 103505"/>
              <a:gd name="T35" fmla="*/ 2056 h 189864"/>
              <a:gd name="T36" fmla="*/ 103175 w 103505"/>
              <a:gd name="T37" fmla="*/ 0 h 18986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3505"/>
              <a:gd name="T58" fmla="*/ 0 h 189864"/>
              <a:gd name="T59" fmla="*/ 103505 w 103505"/>
              <a:gd name="T60" fmla="*/ 189864 h 18986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3505" h="189864">
                <a:moveTo>
                  <a:pt x="2023" y="0"/>
                </a:moveTo>
                <a:lnTo>
                  <a:pt x="0" y="2056"/>
                </a:lnTo>
                <a:lnTo>
                  <a:pt x="33136" y="92796"/>
                </a:lnTo>
                <a:lnTo>
                  <a:pt x="37751" y="117465"/>
                </a:lnTo>
                <a:lnTo>
                  <a:pt x="42379" y="141960"/>
                </a:lnTo>
                <a:lnTo>
                  <a:pt x="47007" y="166101"/>
                </a:lnTo>
                <a:lnTo>
                  <a:pt x="51622" y="189712"/>
                </a:lnTo>
                <a:lnTo>
                  <a:pt x="56277" y="166101"/>
                </a:lnTo>
                <a:lnTo>
                  <a:pt x="60926" y="141960"/>
                </a:lnTo>
                <a:lnTo>
                  <a:pt x="65562" y="117465"/>
                </a:lnTo>
                <a:lnTo>
                  <a:pt x="70178" y="92796"/>
                </a:lnTo>
                <a:lnTo>
                  <a:pt x="91197" y="34993"/>
                </a:lnTo>
                <a:lnTo>
                  <a:pt x="51622" y="34993"/>
                </a:lnTo>
                <a:lnTo>
                  <a:pt x="2023" y="0"/>
                </a:lnTo>
                <a:close/>
              </a:path>
              <a:path w="103505" h="189864">
                <a:moveTo>
                  <a:pt x="103175" y="0"/>
                </a:moveTo>
                <a:lnTo>
                  <a:pt x="51622" y="34993"/>
                </a:lnTo>
                <a:lnTo>
                  <a:pt x="91197" y="34993"/>
                </a:lnTo>
                <a:lnTo>
                  <a:pt x="103175" y="2056"/>
                </a:lnTo>
                <a:lnTo>
                  <a:pt x="10317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73" name="object 6"/>
          <p:cNvSpPr>
            <a:spLocks/>
          </p:cNvSpPr>
          <p:nvPr/>
        </p:nvSpPr>
        <p:spPr bwMode="auto">
          <a:xfrm>
            <a:off x="3676650" y="2632075"/>
            <a:ext cx="0" cy="3114675"/>
          </a:xfrm>
          <a:custGeom>
            <a:avLst/>
            <a:gdLst>
              <a:gd name="T0" fmla="*/ 0 h 3115310"/>
              <a:gd name="T1" fmla="*/ 3114960 h 3115310"/>
              <a:gd name="T2" fmla="*/ 0 60000 65536"/>
              <a:gd name="T3" fmla="*/ 0 60000 65536"/>
              <a:gd name="T4" fmla="*/ 0 h 3115310"/>
              <a:gd name="T5" fmla="*/ 3115310 h 311531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115310">
                <a:moveTo>
                  <a:pt x="0" y="0"/>
                </a:moveTo>
                <a:lnTo>
                  <a:pt x="0" y="3114960"/>
                </a:lnTo>
              </a:path>
            </a:pathLst>
          </a:custGeom>
          <a:noFill/>
          <a:ln w="1853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74" name="object 7"/>
          <p:cNvSpPr>
            <a:spLocks/>
          </p:cNvSpPr>
          <p:nvPr/>
        </p:nvSpPr>
        <p:spPr bwMode="auto">
          <a:xfrm>
            <a:off x="3625850" y="5697538"/>
            <a:ext cx="103188" cy="188912"/>
          </a:xfrm>
          <a:custGeom>
            <a:avLst/>
            <a:gdLst>
              <a:gd name="T0" fmla="*/ 2092 w 103504"/>
              <a:gd name="T1" fmla="*/ 0 h 189864"/>
              <a:gd name="T2" fmla="*/ 0 w 103504"/>
              <a:gd name="T3" fmla="*/ 2056 h 189864"/>
              <a:gd name="T4" fmla="*/ 32996 w 103504"/>
              <a:gd name="T5" fmla="*/ 92796 h 189864"/>
              <a:gd name="T6" fmla="*/ 37612 w 103504"/>
              <a:gd name="T7" fmla="*/ 117465 h 189864"/>
              <a:gd name="T8" fmla="*/ 42248 w 103504"/>
              <a:gd name="T9" fmla="*/ 141960 h 189864"/>
              <a:gd name="T10" fmla="*/ 46897 w 103504"/>
              <a:gd name="T11" fmla="*/ 166101 h 189864"/>
              <a:gd name="T12" fmla="*/ 51552 w 103504"/>
              <a:gd name="T13" fmla="*/ 189712 h 189864"/>
              <a:gd name="T14" fmla="*/ 56278 w 103504"/>
              <a:gd name="T15" fmla="*/ 166101 h 189864"/>
              <a:gd name="T16" fmla="*/ 60952 w 103504"/>
              <a:gd name="T17" fmla="*/ 141960 h 189864"/>
              <a:gd name="T18" fmla="*/ 65600 w 103504"/>
              <a:gd name="T19" fmla="*/ 117465 h 189864"/>
              <a:gd name="T20" fmla="*/ 70248 w 103504"/>
              <a:gd name="T21" fmla="*/ 92796 h 189864"/>
              <a:gd name="T22" fmla="*/ 91223 w 103504"/>
              <a:gd name="T23" fmla="*/ 34993 h 189864"/>
              <a:gd name="T24" fmla="*/ 51552 w 103504"/>
              <a:gd name="T25" fmla="*/ 34993 h 189864"/>
              <a:gd name="T26" fmla="*/ 2092 w 103504"/>
              <a:gd name="T27" fmla="*/ 0 h 189864"/>
              <a:gd name="T28" fmla="*/ 103175 w 103504"/>
              <a:gd name="T29" fmla="*/ 0 h 189864"/>
              <a:gd name="T30" fmla="*/ 51552 w 103504"/>
              <a:gd name="T31" fmla="*/ 34993 h 189864"/>
              <a:gd name="T32" fmla="*/ 91223 w 103504"/>
              <a:gd name="T33" fmla="*/ 34993 h 189864"/>
              <a:gd name="T34" fmla="*/ 103175 w 103504"/>
              <a:gd name="T35" fmla="*/ 2056 h 189864"/>
              <a:gd name="T36" fmla="*/ 103175 w 103504"/>
              <a:gd name="T37" fmla="*/ 0 h 18986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3504"/>
              <a:gd name="T58" fmla="*/ 0 h 189864"/>
              <a:gd name="T59" fmla="*/ 103504 w 103504"/>
              <a:gd name="T60" fmla="*/ 189864 h 18986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3504" h="189864">
                <a:moveTo>
                  <a:pt x="2092" y="0"/>
                </a:moveTo>
                <a:lnTo>
                  <a:pt x="0" y="2056"/>
                </a:lnTo>
                <a:lnTo>
                  <a:pt x="32996" y="92796"/>
                </a:lnTo>
                <a:lnTo>
                  <a:pt x="37612" y="117465"/>
                </a:lnTo>
                <a:lnTo>
                  <a:pt x="42248" y="141960"/>
                </a:lnTo>
                <a:lnTo>
                  <a:pt x="46897" y="166101"/>
                </a:lnTo>
                <a:lnTo>
                  <a:pt x="51552" y="189712"/>
                </a:lnTo>
                <a:lnTo>
                  <a:pt x="56278" y="166101"/>
                </a:lnTo>
                <a:lnTo>
                  <a:pt x="60952" y="141960"/>
                </a:lnTo>
                <a:lnTo>
                  <a:pt x="65600" y="117465"/>
                </a:lnTo>
                <a:lnTo>
                  <a:pt x="70248" y="92796"/>
                </a:lnTo>
                <a:lnTo>
                  <a:pt x="91223" y="34993"/>
                </a:lnTo>
                <a:lnTo>
                  <a:pt x="51552" y="34993"/>
                </a:lnTo>
                <a:lnTo>
                  <a:pt x="2092" y="0"/>
                </a:lnTo>
                <a:close/>
              </a:path>
              <a:path w="103504" h="189864">
                <a:moveTo>
                  <a:pt x="103175" y="0"/>
                </a:moveTo>
                <a:lnTo>
                  <a:pt x="51552" y="34993"/>
                </a:lnTo>
                <a:lnTo>
                  <a:pt x="91223" y="34993"/>
                </a:lnTo>
                <a:lnTo>
                  <a:pt x="103175" y="2056"/>
                </a:lnTo>
                <a:lnTo>
                  <a:pt x="10317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75" name="object 8"/>
          <p:cNvSpPr>
            <a:spLocks/>
          </p:cNvSpPr>
          <p:nvPr/>
        </p:nvSpPr>
        <p:spPr bwMode="auto">
          <a:xfrm>
            <a:off x="5532438" y="2632075"/>
            <a:ext cx="0" cy="3114675"/>
          </a:xfrm>
          <a:custGeom>
            <a:avLst/>
            <a:gdLst>
              <a:gd name="T0" fmla="*/ 0 h 3115310"/>
              <a:gd name="T1" fmla="*/ 3114960 h 3115310"/>
              <a:gd name="T2" fmla="*/ 0 60000 65536"/>
              <a:gd name="T3" fmla="*/ 0 60000 65536"/>
              <a:gd name="T4" fmla="*/ 0 h 3115310"/>
              <a:gd name="T5" fmla="*/ 3115310 h 311531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115310">
                <a:moveTo>
                  <a:pt x="0" y="0"/>
                </a:moveTo>
                <a:lnTo>
                  <a:pt x="0" y="3114960"/>
                </a:lnTo>
              </a:path>
            </a:pathLst>
          </a:custGeom>
          <a:noFill/>
          <a:ln w="1853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76" name="object 9"/>
          <p:cNvSpPr>
            <a:spLocks/>
          </p:cNvSpPr>
          <p:nvPr/>
        </p:nvSpPr>
        <p:spPr bwMode="auto">
          <a:xfrm>
            <a:off x="5480050" y="5697538"/>
            <a:ext cx="104775" cy="188912"/>
          </a:xfrm>
          <a:custGeom>
            <a:avLst/>
            <a:gdLst>
              <a:gd name="T0" fmla="*/ 2092 w 103504"/>
              <a:gd name="T1" fmla="*/ 0 h 189864"/>
              <a:gd name="T2" fmla="*/ 0 w 103504"/>
              <a:gd name="T3" fmla="*/ 2056 h 189864"/>
              <a:gd name="T4" fmla="*/ 32996 w 103504"/>
              <a:gd name="T5" fmla="*/ 92796 h 189864"/>
              <a:gd name="T6" fmla="*/ 37612 w 103504"/>
              <a:gd name="T7" fmla="*/ 117465 h 189864"/>
              <a:gd name="T8" fmla="*/ 42248 w 103504"/>
              <a:gd name="T9" fmla="*/ 141960 h 189864"/>
              <a:gd name="T10" fmla="*/ 46897 w 103504"/>
              <a:gd name="T11" fmla="*/ 166101 h 189864"/>
              <a:gd name="T12" fmla="*/ 51552 w 103504"/>
              <a:gd name="T13" fmla="*/ 189712 h 189864"/>
              <a:gd name="T14" fmla="*/ 56167 w 103504"/>
              <a:gd name="T15" fmla="*/ 166101 h 189864"/>
              <a:gd name="T16" fmla="*/ 60795 w 103504"/>
              <a:gd name="T17" fmla="*/ 141960 h 189864"/>
              <a:gd name="T18" fmla="*/ 65424 w 103504"/>
              <a:gd name="T19" fmla="*/ 117465 h 189864"/>
              <a:gd name="T20" fmla="*/ 70039 w 103504"/>
              <a:gd name="T21" fmla="*/ 92796 h 189864"/>
              <a:gd name="T22" fmla="*/ 91147 w 103504"/>
              <a:gd name="T23" fmla="*/ 34993 h 189864"/>
              <a:gd name="T24" fmla="*/ 51552 w 103504"/>
              <a:gd name="T25" fmla="*/ 34993 h 189864"/>
              <a:gd name="T26" fmla="*/ 2092 w 103504"/>
              <a:gd name="T27" fmla="*/ 0 h 189864"/>
              <a:gd name="T28" fmla="*/ 101152 w 103504"/>
              <a:gd name="T29" fmla="*/ 0 h 189864"/>
              <a:gd name="T30" fmla="*/ 51552 w 103504"/>
              <a:gd name="T31" fmla="*/ 34993 h 189864"/>
              <a:gd name="T32" fmla="*/ 91147 w 103504"/>
              <a:gd name="T33" fmla="*/ 34993 h 189864"/>
              <a:gd name="T34" fmla="*/ 103175 w 103504"/>
              <a:gd name="T35" fmla="*/ 2056 h 189864"/>
              <a:gd name="T36" fmla="*/ 101152 w 103504"/>
              <a:gd name="T37" fmla="*/ 0 h 18986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3504"/>
              <a:gd name="T58" fmla="*/ 0 h 189864"/>
              <a:gd name="T59" fmla="*/ 103504 w 103504"/>
              <a:gd name="T60" fmla="*/ 189864 h 18986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3504" h="189864">
                <a:moveTo>
                  <a:pt x="2092" y="0"/>
                </a:moveTo>
                <a:lnTo>
                  <a:pt x="0" y="2056"/>
                </a:lnTo>
                <a:lnTo>
                  <a:pt x="32996" y="92796"/>
                </a:lnTo>
                <a:lnTo>
                  <a:pt x="37612" y="117465"/>
                </a:lnTo>
                <a:lnTo>
                  <a:pt x="42248" y="141960"/>
                </a:lnTo>
                <a:lnTo>
                  <a:pt x="46897" y="166101"/>
                </a:lnTo>
                <a:lnTo>
                  <a:pt x="51552" y="189712"/>
                </a:lnTo>
                <a:lnTo>
                  <a:pt x="56167" y="166101"/>
                </a:lnTo>
                <a:lnTo>
                  <a:pt x="60795" y="141960"/>
                </a:lnTo>
                <a:lnTo>
                  <a:pt x="65424" y="117465"/>
                </a:lnTo>
                <a:lnTo>
                  <a:pt x="70039" y="92796"/>
                </a:lnTo>
                <a:lnTo>
                  <a:pt x="91147" y="34993"/>
                </a:lnTo>
                <a:lnTo>
                  <a:pt x="51552" y="34993"/>
                </a:lnTo>
                <a:lnTo>
                  <a:pt x="2092" y="0"/>
                </a:lnTo>
                <a:close/>
              </a:path>
              <a:path w="103504" h="189864">
                <a:moveTo>
                  <a:pt x="101152" y="0"/>
                </a:moveTo>
                <a:lnTo>
                  <a:pt x="51552" y="34993"/>
                </a:lnTo>
                <a:lnTo>
                  <a:pt x="91147" y="34993"/>
                </a:lnTo>
                <a:lnTo>
                  <a:pt x="103175" y="2056"/>
                </a:lnTo>
                <a:lnTo>
                  <a:pt x="10115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77" name="object 10"/>
          <p:cNvSpPr>
            <a:spLocks/>
          </p:cNvSpPr>
          <p:nvPr/>
        </p:nvSpPr>
        <p:spPr bwMode="auto">
          <a:xfrm>
            <a:off x="7410450" y="2800350"/>
            <a:ext cx="0" cy="2946400"/>
          </a:xfrm>
          <a:custGeom>
            <a:avLst/>
            <a:gdLst>
              <a:gd name="T0" fmla="*/ 0 h 2945765"/>
              <a:gd name="T1" fmla="*/ 2945777 h 2945765"/>
              <a:gd name="T2" fmla="*/ 0 60000 65536"/>
              <a:gd name="T3" fmla="*/ 0 60000 65536"/>
              <a:gd name="T4" fmla="*/ 0 h 2945765"/>
              <a:gd name="T5" fmla="*/ 2945765 h 294576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945765">
                <a:moveTo>
                  <a:pt x="0" y="0"/>
                </a:moveTo>
                <a:lnTo>
                  <a:pt x="0" y="2945777"/>
                </a:lnTo>
              </a:path>
            </a:pathLst>
          </a:custGeom>
          <a:noFill/>
          <a:ln w="1853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78" name="object 11"/>
          <p:cNvSpPr>
            <a:spLocks/>
          </p:cNvSpPr>
          <p:nvPr/>
        </p:nvSpPr>
        <p:spPr bwMode="auto">
          <a:xfrm>
            <a:off x="7358063" y="5697538"/>
            <a:ext cx="104775" cy="188912"/>
          </a:xfrm>
          <a:custGeom>
            <a:avLst/>
            <a:gdLst>
              <a:gd name="T0" fmla="*/ 2092 w 103504"/>
              <a:gd name="T1" fmla="*/ 0 h 189864"/>
              <a:gd name="T2" fmla="*/ 0 w 103504"/>
              <a:gd name="T3" fmla="*/ 2056 h 189864"/>
              <a:gd name="T4" fmla="*/ 32996 w 103504"/>
              <a:gd name="T5" fmla="*/ 92796 h 189864"/>
              <a:gd name="T6" fmla="*/ 37611 w 103504"/>
              <a:gd name="T7" fmla="*/ 117465 h 189864"/>
              <a:gd name="T8" fmla="*/ 42239 w 103504"/>
              <a:gd name="T9" fmla="*/ 141960 h 189864"/>
              <a:gd name="T10" fmla="*/ 46867 w 103504"/>
              <a:gd name="T11" fmla="*/ 166101 h 189864"/>
              <a:gd name="T12" fmla="*/ 51482 w 103504"/>
              <a:gd name="T13" fmla="*/ 189712 h 189864"/>
              <a:gd name="T14" fmla="*/ 56128 w 103504"/>
              <a:gd name="T15" fmla="*/ 166101 h 189864"/>
              <a:gd name="T16" fmla="*/ 60761 w 103504"/>
              <a:gd name="T17" fmla="*/ 141960 h 189864"/>
              <a:gd name="T18" fmla="*/ 65393 w 103504"/>
              <a:gd name="T19" fmla="*/ 117465 h 189864"/>
              <a:gd name="T20" fmla="*/ 70039 w 103504"/>
              <a:gd name="T21" fmla="*/ 92796 h 189864"/>
              <a:gd name="T22" fmla="*/ 91147 w 103504"/>
              <a:gd name="T23" fmla="*/ 34993 h 189864"/>
              <a:gd name="T24" fmla="*/ 51482 w 103504"/>
              <a:gd name="T25" fmla="*/ 34993 h 189864"/>
              <a:gd name="T26" fmla="*/ 2092 w 103504"/>
              <a:gd name="T27" fmla="*/ 0 h 189864"/>
              <a:gd name="T28" fmla="*/ 103175 w 103504"/>
              <a:gd name="T29" fmla="*/ 0 h 189864"/>
              <a:gd name="T30" fmla="*/ 51482 w 103504"/>
              <a:gd name="T31" fmla="*/ 34993 h 189864"/>
              <a:gd name="T32" fmla="*/ 91147 w 103504"/>
              <a:gd name="T33" fmla="*/ 34993 h 189864"/>
              <a:gd name="T34" fmla="*/ 103175 w 103504"/>
              <a:gd name="T35" fmla="*/ 2056 h 189864"/>
              <a:gd name="T36" fmla="*/ 103175 w 103504"/>
              <a:gd name="T37" fmla="*/ 0 h 18986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3504"/>
              <a:gd name="T58" fmla="*/ 0 h 189864"/>
              <a:gd name="T59" fmla="*/ 103504 w 103504"/>
              <a:gd name="T60" fmla="*/ 189864 h 18986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3504" h="189864">
                <a:moveTo>
                  <a:pt x="2092" y="0"/>
                </a:moveTo>
                <a:lnTo>
                  <a:pt x="0" y="2056"/>
                </a:lnTo>
                <a:lnTo>
                  <a:pt x="32996" y="92796"/>
                </a:lnTo>
                <a:lnTo>
                  <a:pt x="37611" y="117465"/>
                </a:lnTo>
                <a:lnTo>
                  <a:pt x="42239" y="141960"/>
                </a:lnTo>
                <a:lnTo>
                  <a:pt x="46867" y="166101"/>
                </a:lnTo>
                <a:lnTo>
                  <a:pt x="51482" y="189712"/>
                </a:lnTo>
                <a:lnTo>
                  <a:pt x="56128" y="166101"/>
                </a:lnTo>
                <a:lnTo>
                  <a:pt x="60761" y="141960"/>
                </a:lnTo>
                <a:lnTo>
                  <a:pt x="65393" y="117465"/>
                </a:lnTo>
                <a:lnTo>
                  <a:pt x="70039" y="92796"/>
                </a:lnTo>
                <a:lnTo>
                  <a:pt x="91147" y="34993"/>
                </a:lnTo>
                <a:lnTo>
                  <a:pt x="51482" y="34993"/>
                </a:lnTo>
                <a:lnTo>
                  <a:pt x="2092" y="0"/>
                </a:lnTo>
                <a:close/>
              </a:path>
              <a:path w="103504" h="189864">
                <a:moveTo>
                  <a:pt x="103175" y="0"/>
                </a:moveTo>
                <a:lnTo>
                  <a:pt x="51482" y="34993"/>
                </a:lnTo>
                <a:lnTo>
                  <a:pt x="91147" y="34993"/>
                </a:lnTo>
                <a:lnTo>
                  <a:pt x="103175" y="2056"/>
                </a:lnTo>
                <a:lnTo>
                  <a:pt x="10317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79" name="object 12"/>
          <p:cNvSpPr>
            <a:spLocks/>
          </p:cNvSpPr>
          <p:nvPr/>
        </p:nvSpPr>
        <p:spPr bwMode="auto">
          <a:xfrm>
            <a:off x="1816100" y="2309813"/>
            <a:ext cx="5399088" cy="0"/>
          </a:xfrm>
          <a:custGeom>
            <a:avLst/>
            <a:gdLst>
              <a:gd name="T0" fmla="*/ 0 w 5399405"/>
              <a:gd name="T1" fmla="*/ 5399084 w 5399405"/>
              <a:gd name="T2" fmla="*/ 0 60000 65536"/>
              <a:gd name="T3" fmla="*/ 0 60000 65536"/>
              <a:gd name="T4" fmla="*/ 0 w 5399405"/>
              <a:gd name="T5" fmla="*/ 5399405 w 539940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399405">
                <a:moveTo>
                  <a:pt x="0" y="0"/>
                </a:moveTo>
                <a:lnTo>
                  <a:pt x="5399084" y="0"/>
                </a:lnTo>
              </a:path>
            </a:pathLst>
          </a:custGeom>
          <a:noFill/>
          <a:ln w="123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1666875" y="5880100"/>
            <a:ext cx="392113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T</a:t>
            </a:r>
            <a:r>
              <a:rPr sz="1350" dirty="0">
                <a:latin typeface="Times New Roman"/>
                <a:cs typeface="Times New Roman"/>
              </a:rPr>
              <a:t>im</a:t>
            </a:r>
            <a:r>
              <a:rPr sz="1350" spc="5" dirty="0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98850" y="5880100"/>
            <a:ext cx="390525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T</a:t>
            </a:r>
            <a:r>
              <a:rPr sz="1350" dirty="0">
                <a:latin typeface="Times New Roman"/>
                <a:cs typeface="Times New Roman"/>
              </a:rPr>
              <a:t>im</a:t>
            </a:r>
            <a:r>
              <a:rPr sz="1350" spc="5" dirty="0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3050" y="5880100"/>
            <a:ext cx="392113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dirty="0">
                <a:latin typeface="Times New Roman"/>
                <a:cs typeface="Times New Roman"/>
              </a:rPr>
              <a:t>Tim</a:t>
            </a:r>
            <a:r>
              <a:rPr sz="1350" spc="5" dirty="0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32650" y="5880100"/>
            <a:ext cx="390525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dirty="0">
                <a:latin typeface="Times New Roman"/>
                <a:cs typeface="Times New Roman"/>
              </a:rPr>
              <a:t>Ti</a:t>
            </a:r>
            <a:r>
              <a:rPr sz="1350" spc="5" dirty="0">
                <a:latin typeface="Times New Roman"/>
                <a:cs typeface="Times New Roman"/>
              </a:rPr>
              <a:t>me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4888" y="2257425"/>
            <a:ext cx="508000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dirty="0">
                <a:latin typeface="Times New Roman"/>
                <a:cs typeface="Times New Roman"/>
              </a:rPr>
              <a:t>Source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50163" y="2174875"/>
            <a:ext cx="823912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dirty="0">
                <a:latin typeface="Times New Roman"/>
                <a:cs typeface="Times New Roman"/>
              </a:rPr>
              <a:t>Destination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2786" name="object 19"/>
          <p:cNvSpPr>
            <a:spLocks/>
          </p:cNvSpPr>
          <p:nvPr/>
        </p:nvSpPr>
        <p:spPr bwMode="auto">
          <a:xfrm>
            <a:off x="3392488" y="2322513"/>
            <a:ext cx="601662" cy="169862"/>
          </a:xfrm>
          <a:custGeom>
            <a:avLst/>
            <a:gdLst>
              <a:gd name="T0" fmla="*/ 602029 w 602614"/>
              <a:gd name="T1" fmla="*/ 0 h 169544"/>
              <a:gd name="T2" fmla="*/ 0 w 602614"/>
              <a:gd name="T3" fmla="*/ 0 h 169544"/>
              <a:gd name="T4" fmla="*/ 0 w 602614"/>
              <a:gd name="T5" fmla="*/ 53536 h 169544"/>
              <a:gd name="T6" fmla="*/ 30476 w 602614"/>
              <a:gd name="T7" fmla="*/ 104406 h 169544"/>
              <a:gd name="T8" fmla="*/ 65917 w 602614"/>
              <a:gd name="T9" fmla="*/ 125836 h 169544"/>
              <a:gd name="T10" fmla="*/ 112468 w 602614"/>
              <a:gd name="T11" fmla="*/ 143688 h 169544"/>
              <a:gd name="T12" fmla="*/ 168359 w 602614"/>
              <a:gd name="T13" fmla="*/ 157282 h 169544"/>
              <a:gd name="T14" fmla="*/ 231821 w 602614"/>
              <a:gd name="T15" fmla="*/ 165937 h 169544"/>
              <a:gd name="T16" fmla="*/ 301084 w 602614"/>
              <a:gd name="T17" fmla="*/ 168973 h 169544"/>
              <a:gd name="T18" fmla="*/ 370296 w 602614"/>
              <a:gd name="T19" fmla="*/ 165937 h 169544"/>
              <a:gd name="T20" fmla="*/ 433720 w 602614"/>
              <a:gd name="T21" fmla="*/ 157282 h 169544"/>
              <a:gd name="T22" fmla="*/ 489587 w 602614"/>
              <a:gd name="T23" fmla="*/ 143688 h 169544"/>
              <a:gd name="T24" fmla="*/ 536123 w 602614"/>
              <a:gd name="T25" fmla="*/ 125836 h 169544"/>
              <a:gd name="T26" fmla="*/ 571556 w 602614"/>
              <a:gd name="T27" fmla="*/ 104406 h 169544"/>
              <a:gd name="T28" fmla="*/ 602029 w 602614"/>
              <a:gd name="T29" fmla="*/ 53536 h 169544"/>
              <a:gd name="T30" fmla="*/ 602029 w 602614"/>
              <a:gd name="T31" fmla="*/ 0 h 16954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2614"/>
              <a:gd name="T49" fmla="*/ 0 h 169544"/>
              <a:gd name="T50" fmla="*/ 602614 w 602614"/>
              <a:gd name="T51" fmla="*/ 169544 h 16954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2614" h="169544">
                <a:moveTo>
                  <a:pt x="602029" y="0"/>
                </a:moveTo>
                <a:lnTo>
                  <a:pt x="0" y="0"/>
                </a:lnTo>
                <a:lnTo>
                  <a:pt x="0" y="53536"/>
                </a:lnTo>
                <a:lnTo>
                  <a:pt x="30476" y="104406"/>
                </a:lnTo>
                <a:lnTo>
                  <a:pt x="65917" y="125836"/>
                </a:lnTo>
                <a:lnTo>
                  <a:pt x="112468" y="143688"/>
                </a:lnTo>
                <a:lnTo>
                  <a:pt x="168359" y="157282"/>
                </a:lnTo>
                <a:lnTo>
                  <a:pt x="231821" y="165937"/>
                </a:lnTo>
                <a:lnTo>
                  <a:pt x="301084" y="168973"/>
                </a:lnTo>
                <a:lnTo>
                  <a:pt x="370296" y="165937"/>
                </a:lnTo>
                <a:lnTo>
                  <a:pt x="433720" y="157282"/>
                </a:lnTo>
                <a:lnTo>
                  <a:pt x="489587" y="143688"/>
                </a:lnTo>
                <a:lnTo>
                  <a:pt x="536123" y="125836"/>
                </a:lnTo>
                <a:lnTo>
                  <a:pt x="571556" y="104406"/>
                </a:lnTo>
                <a:lnTo>
                  <a:pt x="602029" y="53536"/>
                </a:lnTo>
                <a:lnTo>
                  <a:pt x="60202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87" name="object 20"/>
          <p:cNvSpPr>
            <a:spLocks/>
          </p:cNvSpPr>
          <p:nvPr/>
        </p:nvSpPr>
        <p:spPr bwMode="auto">
          <a:xfrm>
            <a:off x="3392488" y="2322513"/>
            <a:ext cx="601662" cy="169862"/>
          </a:xfrm>
          <a:custGeom>
            <a:avLst/>
            <a:gdLst>
              <a:gd name="T0" fmla="*/ 0 w 602614"/>
              <a:gd name="T1" fmla="*/ 0 h 169544"/>
              <a:gd name="T2" fmla="*/ 0 w 602614"/>
              <a:gd name="T3" fmla="*/ 30950 h 169544"/>
              <a:gd name="T4" fmla="*/ 0 w 602614"/>
              <a:gd name="T5" fmla="*/ 46844 h 169544"/>
              <a:gd name="T6" fmla="*/ 0 w 602614"/>
              <a:gd name="T7" fmla="*/ 52699 h 169544"/>
              <a:gd name="T8" fmla="*/ 0 w 602614"/>
              <a:gd name="T9" fmla="*/ 53536 h 169544"/>
              <a:gd name="T10" fmla="*/ 7914 w 602614"/>
              <a:gd name="T11" fmla="*/ 80080 h 169544"/>
              <a:gd name="T12" fmla="*/ 65917 w 602614"/>
              <a:gd name="T13" fmla="*/ 125836 h 169544"/>
              <a:gd name="T14" fmla="*/ 112468 w 602614"/>
              <a:gd name="T15" fmla="*/ 143688 h 169544"/>
              <a:gd name="T16" fmla="*/ 168359 w 602614"/>
              <a:gd name="T17" fmla="*/ 157282 h 169544"/>
              <a:gd name="T18" fmla="*/ 231821 w 602614"/>
              <a:gd name="T19" fmla="*/ 165937 h 169544"/>
              <a:gd name="T20" fmla="*/ 301084 w 602614"/>
              <a:gd name="T21" fmla="*/ 168973 h 169544"/>
              <a:gd name="T22" fmla="*/ 370296 w 602614"/>
              <a:gd name="T23" fmla="*/ 165937 h 169544"/>
              <a:gd name="T24" fmla="*/ 433720 w 602614"/>
              <a:gd name="T25" fmla="*/ 157282 h 169544"/>
              <a:gd name="T26" fmla="*/ 489587 w 602614"/>
              <a:gd name="T27" fmla="*/ 143688 h 169544"/>
              <a:gd name="T28" fmla="*/ 536123 w 602614"/>
              <a:gd name="T29" fmla="*/ 125836 h 169544"/>
              <a:gd name="T30" fmla="*/ 571556 w 602614"/>
              <a:gd name="T31" fmla="*/ 104406 h 169544"/>
              <a:gd name="T32" fmla="*/ 602029 w 602614"/>
              <a:gd name="T33" fmla="*/ 53536 h 169544"/>
              <a:gd name="T34" fmla="*/ 602029 w 602614"/>
              <a:gd name="T35" fmla="*/ 22585 h 169544"/>
              <a:gd name="T36" fmla="*/ 602029 w 602614"/>
              <a:gd name="T37" fmla="*/ 6692 h 169544"/>
              <a:gd name="T38" fmla="*/ 602029 w 602614"/>
              <a:gd name="T39" fmla="*/ 836 h 169544"/>
              <a:gd name="T40" fmla="*/ 602029 w 602614"/>
              <a:gd name="T41" fmla="*/ 0 h 1695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02614"/>
              <a:gd name="T64" fmla="*/ 0 h 169544"/>
              <a:gd name="T65" fmla="*/ 602614 w 602614"/>
              <a:gd name="T66" fmla="*/ 169544 h 1695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02614" h="169544">
                <a:moveTo>
                  <a:pt x="0" y="0"/>
                </a:moveTo>
                <a:lnTo>
                  <a:pt x="0" y="30950"/>
                </a:lnTo>
                <a:lnTo>
                  <a:pt x="0" y="46844"/>
                </a:lnTo>
                <a:lnTo>
                  <a:pt x="0" y="52699"/>
                </a:lnTo>
                <a:lnTo>
                  <a:pt x="0" y="53536"/>
                </a:lnTo>
                <a:lnTo>
                  <a:pt x="7914" y="80080"/>
                </a:lnTo>
                <a:lnTo>
                  <a:pt x="65917" y="125836"/>
                </a:lnTo>
                <a:lnTo>
                  <a:pt x="112468" y="143688"/>
                </a:lnTo>
                <a:lnTo>
                  <a:pt x="168359" y="157282"/>
                </a:lnTo>
                <a:lnTo>
                  <a:pt x="231821" y="165937"/>
                </a:lnTo>
                <a:lnTo>
                  <a:pt x="301084" y="168973"/>
                </a:lnTo>
                <a:lnTo>
                  <a:pt x="370296" y="165937"/>
                </a:lnTo>
                <a:lnTo>
                  <a:pt x="433720" y="157282"/>
                </a:lnTo>
                <a:lnTo>
                  <a:pt x="489587" y="143688"/>
                </a:lnTo>
                <a:lnTo>
                  <a:pt x="536123" y="125836"/>
                </a:lnTo>
                <a:lnTo>
                  <a:pt x="571556" y="104406"/>
                </a:lnTo>
                <a:lnTo>
                  <a:pt x="602029" y="53536"/>
                </a:lnTo>
                <a:lnTo>
                  <a:pt x="602029" y="22585"/>
                </a:lnTo>
                <a:lnTo>
                  <a:pt x="602029" y="6692"/>
                </a:lnTo>
                <a:lnTo>
                  <a:pt x="602029" y="836"/>
                </a:lnTo>
                <a:lnTo>
                  <a:pt x="602029" y="0"/>
                </a:lnTo>
              </a:path>
            </a:pathLst>
          </a:custGeom>
          <a:noFill/>
          <a:ln w="823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88" name="object 21"/>
          <p:cNvSpPr>
            <a:spLocks/>
          </p:cNvSpPr>
          <p:nvPr/>
        </p:nvSpPr>
        <p:spPr bwMode="auto">
          <a:xfrm>
            <a:off x="3392488" y="2206625"/>
            <a:ext cx="601662" cy="231775"/>
          </a:xfrm>
          <a:custGeom>
            <a:avLst/>
            <a:gdLst>
              <a:gd name="T0" fmla="*/ 301084 w 602614"/>
              <a:gd name="T1" fmla="*/ 0 h 231139"/>
              <a:gd name="T2" fmla="*/ 231821 w 602614"/>
              <a:gd name="T3" fmla="*/ 3039 h 231139"/>
              <a:gd name="T4" fmla="*/ 168359 w 602614"/>
              <a:gd name="T5" fmla="*/ 11703 h 231139"/>
              <a:gd name="T6" fmla="*/ 112468 w 602614"/>
              <a:gd name="T7" fmla="*/ 25307 h 231139"/>
              <a:gd name="T8" fmla="*/ 65917 w 602614"/>
              <a:gd name="T9" fmla="*/ 43166 h 231139"/>
              <a:gd name="T10" fmla="*/ 30476 w 602614"/>
              <a:gd name="T11" fmla="*/ 64597 h 231139"/>
              <a:gd name="T12" fmla="*/ 0 w 602614"/>
              <a:gd name="T13" fmla="*/ 115437 h 231139"/>
              <a:gd name="T14" fmla="*/ 7914 w 602614"/>
              <a:gd name="T15" fmla="*/ 141937 h 231139"/>
              <a:gd name="T16" fmla="*/ 65917 w 602614"/>
              <a:gd name="T17" fmla="*/ 187679 h 231139"/>
              <a:gd name="T18" fmla="*/ 112468 w 602614"/>
              <a:gd name="T19" fmla="*/ 205545 h 231139"/>
              <a:gd name="T20" fmla="*/ 168359 w 602614"/>
              <a:gd name="T21" fmla="*/ 219159 h 231139"/>
              <a:gd name="T22" fmla="*/ 231821 w 602614"/>
              <a:gd name="T23" fmla="*/ 227831 h 231139"/>
              <a:gd name="T24" fmla="*/ 301084 w 602614"/>
              <a:gd name="T25" fmla="*/ 230875 h 231139"/>
              <a:gd name="T26" fmla="*/ 370296 w 602614"/>
              <a:gd name="T27" fmla="*/ 227831 h 231139"/>
              <a:gd name="T28" fmla="*/ 433720 w 602614"/>
              <a:gd name="T29" fmla="*/ 219159 h 231139"/>
              <a:gd name="T30" fmla="*/ 489587 w 602614"/>
              <a:gd name="T31" fmla="*/ 205545 h 231139"/>
              <a:gd name="T32" fmla="*/ 536123 w 602614"/>
              <a:gd name="T33" fmla="*/ 187679 h 231139"/>
              <a:gd name="T34" fmla="*/ 571556 w 602614"/>
              <a:gd name="T35" fmla="*/ 166247 h 231139"/>
              <a:gd name="T36" fmla="*/ 602029 w 602614"/>
              <a:gd name="T37" fmla="*/ 115437 h 231139"/>
              <a:gd name="T38" fmla="*/ 594116 w 602614"/>
              <a:gd name="T39" fmla="*/ 88915 h 231139"/>
              <a:gd name="T40" fmla="*/ 536123 w 602614"/>
              <a:gd name="T41" fmla="*/ 43166 h 231139"/>
              <a:gd name="T42" fmla="*/ 489587 w 602614"/>
              <a:gd name="T43" fmla="*/ 25307 h 231139"/>
              <a:gd name="T44" fmla="*/ 433720 w 602614"/>
              <a:gd name="T45" fmla="*/ 11703 h 231139"/>
              <a:gd name="T46" fmla="*/ 370296 w 602614"/>
              <a:gd name="T47" fmla="*/ 3039 h 231139"/>
              <a:gd name="T48" fmla="*/ 301084 w 602614"/>
              <a:gd name="T49" fmla="*/ 0 h 23113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02614"/>
              <a:gd name="T76" fmla="*/ 0 h 231139"/>
              <a:gd name="T77" fmla="*/ 602614 w 602614"/>
              <a:gd name="T78" fmla="*/ 231139 h 231139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02614" h="231139">
                <a:moveTo>
                  <a:pt x="301084" y="0"/>
                </a:moveTo>
                <a:lnTo>
                  <a:pt x="231821" y="3039"/>
                </a:lnTo>
                <a:lnTo>
                  <a:pt x="168359" y="11703"/>
                </a:lnTo>
                <a:lnTo>
                  <a:pt x="112468" y="25307"/>
                </a:lnTo>
                <a:lnTo>
                  <a:pt x="65917" y="43166"/>
                </a:lnTo>
                <a:lnTo>
                  <a:pt x="30476" y="64597"/>
                </a:lnTo>
                <a:lnTo>
                  <a:pt x="0" y="115437"/>
                </a:lnTo>
                <a:lnTo>
                  <a:pt x="7914" y="141937"/>
                </a:lnTo>
                <a:lnTo>
                  <a:pt x="65917" y="187679"/>
                </a:lnTo>
                <a:lnTo>
                  <a:pt x="112468" y="205545"/>
                </a:lnTo>
                <a:lnTo>
                  <a:pt x="168359" y="219159"/>
                </a:lnTo>
                <a:lnTo>
                  <a:pt x="231821" y="227831"/>
                </a:lnTo>
                <a:lnTo>
                  <a:pt x="301084" y="230875"/>
                </a:lnTo>
                <a:lnTo>
                  <a:pt x="370296" y="227831"/>
                </a:lnTo>
                <a:lnTo>
                  <a:pt x="433720" y="219159"/>
                </a:lnTo>
                <a:lnTo>
                  <a:pt x="489587" y="205545"/>
                </a:lnTo>
                <a:lnTo>
                  <a:pt x="536123" y="187679"/>
                </a:lnTo>
                <a:lnTo>
                  <a:pt x="571556" y="166247"/>
                </a:lnTo>
                <a:lnTo>
                  <a:pt x="602029" y="115437"/>
                </a:lnTo>
                <a:lnTo>
                  <a:pt x="594116" y="88915"/>
                </a:lnTo>
                <a:lnTo>
                  <a:pt x="536123" y="43166"/>
                </a:lnTo>
                <a:lnTo>
                  <a:pt x="489587" y="25307"/>
                </a:lnTo>
                <a:lnTo>
                  <a:pt x="433720" y="11703"/>
                </a:lnTo>
                <a:lnTo>
                  <a:pt x="370296" y="3039"/>
                </a:lnTo>
                <a:lnTo>
                  <a:pt x="301084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89" name="object 22"/>
          <p:cNvSpPr>
            <a:spLocks/>
          </p:cNvSpPr>
          <p:nvPr/>
        </p:nvSpPr>
        <p:spPr bwMode="auto">
          <a:xfrm>
            <a:off x="3392488" y="2206625"/>
            <a:ext cx="601662" cy="231775"/>
          </a:xfrm>
          <a:custGeom>
            <a:avLst/>
            <a:gdLst>
              <a:gd name="T0" fmla="*/ 602029 w 602614"/>
              <a:gd name="T1" fmla="*/ 115437 h 231139"/>
              <a:gd name="T2" fmla="*/ 571556 w 602614"/>
              <a:gd name="T3" fmla="*/ 166247 h 231139"/>
              <a:gd name="T4" fmla="*/ 536123 w 602614"/>
              <a:gd name="T5" fmla="*/ 187679 h 231139"/>
              <a:gd name="T6" fmla="*/ 489587 w 602614"/>
              <a:gd name="T7" fmla="*/ 205545 h 231139"/>
              <a:gd name="T8" fmla="*/ 433720 w 602614"/>
              <a:gd name="T9" fmla="*/ 219159 h 231139"/>
              <a:gd name="T10" fmla="*/ 370296 w 602614"/>
              <a:gd name="T11" fmla="*/ 227831 h 231139"/>
              <a:gd name="T12" fmla="*/ 301084 w 602614"/>
              <a:gd name="T13" fmla="*/ 230875 h 231139"/>
              <a:gd name="T14" fmla="*/ 231821 w 602614"/>
              <a:gd name="T15" fmla="*/ 227831 h 231139"/>
              <a:gd name="T16" fmla="*/ 168359 w 602614"/>
              <a:gd name="T17" fmla="*/ 219159 h 231139"/>
              <a:gd name="T18" fmla="*/ 112468 w 602614"/>
              <a:gd name="T19" fmla="*/ 205545 h 231139"/>
              <a:gd name="T20" fmla="*/ 65917 w 602614"/>
              <a:gd name="T21" fmla="*/ 187679 h 231139"/>
              <a:gd name="T22" fmla="*/ 30476 w 602614"/>
              <a:gd name="T23" fmla="*/ 166247 h 231139"/>
              <a:gd name="T24" fmla="*/ 0 w 602614"/>
              <a:gd name="T25" fmla="*/ 115437 h 231139"/>
              <a:gd name="T26" fmla="*/ 7914 w 602614"/>
              <a:gd name="T27" fmla="*/ 88915 h 231139"/>
              <a:gd name="T28" fmla="*/ 65917 w 602614"/>
              <a:gd name="T29" fmla="*/ 43166 h 231139"/>
              <a:gd name="T30" fmla="*/ 112468 w 602614"/>
              <a:gd name="T31" fmla="*/ 25307 h 231139"/>
              <a:gd name="T32" fmla="*/ 168359 w 602614"/>
              <a:gd name="T33" fmla="*/ 11703 h 231139"/>
              <a:gd name="T34" fmla="*/ 231821 w 602614"/>
              <a:gd name="T35" fmla="*/ 3039 h 231139"/>
              <a:gd name="T36" fmla="*/ 301084 w 602614"/>
              <a:gd name="T37" fmla="*/ 0 h 231139"/>
              <a:gd name="T38" fmla="*/ 370296 w 602614"/>
              <a:gd name="T39" fmla="*/ 3039 h 231139"/>
              <a:gd name="T40" fmla="*/ 433720 w 602614"/>
              <a:gd name="T41" fmla="*/ 11703 h 231139"/>
              <a:gd name="T42" fmla="*/ 489587 w 602614"/>
              <a:gd name="T43" fmla="*/ 25307 h 231139"/>
              <a:gd name="T44" fmla="*/ 536123 w 602614"/>
              <a:gd name="T45" fmla="*/ 43166 h 231139"/>
              <a:gd name="T46" fmla="*/ 571556 w 602614"/>
              <a:gd name="T47" fmla="*/ 64597 h 231139"/>
              <a:gd name="T48" fmla="*/ 602029 w 602614"/>
              <a:gd name="T49" fmla="*/ 115437 h 23113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02614"/>
              <a:gd name="T76" fmla="*/ 0 h 231139"/>
              <a:gd name="T77" fmla="*/ 602614 w 602614"/>
              <a:gd name="T78" fmla="*/ 231139 h 231139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02614" h="231139">
                <a:moveTo>
                  <a:pt x="602029" y="115437"/>
                </a:moveTo>
                <a:lnTo>
                  <a:pt x="571556" y="166247"/>
                </a:lnTo>
                <a:lnTo>
                  <a:pt x="536123" y="187679"/>
                </a:lnTo>
                <a:lnTo>
                  <a:pt x="489587" y="205545"/>
                </a:lnTo>
                <a:lnTo>
                  <a:pt x="433720" y="219159"/>
                </a:lnTo>
                <a:lnTo>
                  <a:pt x="370296" y="227831"/>
                </a:lnTo>
                <a:lnTo>
                  <a:pt x="301084" y="230875"/>
                </a:lnTo>
                <a:lnTo>
                  <a:pt x="231821" y="227831"/>
                </a:lnTo>
                <a:lnTo>
                  <a:pt x="168359" y="219159"/>
                </a:lnTo>
                <a:lnTo>
                  <a:pt x="112468" y="205545"/>
                </a:lnTo>
                <a:lnTo>
                  <a:pt x="65917" y="187679"/>
                </a:lnTo>
                <a:lnTo>
                  <a:pt x="30476" y="166247"/>
                </a:lnTo>
                <a:lnTo>
                  <a:pt x="0" y="115437"/>
                </a:lnTo>
                <a:lnTo>
                  <a:pt x="7914" y="88915"/>
                </a:lnTo>
                <a:lnTo>
                  <a:pt x="65917" y="43166"/>
                </a:lnTo>
                <a:lnTo>
                  <a:pt x="112468" y="25307"/>
                </a:lnTo>
                <a:lnTo>
                  <a:pt x="168359" y="11703"/>
                </a:lnTo>
                <a:lnTo>
                  <a:pt x="231821" y="3039"/>
                </a:lnTo>
                <a:lnTo>
                  <a:pt x="301084" y="0"/>
                </a:lnTo>
                <a:lnTo>
                  <a:pt x="370296" y="3039"/>
                </a:lnTo>
                <a:lnTo>
                  <a:pt x="433720" y="11703"/>
                </a:lnTo>
                <a:lnTo>
                  <a:pt x="489587" y="25307"/>
                </a:lnTo>
                <a:lnTo>
                  <a:pt x="536123" y="43166"/>
                </a:lnTo>
                <a:lnTo>
                  <a:pt x="571556" y="64597"/>
                </a:lnTo>
                <a:lnTo>
                  <a:pt x="602029" y="115437"/>
                </a:lnTo>
                <a:close/>
              </a:path>
            </a:pathLst>
          </a:custGeom>
          <a:noFill/>
          <a:ln w="823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90" name="object 23"/>
          <p:cNvSpPr>
            <a:spLocks/>
          </p:cNvSpPr>
          <p:nvPr/>
        </p:nvSpPr>
        <p:spPr bwMode="auto">
          <a:xfrm>
            <a:off x="3544888" y="2270125"/>
            <a:ext cx="296862" cy="101600"/>
          </a:xfrm>
          <a:custGeom>
            <a:avLst/>
            <a:gdLst>
              <a:gd name="T0" fmla="*/ 296759 w 297179"/>
              <a:gd name="T1" fmla="*/ 101007 h 101600"/>
              <a:gd name="T2" fmla="*/ 0 w 297179"/>
              <a:gd name="T3" fmla="*/ 0 h 101600"/>
              <a:gd name="T4" fmla="*/ 0 60000 65536"/>
              <a:gd name="T5" fmla="*/ 0 60000 65536"/>
              <a:gd name="T6" fmla="*/ 0 w 297179"/>
              <a:gd name="T7" fmla="*/ 0 h 101600"/>
              <a:gd name="T8" fmla="*/ 297179 w 297179"/>
              <a:gd name="T9" fmla="*/ 101600 h 10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7179" h="101600">
                <a:moveTo>
                  <a:pt x="296759" y="101007"/>
                </a:moveTo>
                <a:lnTo>
                  <a:pt x="0" y="0"/>
                </a:lnTo>
              </a:path>
            </a:pathLst>
          </a:custGeom>
          <a:noFill/>
          <a:ln w="1646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91" name="object 24"/>
          <p:cNvSpPr>
            <a:spLocks/>
          </p:cNvSpPr>
          <p:nvPr/>
        </p:nvSpPr>
        <p:spPr bwMode="auto">
          <a:xfrm>
            <a:off x="3544888" y="2270125"/>
            <a:ext cx="296862" cy="101600"/>
          </a:xfrm>
          <a:custGeom>
            <a:avLst/>
            <a:gdLst>
              <a:gd name="T0" fmla="*/ 296759 w 297179"/>
              <a:gd name="T1" fmla="*/ 0 h 101600"/>
              <a:gd name="T2" fmla="*/ 0 w 297179"/>
              <a:gd name="T3" fmla="*/ 101007 h 101600"/>
              <a:gd name="T4" fmla="*/ 0 60000 65536"/>
              <a:gd name="T5" fmla="*/ 0 60000 65536"/>
              <a:gd name="T6" fmla="*/ 0 w 297179"/>
              <a:gd name="T7" fmla="*/ 0 h 101600"/>
              <a:gd name="T8" fmla="*/ 297179 w 297179"/>
              <a:gd name="T9" fmla="*/ 101600 h 10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7179" h="101600">
                <a:moveTo>
                  <a:pt x="296759" y="0"/>
                </a:moveTo>
                <a:lnTo>
                  <a:pt x="0" y="101007"/>
                </a:lnTo>
              </a:path>
            </a:pathLst>
          </a:custGeom>
          <a:noFill/>
          <a:ln w="1646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92" name="object 25"/>
          <p:cNvSpPr>
            <a:spLocks/>
          </p:cNvSpPr>
          <p:nvPr/>
        </p:nvSpPr>
        <p:spPr bwMode="auto">
          <a:xfrm>
            <a:off x="5222875" y="2322513"/>
            <a:ext cx="601663" cy="169862"/>
          </a:xfrm>
          <a:custGeom>
            <a:avLst/>
            <a:gdLst>
              <a:gd name="T0" fmla="*/ 601960 w 601979"/>
              <a:gd name="T1" fmla="*/ 0 h 169544"/>
              <a:gd name="T2" fmla="*/ 0 w 601979"/>
              <a:gd name="T3" fmla="*/ 0 h 169544"/>
              <a:gd name="T4" fmla="*/ 0 w 601979"/>
              <a:gd name="T5" fmla="*/ 53536 h 169544"/>
              <a:gd name="T6" fmla="*/ 30471 w 601979"/>
              <a:gd name="T7" fmla="*/ 104406 h 169544"/>
              <a:gd name="T8" fmla="*/ 65901 w 601979"/>
              <a:gd name="T9" fmla="*/ 125836 h 169544"/>
              <a:gd name="T10" fmla="*/ 112429 w 601979"/>
              <a:gd name="T11" fmla="*/ 143688 h 169544"/>
              <a:gd name="T12" fmla="*/ 168283 w 601979"/>
              <a:gd name="T13" fmla="*/ 157282 h 169544"/>
              <a:gd name="T14" fmla="*/ 231689 w 601979"/>
              <a:gd name="T15" fmla="*/ 165937 h 169544"/>
              <a:gd name="T16" fmla="*/ 300875 w 601979"/>
              <a:gd name="T17" fmla="*/ 168973 h 169544"/>
              <a:gd name="T18" fmla="*/ 370160 w 601979"/>
              <a:gd name="T19" fmla="*/ 165937 h 169544"/>
              <a:gd name="T20" fmla="*/ 433630 w 601979"/>
              <a:gd name="T21" fmla="*/ 157282 h 169544"/>
              <a:gd name="T22" fmla="*/ 489520 w 601979"/>
              <a:gd name="T23" fmla="*/ 143688 h 169544"/>
              <a:gd name="T24" fmla="*/ 536064 w 601979"/>
              <a:gd name="T25" fmla="*/ 125836 h 169544"/>
              <a:gd name="T26" fmla="*/ 571495 w 601979"/>
              <a:gd name="T27" fmla="*/ 104406 h 169544"/>
              <a:gd name="T28" fmla="*/ 601960 w 601979"/>
              <a:gd name="T29" fmla="*/ 53536 h 169544"/>
              <a:gd name="T30" fmla="*/ 601960 w 601979"/>
              <a:gd name="T31" fmla="*/ 0 h 16954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1979"/>
              <a:gd name="T49" fmla="*/ 0 h 169544"/>
              <a:gd name="T50" fmla="*/ 601979 w 601979"/>
              <a:gd name="T51" fmla="*/ 169544 h 16954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1979" h="169544">
                <a:moveTo>
                  <a:pt x="601960" y="0"/>
                </a:moveTo>
                <a:lnTo>
                  <a:pt x="0" y="0"/>
                </a:lnTo>
                <a:lnTo>
                  <a:pt x="0" y="53536"/>
                </a:lnTo>
                <a:lnTo>
                  <a:pt x="30471" y="104406"/>
                </a:lnTo>
                <a:lnTo>
                  <a:pt x="65901" y="125836"/>
                </a:lnTo>
                <a:lnTo>
                  <a:pt x="112429" y="143688"/>
                </a:lnTo>
                <a:lnTo>
                  <a:pt x="168283" y="157282"/>
                </a:lnTo>
                <a:lnTo>
                  <a:pt x="231689" y="165937"/>
                </a:lnTo>
                <a:lnTo>
                  <a:pt x="300875" y="168973"/>
                </a:lnTo>
                <a:lnTo>
                  <a:pt x="370160" y="165937"/>
                </a:lnTo>
                <a:lnTo>
                  <a:pt x="433630" y="157282"/>
                </a:lnTo>
                <a:lnTo>
                  <a:pt x="489520" y="143688"/>
                </a:lnTo>
                <a:lnTo>
                  <a:pt x="536064" y="125836"/>
                </a:lnTo>
                <a:lnTo>
                  <a:pt x="571495" y="104406"/>
                </a:lnTo>
                <a:lnTo>
                  <a:pt x="601960" y="53536"/>
                </a:lnTo>
                <a:lnTo>
                  <a:pt x="60196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93" name="object 26"/>
          <p:cNvSpPr>
            <a:spLocks/>
          </p:cNvSpPr>
          <p:nvPr/>
        </p:nvSpPr>
        <p:spPr bwMode="auto">
          <a:xfrm>
            <a:off x="5222875" y="2322513"/>
            <a:ext cx="601663" cy="169862"/>
          </a:xfrm>
          <a:custGeom>
            <a:avLst/>
            <a:gdLst>
              <a:gd name="T0" fmla="*/ 0 w 601979"/>
              <a:gd name="T1" fmla="*/ 0 h 169544"/>
              <a:gd name="T2" fmla="*/ 0 w 601979"/>
              <a:gd name="T3" fmla="*/ 30950 h 169544"/>
              <a:gd name="T4" fmla="*/ 0 w 601979"/>
              <a:gd name="T5" fmla="*/ 46844 h 169544"/>
              <a:gd name="T6" fmla="*/ 0 w 601979"/>
              <a:gd name="T7" fmla="*/ 52699 h 169544"/>
              <a:gd name="T8" fmla="*/ 0 w 601979"/>
              <a:gd name="T9" fmla="*/ 53536 h 169544"/>
              <a:gd name="T10" fmla="*/ 7913 w 601979"/>
              <a:gd name="T11" fmla="*/ 80080 h 169544"/>
              <a:gd name="T12" fmla="*/ 65901 w 601979"/>
              <a:gd name="T13" fmla="*/ 125836 h 169544"/>
              <a:gd name="T14" fmla="*/ 112429 w 601979"/>
              <a:gd name="T15" fmla="*/ 143688 h 169544"/>
              <a:gd name="T16" fmla="*/ 168283 w 601979"/>
              <a:gd name="T17" fmla="*/ 157282 h 169544"/>
              <a:gd name="T18" fmla="*/ 231689 w 601979"/>
              <a:gd name="T19" fmla="*/ 165937 h 169544"/>
              <a:gd name="T20" fmla="*/ 300875 w 601979"/>
              <a:gd name="T21" fmla="*/ 168973 h 169544"/>
              <a:gd name="T22" fmla="*/ 370160 w 601979"/>
              <a:gd name="T23" fmla="*/ 165937 h 169544"/>
              <a:gd name="T24" fmla="*/ 433630 w 601979"/>
              <a:gd name="T25" fmla="*/ 157282 h 169544"/>
              <a:gd name="T26" fmla="*/ 489520 w 601979"/>
              <a:gd name="T27" fmla="*/ 143688 h 169544"/>
              <a:gd name="T28" fmla="*/ 536064 w 601979"/>
              <a:gd name="T29" fmla="*/ 125836 h 169544"/>
              <a:gd name="T30" fmla="*/ 571495 w 601979"/>
              <a:gd name="T31" fmla="*/ 104406 h 169544"/>
              <a:gd name="T32" fmla="*/ 601960 w 601979"/>
              <a:gd name="T33" fmla="*/ 53536 h 169544"/>
              <a:gd name="T34" fmla="*/ 601960 w 601979"/>
              <a:gd name="T35" fmla="*/ 22585 h 169544"/>
              <a:gd name="T36" fmla="*/ 601960 w 601979"/>
              <a:gd name="T37" fmla="*/ 6692 h 169544"/>
              <a:gd name="T38" fmla="*/ 601960 w 601979"/>
              <a:gd name="T39" fmla="*/ 836 h 169544"/>
              <a:gd name="T40" fmla="*/ 601960 w 601979"/>
              <a:gd name="T41" fmla="*/ 0 h 1695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01979"/>
              <a:gd name="T64" fmla="*/ 0 h 169544"/>
              <a:gd name="T65" fmla="*/ 601979 w 601979"/>
              <a:gd name="T66" fmla="*/ 169544 h 16954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01979" h="169544">
                <a:moveTo>
                  <a:pt x="0" y="0"/>
                </a:moveTo>
                <a:lnTo>
                  <a:pt x="0" y="30950"/>
                </a:lnTo>
                <a:lnTo>
                  <a:pt x="0" y="46844"/>
                </a:lnTo>
                <a:lnTo>
                  <a:pt x="0" y="52699"/>
                </a:lnTo>
                <a:lnTo>
                  <a:pt x="0" y="53536"/>
                </a:lnTo>
                <a:lnTo>
                  <a:pt x="7913" y="80080"/>
                </a:lnTo>
                <a:lnTo>
                  <a:pt x="65901" y="125836"/>
                </a:lnTo>
                <a:lnTo>
                  <a:pt x="112429" y="143688"/>
                </a:lnTo>
                <a:lnTo>
                  <a:pt x="168283" y="157282"/>
                </a:lnTo>
                <a:lnTo>
                  <a:pt x="231689" y="165937"/>
                </a:lnTo>
                <a:lnTo>
                  <a:pt x="300875" y="168973"/>
                </a:lnTo>
                <a:lnTo>
                  <a:pt x="370160" y="165937"/>
                </a:lnTo>
                <a:lnTo>
                  <a:pt x="433630" y="157282"/>
                </a:lnTo>
                <a:lnTo>
                  <a:pt x="489520" y="143688"/>
                </a:lnTo>
                <a:lnTo>
                  <a:pt x="536064" y="125836"/>
                </a:lnTo>
                <a:lnTo>
                  <a:pt x="571495" y="104406"/>
                </a:lnTo>
                <a:lnTo>
                  <a:pt x="601960" y="53536"/>
                </a:lnTo>
                <a:lnTo>
                  <a:pt x="601960" y="22585"/>
                </a:lnTo>
                <a:lnTo>
                  <a:pt x="601960" y="6692"/>
                </a:lnTo>
                <a:lnTo>
                  <a:pt x="601960" y="836"/>
                </a:lnTo>
                <a:lnTo>
                  <a:pt x="601960" y="0"/>
                </a:lnTo>
              </a:path>
            </a:pathLst>
          </a:custGeom>
          <a:noFill/>
          <a:ln w="823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94" name="object 27"/>
          <p:cNvSpPr>
            <a:spLocks/>
          </p:cNvSpPr>
          <p:nvPr/>
        </p:nvSpPr>
        <p:spPr bwMode="auto">
          <a:xfrm>
            <a:off x="5222875" y="2206625"/>
            <a:ext cx="601663" cy="231775"/>
          </a:xfrm>
          <a:custGeom>
            <a:avLst/>
            <a:gdLst>
              <a:gd name="T0" fmla="*/ 300875 w 601979"/>
              <a:gd name="T1" fmla="*/ 0 h 231139"/>
              <a:gd name="T2" fmla="*/ 231689 w 601979"/>
              <a:gd name="T3" fmla="*/ 3039 h 231139"/>
              <a:gd name="T4" fmla="*/ 168283 w 601979"/>
              <a:gd name="T5" fmla="*/ 11703 h 231139"/>
              <a:gd name="T6" fmla="*/ 112429 w 601979"/>
              <a:gd name="T7" fmla="*/ 25307 h 231139"/>
              <a:gd name="T8" fmla="*/ 65901 w 601979"/>
              <a:gd name="T9" fmla="*/ 43166 h 231139"/>
              <a:gd name="T10" fmla="*/ 30471 w 601979"/>
              <a:gd name="T11" fmla="*/ 64597 h 231139"/>
              <a:gd name="T12" fmla="*/ 0 w 601979"/>
              <a:gd name="T13" fmla="*/ 115437 h 231139"/>
              <a:gd name="T14" fmla="*/ 7913 w 601979"/>
              <a:gd name="T15" fmla="*/ 141937 h 231139"/>
              <a:gd name="T16" fmla="*/ 65901 w 601979"/>
              <a:gd name="T17" fmla="*/ 187679 h 231139"/>
              <a:gd name="T18" fmla="*/ 112429 w 601979"/>
              <a:gd name="T19" fmla="*/ 205545 h 231139"/>
              <a:gd name="T20" fmla="*/ 168283 w 601979"/>
              <a:gd name="T21" fmla="*/ 219159 h 231139"/>
              <a:gd name="T22" fmla="*/ 231689 w 601979"/>
              <a:gd name="T23" fmla="*/ 227831 h 231139"/>
              <a:gd name="T24" fmla="*/ 300875 w 601979"/>
              <a:gd name="T25" fmla="*/ 230875 h 231139"/>
              <a:gd name="T26" fmla="*/ 370160 w 601979"/>
              <a:gd name="T27" fmla="*/ 227831 h 231139"/>
              <a:gd name="T28" fmla="*/ 433630 w 601979"/>
              <a:gd name="T29" fmla="*/ 219159 h 231139"/>
              <a:gd name="T30" fmla="*/ 489520 w 601979"/>
              <a:gd name="T31" fmla="*/ 205545 h 231139"/>
              <a:gd name="T32" fmla="*/ 536064 w 601979"/>
              <a:gd name="T33" fmla="*/ 187679 h 231139"/>
              <a:gd name="T34" fmla="*/ 571495 w 601979"/>
              <a:gd name="T35" fmla="*/ 166247 h 231139"/>
              <a:gd name="T36" fmla="*/ 601960 w 601979"/>
              <a:gd name="T37" fmla="*/ 115437 h 231139"/>
              <a:gd name="T38" fmla="*/ 594049 w 601979"/>
              <a:gd name="T39" fmla="*/ 88915 h 231139"/>
              <a:gd name="T40" fmla="*/ 536064 w 601979"/>
              <a:gd name="T41" fmla="*/ 43166 h 231139"/>
              <a:gd name="T42" fmla="*/ 489520 w 601979"/>
              <a:gd name="T43" fmla="*/ 25307 h 231139"/>
              <a:gd name="T44" fmla="*/ 433630 w 601979"/>
              <a:gd name="T45" fmla="*/ 11703 h 231139"/>
              <a:gd name="T46" fmla="*/ 370160 w 601979"/>
              <a:gd name="T47" fmla="*/ 3039 h 231139"/>
              <a:gd name="T48" fmla="*/ 300875 w 601979"/>
              <a:gd name="T49" fmla="*/ 0 h 23113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01979"/>
              <a:gd name="T76" fmla="*/ 0 h 231139"/>
              <a:gd name="T77" fmla="*/ 601979 w 601979"/>
              <a:gd name="T78" fmla="*/ 231139 h 231139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01979" h="231139">
                <a:moveTo>
                  <a:pt x="300875" y="0"/>
                </a:moveTo>
                <a:lnTo>
                  <a:pt x="231689" y="3039"/>
                </a:lnTo>
                <a:lnTo>
                  <a:pt x="168283" y="11703"/>
                </a:lnTo>
                <a:lnTo>
                  <a:pt x="112429" y="25307"/>
                </a:lnTo>
                <a:lnTo>
                  <a:pt x="65901" y="43166"/>
                </a:lnTo>
                <a:lnTo>
                  <a:pt x="30471" y="64597"/>
                </a:lnTo>
                <a:lnTo>
                  <a:pt x="0" y="115437"/>
                </a:lnTo>
                <a:lnTo>
                  <a:pt x="7913" y="141937"/>
                </a:lnTo>
                <a:lnTo>
                  <a:pt x="65901" y="187679"/>
                </a:lnTo>
                <a:lnTo>
                  <a:pt x="112429" y="205545"/>
                </a:lnTo>
                <a:lnTo>
                  <a:pt x="168283" y="219159"/>
                </a:lnTo>
                <a:lnTo>
                  <a:pt x="231689" y="227831"/>
                </a:lnTo>
                <a:lnTo>
                  <a:pt x="300875" y="230875"/>
                </a:lnTo>
                <a:lnTo>
                  <a:pt x="370160" y="227831"/>
                </a:lnTo>
                <a:lnTo>
                  <a:pt x="433630" y="219159"/>
                </a:lnTo>
                <a:lnTo>
                  <a:pt x="489520" y="205545"/>
                </a:lnTo>
                <a:lnTo>
                  <a:pt x="536064" y="187679"/>
                </a:lnTo>
                <a:lnTo>
                  <a:pt x="571495" y="166247"/>
                </a:lnTo>
                <a:lnTo>
                  <a:pt x="601960" y="115437"/>
                </a:lnTo>
                <a:lnTo>
                  <a:pt x="594049" y="88915"/>
                </a:lnTo>
                <a:lnTo>
                  <a:pt x="536064" y="43166"/>
                </a:lnTo>
                <a:lnTo>
                  <a:pt x="489520" y="25307"/>
                </a:lnTo>
                <a:lnTo>
                  <a:pt x="433630" y="11703"/>
                </a:lnTo>
                <a:lnTo>
                  <a:pt x="370160" y="3039"/>
                </a:lnTo>
                <a:lnTo>
                  <a:pt x="300875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95" name="object 28"/>
          <p:cNvSpPr>
            <a:spLocks/>
          </p:cNvSpPr>
          <p:nvPr/>
        </p:nvSpPr>
        <p:spPr bwMode="auto">
          <a:xfrm>
            <a:off x="5222875" y="2206625"/>
            <a:ext cx="601663" cy="231775"/>
          </a:xfrm>
          <a:custGeom>
            <a:avLst/>
            <a:gdLst>
              <a:gd name="T0" fmla="*/ 601960 w 601979"/>
              <a:gd name="T1" fmla="*/ 115437 h 231139"/>
              <a:gd name="T2" fmla="*/ 571495 w 601979"/>
              <a:gd name="T3" fmla="*/ 166247 h 231139"/>
              <a:gd name="T4" fmla="*/ 536064 w 601979"/>
              <a:gd name="T5" fmla="*/ 187679 h 231139"/>
              <a:gd name="T6" fmla="*/ 489520 w 601979"/>
              <a:gd name="T7" fmla="*/ 205545 h 231139"/>
              <a:gd name="T8" fmla="*/ 433630 w 601979"/>
              <a:gd name="T9" fmla="*/ 219159 h 231139"/>
              <a:gd name="T10" fmla="*/ 370160 w 601979"/>
              <a:gd name="T11" fmla="*/ 227831 h 231139"/>
              <a:gd name="T12" fmla="*/ 300875 w 601979"/>
              <a:gd name="T13" fmla="*/ 230875 h 231139"/>
              <a:gd name="T14" fmla="*/ 231689 w 601979"/>
              <a:gd name="T15" fmla="*/ 227831 h 231139"/>
              <a:gd name="T16" fmla="*/ 168283 w 601979"/>
              <a:gd name="T17" fmla="*/ 219159 h 231139"/>
              <a:gd name="T18" fmla="*/ 112429 w 601979"/>
              <a:gd name="T19" fmla="*/ 205545 h 231139"/>
              <a:gd name="T20" fmla="*/ 65901 w 601979"/>
              <a:gd name="T21" fmla="*/ 187679 h 231139"/>
              <a:gd name="T22" fmla="*/ 30471 w 601979"/>
              <a:gd name="T23" fmla="*/ 166247 h 231139"/>
              <a:gd name="T24" fmla="*/ 0 w 601979"/>
              <a:gd name="T25" fmla="*/ 115437 h 231139"/>
              <a:gd name="T26" fmla="*/ 7913 w 601979"/>
              <a:gd name="T27" fmla="*/ 88915 h 231139"/>
              <a:gd name="T28" fmla="*/ 65901 w 601979"/>
              <a:gd name="T29" fmla="*/ 43166 h 231139"/>
              <a:gd name="T30" fmla="*/ 112429 w 601979"/>
              <a:gd name="T31" fmla="*/ 25307 h 231139"/>
              <a:gd name="T32" fmla="*/ 168283 w 601979"/>
              <a:gd name="T33" fmla="*/ 11703 h 231139"/>
              <a:gd name="T34" fmla="*/ 231689 w 601979"/>
              <a:gd name="T35" fmla="*/ 3039 h 231139"/>
              <a:gd name="T36" fmla="*/ 300875 w 601979"/>
              <a:gd name="T37" fmla="*/ 0 h 231139"/>
              <a:gd name="T38" fmla="*/ 370160 w 601979"/>
              <a:gd name="T39" fmla="*/ 3039 h 231139"/>
              <a:gd name="T40" fmla="*/ 433630 w 601979"/>
              <a:gd name="T41" fmla="*/ 11703 h 231139"/>
              <a:gd name="T42" fmla="*/ 489520 w 601979"/>
              <a:gd name="T43" fmla="*/ 25307 h 231139"/>
              <a:gd name="T44" fmla="*/ 536064 w 601979"/>
              <a:gd name="T45" fmla="*/ 43166 h 231139"/>
              <a:gd name="T46" fmla="*/ 571495 w 601979"/>
              <a:gd name="T47" fmla="*/ 64597 h 231139"/>
              <a:gd name="T48" fmla="*/ 601960 w 601979"/>
              <a:gd name="T49" fmla="*/ 115437 h 23113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01979"/>
              <a:gd name="T76" fmla="*/ 0 h 231139"/>
              <a:gd name="T77" fmla="*/ 601979 w 601979"/>
              <a:gd name="T78" fmla="*/ 231139 h 231139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01979" h="231139">
                <a:moveTo>
                  <a:pt x="601960" y="115437"/>
                </a:moveTo>
                <a:lnTo>
                  <a:pt x="571495" y="166247"/>
                </a:lnTo>
                <a:lnTo>
                  <a:pt x="536064" y="187679"/>
                </a:lnTo>
                <a:lnTo>
                  <a:pt x="489520" y="205545"/>
                </a:lnTo>
                <a:lnTo>
                  <a:pt x="433630" y="219159"/>
                </a:lnTo>
                <a:lnTo>
                  <a:pt x="370160" y="227831"/>
                </a:lnTo>
                <a:lnTo>
                  <a:pt x="300875" y="230875"/>
                </a:lnTo>
                <a:lnTo>
                  <a:pt x="231689" y="227831"/>
                </a:lnTo>
                <a:lnTo>
                  <a:pt x="168283" y="219159"/>
                </a:lnTo>
                <a:lnTo>
                  <a:pt x="112429" y="205545"/>
                </a:lnTo>
                <a:lnTo>
                  <a:pt x="65901" y="187679"/>
                </a:lnTo>
                <a:lnTo>
                  <a:pt x="30471" y="166247"/>
                </a:lnTo>
                <a:lnTo>
                  <a:pt x="0" y="115437"/>
                </a:lnTo>
                <a:lnTo>
                  <a:pt x="7913" y="88915"/>
                </a:lnTo>
                <a:lnTo>
                  <a:pt x="65901" y="43166"/>
                </a:lnTo>
                <a:lnTo>
                  <a:pt x="112429" y="25307"/>
                </a:lnTo>
                <a:lnTo>
                  <a:pt x="168283" y="11703"/>
                </a:lnTo>
                <a:lnTo>
                  <a:pt x="231689" y="3039"/>
                </a:lnTo>
                <a:lnTo>
                  <a:pt x="300875" y="0"/>
                </a:lnTo>
                <a:lnTo>
                  <a:pt x="370160" y="3039"/>
                </a:lnTo>
                <a:lnTo>
                  <a:pt x="433630" y="11703"/>
                </a:lnTo>
                <a:lnTo>
                  <a:pt x="489520" y="25307"/>
                </a:lnTo>
                <a:lnTo>
                  <a:pt x="536064" y="43166"/>
                </a:lnTo>
                <a:lnTo>
                  <a:pt x="571495" y="64597"/>
                </a:lnTo>
                <a:lnTo>
                  <a:pt x="601960" y="115437"/>
                </a:lnTo>
                <a:close/>
              </a:path>
            </a:pathLst>
          </a:custGeom>
          <a:noFill/>
          <a:ln w="823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96" name="object 29"/>
          <p:cNvSpPr>
            <a:spLocks/>
          </p:cNvSpPr>
          <p:nvPr/>
        </p:nvSpPr>
        <p:spPr bwMode="auto">
          <a:xfrm>
            <a:off x="5375275" y="2270125"/>
            <a:ext cx="296863" cy="101600"/>
          </a:xfrm>
          <a:custGeom>
            <a:avLst/>
            <a:gdLst>
              <a:gd name="T0" fmla="*/ 296829 w 297179"/>
              <a:gd name="T1" fmla="*/ 101007 h 101600"/>
              <a:gd name="T2" fmla="*/ 0 w 297179"/>
              <a:gd name="T3" fmla="*/ 0 h 101600"/>
              <a:gd name="T4" fmla="*/ 0 60000 65536"/>
              <a:gd name="T5" fmla="*/ 0 60000 65536"/>
              <a:gd name="T6" fmla="*/ 0 w 297179"/>
              <a:gd name="T7" fmla="*/ 0 h 101600"/>
              <a:gd name="T8" fmla="*/ 297179 w 297179"/>
              <a:gd name="T9" fmla="*/ 101600 h 10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7179" h="101600">
                <a:moveTo>
                  <a:pt x="296829" y="101007"/>
                </a:moveTo>
                <a:lnTo>
                  <a:pt x="0" y="0"/>
                </a:lnTo>
              </a:path>
            </a:pathLst>
          </a:custGeom>
          <a:noFill/>
          <a:ln w="1646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97" name="object 30"/>
          <p:cNvSpPr>
            <a:spLocks/>
          </p:cNvSpPr>
          <p:nvPr/>
        </p:nvSpPr>
        <p:spPr bwMode="auto">
          <a:xfrm>
            <a:off x="5375275" y="2270125"/>
            <a:ext cx="296863" cy="101600"/>
          </a:xfrm>
          <a:custGeom>
            <a:avLst/>
            <a:gdLst>
              <a:gd name="T0" fmla="*/ 296829 w 297179"/>
              <a:gd name="T1" fmla="*/ 0 h 101600"/>
              <a:gd name="T2" fmla="*/ 0 w 297179"/>
              <a:gd name="T3" fmla="*/ 101007 h 101600"/>
              <a:gd name="T4" fmla="*/ 0 60000 65536"/>
              <a:gd name="T5" fmla="*/ 0 60000 65536"/>
              <a:gd name="T6" fmla="*/ 0 w 297179"/>
              <a:gd name="T7" fmla="*/ 0 h 101600"/>
              <a:gd name="T8" fmla="*/ 297179 w 297179"/>
              <a:gd name="T9" fmla="*/ 101600 h 10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7179" h="101600">
                <a:moveTo>
                  <a:pt x="296829" y="0"/>
                </a:moveTo>
                <a:lnTo>
                  <a:pt x="0" y="101007"/>
                </a:lnTo>
              </a:path>
            </a:pathLst>
          </a:custGeom>
          <a:noFill/>
          <a:ln w="1646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98" name="object 31"/>
          <p:cNvSpPr>
            <a:spLocks noChangeArrowheads="1"/>
          </p:cNvSpPr>
          <p:nvPr/>
        </p:nvSpPr>
        <p:spPr bwMode="auto">
          <a:xfrm>
            <a:off x="1522413" y="2062163"/>
            <a:ext cx="585787" cy="5508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99" name="object 32"/>
          <p:cNvSpPr>
            <a:spLocks noChangeArrowheads="1"/>
          </p:cNvSpPr>
          <p:nvPr/>
        </p:nvSpPr>
        <p:spPr bwMode="auto">
          <a:xfrm>
            <a:off x="7088188" y="2062163"/>
            <a:ext cx="585787" cy="5508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800" name="object 33"/>
          <p:cNvSpPr>
            <a:spLocks/>
          </p:cNvSpPr>
          <p:nvPr/>
        </p:nvSpPr>
        <p:spPr bwMode="auto">
          <a:xfrm>
            <a:off x="1849438" y="2844800"/>
            <a:ext cx="5565775" cy="373063"/>
          </a:xfrm>
          <a:custGeom>
            <a:avLst/>
            <a:gdLst>
              <a:gd name="T0" fmla="*/ 0 w 5566409"/>
              <a:gd name="T1" fmla="*/ 0 h 373380"/>
              <a:gd name="T2" fmla="*/ 0 w 5566409"/>
              <a:gd name="T3" fmla="*/ 140917 h 373380"/>
              <a:gd name="T4" fmla="*/ 5566233 w 5566409"/>
              <a:gd name="T5" fmla="*/ 372955 h 373380"/>
              <a:gd name="T6" fmla="*/ 5566233 w 5566409"/>
              <a:gd name="T7" fmla="*/ 232031 h 373380"/>
              <a:gd name="T8" fmla="*/ 0 w 5566409"/>
              <a:gd name="T9" fmla="*/ 0 h 3733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6409"/>
              <a:gd name="T16" fmla="*/ 0 h 373380"/>
              <a:gd name="T17" fmla="*/ 5566409 w 5566409"/>
              <a:gd name="T18" fmla="*/ 373380 h 3733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6409" h="373380">
                <a:moveTo>
                  <a:pt x="0" y="0"/>
                </a:moveTo>
                <a:lnTo>
                  <a:pt x="0" y="140917"/>
                </a:lnTo>
                <a:lnTo>
                  <a:pt x="5566233" y="372955"/>
                </a:lnTo>
                <a:lnTo>
                  <a:pt x="5566233" y="232031"/>
                </a:lnTo>
                <a:lnTo>
                  <a:pt x="0" y="0"/>
                </a:lnTo>
                <a:close/>
              </a:path>
            </a:pathLst>
          </a:custGeom>
          <a:solidFill>
            <a:srgbClr val="BBBD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01" name="object 34"/>
          <p:cNvSpPr>
            <a:spLocks/>
          </p:cNvSpPr>
          <p:nvPr/>
        </p:nvSpPr>
        <p:spPr bwMode="auto">
          <a:xfrm>
            <a:off x="1849438" y="2844800"/>
            <a:ext cx="5565775" cy="373063"/>
          </a:xfrm>
          <a:custGeom>
            <a:avLst/>
            <a:gdLst>
              <a:gd name="T0" fmla="*/ 5566233 w 5566409"/>
              <a:gd name="T1" fmla="*/ 372955 h 373380"/>
              <a:gd name="T2" fmla="*/ 0 w 5566409"/>
              <a:gd name="T3" fmla="*/ 140917 h 373380"/>
              <a:gd name="T4" fmla="*/ 0 w 5566409"/>
              <a:gd name="T5" fmla="*/ 0 h 373380"/>
              <a:gd name="T6" fmla="*/ 5566233 w 5566409"/>
              <a:gd name="T7" fmla="*/ 232031 h 373380"/>
              <a:gd name="T8" fmla="*/ 5566233 w 5566409"/>
              <a:gd name="T9" fmla="*/ 372955 h 3733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6409"/>
              <a:gd name="T16" fmla="*/ 0 h 373380"/>
              <a:gd name="T17" fmla="*/ 5566409 w 5566409"/>
              <a:gd name="T18" fmla="*/ 373380 h 3733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6409" h="373380">
                <a:moveTo>
                  <a:pt x="5566233" y="372955"/>
                </a:moveTo>
                <a:lnTo>
                  <a:pt x="0" y="140917"/>
                </a:lnTo>
                <a:lnTo>
                  <a:pt x="0" y="0"/>
                </a:lnTo>
                <a:lnTo>
                  <a:pt x="5566233" y="232031"/>
                </a:lnTo>
                <a:lnTo>
                  <a:pt x="5566233" y="372955"/>
                </a:lnTo>
                <a:close/>
              </a:path>
            </a:pathLst>
          </a:custGeom>
          <a:noFill/>
          <a:ln w="1224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02" name="object 35"/>
          <p:cNvSpPr>
            <a:spLocks/>
          </p:cNvSpPr>
          <p:nvPr/>
        </p:nvSpPr>
        <p:spPr bwMode="auto">
          <a:xfrm>
            <a:off x="1752600" y="2830513"/>
            <a:ext cx="188913" cy="192087"/>
          </a:xfrm>
          <a:custGeom>
            <a:avLst/>
            <a:gdLst>
              <a:gd name="T0" fmla="*/ 94768 w 189864"/>
              <a:gd name="T1" fmla="*/ 0 h 191135"/>
              <a:gd name="T2" fmla="*/ 57362 w 189864"/>
              <a:gd name="T3" fmla="*/ 7320 h 191135"/>
              <a:gd name="T4" fmla="*/ 27297 w 189864"/>
              <a:gd name="T5" fmla="*/ 27453 h 191135"/>
              <a:gd name="T6" fmla="*/ 7274 w 189864"/>
              <a:gd name="T7" fmla="*/ 57659 h 191135"/>
              <a:gd name="T8" fmla="*/ 0 w 189864"/>
              <a:gd name="T9" fmla="*/ 95197 h 191135"/>
              <a:gd name="T10" fmla="*/ 7274 w 189864"/>
              <a:gd name="T11" fmla="*/ 131971 h 191135"/>
              <a:gd name="T12" fmla="*/ 27297 w 189864"/>
              <a:gd name="T13" fmla="*/ 162322 h 191135"/>
              <a:gd name="T14" fmla="*/ 57362 w 189864"/>
              <a:gd name="T15" fmla="*/ 182951 h 191135"/>
              <a:gd name="T16" fmla="*/ 94768 w 189864"/>
              <a:gd name="T17" fmla="*/ 190560 h 191135"/>
              <a:gd name="T18" fmla="*/ 131404 w 189864"/>
              <a:gd name="T19" fmla="*/ 182951 h 191135"/>
              <a:gd name="T20" fmla="*/ 161616 w 189864"/>
              <a:gd name="T21" fmla="*/ 162322 h 191135"/>
              <a:gd name="T22" fmla="*/ 182139 w 189864"/>
              <a:gd name="T23" fmla="*/ 131971 h 191135"/>
              <a:gd name="T24" fmla="*/ 189705 w 189864"/>
              <a:gd name="T25" fmla="*/ 95197 h 191135"/>
              <a:gd name="T26" fmla="*/ 182139 w 189864"/>
              <a:gd name="T27" fmla="*/ 57659 h 191135"/>
              <a:gd name="T28" fmla="*/ 161616 w 189864"/>
              <a:gd name="T29" fmla="*/ 27453 h 191135"/>
              <a:gd name="T30" fmla="*/ 131404 w 189864"/>
              <a:gd name="T31" fmla="*/ 7320 h 191135"/>
              <a:gd name="T32" fmla="*/ 94768 w 189864"/>
              <a:gd name="T33" fmla="*/ 0 h 191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89864"/>
              <a:gd name="T52" fmla="*/ 0 h 191135"/>
              <a:gd name="T53" fmla="*/ 189864 w 189864"/>
              <a:gd name="T54" fmla="*/ 191135 h 19113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89864" h="191135">
                <a:moveTo>
                  <a:pt x="94768" y="0"/>
                </a:moveTo>
                <a:lnTo>
                  <a:pt x="57362" y="7320"/>
                </a:lnTo>
                <a:lnTo>
                  <a:pt x="27297" y="27453"/>
                </a:lnTo>
                <a:lnTo>
                  <a:pt x="7274" y="57659"/>
                </a:lnTo>
                <a:lnTo>
                  <a:pt x="0" y="95197"/>
                </a:lnTo>
                <a:lnTo>
                  <a:pt x="7274" y="131971"/>
                </a:lnTo>
                <a:lnTo>
                  <a:pt x="27297" y="162322"/>
                </a:lnTo>
                <a:lnTo>
                  <a:pt x="57362" y="182951"/>
                </a:lnTo>
                <a:lnTo>
                  <a:pt x="94768" y="190560"/>
                </a:lnTo>
                <a:lnTo>
                  <a:pt x="131404" y="182951"/>
                </a:lnTo>
                <a:lnTo>
                  <a:pt x="161616" y="162322"/>
                </a:lnTo>
                <a:lnTo>
                  <a:pt x="182139" y="131971"/>
                </a:lnTo>
                <a:lnTo>
                  <a:pt x="189705" y="95197"/>
                </a:lnTo>
                <a:lnTo>
                  <a:pt x="182139" y="57659"/>
                </a:lnTo>
                <a:lnTo>
                  <a:pt x="161616" y="27453"/>
                </a:lnTo>
                <a:lnTo>
                  <a:pt x="131404" y="7320"/>
                </a:lnTo>
                <a:lnTo>
                  <a:pt x="9476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" name="object 36"/>
          <p:cNvSpPr txBox="1"/>
          <p:nvPr/>
        </p:nvSpPr>
        <p:spPr>
          <a:xfrm>
            <a:off x="1790700" y="2798763"/>
            <a:ext cx="112713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1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2804" name="object 37"/>
          <p:cNvSpPr>
            <a:spLocks/>
          </p:cNvSpPr>
          <p:nvPr/>
        </p:nvSpPr>
        <p:spPr bwMode="auto">
          <a:xfrm>
            <a:off x="1836738" y="3236913"/>
            <a:ext cx="5570537" cy="369887"/>
          </a:xfrm>
          <a:custGeom>
            <a:avLst/>
            <a:gdLst>
              <a:gd name="T0" fmla="*/ 5570024 w 5570220"/>
              <a:gd name="T1" fmla="*/ 0 h 370839"/>
              <a:gd name="T2" fmla="*/ 0 w 5570220"/>
              <a:gd name="T3" fmla="*/ 232054 h 370839"/>
              <a:gd name="T4" fmla="*/ 0 w 5570220"/>
              <a:gd name="T5" fmla="*/ 370775 h 370839"/>
              <a:gd name="T6" fmla="*/ 5570024 w 5570220"/>
              <a:gd name="T7" fmla="*/ 138895 h 370839"/>
              <a:gd name="T8" fmla="*/ 5570024 w 5570220"/>
              <a:gd name="T9" fmla="*/ 0 h 3708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70220"/>
              <a:gd name="T16" fmla="*/ 0 h 370839"/>
              <a:gd name="T17" fmla="*/ 5570220 w 5570220"/>
              <a:gd name="T18" fmla="*/ 370839 h 3708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70220" h="370839">
                <a:moveTo>
                  <a:pt x="5570024" y="0"/>
                </a:moveTo>
                <a:lnTo>
                  <a:pt x="0" y="232054"/>
                </a:lnTo>
                <a:lnTo>
                  <a:pt x="0" y="370775"/>
                </a:lnTo>
                <a:lnTo>
                  <a:pt x="5570024" y="138895"/>
                </a:lnTo>
                <a:lnTo>
                  <a:pt x="5570024" y="0"/>
                </a:lnTo>
                <a:close/>
              </a:path>
            </a:pathLst>
          </a:custGeom>
          <a:solidFill>
            <a:srgbClr val="BBBD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05" name="object 38"/>
          <p:cNvSpPr>
            <a:spLocks/>
          </p:cNvSpPr>
          <p:nvPr/>
        </p:nvSpPr>
        <p:spPr bwMode="auto">
          <a:xfrm>
            <a:off x="1836738" y="3236913"/>
            <a:ext cx="5570537" cy="369887"/>
          </a:xfrm>
          <a:custGeom>
            <a:avLst/>
            <a:gdLst>
              <a:gd name="T0" fmla="*/ 5570024 w 5570220"/>
              <a:gd name="T1" fmla="*/ 0 h 370839"/>
              <a:gd name="T2" fmla="*/ 0 w 5570220"/>
              <a:gd name="T3" fmla="*/ 232054 h 370839"/>
              <a:gd name="T4" fmla="*/ 0 w 5570220"/>
              <a:gd name="T5" fmla="*/ 370775 h 370839"/>
              <a:gd name="T6" fmla="*/ 5570024 w 5570220"/>
              <a:gd name="T7" fmla="*/ 138895 h 370839"/>
              <a:gd name="T8" fmla="*/ 5570024 w 5570220"/>
              <a:gd name="T9" fmla="*/ 0 h 3708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70220"/>
              <a:gd name="T16" fmla="*/ 0 h 370839"/>
              <a:gd name="T17" fmla="*/ 5570220 w 5570220"/>
              <a:gd name="T18" fmla="*/ 370839 h 3708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70220" h="370839">
                <a:moveTo>
                  <a:pt x="5570024" y="0"/>
                </a:moveTo>
                <a:lnTo>
                  <a:pt x="0" y="232054"/>
                </a:lnTo>
                <a:lnTo>
                  <a:pt x="0" y="370775"/>
                </a:lnTo>
                <a:lnTo>
                  <a:pt x="5570024" y="138895"/>
                </a:lnTo>
                <a:lnTo>
                  <a:pt x="5570024" y="0"/>
                </a:lnTo>
                <a:close/>
              </a:path>
            </a:pathLst>
          </a:custGeom>
          <a:noFill/>
          <a:ln w="1224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06" name="object 39"/>
          <p:cNvSpPr>
            <a:spLocks/>
          </p:cNvSpPr>
          <p:nvPr/>
        </p:nvSpPr>
        <p:spPr bwMode="auto">
          <a:xfrm>
            <a:off x="7300913" y="3213100"/>
            <a:ext cx="190500" cy="192088"/>
          </a:xfrm>
          <a:custGeom>
            <a:avLst/>
            <a:gdLst>
              <a:gd name="T0" fmla="*/ 94947 w 189865"/>
              <a:gd name="T1" fmla="*/ 0 h 191135"/>
              <a:gd name="T2" fmla="*/ 58316 w 189865"/>
              <a:gd name="T3" fmla="*/ 7610 h 191135"/>
              <a:gd name="T4" fmla="*/ 28100 w 189865"/>
              <a:gd name="T5" fmla="*/ 28240 h 191135"/>
              <a:gd name="T6" fmla="*/ 7570 w 189865"/>
              <a:gd name="T7" fmla="*/ 58593 h 191135"/>
              <a:gd name="T8" fmla="*/ 0 w 189865"/>
              <a:gd name="T9" fmla="*/ 95369 h 191135"/>
              <a:gd name="T10" fmla="*/ 7570 w 189865"/>
              <a:gd name="T11" fmla="*/ 132980 h 191135"/>
              <a:gd name="T12" fmla="*/ 28100 w 189865"/>
              <a:gd name="T13" fmla="*/ 163180 h 191135"/>
              <a:gd name="T14" fmla="*/ 58316 w 189865"/>
              <a:gd name="T15" fmla="*/ 183276 h 191135"/>
              <a:gd name="T16" fmla="*/ 94947 w 189865"/>
              <a:gd name="T17" fmla="*/ 190574 h 191135"/>
              <a:gd name="T18" fmla="*/ 132391 w 189865"/>
              <a:gd name="T19" fmla="*/ 183276 h 191135"/>
              <a:gd name="T20" fmla="*/ 162492 w 189865"/>
              <a:gd name="T21" fmla="*/ 163180 h 191135"/>
              <a:gd name="T22" fmla="*/ 182540 w 189865"/>
              <a:gd name="T23" fmla="*/ 132980 h 191135"/>
              <a:gd name="T24" fmla="*/ 189825 w 189865"/>
              <a:gd name="T25" fmla="*/ 95369 h 191135"/>
              <a:gd name="T26" fmla="*/ 182540 w 189865"/>
              <a:gd name="T27" fmla="*/ 58593 h 191135"/>
              <a:gd name="T28" fmla="*/ 162492 w 189865"/>
              <a:gd name="T29" fmla="*/ 28240 h 191135"/>
              <a:gd name="T30" fmla="*/ 132391 w 189865"/>
              <a:gd name="T31" fmla="*/ 7610 h 191135"/>
              <a:gd name="T32" fmla="*/ 94947 w 189865"/>
              <a:gd name="T33" fmla="*/ 0 h 191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89865"/>
              <a:gd name="T52" fmla="*/ 0 h 191135"/>
              <a:gd name="T53" fmla="*/ 189865 w 189865"/>
              <a:gd name="T54" fmla="*/ 191135 h 19113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89865" h="191135">
                <a:moveTo>
                  <a:pt x="94947" y="0"/>
                </a:moveTo>
                <a:lnTo>
                  <a:pt x="58316" y="7610"/>
                </a:lnTo>
                <a:lnTo>
                  <a:pt x="28100" y="28240"/>
                </a:lnTo>
                <a:lnTo>
                  <a:pt x="7570" y="58593"/>
                </a:lnTo>
                <a:lnTo>
                  <a:pt x="0" y="95369"/>
                </a:lnTo>
                <a:lnTo>
                  <a:pt x="7570" y="132980"/>
                </a:lnTo>
                <a:lnTo>
                  <a:pt x="28100" y="163180"/>
                </a:lnTo>
                <a:lnTo>
                  <a:pt x="58316" y="183276"/>
                </a:lnTo>
                <a:lnTo>
                  <a:pt x="94947" y="190574"/>
                </a:lnTo>
                <a:lnTo>
                  <a:pt x="132391" y="183276"/>
                </a:lnTo>
                <a:lnTo>
                  <a:pt x="162492" y="163180"/>
                </a:lnTo>
                <a:lnTo>
                  <a:pt x="182540" y="132980"/>
                </a:lnTo>
                <a:lnTo>
                  <a:pt x="189825" y="95369"/>
                </a:lnTo>
                <a:lnTo>
                  <a:pt x="182540" y="58593"/>
                </a:lnTo>
                <a:lnTo>
                  <a:pt x="162492" y="28240"/>
                </a:lnTo>
                <a:lnTo>
                  <a:pt x="132391" y="7610"/>
                </a:lnTo>
                <a:lnTo>
                  <a:pt x="9494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" name="object 40"/>
          <p:cNvSpPr txBox="1"/>
          <p:nvPr/>
        </p:nvSpPr>
        <p:spPr>
          <a:xfrm>
            <a:off x="7340600" y="3182938"/>
            <a:ext cx="114300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1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2808" name="object 41"/>
          <p:cNvSpPr>
            <a:spLocks/>
          </p:cNvSpPr>
          <p:nvPr/>
        </p:nvSpPr>
        <p:spPr bwMode="auto">
          <a:xfrm>
            <a:off x="1844675" y="3675063"/>
            <a:ext cx="1830388" cy="419100"/>
          </a:xfrm>
          <a:custGeom>
            <a:avLst/>
            <a:gdLst>
              <a:gd name="T0" fmla="*/ 0 w 1830704"/>
              <a:gd name="T1" fmla="*/ 0 h 419100"/>
              <a:gd name="T2" fmla="*/ 0 w 1830704"/>
              <a:gd name="T3" fmla="*/ 294714 h 419100"/>
              <a:gd name="T4" fmla="*/ 1830631 w 1830704"/>
              <a:gd name="T5" fmla="*/ 418519 h 419100"/>
              <a:gd name="T6" fmla="*/ 1830631 w 1830704"/>
              <a:gd name="T7" fmla="*/ 123596 h 419100"/>
              <a:gd name="T8" fmla="*/ 0 w 1830704"/>
              <a:gd name="T9" fmla="*/ 0 h 419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30704"/>
              <a:gd name="T16" fmla="*/ 0 h 419100"/>
              <a:gd name="T17" fmla="*/ 1830704 w 1830704"/>
              <a:gd name="T18" fmla="*/ 419100 h 419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30704" h="419100">
                <a:moveTo>
                  <a:pt x="0" y="0"/>
                </a:moveTo>
                <a:lnTo>
                  <a:pt x="0" y="294714"/>
                </a:lnTo>
                <a:lnTo>
                  <a:pt x="1830631" y="418519"/>
                </a:lnTo>
                <a:lnTo>
                  <a:pt x="1830631" y="123596"/>
                </a:lnTo>
                <a:lnTo>
                  <a:pt x="0" y="0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09" name="object 42"/>
          <p:cNvSpPr>
            <a:spLocks/>
          </p:cNvSpPr>
          <p:nvPr/>
        </p:nvSpPr>
        <p:spPr bwMode="auto">
          <a:xfrm>
            <a:off x="1844675" y="3675063"/>
            <a:ext cx="1830388" cy="419100"/>
          </a:xfrm>
          <a:custGeom>
            <a:avLst/>
            <a:gdLst>
              <a:gd name="T0" fmla="*/ 1830631 w 1830704"/>
              <a:gd name="T1" fmla="*/ 418519 h 419100"/>
              <a:gd name="T2" fmla="*/ 0 w 1830704"/>
              <a:gd name="T3" fmla="*/ 294714 h 419100"/>
              <a:gd name="T4" fmla="*/ 0 w 1830704"/>
              <a:gd name="T5" fmla="*/ 0 h 419100"/>
              <a:gd name="T6" fmla="*/ 1830631 w 1830704"/>
              <a:gd name="T7" fmla="*/ 123596 h 419100"/>
              <a:gd name="T8" fmla="*/ 1830631 w 1830704"/>
              <a:gd name="T9" fmla="*/ 418519 h 419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30704"/>
              <a:gd name="T16" fmla="*/ 0 h 419100"/>
              <a:gd name="T17" fmla="*/ 1830704 w 1830704"/>
              <a:gd name="T18" fmla="*/ 419100 h 419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30704" h="419100">
                <a:moveTo>
                  <a:pt x="1830631" y="418519"/>
                </a:moveTo>
                <a:lnTo>
                  <a:pt x="0" y="294714"/>
                </a:lnTo>
                <a:lnTo>
                  <a:pt x="0" y="0"/>
                </a:lnTo>
                <a:lnTo>
                  <a:pt x="1830631" y="123596"/>
                </a:lnTo>
                <a:lnTo>
                  <a:pt x="1830631" y="418519"/>
                </a:lnTo>
                <a:close/>
              </a:path>
            </a:pathLst>
          </a:custGeom>
          <a:noFill/>
          <a:ln w="123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10" name="object 43"/>
          <p:cNvSpPr>
            <a:spLocks/>
          </p:cNvSpPr>
          <p:nvPr/>
        </p:nvSpPr>
        <p:spPr bwMode="auto">
          <a:xfrm>
            <a:off x="3675063" y="4094163"/>
            <a:ext cx="1855787" cy="419100"/>
          </a:xfrm>
          <a:custGeom>
            <a:avLst/>
            <a:gdLst>
              <a:gd name="T0" fmla="*/ 0 w 1855470"/>
              <a:gd name="T1" fmla="*/ 0 h 420370"/>
              <a:gd name="T2" fmla="*/ 0 w 1855470"/>
              <a:gd name="T3" fmla="*/ 296763 h 420370"/>
              <a:gd name="T4" fmla="*/ 1855402 w 1855470"/>
              <a:gd name="T5" fmla="*/ 420360 h 420370"/>
              <a:gd name="T6" fmla="*/ 1855402 w 1855470"/>
              <a:gd name="T7" fmla="*/ 123596 h 420370"/>
              <a:gd name="T8" fmla="*/ 0 w 1855470"/>
              <a:gd name="T9" fmla="*/ 0 h 420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55470"/>
              <a:gd name="T16" fmla="*/ 0 h 420370"/>
              <a:gd name="T17" fmla="*/ 1855470 w 1855470"/>
              <a:gd name="T18" fmla="*/ 420370 h 4203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55470" h="420370">
                <a:moveTo>
                  <a:pt x="0" y="0"/>
                </a:moveTo>
                <a:lnTo>
                  <a:pt x="0" y="296763"/>
                </a:lnTo>
                <a:lnTo>
                  <a:pt x="1855402" y="420360"/>
                </a:lnTo>
                <a:lnTo>
                  <a:pt x="1855402" y="123596"/>
                </a:lnTo>
                <a:lnTo>
                  <a:pt x="0" y="0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11" name="object 44"/>
          <p:cNvSpPr>
            <a:spLocks/>
          </p:cNvSpPr>
          <p:nvPr/>
        </p:nvSpPr>
        <p:spPr bwMode="auto">
          <a:xfrm>
            <a:off x="3675063" y="4094163"/>
            <a:ext cx="1855787" cy="419100"/>
          </a:xfrm>
          <a:custGeom>
            <a:avLst/>
            <a:gdLst>
              <a:gd name="T0" fmla="*/ 1855402 w 1855470"/>
              <a:gd name="T1" fmla="*/ 420360 h 420370"/>
              <a:gd name="T2" fmla="*/ 0 w 1855470"/>
              <a:gd name="T3" fmla="*/ 296763 h 420370"/>
              <a:gd name="T4" fmla="*/ 0 w 1855470"/>
              <a:gd name="T5" fmla="*/ 0 h 420370"/>
              <a:gd name="T6" fmla="*/ 1855402 w 1855470"/>
              <a:gd name="T7" fmla="*/ 123596 h 420370"/>
              <a:gd name="T8" fmla="*/ 1855402 w 1855470"/>
              <a:gd name="T9" fmla="*/ 420360 h 420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55470"/>
              <a:gd name="T16" fmla="*/ 0 h 420370"/>
              <a:gd name="T17" fmla="*/ 1855470 w 1855470"/>
              <a:gd name="T18" fmla="*/ 420370 h 4203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55470" h="420370">
                <a:moveTo>
                  <a:pt x="1855402" y="420360"/>
                </a:moveTo>
                <a:lnTo>
                  <a:pt x="0" y="296763"/>
                </a:lnTo>
                <a:lnTo>
                  <a:pt x="0" y="0"/>
                </a:lnTo>
                <a:lnTo>
                  <a:pt x="1855402" y="123596"/>
                </a:lnTo>
                <a:lnTo>
                  <a:pt x="1855402" y="420360"/>
                </a:lnTo>
                <a:close/>
              </a:path>
            </a:pathLst>
          </a:custGeom>
          <a:noFill/>
          <a:ln w="123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12" name="object 45"/>
          <p:cNvSpPr>
            <a:spLocks/>
          </p:cNvSpPr>
          <p:nvPr/>
        </p:nvSpPr>
        <p:spPr bwMode="auto">
          <a:xfrm>
            <a:off x="5530850" y="4522788"/>
            <a:ext cx="1878013" cy="419100"/>
          </a:xfrm>
          <a:custGeom>
            <a:avLst/>
            <a:gdLst>
              <a:gd name="T0" fmla="*/ 0 w 1878329"/>
              <a:gd name="T1" fmla="*/ 0 h 420370"/>
              <a:gd name="T2" fmla="*/ 0 w 1878329"/>
              <a:gd name="T3" fmla="*/ 296770 h 420370"/>
              <a:gd name="T4" fmla="*/ 1877998 w 1878329"/>
              <a:gd name="T5" fmla="*/ 420373 h 420370"/>
              <a:gd name="T6" fmla="*/ 1877998 w 1878329"/>
              <a:gd name="T7" fmla="*/ 123596 h 420370"/>
              <a:gd name="T8" fmla="*/ 0 w 1878329"/>
              <a:gd name="T9" fmla="*/ 0 h 420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8329"/>
              <a:gd name="T16" fmla="*/ 0 h 420370"/>
              <a:gd name="T17" fmla="*/ 1878329 w 1878329"/>
              <a:gd name="T18" fmla="*/ 420370 h 4203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8329" h="420370">
                <a:moveTo>
                  <a:pt x="0" y="0"/>
                </a:moveTo>
                <a:lnTo>
                  <a:pt x="0" y="296770"/>
                </a:lnTo>
                <a:lnTo>
                  <a:pt x="1877998" y="420373"/>
                </a:lnTo>
                <a:lnTo>
                  <a:pt x="1877998" y="123596"/>
                </a:lnTo>
                <a:lnTo>
                  <a:pt x="0" y="0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13" name="object 46"/>
          <p:cNvSpPr>
            <a:spLocks/>
          </p:cNvSpPr>
          <p:nvPr/>
        </p:nvSpPr>
        <p:spPr bwMode="auto">
          <a:xfrm>
            <a:off x="5530850" y="4522788"/>
            <a:ext cx="1878013" cy="419100"/>
          </a:xfrm>
          <a:custGeom>
            <a:avLst/>
            <a:gdLst>
              <a:gd name="T0" fmla="*/ 1877998 w 1878329"/>
              <a:gd name="T1" fmla="*/ 420373 h 420370"/>
              <a:gd name="T2" fmla="*/ 0 w 1878329"/>
              <a:gd name="T3" fmla="*/ 296770 h 420370"/>
              <a:gd name="T4" fmla="*/ 0 w 1878329"/>
              <a:gd name="T5" fmla="*/ 0 h 420370"/>
              <a:gd name="T6" fmla="*/ 1877998 w 1878329"/>
              <a:gd name="T7" fmla="*/ 123596 h 420370"/>
              <a:gd name="T8" fmla="*/ 1877998 w 1878329"/>
              <a:gd name="T9" fmla="*/ 420373 h 420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8329"/>
              <a:gd name="T16" fmla="*/ 0 h 420370"/>
              <a:gd name="T17" fmla="*/ 1878329 w 1878329"/>
              <a:gd name="T18" fmla="*/ 420370 h 4203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8329" h="420370">
                <a:moveTo>
                  <a:pt x="1877998" y="420373"/>
                </a:moveTo>
                <a:lnTo>
                  <a:pt x="0" y="296770"/>
                </a:lnTo>
                <a:lnTo>
                  <a:pt x="0" y="0"/>
                </a:lnTo>
                <a:lnTo>
                  <a:pt x="1877998" y="123596"/>
                </a:lnTo>
                <a:lnTo>
                  <a:pt x="1877998" y="420373"/>
                </a:lnTo>
                <a:close/>
              </a:path>
            </a:pathLst>
          </a:custGeom>
          <a:noFill/>
          <a:ln w="123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" name="object 47"/>
          <p:cNvSpPr txBox="1"/>
          <p:nvPr/>
        </p:nvSpPr>
        <p:spPr>
          <a:xfrm>
            <a:off x="3889375" y="3741738"/>
            <a:ext cx="958850" cy="3667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3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50" dirty="0">
                <a:latin typeface="Times New Roman"/>
                <a:cs typeface="Times New Roman"/>
              </a:rPr>
              <a:t>Transmission</a:t>
            </a:r>
            <a:endParaRPr sz="1350">
              <a:latin typeface="Times New Roman"/>
              <a:cs typeface="Times New Roman"/>
            </a:endParaRPr>
          </a:p>
          <a:p>
            <a:pPr marL="12700" fontAlgn="auto">
              <a:lnSpc>
                <a:spcPts val="13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time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2815" name="object 48"/>
          <p:cNvSpPr>
            <a:spLocks/>
          </p:cNvSpPr>
          <p:nvPr/>
        </p:nvSpPr>
        <p:spPr bwMode="auto">
          <a:xfrm>
            <a:off x="3724275" y="3798888"/>
            <a:ext cx="115888" cy="269875"/>
          </a:xfrm>
          <a:custGeom>
            <a:avLst/>
            <a:gdLst>
              <a:gd name="T0" fmla="*/ 0 w 115570"/>
              <a:gd name="T1" fmla="*/ 0 h 270510"/>
              <a:gd name="T2" fmla="*/ 115487 w 115570"/>
              <a:gd name="T3" fmla="*/ 0 h 270510"/>
              <a:gd name="T4" fmla="*/ 115487 w 115570"/>
              <a:gd name="T5" fmla="*/ 270120 h 270510"/>
              <a:gd name="T6" fmla="*/ 0 w 115570"/>
              <a:gd name="T7" fmla="*/ 270120 h 270510"/>
              <a:gd name="T8" fmla="*/ 0 60000 65536"/>
              <a:gd name="T9" fmla="*/ 0 60000 65536"/>
              <a:gd name="T10" fmla="*/ 0 60000 65536"/>
              <a:gd name="T11" fmla="*/ 0 60000 65536"/>
              <a:gd name="T12" fmla="*/ 0 w 115570"/>
              <a:gd name="T13" fmla="*/ 0 h 270510"/>
              <a:gd name="T14" fmla="*/ 115570 w 115570"/>
              <a:gd name="T15" fmla="*/ 270510 h 2705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570" h="270510">
                <a:moveTo>
                  <a:pt x="0" y="0"/>
                </a:moveTo>
                <a:lnTo>
                  <a:pt x="115487" y="0"/>
                </a:lnTo>
                <a:lnTo>
                  <a:pt x="115487" y="270120"/>
                </a:lnTo>
                <a:lnTo>
                  <a:pt x="0" y="270120"/>
                </a:lnTo>
              </a:path>
            </a:pathLst>
          </a:custGeom>
          <a:noFill/>
          <a:ln w="123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16" name="object 49"/>
          <p:cNvSpPr>
            <a:spLocks/>
          </p:cNvSpPr>
          <p:nvPr/>
        </p:nvSpPr>
        <p:spPr bwMode="auto">
          <a:xfrm>
            <a:off x="1754188" y="3732213"/>
            <a:ext cx="187325" cy="190500"/>
          </a:xfrm>
          <a:custGeom>
            <a:avLst/>
            <a:gdLst>
              <a:gd name="T0" fmla="*/ 92833 w 187960"/>
              <a:gd name="T1" fmla="*/ 0 h 189864"/>
              <a:gd name="T2" fmla="*/ 56611 w 187960"/>
              <a:gd name="T3" fmla="*/ 7556 h 189864"/>
              <a:gd name="T4" fmla="*/ 27112 w 187960"/>
              <a:gd name="T5" fmla="*/ 28041 h 189864"/>
              <a:gd name="T6" fmla="*/ 7266 w 187960"/>
              <a:gd name="T7" fmla="*/ 58180 h 189864"/>
              <a:gd name="T8" fmla="*/ 0 w 187960"/>
              <a:gd name="T9" fmla="*/ 94694 h 189864"/>
              <a:gd name="T10" fmla="*/ 7266 w 187960"/>
              <a:gd name="T11" fmla="*/ 132180 h 189864"/>
              <a:gd name="T12" fmla="*/ 27112 w 187960"/>
              <a:gd name="T13" fmla="*/ 162285 h 189864"/>
              <a:gd name="T14" fmla="*/ 56611 w 187960"/>
              <a:gd name="T15" fmla="*/ 182321 h 189864"/>
              <a:gd name="T16" fmla="*/ 92833 w 187960"/>
              <a:gd name="T17" fmla="*/ 189598 h 189864"/>
              <a:gd name="T18" fmla="*/ 130251 w 187960"/>
              <a:gd name="T19" fmla="*/ 182321 h 189864"/>
              <a:gd name="T20" fmla="*/ 160363 w 187960"/>
              <a:gd name="T21" fmla="*/ 162285 h 189864"/>
              <a:gd name="T22" fmla="*/ 180435 w 187960"/>
              <a:gd name="T23" fmla="*/ 132180 h 189864"/>
              <a:gd name="T24" fmla="*/ 187734 w 187960"/>
              <a:gd name="T25" fmla="*/ 94694 h 189864"/>
              <a:gd name="T26" fmla="*/ 180435 w 187960"/>
              <a:gd name="T27" fmla="*/ 58180 h 189864"/>
              <a:gd name="T28" fmla="*/ 160363 w 187960"/>
              <a:gd name="T29" fmla="*/ 28041 h 189864"/>
              <a:gd name="T30" fmla="*/ 130251 w 187960"/>
              <a:gd name="T31" fmla="*/ 7556 h 189864"/>
              <a:gd name="T32" fmla="*/ 92833 w 187960"/>
              <a:gd name="T33" fmla="*/ 0 h 18986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87960"/>
              <a:gd name="T52" fmla="*/ 0 h 189864"/>
              <a:gd name="T53" fmla="*/ 187960 w 187960"/>
              <a:gd name="T54" fmla="*/ 189864 h 18986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87960" h="189864">
                <a:moveTo>
                  <a:pt x="92833" y="0"/>
                </a:moveTo>
                <a:lnTo>
                  <a:pt x="56611" y="7556"/>
                </a:lnTo>
                <a:lnTo>
                  <a:pt x="27112" y="28041"/>
                </a:lnTo>
                <a:lnTo>
                  <a:pt x="7266" y="58180"/>
                </a:lnTo>
                <a:lnTo>
                  <a:pt x="0" y="94694"/>
                </a:lnTo>
                <a:lnTo>
                  <a:pt x="7266" y="132180"/>
                </a:lnTo>
                <a:lnTo>
                  <a:pt x="27112" y="162285"/>
                </a:lnTo>
                <a:lnTo>
                  <a:pt x="56611" y="182321"/>
                </a:lnTo>
                <a:lnTo>
                  <a:pt x="92833" y="189598"/>
                </a:lnTo>
                <a:lnTo>
                  <a:pt x="130251" y="182321"/>
                </a:lnTo>
                <a:lnTo>
                  <a:pt x="160363" y="162285"/>
                </a:lnTo>
                <a:lnTo>
                  <a:pt x="180435" y="132180"/>
                </a:lnTo>
                <a:lnTo>
                  <a:pt x="187734" y="94694"/>
                </a:lnTo>
                <a:lnTo>
                  <a:pt x="180435" y="58180"/>
                </a:lnTo>
                <a:lnTo>
                  <a:pt x="160363" y="28041"/>
                </a:lnTo>
                <a:lnTo>
                  <a:pt x="130251" y="7556"/>
                </a:lnTo>
                <a:lnTo>
                  <a:pt x="928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" name="object 50"/>
          <p:cNvSpPr txBox="1"/>
          <p:nvPr/>
        </p:nvSpPr>
        <p:spPr>
          <a:xfrm>
            <a:off x="1792288" y="3702050"/>
            <a:ext cx="112712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2818" name="object 51"/>
          <p:cNvSpPr>
            <a:spLocks/>
          </p:cNvSpPr>
          <p:nvPr/>
        </p:nvSpPr>
        <p:spPr bwMode="auto">
          <a:xfrm>
            <a:off x="3565525" y="4152900"/>
            <a:ext cx="190500" cy="190500"/>
          </a:xfrm>
          <a:custGeom>
            <a:avLst/>
            <a:gdLst>
              <a:gd name="T0" fmla="*/ 94914 w 189864"/>
              <a:gd name="T1" fmla="*/ 0 h 189864"/>
              <a:gd name="T2" fmla="*/ 57400 w 189864"/>
              <a:gd name="T3" fmla="*/ 7588 h 189864"/>
              <a:gd name="T4" fmla="*/ 27294 w 189864"/>
              <a:gd name="T5" fmla="*/ 28137 h 189864"/>
              <a:gd name="T6" fmla="*/ 7269 w 189864"/>
              <a:gd name="T7" fmla="*/ 58326 h 189864"/>
              <a:gd name="T8" fmla="*/ 0 w 189864"/>
              <a:gd name="T9" fmla="*/ 94833 h 189864"/>
              <a:gd name="T10" fmla="*/ 7269 w 189864"/>
              <a:gd name="T11" fmla="*/ 132241 h 189864"/>
              <a:gd name="T12" fmla="*/ 27294 w 189864"/>
              <a:gd name="T13" fmla="*/ 162353 h 189864"/>
              <a:gd name="T14" fmla="*/ 57400 w 189864"/>
              <a:gd name="T15" fmla="*/ 182429 h 189864"/>
              <a:gd name="T16" fmla="*/ 94914 w 189864"/>
              <a:gd name="T17" fmla="*/ 189730 h 189864"/>
              <a:gd name="T18" fmla="*/ 131425 w 189864"/>
              <a:gd name="T19" fmla="*/ 182429 h 189864"/>
              <a:gd name="T20" fmla="*/ 161567 w 189864"/>
              <a:gd name="T21" fmla="*/ 162353 h 189864"/>
              <a:gd name="T22" fmla="*/ 182059 w 189864"/>
              <a:gd name="T23" fmla="*/ 132241 h 189864"/>
              <a:gd name="T24" fmla="*/ 189619 w 189864"/>
              <a:gd name="T25" fmla="*/ 94833 h 189864"/>
              <a:gd name="T26" fmla="*/ 182059 w 189864"/>
              <a:gd name="T27" fmla="*/ 58326 h 189864"/>
              <a:gd name="T28" fmla="*/ 161567 w 189864"/>
              <a:gd name="T29" fmla="*/ 28137 h 189864"/>
              <a:gd name="T30" fmla="*/ 131425 w 189864"/>
              <a:gd name="T31" fmla="*/ 7588 h 189864"/>
              <a:gd name="T32" fmla="*/ 94914 w 189864"/>
              <a:gd name="T33" fmla="*/ 0 h 18986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89864"/>
              <a:gd name="T52" fmla="*/ 0 h 189864"/>
              <a:gd name="T53" fmla="*/ 189864 w 189864"/>
              <a:gd name="T54" fmla="*/ 189864 h 18986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89864" h="189864">
                <a:moveTo>
                  <a:pt x="94914" y="0"/>
                </a:moveTo>
                <a:lnTo>
                  <a:pt x="57400" y="7588"/>
                </a:lnTo>
                <a:lnTo>
                  <a:pt x="27294" y="28137"/>
                </a:lnTo>
                <a:lnTo>
                  <a:pt x="7269" y="58326"/>
                </a:lnTo>
                <a:lnTo>
                  <a:pt x="0" y="94833"/>
                </a:lnTo>
                <a:lnTo>
                  <a:pt x="7269" y="132241"/>
                </a:lnTo>
                <a:lnTo>
                  <a:pt x="27294" y="162353"/>
                </a:lnTo>
                <a:lnTo>
                  <a:pt x="57400" y="182429"/>
                </a:lnTo>
                <a:lnTo>
                  <a:pt x="94914" y="189730"/>
                </a:lnTo>
                <a:lnTo>
                  <a:pt x="131425" y="182429"/>
                </a:lnTo>
                <a:lnTo>
                  <a:pt x="161567" y="162353"/>
                </a:lnTo>
                <a:lnTo>
                  <a:pt x="182059" y="132241"/>
                </a:lnTo>
                <a:lnTo>
                  <a:pt x="189619" y="94833"/>
                </a:lnTo>
                <a:lnTo>
                  <a:pt x="182059" y="58326"/>
                </a:lnTo>
                <a:lnTo>
                  <a:pt x="161567" y="28137"/>
                </a:lnTo>
                <a:lnTo>
                  <a:pt x="131425" y="7588"/>
                </a:lnTo>
                <a:lnTo>
                  <a:pt x="949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" name="object 52"/>
          <p:cNvSpPr txBox="1"/>
          <p:nvPr/>
        </p:nvSpPr>
        <p:spPr>
          <a:xfrm>
            <a:off x="3605213" y="4122738"/>
            <a:ext cx="111125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2820" name="object 53"/>
          <p:cNvSpPr>
            <a:spLocks/>
          </p:cNvSpPr>
          <p:nvPr/>
        </p:nvSpPr>
        <p:spPr bwMode="auto">
          <a:xfrm>
            <a:off x="5426075" y="4586288"/>
            <a:ext cx="188913" cy="188912"/>
          </a:xfrm>
          <a:custGeom>
            <a:avLst/>
            <a:gdLst>
              <a:gd name="T0" fmla="*/ 94914 w 189864"/>
              <a:gd name="T1" fmla="*/ 0 h 189864"/>
              <a:gd name="T2" fmla="*/ 58371 w 189864"/>
              <a:gd name="T3" fmla="*/ 7588 h 189864"/>
              <a:gd name="T4" fmla="*/ 28157 w 189864"/>
              <a:gd name="T5" fmla="*/ 28143 h 189864"/>
              <a:gd name="T6" fmla="*/ 7592 w 189864"/>
              <a:gd name="T7" fmla="*/ 58347 h 189864"/>
              <a:gd name="T8" fmla="*/ 0 w 189864"/>
              <a:gd name="T9" fmla="*/ 94882 h 189864"/>
              <a:gd name="T10" fmla="*/ 7592 w 189864"/>
              <a:gd name="T11" fmla="*/ 132351 h 189864"/>
              <a:gd name="T12" fmla="*/ 28157 w 189864"/>
              <a:gd name="T13" fmla="*/ 162449 h 189864"/>
              <a:gd name="T14" fmla="*/ 58371 w 189864"/>
              <a:gd name="T15" fmla="*/ 182482 h 189864"/>
              <a:gd name="T16" fmla="*/ 94914 w 189864"/>
              <a:gd name="T17" fmla="*/ 189758 h 189864"/>
              <a:gd name="T18" fmla="*/ 132340 w 189864"/>
              <a:gd name="T19" fmla="*/ 182482 h 189864"/>
              <a:gd name="T20" fmla="*/ 162456 w 189864"/>
              <a:gd name="T21" fmla="*/ 162449 h 189864"/>
              <a:gd name="T22" fmla="*/ 182530 w 189864"/>
              <a:gd name="T23" fmla="*/ 132351 h 189864"/>
              <a:gd name="T24" fmla="*/ 189829 w 189864"/>
              <a:gd name="T25" fmla="*/ 94882 h 189864"/>
              <a:gd name="T26" fmla="*/ 182530 w 189864"/>
              <a:gd name="T27" fmla="*/ 58347 h 189864"/>
              <a:gd name="T28" fmla="*/ 162456 w 189864"/>
              <a:gd name="T29" fmla="*/ 28143 h 189864"/>
              <a:gd name="T30" fmla="*/ 132340 w 189864"/>
              <a:gd name="T31" fmla="*/ 7588 h 189864"/>
              <a:gd name="T32" fmla="*/ 94914 w 189864"/>
              <a:gd name="T33" fmla="*/ 0 h 18986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89864"/>
              <a:gd name="T52" fmla="*/ 0 h 189864"/>
              <a:gd name="T53" fmla="*/ 189864 w 189864"/>
              <a:gd name="T54" fmla="*/ 189864 h 18986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89864" h="189864">
                <a:moveTo>
                  <a:pt x="94914" y="0"/>
                </a:moveTo>
                <a:lnTo>
                  <a:pt x="58371" y="7588"/>
                </a:lnTo>
                <a:lnTo>
                  <a:pt x="28157" y="28143"/>
                </a:lnTo>
                <a:lnTo>
                  <a:pt x="7592" y="58347"/>
                </a:lnTo>
                <a:lnTo>
                  <a:pt x="0" y="94882"/>
                </a:lnTo>
                <a:lnTo>
                  <a:pt x="7592" y="132351"/>
                </a:lnTo>
                <a:lnTo>
                  <a:pt x="28157" y="162449"/>
                </a:lnTo>
                <a:lnTo>
                  <a:pt x="58371" y="182482"/>
                </a:lnTo>
                <a:lnTo>
                  <a:pt x="94914" y="189758"/>
                </a:lnTo>
                <a:lnTo>
                  <a:pt x="132340" y="182482"/>
                </a:lnTo>
                <a:lnTo>
                  <a:pt x="162456" y="162449"/>
                </a:lnTo>
                <a:lnTo>
                  <a:pt x="182530" y="132351"/>
                </a:lnTo>
                <a:lnTo>
                  <a:pt x="189829" y="94882"/>
                </a:lnTo>
                <a:lnTo>
                  <a:pt x="182530" y="58347"/>
                </a:lnTo>
                <a:lnTo>
                  <a:pt x="162456" y="28143"/>
                </a:lnTo>
                <a:lnTo>
                  <a:pt x="132340" y="7588"/>
                </a:lnTo>
                <a:lnTo>
                  <a:pt x="949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" name="object 54"/>
          <p:cNvSpPr txBox="1"/>
          <p:nvPr/>
        </p:nvSpPr>
        <p:spPr>
          <a:xfrm>
            <a:off x="5459413" y="4568825"/>
            <a:ext cx="111125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330654" y="2982345"/>
            <a:ext cx="200660" cy="427355"/>
          </a:xfrm>
          <a:prstGeom prst="rect">
            <a:avLst/>
          </a:prstGeom>
        </p:spPr>
        <p:txBody>
          <a:bodyPr vert="vert270" lIns="0" tIns="0" rIns="0" bIns="0">
            <a:spAutoFit/>
          </a:bodyPr>
          <a:lstStyle/>
          <a:p>
            <a:pPr marL="12700" fontAlgn="auto">
              <a:lnSpc>
                <a:spcPts val="14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50" spc="-10" dirty="0">
                <a:latin typeface="Times New Roman"/>
                <a:cs typeface="Times New Roman"/>
              </a:rPr>
              <a:t>S</a:t>
            </a:r>
            <a:r>
              <a:rPr sz="1350" spc="-5" dirty="0">
                <a:latin typeface="Times New Roman"/>
                <a:cs typeface="Times New Roman"/>
              </a:rPr>
              <a:t>et</a:t>
            </a:r>
            <a:r>
              <a:rPr sz="1350" spc="-10" dirty="0">
                <a:latin typeface="Times New Roman"/>
                <a:cs typeface="Times New Roman"/>
              </a:rPr>
              <a:t>u</a:t>
            </a:r>
            <a:r>
              <a:rPr sz="1350" dirty="0">
                <a:latin typeface="Times New Roman"/>
                <a:cs typeface="Times New Roman"/>
              </a:rPr>
              <a:t>p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2823" name="object 56"/>
          <p:cNvSpPr>
            <a:spLocks/>
          </p:cNvSpPr>
          <p:nvPr/>
        </p:nvSpPr>
        <p:spPr bwMode="auto">
          <a:xfrm>
            <a:off x="1595438" y="2835275"/>
            <a:ext cx="117475" cy="757238"/>
          </a:xfrm>
          <a:custGeom>
            <a:avLst/>
            <a:gdLst>
              <a:gd name="T0" fmla="*/ 116605 w 116839"/>
              <a:gd name="T1" fmla="*/ 0 h 758189"/>
              <a:gd name="T2" fmla="*/ 0 w 116839"/>
              <a:gd name="T3" fmla="*/ 0 h 758189"/>
              <a:gd name="T4" fmla="*/ 0 w 116839"/>
              <a:gd name="T5" fmla="*/ 757910 h 758189"/>
              <a:gd name="T6" fmla="*/ 116605 w 116839"/>
              <a:gd name="T7" fmla="*/ 757910 h 758189"/>
              <a:gd name="T8" fmla="*/ 0 60000 65536"/>
              <a:gd name="T9" fmla="*/ 0 60000 65536"/>
              <a:gd name="T10" fmla="*/ 0 60000 65536"/>
              <a:gd name="T11" fmla="*/ 0 60000 65536"/>
              <a:gd name="T12" fmla="*/ 0 w 116839"/>
              <a:gd name="T13" fmla="*/ 0 h 758189"/>
              <a:gd name="T14" fmla="*/ 116839 w 116839"/>
              <a:gd name="T15" fmla="*/ 758189 h 7581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839" h="758189">
                <a:moveTo>
                  <a:pt x="116605" y="0"/>
                </a:moveTo>
                <a:lnTo>
                  <a:pt x="0" y="0"/>
                </a:lnTo>
                <a:lnTo>
                  <a:pt x="0" y="757910"/>
                </a:lnTo>
                <a:lnTo>
                  <a:pt x="116605" y="757910"/>
                </a:lnTo>
              </a:path>
            </a:pathLst>
          </a:custGeom>
          <a:noFill/>
          <a:ln w="1246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24" name="object 57"/>
          <p:cNvSpPr>
            <a:spLocks/>
          </p:cNvSpPr>
          <p:nvPr/>
        </p:nvSpPr>
        <p:spPr bwMode="auto">
          <a:xfrm>
            <a:off x="1631950" y="4970463"/>
            <a:ext cx="115888" cy="754062"/>
          </a:xfrm>
          <a:custGeom>
            <a:avLst/>
            <a:gdLst>
              <a:gd name="T0" fmla="*/ 116778 w 116839"/>
              <a:gd name="T1" fmla="*/ 0 h 754379"/>
              <a:gd name="T2" fmla="*/ 0 w 116839"/>
              <a:gd name="T3" fmla="*/ 0 h 754379"/>
              <a:gd name="T4" fmla="*/ 0 w 116839"/>
              <a:gd name="T5" fmla="*/ 753786 h 754379"/>
              <a:gd name="T6" fmla="*/ 116778 w 116839"/>
              <a:gd name="T7" fmla="*/ 753786 h 754379"/>
              <a:gd name="T8" fmla="*/ 0 60000 65536"/>
              <a:gd name="T9" fmla="*/ 0 60000 65536"/>
              <a:gd name="T10" fmla="*/ 0 60000 65536"/>
              <a:gd name="T11" fmla="*/ 0 60000 65536"/>
              <a:gd name="T12" fmla="*/ 0 w 116839"/>
              <a:gd name="T13" fmla="*/ 0 h 754379"/>
              <a:gd name="T14" fmla="*/ 116839 w 116839"/>
              <a:gd name="T15" fmla="*/ 754379 h 7543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839" h="754379">
                <a:moveTo>
                  <a:pt x="116778" y="0"/>
                </a:moveTo>
                <a:lnTo>
                  <a:pt x="0" y="0"/>
                </a:lnTo>
                <a:lnTo>
                  <a:pt x="0" y="753786"/>
                </a:lnTo>
                <a:lnTo>
                  <a:pt x="116778" y="753786"/>
                </a:lnTo>
              </a:path>
            </a:pathLst>
          </a:custGeom>
          <a:noFill/>
          <a:ln w="1246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" name="object 58"/>
          <p:cNvSpPr txBox="1"/>
          <p:nvPr/>
        </p:nvSpPr>
        <p:spPr>
          <a:xfrm>
            <a:off x="1362507" y="4956591"/>
            <a:ext cx="200660" cy="735330"/>
          </a:xfrm>
          <a:prstGeom prst="rect">
            <a:avLst/>
          </a:prstGeom>
        </p:spPr>
        <p:txBody>
          <a:bodyPr vert="vert270" lIns="0" tIns="0" rIns="0" bIns="0">
            <a:spAutoFit/>
          </a:bodyPr>
          <a:lstStyle/>
          <a:p>
            <a:pPr marL="12700" fontAlgn="auto">
              <a:lnSpc>
                <a:spcPts val="14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50" spc="-10" dirty="0">
                <a:latin typeface="Times New Roman"/>
                <a:cs typeface="Times New Roman"/>
              </a:rPr>
              <a:t>Te</a:t>
            </a:r>
            <a:r>
              <a:rPr sz="1350" spc="-5" dirty="0">
                <a:latin typeface="Times New Roman"/>
                <a:cs typeface="Times New Roman"/>
              </a:rPr>
              <a:t>ar</a:t>
            </a:r>
            <a:r>
              <a:rPr sz="1350" spc="-10" dirty="0">
                <a:latin typeface="Times New Roman"/>
                <a:cs typeface="Times New Roman"/>
              </a:rPr>
              <a:t>dow</a:t>
            </a:r>
            <a:r>
              <a:rPr sz="1350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83288" y="3735355"/>
            <a:ext cx="196215" cy="909319"/>
          </a:xfrm>
          <a:prstGeom prst="rect">
            <a:avLst/>
          </a:prstGeom>
        </p:spPr>
        <p:txBody>
          <a:bodyPr vert="vert270" lIns="0" tIns="0" rIns="0" bIns="0">
            <a:spAutoFit/>
          </a:bodyPr>
          <a:lstStyle/>
          <a:p>
            <a:pPr marL="12700" fontAlgn="auto">
              <a:lnSpc>
                <a:spcPts val="14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50" spc="-15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ota</a:t>
            </a:r>
            <a:r>
              <a:rPr sz="1350" dirty="0">
                <a:latin typeface="Times New Roman"/>
                <a:cs typeface="Times New Roman"/>
              </a:rPr>
              <a:t>l</a:t>
            </a:r>
            <a:r>
              <a:rPr sz="1350" spc="35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Times New Roman"/>
                <a:cs typeface="Times New Roman"/>
              </a:rPr>
              <a:t>d</a:t>
            </a:r>
            <a:r>
              <a:rPr sz="1350" spc="-10" dirty="0">
                <a:latin typeface="Times New Roman"/>
                <a:cs typeface="Times New Roman"/>
              </a:rPr>
              <a:t>el</a:t>
            </a:r>
            <a:r>
              <a:rPr sz="1350" spc="-15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y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2827" name="object 60"/>
          <p:cNvSpPr>
            <a:spLocks/>
          </p:cNvSpPr>
          <p:nvPr/>
        </p:nvSpPr>
        <p:spPr bwMode="auto">
          <a:xfrm>
            <a:off x="1223963" y="2833688"/>
            <a:ext cx="114300" cy="2881312"/>
          </a:xfrm>
          <a:custGeom>
            <a:avLst/>
            <a:gdLst>
              <a:gd name="T0" fmla="*/ 113846 w 114300"/>
              <a:gd name="T1" fmla="*/ 0 h 2882265"/>
              <a:gd name="T2" fmla="*/ 0 w 114300"/>
              <a:gd name="T3" fmla="*/ 0 h 2882265"/>
              <a:gd name="T4" fmla="*/ 0 w 114300"/>
              <a:gd name="T5" fmla="*/ 2881806 h 2882265"/>
              <a:gd name="T6" fmla="*/ 113846 w 114300"/>
              <a:gd name="T7" fmla="*/ 2881806 h 2882265"/>
              <a:gd name="T8" fmla="*/ 0 60000 65536"/>
              <a:gd name="T9" fmla="*/ 0 60000 65536"/>
              <a:gd name="T10" fmla="*/ 0 60000 65536"/>
              <a:gd name="T11" fmla="*/ 0 60000 65536"/>
              <a:gd name="T12" fmla="*/ 0 w 114300"/>
              <a:gd name="T13" fmla="*/ 0 h 2882265"/>
              <a:gd name="T14" fmla="*/ 114300 w 114300"/>
              <a:gd name="T15" fmla="*/ 2882265 h 28822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300" h="2882265">
                <a:moveTo>
                  <a:pt x="113846" y="0"/>
                </a:moveTo>
                <a:lnTo>
                  <a:pt x="0" y="0"/>
                </a:lnTo>
                <a:lnTo>
                  <a:pt x="0" y="2881806"/>
                </a:lnTo>
                <a:lnTo>
                  <a:pt x="113846" y="2881806"/>
                </a:lnTo>
              </a:path>
            </a:pathLst>
          </a:custGeom>
          <a:noFill/>
          <a:ln w="121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28" name="object 61"/>
          <p:cNvSpPr>
            <a:spLocks/>
          </p:cNvSpPr>
          <p:nvPr/>
        </p:nvSpPr>
        <p:spPr bwMode="auto">
          <a:xfrm>
            <a:off x="1836738" y="5000625"/>
            <a:ext cx="5561012" cy="371475"/>
          </a:xfrm>
          <a:custGeom>
            <a:avLst/>
            <a:gdLst>
              <a:gd name="T0" fmla="*/ 5561700 w 5561965"/>
              <a:gd name="T1" fmla="*/ 0 h 371475"/>
              <a:gd name="T2" fmla="*/ 0 w 5561965"/>
              <a:gd name="T3" fmla="*/ 230950 h 371475"/>
              <a:gd name="T4" fmla="*/ 0 w 5561965"/>
              <a:gd name="T5" fmla="*/ 371149 h 371475"/>
              <a:gd name="T6" fmla="*/ 5561700 w 5561965"/>
              <a:gd name="T7" fmla="*/ 138165 h 371475"/>
              <a:gd name="T8" fmla="*/ 5561700 w 5561965"/>
              <a:gd name="T9" fmla="*/ 0 h 3714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1965"/>
              <a:gd name="T16" fmla="*/ 0 h 371475"/>
              <a:gd name="T17" fmla="*/ 5561965 w 5561965"/>
              <a:gd name="T18" fmla="*/ 371475 h 3714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1965" h="371475">
                <a:moveTo>
                  <a:pt x="5561700" y="0"/>
                </a:moveTo>
                <a:lnTo>
                  <a:pt x="0" y="230950"/>
                </a:lnTo>
                <a:lnTo>
                  <a:pt x="0" y="371149"/>
                </a:lnTo>
                <a:lnTo>
                  <a:pt x="5561700" y="138165"/>
                </a:lnTo>
                <a:lnTo>
                  <a:pt x="5561700" y="0"/>
                </a:lnTo>
                <a:close/>
              </a:path>
            </a:pathLst>
          </a:custGeom>
          <a:solidFill>
            <a:srgbClr val="BBBD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29" name="object 62"/>
          <p:cNvSpPr>
            <a:spLocks/>
          </p:cNvSpPr>
          <p:nvPr/>
        </p:nvSpPr>
        <p:spPr bwMode="auto">
          <a:xfrm>
            <a:off x="1836738" y="5000625"/>
            <a:ext cx="5561012" cy="371475"/>
          </a:xfrm>
          <a:custGeom>
            <a:avLst/>
            <a:gdLst>
              <a:gd name="T0" fmla="*/ 5561700 w 5561965"/>
              <a:gd name="T1" fmla="*/ 0 h 371475"/>
              <a:gd name="T2" fmla="*/ 0 w 5561965"/>
              <a:gd name="T3" fmla="*/ 230950 h 371475"/>
              <a:gd name="T4" fmla="*/ 0 w 5561965"/>
              <a:gd name="T5" fmla="*/ 371149 h 371475"/>
              <a:gd name="T6" fmla="*/ 5561700 w 5561965"/>
              <a:gd name="T7" fmla="*/ 138165 h 371475"/>
              <a:gd name="T8" fmla="*/ 5561700 w 5561965"/>
              <a:gd name="T9" fmla="*/ 0 h 3714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1965"/>
              <a:gd name="T16" fmla="*/ 0 h 371475"/>
              <a:gd name="T17" fmla="*/ 5561965 w 5561965"/>
              <a:gd name="T18" fmla="*/ 371475 h 3714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1965" h="371475">
                <a:moveTo>
                  <a:pt x="5561700" y="0"/>
                </a:moveTo>
                <a:lnTo>
                  <a:pt x="0" y="230950"/>
                </a:lnTo>
                <a:lnTo>
                  <a:pt x="0" y="371149"/>
                </a:lnTo>
                <a:lnTo>
                  <a:pt x="5561700" y="138165"/>
                </a:lnTo>
                <a:lnTo>
                  <a:pt x="5561700" y="0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30" name="object 63"/>
          <p:cNvSpPr>
            <a:spLocks/>
          </p:cNvSpPr>
          <p:nvPr/>
        </p:nvSpPr>
        <p:spPr bwMode="auto">
          <a:xfrm>
            <a:off x="7278688" y="4962525"/>
            <a:ext cx="192087" cy="188913"/>
          </a:xfrm>
          <a:custGeom>
            <a:avLst/>
            <a:gdLst>
              <a:gd name="T0" fmla="*/ 97113 w 192404"/>
              <a:gd name="T1" fmla="*/ 0 h 189864"/>
              <a:gd name="T2" fmla="*/ 59319 w 192404"/>
              <a:gd name="T3" fmla="*/ 7576 h 189864"/>
              <a:gd name="T4" fmla="*/ 28449 w 192404"/>
              <a:gd name="T5" fmla="*/ 28105 h 189864"/>
              <a:gd name="T6" fmla="*/ 7633 w 192404"/>
              <a:gd name="T7" fmla="*/ 58285 h 189864"/>
              <a:gd name="T8" fmla="*/ 0 w 192404"/>
              <a:gd name="T9" fmla="*/ 94814 h 189864"/>
              <a:gd name="T10" fmla="*/ 7633 w 192404"/>
              <a:gd name="T11" fmla="*/ 132299 h 189864"/>
              <a:gd name="T12" fmla="*/ 28449 w 192404"/>
              <a:gd name="T13" fmla="*/ 162435 h 189864"/>
              <a:gd name="T14" fmla="*/ 59319 w 192404"/>
              <a:gd name="T15" fmla="*/ 182507 h 189864"/>
              <a:gd name="T16" fmla="*/ 97113 w 192404"/>
              <a:gd name="T17" fmla="*/ 189801 h 189864"/>
              <a:gd name="T18" fmla="*/ 133686 w 192404"/>
              <a:gd name="T19" fmla="*/ 182507 h 189864"/>
              <a:gd name="T20" fmla="*/ 163910 w 192404"/>
              <a:gd name="T21" fmla="*/ 162435 h 189864"/>
              <a:gd name="T22" fmla="*/ 184473 w 192404"/>
              <a:gd name="T23" fmla="*/ 132299 h 189864"/>
              <a:gd name="T24" fmla="*/ 192063 w 192404"/>
              <a:gd name="T25" fmla="*/ 94814 h 189864"/>
              <a:gd name="T26" fmla="*/ 184473 w 192404"/>
              <a:gd name="T27" fmla="*/ 58285 h 189864"/>
              <a:gd name="T28" fmla="*/ 163910 w 192404"/>
              <a:gd name="T29" fmla="*/ 28105 h 189864"/>
              <a:gd name="T30" fmla="*/ 133686 w 192404"/>
              <a:gd name="T31" fmla="*/ 7576 h 189864"/>
              <a:gd name="T32" fmla="*/ 97113 w 192404"/>
              <a:gd name="T33" fmla="*/ 0 h 18986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92404"/>
              <a:gd name="T52" fmla="*/ 0 h 189864"/>
              <a:gd name="T53" fmla="*/ 192404 w 192404"/>
              <a:gd name="T54" fmla="*/ 189864 h 18986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92404" h="189864">
                <a:moveTo>
                  <a:pt x="97113" y="0"/>
                </a:moveTo>
                <a:lnTo>
                  <a:pt x="59319" y="7576"/>
                </a:lnTo>
                <a:lnTo>
                  <a:pt x="28449" y="28105"/>
                </a:lnTo>
                <a:lnTo>
                  <a:pt x="7633" y="58285"/>
                </a:lnTo>
                <a:lnTo>
                  <a:pt x="0" y="94814"/>
                </a:lnTo>
                <a:lnTo>
                  <a:pt x="7633" y="132299"/>
                </a:lnTo>
                <a:lnTo>
                  <a:pt x="28449" y="162435"/>
                </a:lnTo>
                <a:lnTo>
                  <a:pt x="59319" y="182507"/>
                </a:lnTo>
                <a:lnTo>
                  <a:pt x="97113" y="189801"/>
                </a:lnTo>
                <a:lnTo>
                  <a:pt x="133686" y="182507"/>
                </a:lnTo>
                <a:lnTo>
                  <a:pt x="163910" y="162435"/>
                </a:lnTo>
                <a:lnTo>
                  <a:pt x="184473" y="132299"/>
                </a:lnTo>
                <a:lnTo>
                  <a:pt x="192063" y="94814"/>
                </a:lnTo>
                <a:lnTo>
                  <a:pt x="184473" y="58285"/>
                </a:lnTo>
                <a:lnTo>
                  <a:pt x="163910" y="28105"/>
                </a:lnTo>
                <a:lnTo>
                  <a:pt x="133686" y="7576"/>
                </a:lnTo>
                <a:lnTo>
                  <a:pt x="971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" name="object 64"/>
          <p:cNvSpPr txBox="1"/>
          <p:nvPr/>
        </p:nvSpPr>
        <p:spPr>
          <a:xfrm>
            <a:off x="7318375" y="4932363"/>
            <a:ext cx="114300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15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2832" name="object 65"/>
          <p:cNvSpPr>
            <a:spLocks/>
          </p:cNvSpPr>
          <p:nvPr/>
        </p:nvSpPr>
        <p:spPr bwMode="auto">
          <a:xfrm>
            <a:off x="1851025" y="5367338"/>
            <a:ext cx="5565775" cy="369887"/>
          </a:xfrm>
          <a:custGeom>
            <a:avLst/>
            <a:gdLst>
              <a:gd name="T0" fmla="*/ 0 w 5566409"/>
              <a:gd name="T1" fmla="*/ 0 h 369570"/>
              <a:gd name="T2" fmla="*/ 0 w 5566409"/>
              <a:gd name="T3" fmla="*/ 138363 h 369570"/>
              <a:gd name="T4" fmla="*/ 5566261 w 5566409"/>
              <a:gd name="T5" fmla="*/ 369541 h 369570"/>
              <a:gd name="T6" fmla="*/ 5566261 w 5566409"/>
              <a:gd name="T7" fmla="*/ 231177 h 369570"/>
              <a:gd name="T8" fmla="*/ 0 w 5566409"/>
              <a:gd name="T9" fmla="*/ 0 h 369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6409"/>
              <a:gd name="T16" fmla="*/ 0 h 369570"/>
              <a:gd name="T17" fmla="*/ 5566409 w 5566409"/>
              <a:gd name="T18" fmla="*/ 369570 h 369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6409" h="369570">
                <a:moveTo>
                  <a:pt x="0" y="0"/>
                </a:moveTo>
                <a:lnTo>
                  <a:pt x="0" y="138363"/>
                </a:lnTo>
                <a:lnTo>
                  <a:pt x="5566261" y="369541"/>
                </a:lnTo>
                <a:lnTo>
                  <a:pt x="5566261" y="231177"/>
                </a:lnTo>
                <a:lnTo>
                  <a:pt x="0" y="0"/>
                </a:lnTo>
                <a:close/>
              </a:path>
            </a:pathLst>
          </a:custGeom>
          <a:solidFill>
            <a:srgbClr val="BBBD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33" name="object 66"/>
          <p:cNvSpPr>
            <a:spLocks/>
          </p:cNvSpPr>
          <p:nvPr/>
        </p:nvSpPr>
        <p:spPr bwMode="auto">
          <a:xfrm>
            <a:off x="1851025" y="5367338"/>
            <a:ext cx="5565775" cy="369887"/>
          </a:xfrm>
          <a:custGeom>
            <a:avLst/>
            <a:gdLst>
              <a:gd name="T0" fmla="*/ 5566261 w 5566409"/>
              <a:gd name="T1" fmla="*/ 369541 h 369570"/>
              <a:gd name="T2" fmla="*/ 0 w 5566409"/>
              <a:gd name="T3" fmla="*/ 138363 h 369570"/>
              <a:gd name="T4" fmla="*/ 0 w 5566409"/>
              <a:gd name="T5" fmla="*/ 0 h 369570"/>
              <a:gd name="T6" fmla="*/ 5566261 w 5566409"/>
              <a:gd name="T7" fmla="*/ 231177 h 369570"/>
              <a:gd name="T8" fmla="*/ 5566261 w 5566409"/>
              <a:gd name="T9" fmla="*/ 369541 h 369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6409"/>
              <a:gd name="T16" fmla="*/ 0 h 369570"/>
              <a:gd name="T17" fmla="*/ 5566409 w 5566409"/>
              <a:gd name="T18" fmla="*/ 369570 h 369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6409" h="369570">
                <a:moveTo>
                  <a:pt x="5566261" y="369541"/>
                </a:moveTo>
                <a:lnTo>
                  <a:pt x="0" y="138363"/>
                </a:lnTo>
                <a:lnTo>
                  <a:pt x="0" y="0"/>
                </a:lnTo>
                <a:lnTo>
                  <a:pt x="5566261" y="231177"/>
                </a:lnTo>
                <a:lnTo>
                  <a:pt x="5566261" y="369541"/>
                </a:lnTo>
                <a:close/>
              </a:path>
            </a:pathLst>
          </a:custGeom>
          <a:noFill/>
          <a:ln w="1219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34" name="object 67"/>
          <p:cNvSpPr>
            <a:spLocks/>
          </p:cNvSpPr>
          <p:nvPr/>
        </p:nvSpPr>
        <p:spPr bwMode="auto">
          <a:xfrm>
            <a:off x="1754188" y="5343525"/>
            <a:ext cx="190500" cy="188913"/>
          </a:xfrm>
          <a:custGeom>
            <a:avLst/>
            <a:gdLst>
              <a:gd name="T0" fmla="*/ 94766 w 189864"/>
              <a:gd name="T1" fmla="*/ 0 h 189864"/>
              <a:gd name="T2" fmla="*/ 57362 w 189864"/>
              <a:gd name="T3" fmla="*/ 7581 h 189864"/>
              <a:gd name="T4" fmla="*/ 27297 w 189864"/>
              <a:gd name="T5" fmla="*/ 28134 h 189864"/>
              <a:gd name="T6" fmla="*/ 7274 w 189864"/>
              <a:gd name="T7" fmla="*/ 58372 h 189864"/>
              <a:gd name="T8" fmla="*/ 0 w 189864"/>
              <a:gd name="T9" fmla="*/ 95009 h 189864"/>
              <a:gd name="T10" fmla="*/ 7274 w 189864"/>
              <a:gd name="T11" fmla="*/ 132403 h 189864"/>
              <a:gd name="T12" fmla="*/ 27297 w 189864"/>
              <a:gd name="T13" fmla="*/ 162495 h 189864"/>
              <a:gd name="T14" fmla="*/ 57362 w 189864"/>
              <a:gd name="T15" fmla="*/ 182553 h 189864"/>
              <a:gd name="T16" fmla="*/ 94766 w 189864"/>
              <a:gd name="T17" fmla="*/ 189846 h 189864"/>
              <a:gd name="T18" fmla="*/ 131403 w 189864"/>
              <a:gd name="T19" fmla="*/ 182553 h 189864"/>
              <a:gd name="T20" fmla="*/ 161618 w 189864"/>
              <a:gd name="T21" fmla="*/ 162495 h 189864"/>
              <a:gd name="T22" fmla="*/ 182143 w 189864"/>
              <a:gd name="T23" fmla="*/ 132403 h 189864"/>
              <a:gd name="T24" fmla="*/ 189710 w 189864"/>
              <a:gd name="T25" fmla="*/ 95009 h 189864"/>
              <a:gd name="T26" fmla="*/ 182143 w 189864"/>
              <a:gd name="T27" fmla="*/ 58372 h 189864"/>
              <a:gd name="T28" fmla="*/ 161618 w 189864"/>
              <a:gd name="T29" fmla="*/ 28134 h 189864"/>
              <a:gd name="T30" fmla="*/ 131403 w 189864"/>
              <a:gd name="T31" fmla="*/ 7581 h 189864"/>
              <a:gd name="T32" fmla="*/ 94766 w 189864"/>
              <a:gd name="T33" fmla="*/ 0 h 18986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89864"/>
              <a:gd name="T52" fmla="*/ 0 h 189864"/>
              <a:gd name="T53" fmla="*/ 189864 w 189864"/>
              <a:gd name="T54" fmla="*/ 189864 h 18986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89864" h="189864">
                <a:moveTo>
                  <a:pt x="94766" y="0"/>
                </a:moveTo>
                <a:lnTo>
                  <a:pt x="57362" y="7581"/>
                </a:lnTo>
                <a:lnTo>
                  <a:pt x="27297" y="28134"/>
                </a:lnTo>
                <a:lnTo>
                  <a:pt x="7274" y="58372"/>
                </a:lnTo>
                <a:lnTo>
                  <a:pt x="0" y="95009"/>
                </a:lnTo>
                <a:lnTo>
                  <a:pt x="7274" y="132403"/>
                </a:lnTo>
                <a:lnTo>
                  <a:pt x="27297" y="162495"/>
                </a:lnTo>
                <a:lnTo>
                  <a:pt x="57362" y="182553"/>
                </a:lnTo>
                <a:lnTo>
                  <a:pt x="94766" y="189846"/>
                </a:lnTo>
                <a:lnTo>
                  <a:pt x="131403" y="182553"/>
                </a:lnTo>
                <a:lnTo>
                  <a:pt x="161618" y="162495"/>
                </a:lnTo>
                <a:lnTo>
                  <a:pt x="182143" y="132403"/>
                </a:lnTo>
                <a:lnTo>
                  <a:pt x="189710" y="95009"/>
                </a:lnTo>
                <a:lnTo>
                  <a:pt x="182143" y="58372"/>
                </a:lnTo>
                <a:lnTo>
                  <a:pt x="161618" y="28134"/>
                </a:lnTo>
                <a:lnTo>
                  <a:pt x="131403" y="7581"/>
                </a:lnTo>
                <a:lnTo>
                  <a:pt x="9476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" name="object 68"/>
          <p:cNvSpPr txBox="1"/>
          <p:nvPr/>
        </p:nvSpPr>
        <p:spPr>
          <a:xfrm>
            <a:off x="1792288" y="5337175"/>
            <a:ext cx="114300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15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2836" name="object 6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D393A299-235D-4848-A40D-0AEBF55D185A}" type="slidenum">
              <a:rPr lang="en-US" smtClean="0"/>
              <a:pPr marL="209550"/>
              <a:t>15</a:t>
            </a:fld>
            <a:endParaRPr lang="th-TH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642620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 </a:t>
            </a:r>
            <a:r>
              <a:rPr spc="-5" dirty="0"/>
              <a:t>Fundamental</a:t>
            </a:r>
            <a:r>
              <a:rPr spc="-30" dirty="0"/>
              <a:t> </a:t>
            </a:r>
            <a:r>
              <a:rPr dirty="0"/>
              <a:t>operation</a:t>
            </a:r>
          </a:p>
        </p:txBody>
      </p:sp>
      <p:sp>
        <p:nvSpPr>
          <p:cNvPr id="3481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A037DD2D-D09E-44FB-B812-9F972A8BDD7C}" type="slidenum">
              <a:rPr lang="en-US" smtClean="0"/>
              <a:pPr marL="209550"/>
              <a:t>16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835025" y="2012950"/>
            <a:ext cx="8194675" cy="34115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  <a:defRPr/>
            </a:pPr>
            <a:r>
              <a:rPr sz="3200" dirty="0">
                <a:latin typeface="Tahoma"/>
                <a:cs typeface="Tahoma"/>
              </a:rPr>
              <a:t>Method of message</a:t>
            </a:r>
            <a:r>
              <a:rPr sz="3200" spc="-9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delivery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4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  <a:defRPr/>
            </a:pPr>
            <a:r>
              <a:rPr sz="3200" dirty="0">
                <a:latin typeface="Tahoma"/>
                <a:cs typeface="Tahoma"/>
              </a:rPr>
              <a:t>Addresses </a:t>
            </a:r>
            <a:r>
              <a:rPr sz="3200" spc="-5" dirty="0">
                <a:latin typeface="Tahoma"/>
                <a:cs typeface="Tahoma"/>
              </a:rPr>
              <a:t>for </a:t>
            </a:r>
            <a:r>
              <a:rPr sz="3200" dirty="0">
                <a:latin typeface="Tahoma"/>
                <a:cs typeface="Tahoma"/>
              </a:rPr>
              <a:t>both </a:t>
            </a:r>
            <a:r>
              <a:rPr sz="3200" spc="-5" dirty="0">
                <a:latin typeface="Tahoma"/>
                <a:cs typeface="Tahoma"/>
              </a:rPr>
              <a:t>sender </a:t>
            </a:r>
            <a:r>
              <a:rPr sz="3200" dirty="0">
                <a:latin typeface="Tahoma"/>
                <a:cs typeface="Tahoma"/>
              </a:rPr>
              <a:t>and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receiver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  <a:defRPr/>
            </a:pPr>
            <a:r>
              <a:rPr sz="3200" dirty="0">
                <a:latin typeface="Tahoma"/>
                <a:cs typeface="Tahoma"/>
              </a:rPr>
              <a:t>Need </a:t>
            </a:r>
            <a:r>
              <a:rPr sz="3200" spc="-5" dirty="0">
                <a:solidFill>
                  <a:srgbClr val="C00000"/>
                </a:solidFill>
                <a:latin typeface="Tahoma"/>
                <a:cs typeface="Tahoma"/>
              </a:rPr>
              <a:t>supporting </a:t>
            </a:r>
            <a:r>
              <a:rPr sz="3200" dirty="0">
                <a:solidFill>
                  <a:srgbClr val="C00000"/>
                </a:solidFill>
                <a:latin typeface="Tahoma"/>
                <a:cs typeface="Tahoma"/>
              </a:rPr>
              <a:t>protocols </a:t>
            </a:r>
            <a:r>
              <a:rPr sz="3200" spc="-5" dirty="0">
                <a:latin typeface="Tahoma"/>
                <a:cs typeface="Tahoma"/>
              </a:rPr>
              <a:t>for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management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ICMP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3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ARP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BOOTP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9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DHCP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4297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Node-to-node</a:t>
            </a:r>
            <a:r>
              <a:rPr spc="-100" dirty="0"/>
              <a:t> </a:t>
            </a:r>
            <a:r>
              <a:rPr dirty="0"/>
              <a:t>delivery</a:t>
            </a:r>
          </a:p>
        </p:txBody>
      </p:sp>
      <p:sp>
        <p:nvSpPr>
          <p:cNvPr id="35842" name="object 3"/>
          <p:cNvSpPr>
            <a:spLocks noChangeArrowheads="1"/>
          </p:cNvSpPr>
          <p:nvPr/>
        </p:nvSpPr>
        <p:spPr bwMode="auto">
          <a:xfrm>
            <a:off x="1476375" y="1844675"/>
            <a:ext cx="6624638" cy="41259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4581525"/>
            <a:ext cx="7558088" cy="1943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000">
              <a:latin typeface="Times New Roman"/>
              <a:cs typeface="Times New Roman"/>
            </a:endParaRPr>
          </a:p>
          <a:p>
            <a:pPr fontAlgn="auto">
              <a:spcBef>
                <a:spcPts val="25"/>
              </a:spcBef>
              <a:spcAft>
                <a:spcPts val="0"/>
              </a:spcAft>
              <a:defRPr/>
            </a:pPr>
            <a:endParaRPr sz="2300">
              <a:latin typeface="Times New Roman"/>
              <a:cs typeface="Times New Roman"/>
            </a:endParaRPr>
          </a:p>
          <a:p>
            <a:pPr marL="1529715" fontAlgn="auto">
              <a:spcBef>
                <a:spcPts val="0"/>
              </a:spcBef>
              <a:spcAft>
                <a:spcPts val="0"/>
              </a:spcAft>
              <a:tabLst>
                <a:tab pos="3780154" algn="l"/>
                <a:tab pos="5320030" algn="l"/>
              </a:tabLst>
              <a:defRPr/>
            </a:pPr>
            <a:r>
              <a:rPr sz="2000" b="1" spc="-5" dirty="0">
                <a:solidFill>
                  <a:srgbClr val="006600"/>
                </a:solidFill>
                <a:latin typeface="Tahoma"/>
                <a:cs typeface="Tahoma"/>
              </a:rPr>
              <a:t>Ethernet	</a:t>
            </a:r>
            <a:r>
              <a:rPr sz="3000" b="1" spc="-7" baseline="1388" dirty="0">
                <a:solidFill>
                  <a:srgbClr val="006600"/>
                </a:solidFill>
                <a:latin typeface="Tahoma"/>
                <a:cs typeface="Tahoma"/>
              </a:rPr>
              <a:t>ATM	Token</a:t>
            </a:r>
            <a:r>
              <a:rPr sz="3000" b="1" spc="-150" baseline="1388" dirty="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sz="3000" b="1" spc="-7" baseline="1388" dirty="0">
                <a:solidFill>
                  <a:srgbClr val="006600"/>
                </a:solidFill>
                <a:latin typeface="Tahoma"/>
                <a:cs typeface="Tahoma"/>
              </a:rPr>
              <a:t>Ring</a:t>
            </a:r>
            <a:endParaRPr sz="3000" baseline="1388">
              <a:latin typeface="Tahoma"/>
              <a:cs typeface="Tahoma"/>
            </a:endParaRPr>
          </a:p>
        </p:txBody>
      </p:sp>
      <p:sp>
        <p:nvSpPr>
          <p:cNvPr id="35844" name="object 6"/>
          <p:cNvSpPr>
            <a:spLocks/>
          </p:cNvSpPr>
          <p:nvPr/>
        </p:nvSpPr>
        <p:spPr bwMode="auto">
          <a:xfrm>
            <a:off x="3348038" y="2636838"/>
            <a:ext cx="1079500" cy="1008062"/>
          </a:xfrm>
          <a:custGeom>
            <a:avLst/>
            <a:gdLst>
              <a:gd name="T0" fmla="*/ 2204 w 1079500"/>
              <a:gd name="T1" fmla="*/ 458523 h 1009014"/>
              <a:gd name="T2" fmla="*/ 19272 w 1079500"/>
              <a:gd name="T3" fmla="*/ 370328 h 1009014"/>
              <a:gd name="T4" fmla="*/ 51946 w 1079500"/>
              <a:gd name="T5" fmla="*/ 288182 h 1009014"/>
              <a:gd name="T6" fmla="*/ 98703 w 1079500"/>
              <a:gd name="T7" fmla="*/ 213509 h 1009014"/>
              <a:gd name="T8" fmla="*/ 158019 w 1079500"/>
              <a:gd name="T9" fmla="*/ 147732 h 1009014"/>
              <a:gd name="T10" fmla="*/ 228370 w 1079500"/>
              <a:gd name="T11" fmla="*/ 92275 h 1009014"/>
              <a:gd name="T12" fmla="*/ 308232 w 1079500"/>
              <a:gd name="T13" fmla="*/ 48562 h 1009014"/>
              <a:gd name="T14" fmla="*/ 396081 w 1079500"/>
              <a:gd name="T15" fmla="*/ 18016 h 1009014"/>
              <a:gd name="T16" fmla="*/ 490392 w 1079500"/>
              <a:gd name="T17" fmla="*/ 2061 h 1009014"/>
              <a:gd name="T18" fmla="*/ 588599 w 1079500"/>
              <a:gd name="T19" fmla="*/ 2061 h 1009014"/>
              <a:gd name="T20" fmla="*/ 682910 w 1079500"/>
              <a:gd name="T21" fmla="*/ 18016 h 1009014"/>
              <a:gd name="T22" fmla="*/ 770759 w 1079500"/>
              <a:gd name="T23" fmla="*/ 48562 h 1009014"/>
              <a:gd name="T24" fmla="*/ 850621 w 1079500"/>
              <a:gd name="T25" fmla="*/ 92275 h 1009014"/>
              <a:gd name="T26" fmla="*/ 920972 w 1079500"/>
              <a:gd name="T27" fmla="*/ 147732 h 1009014"/>
              <a:gd name="T28" fmla="*/ 980288 w 1079500"/>
              <a:gd name="T29" fmla="*/ 213509 h 1009014"/>
              <a:gd name="T30" fmla="*/ 1027045 w 1079500"/>
              <a:gd name="T31" fmla="*/ 288182 h 1009014"/>
              <a:gd name="T32" fmla="*/ 1059719 w 1079500"/>
              <a:gd name="T33" fmla="*/ 370328 h 1009014"/>
              <a:gd name="T34" fmla="*/ 1076787 w 1079500"/>
              <a:gd name="T35" fmla="*/ 458523 h 1009014"/>
              <a:gd name="T36" fmla="*/ 1076787 w 1079500"/>
              <a:gd name="T37" fmla="*/ 550364 h 1009014"/>
              <a:gd name="T38" fmla="*/ 1059719 w 1079500"/>
              <a:gd name="T39" fmla="*/ 638559 h 1009014"/>
              <a:gd name="T40" fmla="*/ 1027045 w 1079500"/>
              <a:gd name="T41" fmla="*/ 720705 h 1009014"/>
              <a:gd name="T42" fmla="*/ 980288 w 1079500"/>
              <a:gd name="T43" fmla="*/ 795378 h 1009014"/>
              <a:gd name="T44" fmla="*/ 920972 w 1079500"/>
              <a:gd name="T45" fmla="*/ 861155 h 1009014"/>
              <a:gd name="T46" fmla="*/ 850621 w 1079500"/>
              <a:gd name="T47" fmla="*/ 916612 h 1009014"/>
              <a:gd name="T48" fmla="*/ 770759 w 1079500"/>
              <a:gd name="T49" fmla="*/ 960325 h 1009014"/>
              <a:gd name="T50" fmla="*/ 682910 w 1079500"/>
              <a:gd name="T51" fmla="*/ 990871 h 1009014"/>
              <a:gd name="T52" fmla="*/ 588599 w 1079500"/>
              <a:gd name="T53" fmla="*/ 1006826 h 1009014"/>
              <a:gd name="T54" fmla="*/ 490392 w 1079500"/>
              <a:gd name="T55" fmla="*/ 1006826 h 1009014"/>
              <a:gd name="T56" fmla="*/ 396081 w 1079500"/>
              <a:gd name="T57" fmla="*/ 990871 h 1009014"/>
              <a:gd name="T58" fmla="*/ 308232 w 1079500"/>
              <a:gd name="T59" fmla="*/ 960325 h 1009014"/>
              <a:gd name="T60" fmla="*/ 228370 w 1079500"/>
              <a:gd name="T61" fmla="*/ 916612 h 1009014"/>
              <a:gd name="T62" fmla="*/ 158019 w 1079500"/>
              <a:gd name="T63" fmla="*/ 861155 h 1009014"/>
              <a:gd name="T64" fmla="*/ 98703 w 1079500"/>
              <a:gd name="T65" fmla="*/ 795378 h 1009014"/>
              <a:gd name="T66" fmla="*/ 51946 w 1079500"/>
              <a:gd name="T67" fmla="*/ 720705 h 1009014"/>
              <a:gd name="T68" fmla="*/ 19272 w 1079500"/>
              <a:gd name="T69" fmla="*/ 638559 h 1009014"/>
              <a:gd name="T70" fmla="*/ 2204 w 1079500"/>
              <a:gd name="T71" fmla="*/ 550364 h 10090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079500"/>
              <a:gd name="T109" fmla="*/ 0 h 1009014"/>
              <a:gd name="T110" fmla="*/ 1079500 w 1079500"/>
              <a:gd name="T111" fmla="*/ 1009014 h 100901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079500" h="1009014">
                <a:moveTo>
                  <a:pt x="0" y="504443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6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3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1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2" y="504443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2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4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6" y="1008887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8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60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3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5" name="object 8"/>
          <p:cNvSpPr>
            <a:spLocks/>
          </p:cNvSpPr>
          <p:nvPr/>
        </p:nvSpPr>
        <p:spPr bwMode="auto">
          <a:xfrm>
            <a:off x="5221288" y="3213100"/>
            <a:ext cx="1079500" cy="1008063"/>
          </a:xfrm>
          <a:custGeom>
            <a:avLst/>
            <a:gdLst>
              <a:gd name="T0" fmla="*/ 2204 w 1079500"/>
              <a:gd name="T1" fmla="*/ 458523 h 1009014"/>
              <a:gd name="T2" fmla="*/ 19272 w 1079500"/>
              <a:gd name="T3" fmla="*/ 370328 h 1009014"/>
              <a:gd name="T4" fmla="*/ 51946 w 1079500"/>
              <a:gd name="T5" fmla="*/ 288182 h 1009014"/>
              <a:gd name="T6" fmla="*/ 98703 w 1079500"/>
              <a:gd name="T7" fmla="*/ 213509 h 1009014"/>
              <a:gd name="T8" fmla="*/ 158019 w 1079500"/>
              <a:gd name="T9" fmla="*/ 147732 h 1009014"/>
              <a:gd name="T10" fmla="*/ 228370 w 1079500"/>
              <a:gd name="T11" fmla="*/ 92275 h 1009014"/>
              <a:gd name="T12" fmla="*/ 308232 w 1079500"/>
              <a:gd name="T13" fmla="*/ 48562 h 1009014"/>
              <a:gd name="T14" fmla="*/ 396081 w 1079500"/>
              <a:gd name="T15" fmla="*/ 18016 h 1009014"/>
              <a:gd name="T16" fmla="*/ 490392 w 1079500"/>
              <a:gd name="T17" fmla="*/ 2061 h 1009014"/>
              <a:gd name="T18" fmla="*/ 588599 w 1079500"/>
              <a:gd name="T19" fmla="*/ 2061 h 1009014"/>
              <a:gd name="T20" fmla="*/ 682910 w 1079500"/>
              <a:gd name="T21" fmla="*/ 18016 h 1009014"/>
              <a:gd name="T22" fmla="*/ 770759 w 1079500"/>
              <a:gd name="T23" fmla="*/ 48562 h 1009014"/>
              <a:gd name="T24" fmla="*/ 850621 w 1079500"/>
              <a:gd name="T25" fmla="*/ 92275 h 1009014"/>
              <a:gd name="T26" fmla="*/ 920972 w 1079500"/>
              <a:gd name="T27" fmla="*/ 147732 h 1009014"/>
              <a:gd name="T28" fmla="*/ 980288 w 1079500"/>
              <a:gd name="T29" fmla="*/ 213509 h 1009014"/>
              <a:gd name="T30" fmla="*/ 1027045 w 1079500"/>
              <a:gd name="T31" fmla="*/ 288182 h 1009014"/>
              <a:gd name="T32" fmla="*/ 1059719 w 1079500"/>
              <a:gd name="T33" fmla="*/ 370328 h 1009014"/>
              <a:gd name="T34" fmla="*/ 1076787 w 1079500"/>
              <a:gd name="T35" fmla="*/ 458523 h 1009014"/>
              <a:gd name="T36" fmla="*/ 1076787 w 1079500"/>
              <a:gd name="T37" fmla="*/ 550364 h 1009014"/>
              <a:gd name="T38" fmla="*/ 1059719 w 1079500"/>
              <a:gd name="T39" fmla="*/ 638559 h 1009014"/>
              <a:gd name="T40" fmla="*/ 1027045 w 1079500"/>
              <a:gd name="T41" fmla="*/ 720705 h 1009014"/>
              <a:gd name="T42" fmla="*/ 980288 w 1079500"/>
              <a:gd name="T43" fmla="*/ 795378 h 1009014"/>
              <a:gd name="T44" fmla="*/ 920972 w 1079500"/>
              <a:gd name="T45" fmla="*/ 861155 h 1009014"/>
              <a:gd name="T46" fmla="*/ 850621 w 1079500"/>
              <a:gd name="T47" fmla="*/ 916612 h 1009014"/>
              <a:gd name="T48" fmla="*/ 770759 w 1079500"/>
              <a:gd name="T49" fmla="*/ 960325 h 1009014"/>
              <a:gd name="T50" fmla="*/ 682910 w 1079500"/>
              <a:gd name="T51" fmla="*/ 990871 h 1009014"/>
              <a:gd name="T52" fmla="*/ 588599 w 1079500"/>
              <a:gd name="T53" fmla="*/ 1006826 h 1009014"/>
              <a:gd name="T54" fmla="*/ 490392 w 1079500"/>
              <a:gd name="T55" fmla="*/ 1006826 h 1009014"/>
              <a:gd name="T56" fmla="*/ 396081 w 1079500"/>
              <a:gd name="T57" fmla="*/ 990871 h 1009014"/>
              <a:gd name="T58" fmla="*/ 308232 w 1079500"/>
              <a:gd name="T59" fmla="*/ 960325 h 1009014"/>
              <a:gd name="T60" fmla="*/ 228370 w 1079500"/>
              <a:gd name="T61" fmla="*/ 916612 h 1009014"/>
              <a:gd name="T62" fmla="*/ 158019 w 1079500"/>
              <a:gd name="T63" fmla="*/ 861155 h 1009014"/>
              <a:gd name="T64" fmla="*/ 98703 w 1079500"/>
              <a:gd name="T65" fmla="*/ 795378 h 1009014"/>
              <a:gd name="T66" fmla="*/ 51946 w 1079500"/>
              <a:gd name="T67" fmla="*/ 720705 h 1009014"/>
              <a:gd name="T68" fmla="*/ 19272 w 1079500"/>
              <a:gd name="T69" fmla="*/ 638559 h 1009014"/>
              <a:gd name="T70" fmla="*/ 2204 w 1079500"/>
              <a:gd name="T71" fmla="*/ 550364 h 10090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079500"/>
              <a:gd name="T109" fmla="*/ 0 h 1009014"/>
              <a:gd name="T110" fmla="*/ 1079500 w 1079500"/>
              <a:gd name="T111" fmla="*/ 1009014 h 100901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079500" h="1009014">
                <a:moveTo>
                  <a:pt x="0" y="504444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6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3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1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1" y="504444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1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4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6" y="1008888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8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60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4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6" name="object 9"/>
          <p:cNvSpPr>
            <a:spLocks/>
          </p:cNvSpPr>
          <p:nvPr/>
        </p:nvSpPr>
        <p:spPr bwMode="auto">
          <a:xfrm>
            <a:off x="4429125" y="3141663"/>
            <a:ext cx="863600" cy="358775"/>
          </a:xfrm>
          <a:custGeom>
            <a:avLst/>
            <a:gdLst>
              <a:gd name="T0" fmla="*/ 0 w 864235"/>
              <a:gd name="T1" fmla="*/ 0 h 360045"/>
              <a:gd name="T2" fmla="*/ 864107 w 864235"/>
              <a:gd name="T3" fmla="*/ 359663 h 360045"/>
              <a:gd name="T4" fmla="*/ 0 60000 65536"/>
              <a:gd name="T5" fmla="*/ 0 60000 65536"/>
              <a:gd name="T6" fmla="*/ 0 w 864235"/>
              <a:gd name="T7" fmla="*/ 0 h 360045"/>
              <a:gd name="T8" fmla="*/ 864235 w 864235"/>
              <a:gd name="T9" fmla="*/ 360045 h 3600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64235" h="360045">
                <a:moveTo>
                  <a:pt x="0" y="0"/>
                </a:moveTo>
                <a:lnTo>
                  <a:pt x="864107" y="359663"/>
                </a:lnTo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7" name="object 11"/>
          <p:cNvSpPr>
            <a:spLocks/>
          </p:cNvSpPr>
          <p:nvPr/>
        </p:nvSpPr>
        <p:spPr bwMode="auto">
          <a:xfrm>
            <a:off x="5219700" y="3213100"/>
            <a:ext cx="1079500" cy="1008063"/>
          </a:xfrm>
          <a:custGeom>
            <a:avLst/>
            <a:gdLst>
              <a:gd name="T0" fmla="*/ 2204 w 1079500"/>
              <a:gd name="T1" fmla="*/ 458523 h 1009014"/>
              <a:gd name="T2" fmla="*/ 19272 w 1079500"/>
              <a:gd name="T3" fmla="*/ 370328 h 1009014"/>
              <a:gd name="T4" fmla="*/ 51946 w 1079500"/>
              <a:gd name="T5" fmla="*/ 288182 h 1009014"/>
              <a:gd name="T6" fmla="*/ 98703 w 1079500"/>
              <a:gd name="T7" fmla="*/ 213509 h 1009014"/>
              <a:gd name="T8" fmla="*/ 158019 w 1079500"/>
              <a:gd name="T9" fmla="*/ 147732 h 1009014"/>
              <a:gd name="T10" fmla="*/ 228370 w 1079500"/>
              <a:gd name="T11" fmla="*/ 92275 h 1009014"/>
              <a:gd name="T12" fmla="*/ 308232 w 1079500"/>
              <a:gd name="T13" fmla="*/ 48562 h 1009014"/>
              <a:gd name="T14" fmla="*/ 396081 w 1079500"/>
              <a:gd name="T15" fmla="*/ 18016 h 1009014"/>
              <a:gd name="T16" fmla="*/ 490392 w 1079500"/>
              <a:gd name="T17" fmla="*/ 2061 h 1009014"/>
              <a:gd name="T18" fmla="*/ 588599 w 1079500"/>
              <a:gd name="T19" fmla="*/ 2061 h 1009014"/>
              <a:gd name="T20" fmla="*/ 682910 w 1079500"/>
              <a:gd name="T21" fmla="*/ 18016 h 1009014"/>
              <a:gd name="T22" fmla="*/ 770759 w 1079500"/>
              <a:gd name="T23" fmla="*/ 48562 h 1009014"/>
              <a:gd name="T24" fmla="*/ 850621 w 1079500"/>
              <a:gd name="T25" fmla="*/ 92275 h 1009014"/>
              <a:gd name="T26" fmla="*/ 920972 w 1079500"/>
              <a:gd name="T27" fmla="*/ 147732 h 1009014"/>
              <a:gd name="T28" fmla="*/ 980288 w 1079500"/>
              <a:gd name="T29" fmla="*/ 213509 h 1009014"/>
              <a:gd name="T30" fmla="*/ 1027045 w 1079500"/>
              <a:gd name="T31" fmla="*/ 288182 h 1009014"/>
              <a:gd name="T32" fmla="*/ 1059719 w 1079500"/>
              <a:gd name="T33" fmla="*/ 370328 h 1009014"/>
              <a:gd name="T34" fmla="*/ 1076787 w 1079500"/>
              <a:gd name="T35" fmla="*/ 458523 h 1009014"/>
              <a:gd name="T36" fmla="*/ 1076787 w 1079500"/>
              <a:gd name="T37" fmla="*/ 550364 h 1009014"/>
              <a:gd name="T38" fmla="*/ 1059719 w 1079500"/>
              <a:gd name="T39" fmla="*/ 638559 h 1009014"/>
              <a:gd name="T40" fmla="*/ 1027045 w 1079500"/>
              <a:gd name="T41" fmla="*/ 720705 h 1009014"/>
              <a:gd name="T42" fmla="*/ 980288 w 1079500"/>
              <a:gd name="T43" fmla="*/ 795378 h 1009014"/>
              <a:gd name="T44" fmla="*/ 920972 w 1079500"/>
              <a:gd name="T45" fmla="*/ 861155 h 1009014"/>
              <a:gd name="T46" fmla="*/ 850621 w 1079500"/>
              <a:gd name="T47" fmla="*/ 916612 h 1009014"/>
              <a:gd name="T48" fmla="*/ 770759 w 1079500"/>
              <a:gd name="T49" fmla="*/ 960325 h 1009014"/>
              <a:gd name="T50" fmla="*/ 682910 w 1079500"/>
              <a:gd name="T51" fmla="*/ 990871 h 1009014"/>
              <a:gd name="T52" fmla="*/ 588599 w 1079500"/>
              <a:gd name="T53" fmla="*/ 1006826 h 1009014"/>
              <a:gd name="T54" fmla="*/ 490392 w 1079500"/>
              <a:gd name="T55" fmla="*/ 1006826 h 1009014"/>
              <a:gd name="T56" fmla="*/ 396081 w 1079500"/>
              <a:gd name="T57" fmla="*/ 990871 h 1009014"/>
              <a:gd name="T58" fmla="*/ 308232 w 1079500"/>
              <a:gd name="T59" fmla="*/ 960325 h 1009014"/>
              <a:gd name="T60" fmla="*/ 228370 w 1079500"/>
              <a:gd name="T61" fmla="*/ 916612 h 1009014"/>
              <a:gd name="T62" fmla="*/ 158019 w 1079500"/>
              <a:gd name="T63" fmla="*/ 861155 h 1009014"/>
              <a:gd name="T64" fmla="*/ 98703 w 1079500"/>
              <a:gd name="T65" fmla="*/ 795378 h 1009014"/>
              <a:gd name="T66" fmla="*/ 51946 w 1079500"/>
              <a:gd name="T67" fmla="*/ 720705 h 1009014"/>
              <a:gd name="T68" fmla="*/ 19272 w 1079500"/>
              <a:gd name="T69" fmla="*/ 638559 h 1009014"/>
              <a:gd name="T70" fmla="*/ 2204 w 1079500"/>
              <a:gd name="T71" fmla="*/ 550364 h 10090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079500"/>
              <a:gd name="T109" fmla="*/ 0 h 1009014"/>
              <a:gd name="T110" fmla="*/ 1079500 w 1079500"/>
              <a:gd name="T111" fmla="*/ 1009014 h 100901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079500" h="1009014">
                <a:moveTo>
                  <a:pt x="0" y="504444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6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3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1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1" y="504444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1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4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6" y="1008888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8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60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4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8" name="object 13"/>
          <p:cNvSpPr>
            <a:spLocks/>
          </p:cNvSpPr>
          <p:nvPr/>
        </p:nvSpPr>
        <p:spPr bwMode="auto">
          <a:xfrm>
            <a:off x="7091363" y="3213100"/>
            <a:ext cx="1079500" cy="1008063"/>
          </a:xfrm>
          <a:custGeom>
            <a:avLst/>
            <a:gdLst>
              <a:gd name="T0" fmla="*/ 2204 w 1079500"/>
              <a:gd name="T1" fmla="*/ 458523 h 1009014"/>
              <a:gd name="T2" fmla="*/ 19272 w 1079500"/>
              <a:gd name="T3" fmla="*/ 370328 h 1009014"/>
              <a:gd name="T4" fmla="*/ 51946 w 1079500"/>
              <a:gd name="T5" fmla="*/ 288182 h 1009014"/>
              <a:gd name="T6" fmla="*/ 98703 w 1079500"/>
              <a:gd name="T7" fmla="*/ 213509 h 1009014"/>
              <a:gd name="T8" fmla="*/ 158019 w 1079500"/>
              <a:gd name="T9" fmla="*/ 147732 h 1009014"/>
              <a:gd name="T10" fmla="*/ 228370 w 1079500"/>
              <a:gd name="T11" fmla="*/ 92275 h 1009014"/>
              <a:gd name="T12" fmla="*/ 308232 w 1079500"/>
              <a:gd name="T13" fmla="*/ 48562 h 1009014"/>
              <a:gd name="T14" fmla="*/ 396081 w 1079500"/>
              <a:gd name="T15" fmla="*/ 18016 h 1009014"/>
              <a:gd name="T16" fmla="*/ 490392 w 1079500"/>
              <a:gd name="T17" fmla="*/ 2061 h 1009014"/>
              <a:gd name="T18" fmla="*/ 588599 w 1079500"/>
              <a:gd name="T19" fmla="*/ 2061 h 1009014"/>
              <a:gd name="T20" fmla="*/ 682910 w 1079500"/>
              <a:gd name="T21" fmla="*/ 18016 h 1009014"/>
              <a:gd name="T22" fmla="*/ 770759 w 1079500"/>
              <a:gd name="T23" fmla="*/ 48562 h 1009014"/>
              <a:gd name="T24" fmla="*/ 850621 w 1079500"/>
              <a:gd name="T25" fmla="*/ 92275 h 1009014"/>
              <a:gd name="T26" fmla="*/ 920972 w 1079500"/>
              <a:gd name="T27" fmla="*/ 147732 h 1009014"/>
              <a:gd name="T28" fmla="*/ 980288 w 1079500"/>
              <a:gd name="T29" fmla="*/ 213509 h 1009014"/>
              <a:gd name="T30" fmla="*/ 1027045 w 1079500"/>
              <a:gd name="T31" fmla="*/ 288182 h 1009014"/>
              <a:gd name="T32" fmla="*/ 1059719 w 1079500"/>
              <a:gd name="T33" fmla="*/ 370328 h 1009014"/>
              <a:gd name="T34" fmla="*/ 1076787 w 1079500"/>
              <a:gd name="T35" fmla="*/ 458523 h 1009014"/>
              <a:gd name="T36" fmla="*/ 1076787 w 1079500"/>
              <a:gd name="T37" fmla="*/ 550364 h 1009014"/>
              <a:gd name="T38" fmla="*/ 1059719 w 1079500"/>
              <a:gd name="T39" fmla="*/ 638559 h 1009014"/>
              <a:gd name="T40" fmla="*/ 1027045 w 1079500"/>
              <a:gd name="T41" fmla="*/ 720705 h 1009014"/>
              <a:gd name="T42" fmla="*/ 980288 w 1079500"/>
              <a:gd name="T43" fmla="*/ 795378 h 1009014"/>
              <a:gd name="T44" fmla="*/ 920972 w 1079500"/>
              <a:gd name="T45" fmla="*/ 861155 h 1009014"/>
              <a:gd name="T46" fmla="*/ 850621 w 1079500"/>
              <a:gd name="T47" fmla="*/ 916612 h 1009014"/>
              <a:gd name="T48" fmla="*/ 770759 w 1079500"/>
              <a:gd name="T49" fmla="*/ 960325 h 1009014"/>
              <a:gd name="T50" fmla="*/ 682910 w 1079500"/>
              <a:gd name="T51" fmla="*/ 990871 h 1009014"/>
              <a:gd name="T52" fmla="*/ 588599 w 1079500"/>
              <a:gd name="T53" fmla="*/ 1006826 h 1009014"/>
              <a:gd name="T54" fmla="*/ 490392 w 1079500"/>
              <a:gd name="T55" fmla="*/ 1006826 h 1009014"/>
              <a:gd name="T56" fmla="*/ 396081 w 1079500"/>
              <a:gd name="T57" fmla="*/ 990871 h 1009014"/>
              <a:gd name="T58" fmla="*/ 308232 w 1079500"/>
              <a:gd name="T59" fmla="*/ 960325 h 1009014"/>
              <a:gd name="T60" fmla="*/ 228370 w 1079500"/>
              <a:gd name="T61" fmla="*/ 916612 h 1009014"/>
              <a:gd name="T62" fmla="*/ 158019 w 1079500"/>
              <a:gd name="T63" fmla="*/ 861155 h 1009014"/>
              <a:gd name="T64" fmla="*/ 98703 w 1079500"/>
              <a:gd name="T65" fmla="*/ 795378 h 1009014"/>
              <a:gd name="T66" fmla="*/ 51946 w 1079500"/>
              <a:gd name="T67" fmla="*/ 720705 h 1009014"/>
              <a:gd name="T68" fmla="*/ 19272 w 1079500"/>
              <a:gd name="T69" fmla="*/ 638559 h 1009014"/>
              <a:gd name="T70" fmla="*/ 2204 w 1079500"/>
              <a:gd name="T71" fmla="*/ 550364 h 10090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079500"/>
              <a:gd name="T109" fmla="*/ 0 h 1009014"/>
              <a:gd name="T110" fmla="*/ 1079500 w 1079500"/>
              <a:gd name="T111" fmla="*/ 1009014 h 100901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079500" h="1009014">
                <a:moveTo>
                  <a:pt x="0" y="504444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6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4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2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2" y="504444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1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3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6" y="1008888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7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59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4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9" name="object 14"/>
          <p:cNvSpPr>
            <a:spLocks/>
          </p:cNvSpPr>
          <p:nvPr/>
        </p:nvSpPr>
        <p:spPr bwMode="auto">
          <a:xfrm>
            <a:off x="6227763" y="3500438"/>
            <a:ext cx="863600" cy="1587"/>
          </a:xfrm>
          <a:custGeom>
            <a:avLst/>
            <a:gdLst>
              <a:gd name="T0" fmla="*/ 0 w 864234"/>
              <a:gd name="T1" fmla="*/ 0 h 1904"/>
              <a:gd name="T2" fmla="*/ 864108 w 864234"/>
              <a:gd name="T3" fmla="*/ 1524 h 1904"/>
              <a:gd name="T4" fmla="*/ 0 60000 65536"/>
              <a:gd name="T5" fmla="*/ 0 60000 65536"/>
              <a:gd name="T6" fmla="*/ 0 w 864234"/>
              <a:gd name="T7" fmla="*/ 0 h 1904"/>
              <a:gd name="T8" fmla="*/ 864234 w 864234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64234" h="1904">
                <a:moveTo>
                  <a:pt x="0" y="0"/>
                </a:moveTo>
                <a:lnTo>
                  <a:pt x="864108" y="1524"/>
                </a:lnTo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0" name="object 16"/>
          <p:cNvSpPr>
            <a:spLocks/>
          </p:cNvSpPr>
          <p:nvPr/>
        </p:nvSpPr>
        <p:spPr bwMode="auto">
          <a:xfrm>
            <a:off x="1116013" y="2205038"/>
            <a:ext cx="1658937" cy="1582737"/>
          </a:xfrm>
          <a:custGeom>
            <a:avLst/>
            <a:gdLst>
              <a:gd name="T0" fmla="*/ 1407 w 1658620"/>
              <a:gd name="T1" fmla="*/ 744476 h 1582420"/>
              <a:gd name="T2" fmla="*/ 12434 w 1658620"/>
              <a:gd name="T3" fmla="*/ 653715 h 1582420"/>
              <a:gd name="T4" fmla="*/ 33891 w 1658620"/>
              <a:gd name="T5" fmla="*/ 566379 h 1582420"/>
              <a:gd name="T6" fmla="*/ 65156 w 1658620"/>
              <a:gd name="T7" fmla="*/ 483060 h 1582420"/>
              <a:gd name="T8" fmla="*/ 105608 w 1658620"/>
              <a:gd name="T9" fmla="*/ 404352 h 1582420"/>
              <a:gd name="T10" fmla="*/ 154622 w 1658620"/>
              <a:gd name="T11" fmla="*/ 330848 h 1582420"/>
              <a:gd name="T12" fmla="*/ 211578 w 1658620"/>
              <a:gd name="T13" fmla="*/ 263142 h 1582420"/>
              <a:gd name="T14" fmla="*/ 275853 w 1658620"/>
              <a:gd name="T15" fmla="*/ 201825 h 1582420"/>
              <a:gd name="T16" fmla="*/ 346824 w 1658620"/>
              <a:gd name="T17" fmla="*/ 147492 h 1582420"/>
              <a:gd name="T18" fmla="*/ 423869 w 1658620"/>
              <a:gd name="T19" fmla="*/ 100736 h 1582420"/>
              <a:gd name="T20" fmla="*/ 506366 w 1658620"/>
              <a:gd name="T21" fmla="*/ 62150 h 1582420"/>
              <a:gd name="T22" fmla="*/ 593693 w 1658620"/>
              <a:gd name="T23" fmla="*/ 32327 h 1582420"/>
              <a:gd name="T24" fmla="*/ 685227 w 1658620"/>
              <a:gd name="T25" fmla="*/ 11860 h 1582420"/>
              <a:gd name="T26" fmla="*/ 780346 w 1658620"/>
              <a:gd name="T27" fmla="*/ 1342 h 1582420"/>
              <a:gd name="T28" fmla="*/ 877765 w 1658620"/>
              <a:gd name="T29" fmla="*/ 1342 h 1582420"/>
              <a:gd name="T30" fmla="*/ 972884 w 1658620"/>
              <a:gd name="T31" fmla="*/ 11860 h 1582420"/>
              <a:gd name="T32" fmla="*/ 1064418 w 1658620"/>
              <a:gd name="T33" fmla="*/ 32327 h 1582420"/>
              <a:gd name="T34" fmla="*/ 1151745 w 1658620"/>
              <a:gd name="T35" fmla="*/ 62150 h 1582420"/>
              <a:gd name="T36" fmla="*/ 1234242 w 1658620"/>
              <a:gd name="T37" fmla="*/ 100736 h 1582420"/>
              <a:gd name="T38" fmla="*/ 1311287 w 1658620"/>
              <a:gd name="T39" fmla="*/ 147492 h 1582420"/>
              <a:gd name="T40" fmla="*/ 1382258 w 1658620"/>
              <a:gd name="T41" fmla="*/ 201825 h 1582420"/>
              <a:gd name="T42" fmla="*/ 1446533 w 1658620"/>
              <a:gd name="T43" fmla="*/ 263142 h 1582420"/>
              <a:gd name="T44" fmla="*/ 1503489 w 1658620"/>
              <a:gd name="T45" fmla="*/ 330848 h 1582420"/>
              <a:gd name="T46" fmla="*/ 1552503 w 1658620"/>
              <a:gd name="T47" fmla="*/ 404352 h 1582420"/>
              <a:gd name="T48" fmla="*/ 1592955 w 1658620"/>
              <a:gd name="T49" fmla="*/ 483060 h 1582420"/>
              <a:gd name="T50" fmla="*/ 1624220 w 1658620"/>
              <a:gd name="T51" fmla="*/ 566379 h 1582420"/>
              <a:gd name="T52" fmla="*/ 1645677 w 1658620"/>
              <a:gd name="T53" fmla="*/ 653715 h 1582420"/>
              <a:gd name="T54" fmla="*/ 1656704 w 1658620"/>
              <a:gd name="T55" fmla="*/ 744476 h 1582420"/>
              <a:gd name="T56" fmla="*/ 1656704 w 1658620"/>
              <a:gd name="T57" fmla="*/ 837435 h 1582420"/>
              <a:gd name="T58" fmla="*/ 1645677 w 1658620"/>
              <a:gd name="T59" fmla="*/ 928196 h 1582420"/>
              <a:gd name="T60" fmla="*/ 1624220 w 1658620"/>
              <a:gd name="T61" fmla="*/ 1015532 h 1582420"/>
              <a:gd name="T62" fmla="*/ 1592955 w 1658620"/>
              <a:gd name="T63" fmla="*/ 1098851 h 1582420"/>
              <a:gd name="T64" fmla="*/ 1552503 w 1658620"/>
              <a:gd name="T65" fmla="*/ 1177559 h 1582420"/>
              <a:gd name="T66" fmla="*/ 1503489 w 1658620"/>
              <a:gd name="T67" fmla="*/ 1251063 h 1582420"/>
              <a:gd name="T68" fmla="*/ 1446533 w 1658620"/>
              <a:gd name="T69" fmla="*/ 1318769 h 1582420"/>
              <a:gd name="T70" fmla="*/ 1382258 w 1658620"/>
              <a:gd name="T71" fmla="*/ 1380086 h 1582420"/>
              <a:gd name="T72" fmla="*/ 1311287 w 1658620"/>
              <a:gd name="T73" fmla="*/ 1434419 h 1582420"/>
              <a:gd name="T74" fmla="*/ 1234242 w 1658620"/>
              <a:gd name="T75" fmla="*/ 1481175 h 1582420"/>
              <a:gd name="T76" fmla="*/ 1151745 w 1658620"/>
              <a:gd name="T77" fmla="*/ 1519761 h 1582420"/>
              <a:gd name="T78" fmla="*/ 1064418 w 1658620"/>
              <a:gd name="T79" fmla="*/ 1549584 h 1582420"/>
              <a:gd name="T80" fmla="*/ 972884 w 1658620"/>
              <a:gd name="T81" fmla="*/ 1570051 h 1582420"/>
              <a:gd name="T82" fmla="*/ 877765 w 1658620"/>
              <a:gd name="T83" fmla="*/ 1580569 h 1582420"/>
              <a:gd name="T84" fmla="*/ 780346 w 1658620"/>
              <a:gd name="T85" fmla="*/ 1580569 h 1582420"/>
              <a:gd name="T86" fmla="*/ 685227 w 1658620"/>
              <a:gd name="T87" fmla="*/ 1570051 h 1582420"/>
              <a:gd name="T88" fmla="*/ 593693 w 1658620"/>
              <a:gd name="T89" fmla="*/ 1549584 h 1582420"/>
              <a:gd name="T90" fmla="*/ 506366 w 1658620"/>
              <a:gd name="T91" fmla="*/ 1519761 h 1582420"/>
              <a:gd name="T92" fmla="*/ 423869 w 1658620"/>
              <a:gd name="T93" fmla="*/ 1481175 h 1582420"/>
              <a:gd name="T94" fmla="*/ 346824 w 1658620"/>
              <a:gd name="T95" fmla="*/ 1434419 h 1582420"/>
              <a:gd name="T96" fmla="*/ 275853 w 1658620"/>
              <a:gd name="T97" fmla="*/ 1380086 h 1582420"/>
              <a:gd name="T98" fmla="*/ 211578 w 1658620"/>
              <a:gd name="T99" fmla="*/ 1318769 h 1582420"/>
              <a:gd name="T100" fmla="*/ 154622 w 1658620"/>
              <a:gd name="T101" fmla="*/ 1251063 h 1582420"/>
              <a:gd name="T102" fmla="*/ 105608 w 1658620"/>
              <a:gd name="T103" fmla="*/ 1177559 h 1582420"/>
              <a:gd name="T104" fmla="*/ 65156 w 1658620"/>
              <a:gd name="T105" fmla="*/ 1098851 h 1582420"/>
              <a:gd name="T106" fmla="*/ 33891 w 1658620"/>
              <a:gd name="T107" fmla="*/ 1015532 h 1582420"/>
              <a:gd name="T108" fmla="*/ 12434 w 1658620"/>
              <a:gd name="T109" fmla="*/ 928196 h 1582420"/>
              <a:gd name="T110" fmla="*/ 1407 w 1658620"/>
              <a:gd name="T111" fmla="*/ 837435 h 158242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658620"/>
              <a:gd name="T169" fmla="*/ 0 h 1582420"/>
              <a:gd name="T170" fmla="*/ 1658620 w 1658620"/>
              <a:gd name="T171" fmla="*/ 1582420 h 1582420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658620" h="1582420">
                <a:moveTo>
                  <a:pt x="0" y="790956"/>
                </a:moveTo>
                <a:lnTo>
                  <a:pt x="1407" y="744476"/>
                </a:lnTo>
                <a:lnTo>
                  <a:pt x="5578" y="698705"/>
                </a:lnTo>
                <a:lnTo>
                  <a:pt x="12434" y="653715"/>
                </a:lnTo>
                <a:lnTo>
                  <a:pt x="21898" y="609582"/>
                </a:lnTo>
                <a:lnTo>
                  <a:pt x="33891" y="566379"/>
                </a:lnTo>
                <a:lnTo>
                  <a:pt x="48337" y="524180"/>
                </a:lnTo>
                <a:lnTo>
                  <a:pt x="65156" y="483060"/>
                </a:lnTo>
                <a:lnTo>
                  <a:pt x="84273" y="443093"/>
                </a:lnTo>
                <a:lnTo>
                  <a:pt x="105608" y="404352"/>
                </a:lnTo>
                <a:lnTo>
                  <a:pt x="129083" y="366912"/>
                </a:lnTo>
                <a:lnTo>
                  <a:pt x="154622" y="330848"/>
                </a:lnTo>
                <a:lnTo>
                  <a:pt x="182146" y="296233"/>
                </a:lnTo>
                <a:lnTo>
                  <a:pt x="211578" y="263142"/>
                </a:lnTo>
                <a:lnTo>
                  <a:pt x="242839" y="231648"/>
                </a:lnTo>
                <a:lnTo>
                  <a:pt x="275853" y="201825"/>
                </a:lnTo>
                <a:lnTo>
                  <a:pt x="310540" y="173749"/>
                </a:lnTo>
                <a:lnTo>
                  <a:pt x="346824" y="147492"/>
                </a:lnTo>
                <a:lnTo>
                  <a:pt x="384626" y="123130"/>
                </a:lnTo>
                <a:lnTo>
                  <a:pt x="423869" y="100736"/>
                </a:lnTo>
                <a:lnTo>
                  <a:pt x="464475" y="80385"/>
                </a:lnTo>
                <a:lnTo>
                  <a:pt x="506366" y="62150"/>
                </a:lnTo>
                <a:lnTo>
                  <a:pt x="549465" y="46106"/>
                </a:lnTo>
                <a:lnTo>
                  <a:pt x="593693" y="32327"/>
                </a:lnTo>
                <a:lnTo>
                  <a:pt x="638973" y="20887"/>
                </a:lnTo>
                <a:lnTo>
                  <a:pt x="685227" y="11860"/>
                </a:lnTo>
                <a:lnTo>
                  <a:pt x="732377" y="5320"/>
                </a:lnTo>
                <a:lnTo>
                  <a:pt x="780346" y="1342"/>
                </a:lnTo>
                <a:lnTo>
                  <a:pt x="829056" y="0"/>
                </a:lnTo>
                <a:lnTo>
                  <a:pt x="877765" y="1342"/>
                </a:lnTo>
                <a:lnTo>
                  <a:pt x="925734" y="5320"/>
                </a:lnTo>
                <a:lnTo>
                  <a:pt x="972884" y="11860"/>
                </a:lnTo>
                <a:lnTo>
                  <a:pt x="1019138" y="20887"/>
                </a:lnTo>
                <a:lnTo>
                  <a:pt x="1064418" y="32327"/>
                </a:lnTo>
                <a:lnTo>
                  <a:pt x="1108646" y="46106"/>
                </a:lnTo>
                <a:lnTo>
                  <a:pt x="1151745" y="62150"/>
                </a:lnTo>
                <a:lnTo>
                  <a:pt x="1193636" y="80385"/>
                </a:lnTo>
                <a:lnTo>
                  <a:pt x="1234242" y="100736"/>
                </a:lnTo>
                <a:lnTo>
                  <a:pt x="1273485" y="123130"/>
                </a:lnTo>
                <a:lnTo>
                  <a:pt x="1311287" y="147492"/>
                </a:lnTo>
                <a:lnTo>
                  <a:pt x="1347571" y="173749"/>
                </a:lnTo>
                <a:lnTo>
                  <a:pt x="1382258" y="201825"/>
                </a:lnTo>
                <a:lnTo>
                  <a:pt x="1415272" y="231648"/>
                </a:lnTo>
                <a:lnTo>
                  <a:pt x="1446533" y="263142"/>
                </a:lnTo>
                <a:lnTo>
                  <a:pt x="1475965" y="296233"/>
                </a:lnTo>
                <a:lnTo>
                  <a:pt x="1503489" y="330848"/>
                </a:lnTo>
                <a:lnTo>
                  <a:pt x="1529028" y="366912"/>
                </a:lnTo>
                <a:lnTo>
                  <a:pt x="1552503" y="404352"/>
                </a:lnTo>
                <a:lnTo>
                  <a:pt x="1573838" y="443093"/>
                </a:lnTo>
                <a:lnTo>
                  <a:pt x="1592955" y="483060"/>
                </a:lnTo>
                <a:lnTo>
                  <a:pt x="1609774" y="524180"/>
                </a:lnTo>
                <a:lnTo>
                  <a:pt x="1624220" y="566379"/>
                </a:lnTo>
                <a:lnTo>
                  <a:pt x="1636213" y="609582"/>
                </a:lnTo>
                <a:lnTo>
                  <a:pt x="1645677" y="653715"/>
                </a:lnTo>
                <a:lnTo>
                  <a:pt x="1652533" y="698705"/>
                </a:lnTo>
                <a:lnTo>
                  <a:pt x="1656704" y="744476"/>
                </a:lnTo>
                <a:lnTo>
                  <a:pt x="1658112" y="790956"/>
                </a:lnTo>
                <a:lnTo>
                  <a:pt x="1656704" y="837435"/>
                </a:lnTo>
                <a:lnTo>
                  <a:pt x="1652533" y="883206"/>
                </a:lnTo>
                <a:lnTo>
                  <a:pt x="1645677" y="928196"/>
                </a:lnTo>
                <a:lnTo>
                  <a:pt x="1636213" y="972329"/>
                </a:lnTo>
                <a:lnTo>
                  <a:pt x="1624220" y="1015532"/>
                </a:lnTo>
                <a:lnTo>
                  <a:pt x="1609774" y="1057731"/>
                </a:lnTo>
                <a:lnTo>
                  <a:pt x="1592955" y="1098851"/>
                </a:lnTo>
                <a:lnTo>
                  <a:pt x="1573838" y="1138818"/>
                </a:lnTo>
                <a:lnTo>
                  <a:pt x="1552503" y="1177559"/>
                </a:lnTo>
                <a:lnTo>
                  <a:pt x="1529028" y="1214999"/>
                </a:lnTo>
                <a:lnTo>
                  <a:pt x="1503489" y="1251063"/>
                </a:lnTo>
                <a:lnTo>
                  <a:pt x="1475965" y="1285678"/>
                </a:lnTo>
                <a:lnTo>
                  <a:pt x="1446533" y="1318769"/>
                </a:lnTo>
                <a:lnTo>
                  <a:pt x="1415272" y="1350263"/>
                </a:lnTo>
                <a:lnTo>
                  <a:pt x="1382258" y="1380086"/>
                </a:lnTo>
                <a:lnTo>
                  <a:pt x="1347571" y="1408162"/>
                </a:lnTo>
                <a:lnTo>
                  <a:pt x="1311287" y="1434419"/>
                </a:lnTo>
                <a:lnTo>
                  <a:pt x="1273485" y="1458781"/>
                </a:lnTo>
                <a:lnTo>
                  <a:pt x="1234242" y="1481175"/>
                </a:lnTo>
                <a:lnTo>
                  <a:pt x="1193636" y="1501526"/>
                </a:lnTo>
                <a:lnTo>
                  <a:pt x="1151745" y="1519761"/>
                </a:lnTo>
                <a:lnTo>
                  <a:pt x="1108646" y="1535805"/>
                </a:lnTo>
                <a:lnTo>
                  <a:pt x="1064418" y="1549584"/>
                </a:lnTo>
                <a:lnTo>
                  <a:pt x="1019138" y="1561024"/>
                </a:lnTo>
                <a:lnTo>
                  <a:pt x="972884" y="1570051"/>
                </a:lnTo>
                <a:lnTo>
                  <a:pt x="925734" y="1576591"/>
                </a:lnTo>
                <a:lnTo>
                  <a:pt x="877765" y="1580569"/>
                </a:lnTo>
                <a:lnTo>
                  <a:pt x="829056" y="1581912"/>
                </a:lnTo>
                <a:lnTo>
                  <a:pt x="780346" y="1580569"/>
                </a:lnTo>
                <a:lnTo>
                  <a:pt x="732377" y="1576591"/>
                </a:lnTo>
                <a:lnTo>
                  <a:pt x="685227" y="1570051"/>
                </a:lnTo>
                <a:lnTo>
                  <a:pt x="638973" y="1561024"/>
                </a:lnTo>
                <a:lnTo>
                  <a:pt x="593693" y="1549584"/>
                </a:lnTo>
                <a:lnTo>
                  <a:pt x="549465" y="1535805"/>
                </a:lnTo>
                <a:lnTo>
                  <a:pt x="506366" y="1519761"/>
                </a:lnTo>
                <a:lnTo>
                  <a:pt x="464475" y="1501526"/>
                </a:lnTo>
                <a:lnTo>
                  <a:pt x="423869" y="1481175"/>
                </a:lnTo>
                <a:lnTo>
                  <a:pt x="384626" y="1458781"/>
                </a:lnTo>
                <a:lnTo>
                  <a:pt x="346824" y="1434419"/>
                </a:lnTo>
                <a:lnTo>
                  <a:pt x="310540" y="1408162"/>
                </a:lnTo>
                <a:lnTo>
                  <a:pt x="275853" y="1380086"/>
                </a:lnTo>
                <a:lnTo>
                  <a:pt x="242839" y="1350264"/>
                </a:lnTo>
                <a:lnTo>
                  <a:pt x="211578" y="1318769"/>
                </a:lnTo>
                <a:lnTo>
                  <a:pt x="182146" y="1285678"/>
                </a:lnTo>
                <a:lnTo>
                  <a:pt x="154622" y="1251063"/>
                </a:lnTo>
                <a:lnTo>
                  <a:pt x="129083" y="1214999"/>
                </a:lnTo>
                <a:lnTo>
                  <a:pt x="105608" y="1177559"/>
                </a:lnTo>
                <a:lnTo>
                  <a:pt x="84273" y="1138818"/>
                </a:lnTo>
                <a:lnTo>
                  <a:pt x="65156" y="1098851"/>
                </a:lnTo>
                <a:lnTo>
                  <a:pt x="48337" y="1057731"/>
                </a:lnTo>
                <a:lnTo>
                  <a:pt x="33891" y="1015532"/>
                </a:lnTo>
                <a:lnTo>
                  <a:pt x="21898" y="972329"/>
                </a:lnTo>
                <a:lnTo>
                  <a:pt x="12434" y="928196"/>
                </a:lnTo>
                <a:lnTo>
                  <a:pt x="5578" y="883206"/>
                </a:lnTo>
                <a:lnTo>
                  <a:pt x="1407" y="837435"/>
                </a:lnTo>
                <a:lnTo>
                  <a:pt x="0" y="790956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1" name="object 18"/>
          <p:cNvSpPr>
            <a:spLocks/>
          </p:cNvSpPr>
          <p:nvPr/>
        </p:nvSpPr>
        <p:spPr bwMode="auto">
          <a:xfrm>
            <a:off x="6732588" y="2924175"/>
            <a:ext cx="1657350" cy="1582738"/>
          </a:xfrm>
          <a:custGeom>
            <a:avLst/>
            <a:gdLst>
              <a:gd name="T0" fmla="*/ 1406 w 1656715"/>
              <a:gd name="T1" fmla="*/ 744476 h 1582420"/>
              <a:gd name="T2" fmla="*/ 12421 w 1656715"/>
              <a:gd name="T3" fmla="*/ 653715 h 1582420"/>
              <a:gd name="T4" fmla="*/ 33857 w 1656715"/>
              <a:gd name="T5" fmla="*/ 566379 h 1582420"/>
              <a:gd name="T6" fmla="*/ 65091 w 1656715"/>
              <a:gd name="T7" fmla="*/ 483060 h 1582420"/>
              <a:gd name="T8" fmla="*/ 105502 w 1656715"/>
              <a:gd name="T9" fmla="*/ 404352 h 1582420"/>
              <a:gd name="T10" fmla="*/ 154469 w 1656715"/>
              <a:gd name="T11" fmla="*/ 330848 h 1582420"/>
              <a:gd name="T12" fmla="*/ 211370 w 1656715"/>
              <a:gd name="T13" fmla="*/ 263142 h 1582420"/>
              <a:gd name="T14" fmla="*/ 275583 w 1656715"/>
              <a:gd name="T15" fmla="*/ 201825 h 1582420"/>
              <a:gd name="T16" fmla="*/ 346488 w 1656715"/>
              <a:gd name="T17" fmla="*/ 147492 h 1582420"/>
              <a:gd name="T18" fmla="*/ 423462 w 1656715"/>
              <a:gd name="T19" fmla="*/ 100736 h 1582420"/>
              <a:gd name="T20" fmla="*/ 505884 w 1656715"/>
              <a:gd name="T21" fmla="*/ 62150 h 1582420"/>
              <a:gd name="T22" fmla="*/ 593133 w 1656715"/>
              <a:gd name="T23" fmla="*/ 32327 h 1582420"/>
              <a:gd name="T24" fmla="*/ 684587 w 1656715"/>
              <a:gd name="T25" fmla="*/ 11860 h 1582420"/>
              <a:gd name="T26" fmla="*/ 779625 w 1656715"/>
              <a:gd name="T27" fmla="*/ 1342 h 1582420"/>
              <a:gd name="T28" fmla="*/ 876962 w 1656715"/>
              <a:gd name="T29" fmla="*/ 1342 h 1582420"/>
              <a:gd name="T30" fmla="*/ 972000 w 1656715"/>
              <a:gd name="T31" fmla="*/ 11860 h 1582420"/>
              <a:gd name="T32" fmla="*/ 1063454 w 1656715"/>
              <a:gd name="T33" fmla="*/ 32327 h 1582420"/>
              <a:gd name="T34" fmla="*/ 1150703 w 1656715"/>
              <a:gd name="T35" fmla="*/ 62150 h 1582420"/>
              <a:gd name="T36" fmla="*/ 1233125 w 1656715"/>
              <a:gd name="T37" fmla="*/ 100736 h 1582420"/>
              <a:gd name="T38" fmla="*/ 1310099 w 1656715"/>
              <a:gd name="T39" fmla="*/ 147492 h 1582420"/>
              <a:gd name="T40" fmla="*/ 1381004 w 1656715"/>
              <a:gd name="T41" fmla="*/ 201825 h 1582420"/>
              <a:gd name="T42" fmla="*/ 1445217 w 1656715"/>
              <a:gd name="T43" fmla="*/ 263142 h 1582420"/>
              <a:gd name="T44" fmla="*/ 1502118 w 1656715"/>
              <a:gd name="T45" fmla="*/ 330848 h 1582420"/>
              <a:gd name="T46" fmla="*/ 1551085 w 1656715"/>
              <a:gd name="T47" fmla="*/ 404352 h 1582420"/>
              <a:gd name="T48" fmla="*/ 1591496 w 1656715"/>
              <a:gd name="T49" fmla="*/ 483060 h 1582420"/>
              <a:gd name="T50" fmla="*/ 1622730 w 1656715"/>
              <a:gd name="T51" fmla="*/ 566379 h 1582420"/>
              <a:gd name="T52" fmla="*/ 1644166 w 1656715"/>
              <a:gd name="T53" fmla="*/ 653715 h 1582420"/>
              <a:gd name="T54" fmla="*/ 1655181 w 1656715"/>
              <a:gd name="T55" fmla="*/ 744476 h 1582420"/>
              <a:gd name="T56" fmla="*/ 1655181 w 1656715"/>
              <a:gd name="T57" fmla="*/ 837435 h 1582420"/>
              <a:gd name="T58" fmla="*/ 1644166 w 1656715"/>
              <a:gd name="T59" fmla="*/ 928196 h 1582420"/>
              <a:gd name="T60" fmla="*/ 1622730 w 1656715"/>
              <a:gd name="T61" fmla="*/ 1015532 h 1582420"/>
              <a:gd name="T62" fmla="*/ 1591496 w 1656715"/>
              <a:gd name="T63" fmla="*/ 1098851 h 1582420"/>
              <a:gd name="T64" fmla="*/ 1551085 w 1656715"/>
              <a:gd name="T65" fmla="*/ 1177559 h 1582420"/>
              <a:gd name="T66" fmla="*/ 1502118 w 1656715"/>
              <a:gd name="T67" fmla="*/ 1251063 h 1582420"/>
              <a:gd name="T68" fmla="*/ 1445217 w 1656715"/>
              <a:gd name="T69" fmla="*/ 1318769 h 1582420"/>
              <a:gd name="T70" fmla="*/ 1381004 w 1656715"/>
              <a:gd name="T71" fmla="*/ 1380086 h 1582420"/>
              <a:gd name="T72" fmla="*/ 1310099 w 1656715"/>
              <a:gd name="T73" fmla="*/ 1434419 h 1582420"/>
              <a:gd name="T74" fmla="*/ 1233125 w 1656715"/>
              <a:gd name="T75" fmla="*/ 1481175 h 1582420"/>
              <a:gd name="T76" fmla="*/ 1150703 w 1656715"/>
              <a:gd name="T77" fmla="*/ 1519761 h 1582420"/>
              <a:gd name="T78" fmla="*/ 1063454 w 1656715"/>
              <a:gd name="T79" fmla="*/ 1549584 h 1582420"/>
              <a:gd name="T80" fmla="*/ 972000 w 1656715"/>
              <a:gd name="T81" fmla="*/ 1570051 h 1582420"/>
              <a:gd name="T82" fmla="*/ 876962 w 1656715"/>
              <a:gd name="T83" fmla="*/ 1580569 h 1582420"/>
              <a:gd name="T84" fmla="*/ 779625 w 1656715"/>
              <a:gd name="T85" fmla="*/ 1580569 h 1582420"/>
              <a:gd name="T86" fmla="*/ 684587 w 1656715"/>
              <a:gd name="T87" fmla="*/ 1570051 h 1582420"/>
              <a:gd name="T88" fmla="*/ 593133 w 1656715"/>
              <a:gd name="T89" fmla="*/ 1549584 h 1582420"/>
              <a:gd name="T90" fmla="*/ 505884 w 1656715"/>
              <a:gd name="T91" fmla="*/ 1519761 h 1582420"/>
              <a:gd name="T92" fmla="*/ 423462 w 1656715"/>
              <a:gd name="T93" fmla="*/ 1481175 h 1582420"/>
              <a:gd name="T94" fmla="*/ 346488 w 1656715"/>
              <a:gd name="T95" fmla="*/ 1434419 h 1582420"/>
              <a:gd name="T96" fmla="*/ 275583 w 1656715"/>
              <a:gd name="T97" fmla="*/ 1380086 h 1582420"/>
              <a:gd name="T98" fmla="*/ 211370 w 1656715"/>
              <a:gd name="T99" fmla="*/ 1318769 h 1582420"/>
              <a:gd name="T100" fmla="*/ 154469 w 1656715"/>
              <a:gd name="T101" fmla="*/ 1251063 h 1582420"/>
              <a:gd name="T102" fmla="*/ 105502 w 1656715"/>
              <a:gd name="T103" fmla="*/ 1177559 h 1582420"/>
              <a:gd name="T104" fmla="*/ 65091 w 1656715"/>
              <a:gd name="T105" fmla="*/ 1098851 h 1582420"/>
              <a:gd name="T106" fmla="*/ 33857 w 1656715"/>
              <a:gd name="T107" fmla="*/ 1015532 h 1582420"/>
              <a:gd name="T108" fmla="*/ 12421 w 1656715"/>
              <a:gd name="T109" fmla="*/ 928196 h 1582420"/>
              <a:gd name="T110" fmla="*/ 1406 w 1656715"/>
              <a:gd name="T111" fmla="*/ 837435 h 158242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656715"/>
              <a:gd name="T169" fmla="*/ 0 h 1582420"/>
              <a:gd name="T170" fmla="*/ 1656715 w 1656715"/>
              <a:gd name="T171" fmla="*/ 1582420 h 1582420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656715" h="1582420">
                <a:moveTo>
                  <a:pt x="0" y="790956"/>
                </a:moveTo>
                <a:lnTo>
                  <a:pt x="1406" y="744476"/>
                </a:lnTo>
                <a:lnTo>
                  <a:pt x="5572" y="698705"/>
                </a:lnTo>
                <a:lnTo>
                  <a:pt x="12421" y="653715"/>
                </a:lnTo>
                <a:lnTo>
                  <a:pt x="21875" y="609582"/>
                </a:lnTo>
                <a:lnTo>
                  <a:pt x="33857" y="566379"/>
                </a:lnTo>
                <a:lnTo>
                  <a:pt x="48288" y="524180"/>
                </a:lnTo>
                <a:lnTo>
                  <a:pt x="65091" y="483060"/>
                </a:lnTo>
                <a:lnTo>
                  <a:pt x="84188" y="443093"/>
                </a:lnTo>
                <a:lnTo>
                  <a:pt x="105502" y="404352"/>
                </a:lnTo>
                <a:lnTo>
                  <a:pt x="128955" y="366912"/>
                </a:lnTo>
                <a:lnTo>
                  <a:pt x="154469" y="330848"/>
                </a:lnTo>
                <a:lnTo>
                  <a:pt x="181966" y="296233"/>
                </a:lnTo>
                <a:lnTo>
                  <a:pt x="211370" y="263142"/>
                </a:lnTo>
                <a:lnTo>
                  <a:pt x="242601" y="231648"/>
                </a:lnTo>
                <a:lnTo>
                  <a:pt x="275583" y="201825"/>
                </a:lnTo>
                <a:lnTo>
                  <a:pt x="310238" y="173749"/>
                </a:lnTo>
                <a:lnTo>
                  <a:pt x="346488" y="147492"/>
                </a:lnTo>
                <a:lnTo>
                  <a:pt x="384255" y="123130"/>
                </a:lnTo>
                <a:lnTo>
                  <a:pt x="423462" y="100736"/>
                </a:lnTo>
                <a:lnTo>
                  <a:pt x="464031" y="80385"/>
                </a:lnTo>
                <a:lnTo>
                  <a:pt x="505884" y="62150"/>
                </a:lnTo>
                <a:lnTo>
                  <a:pt x="548944" y="46106"/>
                </a:lnTo>
                <a:lnTo>
                  <a:pt x="593133" y="32327"/>
                </a:lnTo>
                <a:lnTo>
                  <a:pt x="638373" y="20887"/>
                </a:lnTo>
                <a:lnTo>
                  <a:pt x="684587" y="11860"/>
                </a:lnTo>
                <a:lnTo>
                  <a:pt x="731697" y="5320"/>
                </a:lnTo>
                <a:lnTo>
                  <a:pt x="779625" y="1342"/>
                </a:lnTo>
                <a:lnTo>
                  <a:pt x="828294" y="0"/>
                </a:lnTo>
                <a:lnTo>
                  <a:pt x="876962" y="1342"/>
                </a:lnTo>
                <a:lnTo>
                  <a:pt x="924890" y="5320"/>
                </a:lnTo>
                <a:lnTo>
                  <a:pt x="972000" y="11860"/>
                </a:lnTo>
                <a:lnTo>
                  <a:pt x="1018214" y="20887"/>
                </a:lnTo>
                <a:lnTo>
                  <a:pt x="1063454" y="32327"/>
                </a:lnTo>
                <a:lnTo>
                  <a:pt x="1107643" y="46106"/>
                </a:lnTo>
                <a:lnTo>
                  <a:pt x="1150703" y="62150"/>
                </a:lnTo>
                <a:lnTo>
                  <a:pt x="1192556" y="80385"/>
                </a:lnTo>
                <a:lnTo>
                  <a:pt x="1233125" y="100736"/>
                </a:lnTo>
                <a:lnTo>
                  <a:pt x="1272332" y="123130"/>
                </a:lnTo>
                <a:lnTo>
                  <a:pt x="1310099" y="147492"/>
                </a:lnTo>
                <a:lnTo>
                  <a:pt x="1346349" y="173749"/>
                </a:lnTo>
                <a:lnTo>
                  <a:pt x="1381004" y="201825"/>
                </a:lnTo>
                <a:lnTo>
                  <a:pt x="1413986" y="231648"/>
                </a:lnTo>
                <a:lnTo>
                  <a:pt x="1445217" y="263142"/>
                </a:lnTo>
                <a:lnTo>
                  <a:pt x="1474621" y="296233"/>
                </a:lnTo>
                <a:lnTo>
                  <a:pt x="1502118" y="330848"/>
                </a:lnTo>
                <a:lnTo>
                  <a:pt x="1527632" y="366912"/>
                </a:lnTo>
                <a:lnTo>
                  <a:pt x="1551085" y="404352"/>
                </a:lnTo>
                <a:lnTo>
                  <a:pt x="1572399" y="443093"/>
                </a:lnTo>
                <a:lnTo>
                  <a:pt x="1591496" y="483060"/>
                </a:lnTo>
                <a:lnTo>
                  <a:pt x="1608299" y="524180"/>
                </a:lnTo>
                <a:lnTo>
                  <a:pt x="1622730" y="566379"/>
                </a:lnTo>
                <a:lnTo>
                  <a:pt x="1634712" y="609582"/>
                </a:lnTo>
                <a:lnTo>
                  <a:pt x="1644166" y="653715"/>
                </a:lnTo>
                <a:lnTo>
                  <a:pt x="1651015" y="698705"/>
                </a:lnTo>
                <a:lnTo>
                  <a:pt x="1655181" y="744476"/>
                </a:lnTo>
                <a:lnTo>
                  <a:pt x="1656588" y="790956"/>
                </a:lnTo>
                <a:lnTo>
                  <a:pt x="1655181" y="837435"/>
                </a:lnTo>
                <a:lnTo>
                  <a:pt x="1651015" y="883206"/>
                </a:lnTo>
                <a:lnTo>
                  <a:pt x="1644166" y="928196"/>
                </a:lnTo>
                <a:lnTo>
                  <a:pt x="1634712" y="972329"/>
                </a:lnTo>
                <a:lnTo>
                  <a:pt x="1622730" y="1015532"/>
                </a:lnTo>
                <a:lnTo>
                  <a:pt x="1608299" y="1057731"/>
                </a:lnTo>
                <a:lnTo>
                  <a:pt x="1591496" y="1098851"/>
                </a:lnTo>
                <a:lnTo>
                  <a:pt x="1572399" y="1138818"/>
                </a:lnTo>
                <a:lnTo>
                  <a:pt x="1551085" y="1177559"/>
                </a:lnTo>
                <a:lnTo>
                  <a:pt x="1527632" y="1214999"/>
                </a:lnTo>
                <a:lnTo>
                  <a:pt x="1502118" y="1251063"/>
                </a:lnTo>
                <a:lnTo>
                  <a:pt x="1474621" y="1285678"/>
                </a:lnTo>
                <a:lnTo>
                  <a:pt x="1445217" y="1318769"/>
                </a:lnTo>
                <a:lnTo>
                  <a:pt x="1413986" y="1350264"/>
                </a:lnTo>
                <a:lnTo>
                  <a:pt x="1381004" y="1380086"/>
                </a:lnTo>
                <a:lnTo>
                  <a:pt x="1346349" y="1408162"/>
                </a:lnTo>
                <a:lnTo>
                  <a:pt x="1310099" y="1434419"/>
                </a:lnTo>
                <a:lnTo>
                  <a:pt x="1272332" y="1458781"/>
                </a:lnTo>
                <a:lnTo>
                  <a:pt x="1233125" y="1481175"/>
                </a:lnTo>
                <a:lnTo>
                  <a:pt x="1192556" y="1501526"/>
                </a:lnTo>
                <a:lnTo>
                  <a:pt x="1150703" y="1519761"/>
                </a:lnTo>
                <a:lnTo>
                  <a:pt x="1107643" y="1535805"/>
                </a:lnTo>
                <a:lnTo>
                  <a:pt x="1063454" y="1549584"/>
                </a:lnTo>
                <a:lnTo>
                  <a:pt x="1018214" y="1561024"/>
                </a:lnTo>
                <a:lnTo>
                  <a:pt x="972000" y="1570051"/>
                </a:lnTo>
                <a:lnTo>
                  <a:pt x="924890" y="1576591"/>
                </a:lnTo>
                <a:lnTo>
                  <a:pt x="876962" y="1580569"/>
                </a:lnTo>
                <a:lnTo>
                  <a:pt x="828294" y="1581912"/>
                </a:lnTo>
                <a:lnTo>
                  <a:pt x="779625" y="1580569"/>
                </a:lnTo>
                <a:lnTo>
                  <a:pt x="731697" y="1576591"/>
                </a:lnTo>
                <a:lnTo>
                  <a:pt x="684587" y="1570051"/>
                </a:lnTo>
                <a:lnTo>
                  <a:pt x="638373" y="1561024"/>
                </a:lnTo>
                <a:lnTo>
                  <a:pt x="593133" y="1549584"/>
                </a:lnTo>
                <a:lnTo>
                  <a:pt x="548944" y="1535805"/>
                </a:lnTo>
                <a:lnTo>
                  <a:pt x="505884" y="1519761"/>
                </a:lnTo>
                <a:lnTo>
                  <a:pt x="464031" y="1501526"/>
                </a:lnTo>
                <a:lnTo>
                  <a:pt x="423462" y="1481175"/>
                </a:lnTo>
                <a:lnTo>
                  <a:pt x="384255" y="1458781"/>
                </a:lnTo>
                <a:lnTo>
                  <a:pt x="346488" y="1434419"/>
                </a:lnTo>
                <a:lnTo>
                  <a:pt x="310238" y="1408162"/>
                </a:lnTo>
                <a:lnTo>
                  <a:pt x="275583" y="1380086"/>
                </a:lnTo>
                <a:lnTo>
                  <a:pt x="242601" y="1350264"/>
                </a:lnTo>
                <a:lnTo>
                  <a:pt x="211370" y="1318769"/>
                </a:lnTo>
                <a:lnTo>
                  <a:pt x="181966" y="1285678"/>
                </a:lnTo>
                <a:lnTo>
                  <a:pt x="154469" y="1251063"/>
                </a:lnTo>
                <a:lnTo>
                  <a:pt x="128955" y="1214999"/>
                </a:lnTo>
                <a:lnTo>
                  <a:pt x="105502" y="1177559"/>
                </a:lnTo>
                <a:lnTo>
                  <a:pt x="84188" y="1138818"/>
                </a:lnTo>
                <a:lnTo>
                  <a:pt x="65091" y="1098851"/>
                </a:lnTo>
                <a:lnTo>
                  <a:pt x="48288" y="1057731"/>
                </a:lnTo>
                <a:lnTo>
                  <a:pt x="33857" y="1015532"/>
                </a:lnTo>
                <a:lnTo>
                  <a:pt x="21875" y="972329"/>
                </a:lnTo>
                <a:lnTo>
                  <a:pt x="12421" y="928196"/>
                </a:lnTo>
                <a:lnTo>
                  <a:pt x="5572" y="883206"/>
                </a:lnTo>
                <a:lnTo>
                  <a:pt x="1406" y="837435"/>
                </a:lnTo>
                <a:lnTo>
                  <a:pt x="0" y="790956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2" name="object 20"/>
          <p:cNvSpPr>
            <a:spLocks/>
          </p:cNvSpPr>
          <p:nvPr/>
        </p:nvSpPr>
        <p:spPr bwMode="auto">
          <a:xfrm>
            <a:off x="1474788" y="2519363"/>
            <a:ext cx="1079500" cy="1008062"/>
          </a:xfrm>
          <a:custGeom>
            <a:avLst/>
            <a:gdLst>
              <a:gd name="T0" fmla="*/ 2204 w 1079500"/>
              <a:gd name="T1" fmla="*/ 458523 h 1009014"/>
              <a:gd name="T2" fmla="*/ 19272 w 1079500"/>
              <a:gd name="T3" fmla="*/ 370328 h 1009014"/>
              <a:gd name="T4" fmla="*/ 51946 w 1079500"/>
              <a:gd name="T5" fmla="*/ 288182 h 1009014"/>
              <a:gd name="T6" fmla="*/ 98703 w 1079500"/>
              <a:gd name="T7" fmla="*/ 213509 h 1009014"/>
              <a:gd name="T8" fmla="*/ 158019 w 1079500"/>
              <a:gd name="T9" fmla="*/ 147732 h 1009014"/>
              <a:gd name="T10" fmla="*/ 228370 w 1079500"/>
              <a:gd name="T11" fmla="*/ 92275 h 1009014"/>
              <a:gd name="T12" fmla="*/ 308232 w 1079500"/>
              <a:gd name="T13" fmla="*/ 48562 h 1009014"/>
              <a:gd name="T14" fmla="*/ 396081 w 1079500"/>
              <a:gd name="T15" fmla="*/ 18016 h 1009014"/>
              <a:gd name="T16" fmla="*/ 490392 w 1079500"/>
              <a:gd name="T17" fmla="*/ 2061 h 1009014"/>
              <a:gd name="T18" fmla="*/ 588599 w 1079500"/>
              <a:gd name="T19" fmla="*/ 2061 h 1009014"/>
              <a:gd name="T20" fmla="*/ 682910 w 1079500"/>
              <a:gd name="T21" fmla="*/ 18016 h 1009014"/>
              <a:gd name="T22" fmla="*/ 770759 w 1079500"/>
              <a:gd name="T23" fmla="*/ 48562 h 1009014"/>
              <a:gd name="T24" fmla="*/ 850621 w 1079500"/>
              <a:gd name="T25" fmla="*/ 92275 h 1009014"/>
              <a:gd name="T26" fmla="*/ 920972 w 1079500"/>
              <a:gd name="T27" fmla="*/ 147732 h 1009014"/>
              <a:gd name="T28" fmla="*/ 980288 w 1079500"/>
              <a:gd name="T29" fmla="*/ 213509 h 1009014"/>
              <a:gd name="T30" fmla="*/ 1027045 w 1079500"/>
              <a:gd name="T31" fmla="*/ 288182 h 1009014"/>
              <a:gd name="T32" fmla="*/ 1059719 w 1079500"/>
              <a:gd name="T33" fmla="*/ 370328 h 1009014"/>
              <a:gd name="T34" fmla="*/ 1076787 w 1079500"/>
              <a:gd name="T35" fmla="*/ 458523 h 1009014"/>
              <a:gd name="T36" fmla="*/ 1076787 w 1079500"/>
              <a:gd name="T37" fmla="*/ 550364 h 1009014"/>
              <a:gd name="T38" fmla="*/ 1059719 w 1079500"/>
              <a:gd name="T39" fmla="*/ 638559 h 1009014"/>
              <a:gd name="T40" fmla="*/ 1027045 w 1079500"/>
              <a:gd name="T41" fmla="*/ 720705 h 1009014"/>
              <a:gd name="T42" fmla="*/ 980288 w 1079500"/>
              <a:gd name="T43" fmla="*/ 795378 h 1009014"/>
              <a:gd name="T44" fmla="*/ 920972 w 1079500"/>
              <a:gd name="T45" fmla="*/ 861155 h 1009014"/>
              <a:gd name="T46" fmla="*/ 850621 w 1079500"/>
              <a:gd name="T47" fmla="*/ 916612 h 1009014"/>
              <a:gd name="T48" fmla="*/ 770759 w 1079500"/>
              <a:gd name="T49" fmla="*/ 960325 h 1009014"/>
              <a:gd name="T50" fmla="*/ 682910 w 1079500"/>
              <a:gd name="T51" fmla="*/ 990871 h 1009014"/>
              <a:gd name="T52" fmla="*/ 588599 w 1079500"/>
              <a:gd name="T53" fmla="*/ 1006826 h 1009014"/>
              <a:gd name="T54" fmla="*/ 490392 w 1079500"/>
              <a:gd name="T55" fmla="*/ 1006826 h 1009014"/>
              <a:gd name="T56" fmla="*/ 396081 w 1079500"/>
              <a:gd name="T57" fmla="*/ 990871 h 1009014"/>
              <a:gd name="T58" fmla="*/ 308232 w 1079500"/>
              <a:gd name="T59" fmla="*/ 960325 h 1009014"/>
              <a:gd name="T60" fmla="*/ 228370 w 1079500"/>
              <a:gd name="T61" fmla="*/ 916612 h 1009014"/>
              <a:gd name="T62" fmla="*/ 158019 w 1079500"/>
              <a:gd name="T63" fmla="*/ 861155 h 1009014"/>
              <a:gd name="T64" fmla="*/ 98703 w 1079500"/>
              <a:gd name="T65" fmla="*/ 795378 h 1009014"/>
              <a:gd name="T66" fmla="*/ 51946 w 1079500"/>
              <a:gd name="T67" fmla="*/ 720705 h 1009014"/>
              <a:gd name="T68" fmla="*/ 19272 w 1079500"/>
              <a:gd name="T69" fmla="*/ 638559 h 1009014"/>
              <a:gd name="T70" fmla="*/ 2204 w 1079500"/>
              <a:gd name="T71" fmla="*/ 550364 h 10090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079500"/>
              <a:gd name="T109" fmla="*/ 0 h 1009014"/>
              <a:gd name="T110" fmla="*/ 1079500 w 1079500"/>
              <a:gd name="T111" fmla="*/ 1009014 h 100901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079500" h="1009014">
                <a:moveTo>
                  <a:pt x="0" y="504443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5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3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2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2" y="504443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2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4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5" y="1008888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7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59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3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3" name="object 21"/>
          <p:cNvSpPr>
            <a:spLocks/>
          </p:cNvSpPr>
          <p:nvPr/>
        </p:nvSpPr>
        <p:spPr bwMode="auto">
          <a:xfrm>
            <a:off x="2555875" y="2879725"/>
            <a:ext cx="863600" cy="71438"/>
          </a:xfrm>
          <a:custGeom>
            <a:avLst/>
            <a:gdLst>
              <a:gd name="T0" fmla="*/ 0 w 864235"/>
              <a:gd name="T1" fmla="*/ 0 h 70485"/>
              <a:gd name="T2" fmla="*/ 864107 w 864235"/>
              <a:gd name="T3" fmla="*/ 70103 h 70485"/>
              <a:gd name="T4" fmla="*/ 0 60000 65536"/>
              <a:gd name="T5" fmla="*/ 0 60000 65536"/>
              <a:gd name="T6" fmla="*/ 0 w 864235"/>
              <a:gd name="T7" fmla="*/ 0 h 70485"/>
              <a:gd name="T8" fmla="*/ 864235 w 864235"/>
              <a:gd name="T9" fmla="*/ 70485 h 704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64235" h="70485">
                <a:moveTo>
                  <a:pt x="0" y="0"/>
                </a:moveTo>
                <a:lnTo>
                  <a:pt x="864107" y="70103"/>
                </a:lnTo>
              </a:path>
            </a:pathLst>
          </a:custGeom>
          <a:noFill/>
          <a:ln w="57911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4" name="object 23"/>
          <p:cNvSpPr>
            <a:spLocks/>
          </p:cNvSpPr>
          <p:nvPr/>
        </p:nvSpPr>
        <p:spPr bwMode="auto">
          <a:xfrm>
            <a:off x="3348038" y="2636838"/>
            <a:ext cx="1079500" cy="1008062"/>
          </a:xfrm>
          <a:custGeom>
            <a:avLst/>
            <a:gdLst>
              <a:gd name="T0" fmla="*/ 2204 w 1079500"/>
              <a:gd name="T1" fmla="*/ 458523 h 1009014"/>
              <a:gd name="T2" fmla="*/ 19272 w 1079500"/>
              <a:gd name="T3" fmla="*/ 370328 h 1009014"/>
              <a:gd name="T4" fmla="*/ 51946 w 1079500"/>
              <a:gd name="T5" fmla="*/ 288182 h 1009014"/>
              <a:gd name="T6" fmla="*/ 98703 w 1079500"/>
              <a:gd name="T7" fmla="*/ 213509 h 1009014"/>
              <a:gd name="T8" fmla="*/ 158019 w 1079500"/>
              <a:gd name="T9" fmla="*/ 147732 h 1009014"/>
              <a:gd name="T10" fmla="*/ 228370 w 1079500"/>
              <a:gd name="T11" fmla="*/ 92275 h 1009014"/>
              <a:gd name="T12" fmla="*/ 308232 w 1079500"/>
              <a:gd name="T13" fmla="*/ 48562 h 1009014"/>
              <a:gd name="T14" fmla="*/ 396081 w 1079500"/>
              <a:gd name="T15" fmla="*/ 18016 h 1009014"/>
              <a:gd name="T16" fmla="*/ 490392 w 1079500"/>
              <a:gd name="T17" fmla="*/ 2061 h 1009014"/>
              <a:gd name="T18" fmla="*/ 588599 w 1079500"/>
              <a:gd name="T19" fmla="*/ 2061 h 1009014"/>
              <a:gd name="T20" fmla="*/ 682910 w 1079500"/>
              <a:gd name="T21" fmla="*/ 18016 h 1009014"/>
              <a:gd name="T22" fmla="*/ 770759 w 1079500"/>
              <a:gd name="T23" fmla="*/ 48562 h 1009014"/>
              <a:gd name="T24" fmla="*/ 850621 w 1079500"/>
              <a:gd name="T25" fmla="*/ 92275 h 1009014"/>
              <a:gd name="T26" fmla="*/ 920972 w 1079500"/>
              <a:gd name="T27" fmla="*/ 147732 h 1009014"/>
              <a:gd name="T28" fmla="*/ 980288 w 1079500"/>
              <a:gd name="T29" fmla="*/ 213509 h 1009014"/>
              <a:gd name="T30" fmla="*/ 1027045 w 1079500"/>
              <a:gd name="T31" fmla="*/ 288182 h 1009014"/>
              <a:gd name="T32" fmla="*/ 1059719 w 1079500"/>
              <a:gd name="T33" fmla="*/ 370328 h 1009014"/>
              <a:gd name="T34" fmla="*/ 1076787 w 1079500"/>
              <a:gd name="T35" fmla="*/ 458523 h 1009014"/>
              <a:gd name="T36" fmla="*/ 1076787 w 1079500"/>
              <a:gd name="T37" fmla="*/ 550364 h 1009014"/>
              <a:gd name="T38" fmla="*/ 1059719 w 1079500"/>
              <a:gd name="T39" fmla="*/ 638559 h 1009014"/>
              <a:gd name="T40" fmla="*/ 1027045 w 1079500"/>
              <a:gd name="T41" fmla="*/ 720705 h 1009014"/>
              <a:gd name="T42" fmla="*/ 980288 w 1079500"/>
              <a:gd name="T43" fmla="*/ 795378 h 1009014"/>
              <a:gd name="T44" fmla="*/ 920972 w 1079500"/>
              <a:gd name="T45" fmla="*/ 861155 h 1009014"/>
              <a:gd name="T46" fmla="*/ 850621 w 1079500"/>
              <a:gd name="T47" fmla="*/ 916612 h 1009014"/>
              <a:gd name="T48" fmla="*/ 770759 w 1079500"/>
              <a:gd name="T49" fmla="*/ 960325 h 1009014"/>
              <a:gd name="T50" fmla="*/ 682910 w 1079500"/>
              <a:gd name="T51" fmla="*/ 990871 h 1009014"/>
              <a:gd name="T52" fmla="*/ 588599 w 1079500"/>
              <a:gd name="T53" fmla="*/ 1006826 h 1009014"/>
              <a:gd name="T54" fmla="*/ 490392 w 1079500"/>
              <a:gd name="T55" fmla="*/ 1006826 h 1009014"/>
              <a:gd name="T56" fmla="*/ 396081 w 1079500"/>
              <a:gd name="T57" fmla="*/ 990871 h 1009014"/>
              <a:gd name="T58" fmla="*/ 308232 w 1079500"/>
              <a:gd name="T59" fmla="*/ 960325 h 1009014"/>
              <a:gd name="T60" fmla="*/ 228370 w 1079500"/>
              <a:gd name="T61" fmla="*/ 916612 h 1009014"/>
              <a:gd name="T62" fmla="*/ 158019 w 1079500"/>
              <a:gd name="T63" fmla="*/ 861155 h 1009014"/>
              <a:gd name="T64" fmla="*/ 98703 w 1079500"/>
              <a:gd name="T65" fmla="*/ 795378 h 1009014"/>
              <a:gd name="T66" fmla="*/ 51946 w 1079500"/>
              <a:gd name="T67" fmla="*/ 720705 h 1009014"/>
              <a:gd name="T68" fmla="*/ 19272 w 1079500"/>
              <a:gd name="T69" fmla="*/ 638559 h 1009014"/>
              <a:gd name="T70" fmla="*/ 2204 w 1079500"/>
              <a:gd name="T71" fmla="*/ 550364 h 10090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079500"/>
              <a:gd name="T109" fmla="*/ 0 h 1009014"/>
              <a:gd name="T110" fmla="*/ 1079500 w 1079500"/>
              <a:gd name="T111" fmla="*/ 1009014 h 100901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079500" h="1009014">
                <a:moveTo>
                  <a:pt x="0" y="504443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6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3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1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2" y="504443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2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4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6" y="1008887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8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60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3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5" name="object 25"/>
          <p:cNvSpPr>
            <a:spLocks/>
          </p:cNvSpPr>
          <p:nvPr/>
        </p:nvSpPr>
        <p:spPr bwMode="auto">
          <a:xfrm>
            <a:off x="914400" y="4572000"/>
            <a:ext cx="7558088" cy="1943100"/>
          </a:xfrm>
          <a:custGeom>
            <a:avLst/>
            <a:gdLst>
              <a:gd name="T0" fmla="*/ 0 w 7559040"/>
              <a:gd name="T1" fmla="*/ 1943100 h 1943100"/>
              <a:gd name="T2" fmla="*/ 7559040 w 7559040"/>
              <a:gd name="T3" fmla="*/ 1943100 h 1943100"/>
              <a:gd name="T4" fmla="*/ 7559040 w 7559040"/>
              <a:gd name="T5" fmla="*/ 0 h 1943100"/>
              <a:gd name="T6" fmla="*/ 0 w 7559040"/>
              <a:gd name="T7" fmla="*/ 0 h 1943100"/>
              <a:gd name="T8" fmla="*/ 0 w 7559040"/>
              <a:gd name="T9" fmla="*/ 1943100 h 1943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59040"/>
              <a:gd name="T16" fmla="*/ 0 h 1943100"/>
              <a:gd name="T17" fmla="*/ 7559040 w 7559040"/>
              <a:gd name="T18" fmla="*/ 1943100 h 1943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59040" h="1943100">
                <a:moveTo>
                  <a:pt x="0" y="1943100"/>
                </a:moveTo>
                <a:lnTo>
                  <a:pt x="7559040" y="1943100"/>
                </a:lnTo>
                <a:lnTo>
                  <a:pt x="7559040" y="0"/>
                </a:lnTo>
                <a:lnTo>
                  <a:pt x="0" y="0"/>
                </a:lnTo>
                <a:lnTo>
                  <a:pt x="0" y="1943100"/>
                </a:lnTo>
                <a:close/>
              </a:path>
            </a:pathLst>
          </a:custGeom>
          <a:noFill/>
          <a:ln w="2590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6" name="object 2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6623392B-3E8D-45D8-A1C8-B76782738ECE}" type="slidenum">
              <a:rPr lang="en-US" smtClean="0"/>
              <a:pPr marL="209550"/>
              <a:t>17</a:t>
            </a:fld>
            <a:endParaRPr lang="th-TH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4297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Source-to-destination</a:t>
            </a:r>
            <a:r>
              <a:rPr spc="-135" dirty="0"/>
              <a:t> </a:t>
            </a:r>
            <a:r>
              <a:rPr dirty="0"/>
              <a:t>delivery</a:t>
            </a:r>
          </a:p>
        </p:txBody>
      </p:sp>
      <p:sp>
        <p:nvSpPr>
          <p:cNvPr id="37890" name="object 3"/>
          <p:cNvSpPr>
            <a:spLocks noChangeArrowheads="1"/>
          </p:cNvSpPr>
          <p:nvPr/>
        </p:nvSpPr>
        <p:spPr bwMode="auto">
          <a:xfrm>
            <a:off x="1401763" y="1922463"/>
            <a:ext cx="6626225" cy="44592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7891" name="object 5"/>
          <p:cNvSpPr>
            <a:spLocks/>
          </p:cNvSpPr>
          <p:nvPr/>
        </p:nvSpPr>
        <p:spPr bwMode="auto">
          <a:xfrm>
            <a:off x="1116013" y="2205038"/>
            <a:ext cx="1658937" cy="1582737"/>
          </a:xfrm>
          <a:custGeom>
            <a:avLst/>
            <a:gdLst>
              <a:gd name="T0" fmla="*/ 1407 w 1658620"/>
              <a:gd name="T1" fmla="*/ 744476 h 1582420"/>
              <a:gd name="T2" fmla="*/ 12434 w 1658620"/>
              <a:gd name="T3" fmla="*/ 653715 h 1582420"/>
              <a:gd name="T4" fmla="*/ 33891 w 1658620"/>
              <a:gd name="T5" fmla="*/ 566379 h 1582420"/>
              <a:gd name="T6" fmla="*/ 65156 w 1658620"/>
              <a:gd name="T7" fmla="*/ 483060 h 1582420"/>
              <a:gd name="T8" fmla="*/ 105608 w 1658620"/>
              <a:gd name="T9" fmla="*/ 404352 h 1582420"/>
              <a:gd name="T10" fmla="*/ 154622 w 1658620"/>
              <a:gd name="T11" fmla="*/ 330848 h 1582420"/>
              <a:gd name="T12" fmla="*/ 211578 w 1658620"/>
              <a:gd name="T13" fmla="*/ 263142 h 1582420"/>
              <a:gd name="T14" fmla="*/ 275853 w 1658620"/>
              <a:gd name="T15" fmla="*/ 201825 h 1582420"/>
              <a:gd name="T16" fmla="*/ 346824 w 1658620"/>
              <a:gd name="T17" fmla="*/ 147492 h 1582420"/>
              <a:gd name="T18" fmla="*/ 423869 w 1658620"/>
              <a:gd name="T19" fmla="*/ 100736 h 1582420"/>
              <a:gd name="T20" fmla="*/ 506366 w 1658620"/>
              <a:gd name="T21" fmla="*/ 62150 h 1582420"/>
              <a:gd name="T22" fmla="*/ 593693 w 1658620"/>
              <a:gd name="T23" fmla="*/ 32327 h 1582420"/>
              <a:gd name="T24" fmla="*/ 685227 w 1658620"/>
              <a:gd name="T25" fmla="*/ 11860 h 1582420"/>
              <a:gd name="T26" fmla="*/ 780346 w 1658620"/>
              <a:gd name="T27" fmla="*/ 1342 h 1582420"/>
              <a:gd name="T28" fmla="*/ 877765 w 1658620"/>
              <a:gd name="T29" fmla="*/ 1342 h 1582420"/>
              <a:gd name="T30" fmla="*/ 972884 w 1658620"/>
              <a:gd name="T31" fmla="*/ 11860 h 1582420"/>
              <a:gd name="T32" fmla="*/ 1064418 w 1658620"/>
              <a:gd name="T33" fmla="*/ 32327 h 1582420"/>
              <a:gd name="T34" fmla="*/ 1151745 w 1658620"/>
              <a:gd name="T35" fmla="*/ 62150 h 1582420"/>
              <a:gd name="T36" fmla="*/ 1234242 w 1658620"/>
              <a:gd name="T37" fmla="*/ 100736 h 1582420"/>
              <a:gd name="T38" fmla="*/ 1311287 w 1658620"/>
              <a:gd name="T39" fmla="*/ 147492 h 1582420"/>
              <a:gd name="T40" fmla="*/ 1382258 w 1658620"/>
              <a:gd name="T41" fmla="*/ 201825 h 1582420"/>
              <a:gd name="T42" fmla="*/ 1446533 w 1658620"/>
              <a:gd name="T43" fmla="*/ 263142 h 1582420"/>
              <a:gd name="T44" fmla="*/ 1503489 w 1658620"/>
              <a:gd name="T45" fmla="*/ 330848 h 1582420"/>
              <a:gd name="T46" fmla="*/ 1552503 w 1658620"/>
              <a:gd name="T47" fmla="*/ 404352 h 1582420"/>
              <a:gd name="T48" fmla="*/ 1592955 w 1658620"/>
              <a:gd name="T49" fmla="*/ 483060 h 1582420"/>
              <a:gd name="T50" fmla="*/ 1624220 w 1658620"/>
              <a:gd name="T51" fmla="*/ 566379 h 1582420"/>
              <a:gd name="T52" fmla="*/ 1645677 w 1658620"/>
              <a:gd name="T53" fmla="*/ 653715 h 1582420"/>
              <a:gd name="T54" fmla="*/ 1656704 w 1658620"/>
              <a:gd name="T55" fmla="*/ 744476 h 1582420"/>
              <a:gd name="T56" fmla="*/ 1656704 w 1658620"/>
              <a:gd name="T57" fmla="*/ 837435 h 1582420"/>
              <a:gd name="T58" fmla="*/ 1645677 w 1658620"/>
              <a:gd name="T59" fmla="*/ 928196 h 1582420"/>
              <a:gd name="T60" fmla="*/ 1624220 w 1658620"/>
              <a:gd name="T61" fmla="*/ 1015532 h 1582420"/>
              <a:gd name="T62" fmla="*/ 1592955 w 1658620"/>
              <a:gd name="T63" fmla="*/ 1098851 h 1582420"/>
              <a:gd name="T64" fmla="*/ 1552503 w 1658620"/>
              <a:gd name="T65" fmla="*/ 1177559 h 1582420"/>
              <a:gd name="T66" fmla="*/ 1503489 w 1658620"/>
              <a:gd name="T67" fmla="*/ 1251063 h 1582420"/>
              <a:gd name="T68" fmla="*/ 1446533 w 1658620"/>
              <a:gd name="T69" fmla="*/ 1318769 h 1582420"/>
              <a:gd name="T70" fmla="*/ 1382258 w 1658620"/>
              <a:gd name="T71" fmla="*/ 1380086 h 1582420"/>
              <a:gd name="T72" fmla="*/ 1311287 w 1658620"/>
              <a:gd name="T73" fmla="*/ 1434419 h 1582420"/>
              <a:gd name="T74" fmla="*/ 1234242 w 1658620"/>
              <a:gd name="T75" fmla="*/ 1481175 h 1582420"/>
              <a:gd name="T76" fmla="*/ 1151745 w 1658620"/>
              <a:gd name="T77" fmla="*/ 1519761 h 1582420"/>
              <a:gd name="T78" fmla="*/ 1064418 w 1658620"/>
              <a:gd name="T79" fmla="*/ 1549584 h 1582420"/>
              <a:gd name="T80" fmla="*/ 972884 w 1658620"/>
              <a:gd name="T81" fmla="*/ 1570051 h 1582420"/>
              <a:gd name="T82" fmla="*/ 877765 w 1658620"/>
              <a:gd name="T83" fmla="*/ 1580569 h 1582420"/>
              <a:gd name="T84" fmla="*/ 780346 w 1658620"/>
              <a:gd name="T85" fmla="*/ 1580569 h 1582420"/>
              <a:gd name="T86" fmla="*/ 685227 w 1658620"/>
              <a:gd name="T87" fmla="*/ 1570051 h 1582420"/>
              <a:gd name="T88" fmla="*/ 593693 w 1658620"/>
              <a:gd name="T89" fmla="*/ 1549584 h 1582420"/>
              <a:gd name="T90" fmla="*/ 506366 w 1658620"/>
              <a:gd name="T91" fmla="*/ 1519761 h 1582420"/>
              <a:gd name="T92" fmla="*/ 423869 w 1658620"/>
              <a:gd name="T93" fmla="*/ 1481175 h 1582420"/>
              <a:gd name="T94" fmla="*/ 346824 w 1658620"/>
              <a:gd name="T95" fmla="*/ 1434419 h 1582420"/>
              <a:gd name="T96" fmla="*/ 275853 w 1658620"/>
              <a:gd name="T97" fmla="*/ 1380086 h 1582420"/>
              <a:gd name="T98" fmla="*/ 211578 w 1658620"/>
              <a:gd name="T99" fmla="*/ 1318769 h 1582420"/>
              <a:gd name="T100" fmla="*/ 154622 w 1658620"/>
              <a:gd name="T101" fmla="*/ 1251063 h 1582420"/>
              <a:gd name="T102" fmla="*/ 105608 w 1658620"/>
              <a:gd name="T103" fmla="*/ 1177559 h 1582420"/>
              <a:gd name="T104" fmla="*/ 65156 w 1658620"/>
              <a:gd name="T105" fmla="*/ 1098851 h 1582420"/>
              <a:gd name="T106" fmla="*/ 33891 w 1658620"/>
              <a:gd name="T107" fmla="*/ 1015532 h 1582420"/>
              <a:gd name="T108" fmla="*/ 12434 w 1658620"/>
              <a:gd name="T109" fmla="*/ 928196 h 1582420"/>
              <a:gd name="T110" fmla="*/ 1407 w 1658620"/>
              <a:gd name="T111" fmla="*/ 837435 h 158242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658620"/>
              <a:gd name="T169" fmla="*/ 0 h 1582420"/>
              <a:gd name="T170" fmla="*/ 1658620 w 1658620"/>
              <a:gd name="T171" fmla="*/ 1582420 h 1582420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658620" h="1582420">
                <a:moveTo>
                  <a:pt x="0" y="790956"/>
                </a:moveTo>
                <a:lnTo>
                  <a:pt x="1407" y="744476"/>
                </a:lnTo>
                <a:lnTo>
                  <a:pt x="5578" y="698705"/>
                </a:lnTo>
                <a:lnTo>
                  <a:pt x="12434" y="653715"/>
                </a:lnTo>
                <a:lnTo>
                  <a:pt x="21898" y="609582"/>
                </a:lnTo>
                <a:lnTo>
                  <a:pt x="33891" y="566379"/>
                </a:lnTo>
                <a:lnTo>
                  <a:pt x="48337" y="524180"/>
                </a:lnTo>
                <a:lnTo>
                  <a:pt x="65156" y="483060"/>
                </a:lnTo>
                <a:lnTo>
                  <a:pt x="84273" y="443093"/>
                </a:lnTo>
                <a:lnTo>
                  <a:pt x="105608" y="404352"/>
                </a:lnTo>
                <a:lnTo>
                  <a:pt x="129083" y="366912"/>
                </a:lnTo>
                <a:lnTo>
                  <a:pt x="154622" y="330848"/>
                </a:lnTo>
                <a:lnTo>
                  <a:pt x="182146" y="296233"/>
                </a:lnTo>
                <a:lnTo>
                  <a:pt x="211578" y="263142"/>
                </a:lnTo>
                <a:lnTo>
                  <a:pt x="242839" y="231648"/>
                </a:lnTo>
                <a:lnTo>
                  <a:pt x="275853" y="201825"/>
                </a:lnTo>
                <a:lnTo>
                  <a:pt x="310540" y="173749"/>
                </a:lnTo>
                <a:lnTo>
                  <a:pt x="346824" y="147492"/>
                </a:lnTo>
                <a:lnTo>
                  <a:pt x="384626" y="123130"/>
                </a:lnTo>
                <a:lnTo>
                  <a:pt x="423869" y="100736"/>
                </a:lnTo>
                <a:lnTo>
                  <a:pt x="464475" y="80385"/>
                </a:lnTo>
                <a:lnTo>
                  <a:pt x="506366" y="62150"/>
                </a:lnTo>
                <a:lnTo>
                  <a:pt x="549465" y="46106"/>
                </a:lnTo>
                <a:lnTo>
                  <a:pt x="593693" y="32327"/>
                </a:lnTo>
                <a:lnTo>
                  <a:pt x="638973" y="20887"/>
                </a:lnTo>
                <a:lnTo>
                  <a:pt x="685227" y="11860"/>
                </a:lnTo>
                <a:lnTo>
                  <a:pt x="732377" y="5320"/>
                </a:lnTo>
                <a:lnTo>
                  <a:pt x="780346" y="1342"/>
                </a:lnTo>
                <a:lnTo>
                  <a:pt x="829056" y="0"/>
                </a:lnTo>
                <a:lnTo>
                  <a:pt x="877765" y="1342"/>
                </a:lnTo>
                <a:lnTo>
                  <a:pt x="925734" y="5320"/>
                </a:lnTo>
                <a:lnTo>
                  <a:pt x="972884" y="11860"/>
                </a:lnTo>
                <a:lnTo>
                  <a:pt x="1019138" y="20887"/>
                </a:lnTo>
                <a:lnTo>
                  <a:pt x="1064418" y="32327"/>
                </a:lnTo>
                <a:lnTo>
                  <a:pt x="1108646" y="46106"/>
                </a:lnTo>
                <a:lnTo>
                  <a:pt x="1151745" y="62150"/>
                </a:lnTo>
                <a:lnTo>
                  <a:pt x="1193636" y="80385"/>
                </a:lnTo>
                <a:lnTo>
                  <a:pt x="1234242" y="100736"/>
                </a:lnTo>
                <a:lnTo>
                  <a:pt x="1273485" y="123130"/>
                </a:lnTo>
                <a:lnTo>
                  <a:pt x="1311287" y="147492"/>
                </a:lnTo>
                <a:lnTo>
                  <a:pt x="1347571" y="173749"/>
                </a:lnTo>
                <a:lnTo>
                  <a:pt x="1382258" y="201825"/>
                </a:lnTo>
                <a:lnTo>
                  <a:pt x="1415272" y="231648"/>
                </a:lnTo>
                <a:lnTo>
                  <a:pt x="1446533" y="263142"/>
                </a:lnTo>
                <a:lnTo>
                  <a:pt x="1475965" y="296233"/>
                </a:lnTo>
                <a:lnTo>
                  <a:pt x="1503489" y="330848"/>
                </a:lnTo>
                <a:lnTo>
                  <a:pt x="1529028" y="366912"/>
                </a:lnTo>
                <a:lnTo>
                  <a:pt x="1552503" y="404352"/>
                </a:lnTo>
                <a:lnTo>
                  <a:pt x="1573838" y="443093"/>
                </a:lnTo>
                <a:lnTo>
                  <a:pt x="1592955" y="483060"/>
                </a:lnTo>
                <a:lnTo>
                  <a:pt x="1609774" y="524180"/>
                </a:lnTo>
                <a:lnTo>
                  <a:pt x="1624220" y="566379"/>
                </a:lnTo>
                <a:lnTo>
                  <a:pt x="1636213" y="609582"/>
                </a:lnTo>
                <a:lnTo>
                  <a:pt x="1645677" y="653715"/>
                </a:lnTo>
                <a:lnTo>
                  <a:pt x="1652533" y="698705"/>
                </a:lnTo>
                <a:lnTo>
                  <a:pt x="1656704" y="744476"/>
                </a:lnTo>
                <a:lnTo>
                  <a:pt x="1658112" y="790956"/>
                </a:lnTo>
                <a:lnTo>
                  <a:pt x="1656704" y="837435"/>
                </a:lnTo>
                <a:lnTo>
                  <a:pt x="1652533" y="883206"/>
                </a:lnTo>
                <a:lnTo>
                  <a:pt x="1645677" y="928196"/>
                </a:lnTo>
                <a:lnTo>
                  <a:pt x="1636213" y="972329"/>
                </a:lnTo>
                <a:lnTo>
                  <a:pt x="1624220" y="1015532"/>
                </a:lnTo>
                <a:lnTo>
                  <a:pt x="1609774" y="1057731"/>
                </a:lnTo>
                <a:lnTo>
                  <a:pt x="1592955" y="1098851"/>
                </a:lnTo>
                <a:lnTo>
                  <a:pt x="1573838" y="1138818"/>
                </a:lnTo>
                <a:lnTo>
                  <a:pt x="1552503" y="1177559"/>
                </a:lnTo>
                <a:lnTo>
                  <a:pt x="1529028" y="1214999"/>
                </a:lnTo>
                <a:lnTo>
                  <a:pt x="1503489" y="1251063"/>
                </a:lnTo>
                <a:lnTo>
                  <a:pt x="1475965" y="1285678"/>
                </a:lnTo>
                <a:lnTo>
                  <a:pt x="1446533" y="1318769"/>
                </a:lnTo>
                <a:lnTo>
                  <a:pt x="1415272" y="1350263"/>
                </a:lnTo>
                <a:lnTo>
                  <a:pt x="1382258" y="1380086"/>
                </a:lnTo>
                <a:lnTo>
                  <a:pt x="1347571" y="1408162"/>
                </a:lnTo>
                <a:lnTo>
                  <a:pt x="1311287" y="1434419"/>
                </a:lnTo>
                <a:lnTo>
                  <a:pt x="1273485" y="1458781"/>
                </a:lnTo>
                <a:lnTo>
                  <a:pt x="1234242" y="1481175"/>
                </a:lnTo>
                <a:lnTo>
                  <a:pt x="1193636" y="1501526"/>
                </a:lnTo>
                <a:lnTo>
                  <a:pt x="1151745" y="1519761"/>
                </a:lnTo>
                <a:lnTo>
                  <a:pt x="1108646" y="1535805"/>
                </a:lnTo>
                <a:lnTo>
                  <a:pt x="1064418" y="1549584"/>
                </a:lnTo>
                <a:lnTo>
                  <a:pt x="1019138" y="1561024"/>
                </a:lnTo>
                <a:lnTo>
                  <a:pt x="972884" y="1570051"/>
                </a:lnTo>
                <a:lnTo>
                  <a:pt x="925734" y="1576591"/>
                </a:lnTo>
                <a:lnTo>
                  <a:pt x="877765" y="1580569"/>
                </a:lnTo>
                <a:lnTo>
                  <a:pt x="829056" y="1581912"/>
                </a:lnTo>
                <a:lnTo>
                  <a:pt x="780346" y="1580569"/>
                </a:lnTo>
                <a:lnTo>
                  <a:pt x="732377" y="1576591"/>
                </a:lnTo>
                <a:lnTo>
                  <a:pt x="685227" y="1570051"/>
                </a:lnTo>
                <a:lnTo>
                  <a:pt x="638973" y="1561024"/>
                </a:lnTo>
                <a:lnTo>
                  <a:pt x="593693" y="1549584"/>
                </a:lnTo>
                <a:lnTo>
                  <a:pt x="549465" y="1535805"/>
                </a:lnTo>
                <a:lnTo>
                  <a:pt x="506366" y="1519761"/>
                </a:lnTo>
                <a:lnTo>
                  <a:pt x="464475" y="1501526"/>
                </a:lnTo>
                <a:lnTo>
                  <a:pt x="423869" y="1481175"/>
                </a:lnTo>
                <a:lnTo>
                  <a:pt x="384626" y="1458781"/>
                </a:lnTo>
                <a:lnTo>
                  <a:pt x="346824" y="1434419"/>
                </a:lnTo>
                <a:lnTo>
                  <a:pt x="310540" y="1408162"/>
                </a:lnTo>
                <a:lnTo>
                  <a:pt x="275853" y="1380086"/>
                </a:lnTo>
                <a:lnTo>
                  <a:pt x="242839" y="1350264"/>
                </a:lnTo>
                <a:lnTo>
                  <a:pt x="211578" y="1318769"/>
                </a:lnTo>
                <a:lnTo>
                  <a:pt x="182146" y="1285678"/>
                </a:lnTo>
                <a:lnTo>
                  <a:pt x="154622" y="1251063"/>
                </a:lnTo>
                <a:lnTo>
                  <a:pt x="129083" y="1214999"/>
                </a:lnTo>
                <a:lnTo>
                  <a:pt x="105608" y="1177559"/>
                </a:lnTo>
                <a:lnTo>
                  <a:pt x="84273" y="1138818"/>
                </a:lnTo>
                <a:lnTo>
                  <a:pt x="65156" y="1098851"/>
                </a:lnTo>
                <a:lnTo>
                  <a:pt x="48337" y="1057731"/>
                </a:lnTo>
                <a:lnTo>
                  <a:pt x="33891" y="1015532"/>
                </a:lnTo>
                <a:lnTo>
                  <a:pt x="21898" y="972329"/>
                </a:lnTo>
                <a:lnTo>
                  <a:pt x="12434" y="928196"/>
                </a:lnTo>
                <a:lnTo>
                  <a:pt x="5578" y="883206"/>
                </a:lnTo>
                <a:lnTo>
                  <a:pt x="1407" y="837435"/>
                </a:lnTo>
                <a:lnTo>
                  <a:pt x="0" y="790956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2" name="object 7"/>
          <p:cNvSpPr>
            <a:spLocks/>
          </p:cNvSpPr>
          <p:nvPr/>
        </p:nvSpPr>
        <p:spPr bwMode="auto">
          <a:xfrm>
            <a:off x="6732588" y="2924175"/>
            <a:ext cx="1657350" cy="1582738"/>
          </a:xfrm>
          <a:custGeom>
            <a:avLst/>
            <a:gdLst>
              <a:gd name="T0" fmla="*/ 1406 w 1656715"/>
              <a:gd name="T1" fmla="*/ 744476 h 1582420"/>
              <a:gd name="T2" fmla="*/ 12421 w 1656715"/>
              <a:gd name="T3" fmla="*/ 653715 h 1582420"/>
              <a:gd name="T4" fmla="*/ 33857 w 1656715"/>
              <a:gd name="T5" fmla="*/ 566379 h 1582420"/>
              <a:gd name="T6" fmla="*/ 65091 w 1656715"/>
              <a:gd name="T7" fmla="*/ 483060 h 1582420"/>
              <a:gd name="T8" fmla="*/ 105502 w 1656715"/>
              <a:gd name="T9" fmla="*/ 404352 h 1582420"/>
              <a:gd name="T10" fmla="*/ 154469 w 1656715"/>
              <a:gd name="T11" fmla="*/ 330848 h 1582420"/>
              <a:gd name="T12" fmla="*/ 211370 w 1656715"/>
              <a:gd name="T13" fmla="*/ 263142 h 1582420"/>
              <a:gd name="T14" fmla="*/ 275583 w 1656715"/>
              <a:gd name="T15" fmla="*/ 201825 h 1582420"/>
              <a:gd name="T16" fmla="*/ 346488 w 1656715"/>
              <a:gd name="T17" fmla="*/ 147492 h 1582420"/>
              <a:gd name="T18" fmla="*/ 423462 w 1656715"/>
              <a:gd name="T19" fmla="*/ 100736 h 1582420"/>
              <a:gd name="T20" fmla="*/ 505884 w 1656715"/>
              <a:gd name="T21" fmla="*/ 62150 h 1582420"/>
              <a:gd name="T22" fmla="*/ 593133 w 1656715"/>
              <a:gd name="T23" fmla="*/ 32327 h 1582420"/>
              <a:gd name="T24" fmla="*/ 684587 w 1656715"/>
              <a:gd name="T25" fmla="*/ 11860 h 1582420"/>
              <a:gd name="T26" fmla="*/ 779625 w 1656715"/>
              <a:gd name="T27" fmla="*/ 1342 h 1582420"/>
              <a:gd name="T28" fmla="*/ 876962 w 1656715"/>
              <a:gd name="T29" fmla="*/ 1342 h 1582420"/>
              <a:gd name="T30" fmla="*/ 972000 w 1656715"/>
              <a:gd name="T31" fmla="*/ 11860 h 1582420"/>
              <a:gd name="T32" fmla="*/ 1063454 w 1656715"/>
              <a:gd name="T33" fmla="*/ 32327 h 1582420"/>
              <a:gd name="T34" fmla="*/ 1150703 w 1656715"/>
              <a:gd name="T35" fmla="*/ 62150 h 1582420"/>
              <a:gd name="T36" fmla="*/ 1233125 w 1656715"/>
              <a:gd name="T37" fmla="*/ 100736 h 1582420"/>
              <a:gd name="T38" fmla="*/ 1310099 w 1656715"/>
              <a:gd name="T39" fmla="*/ 147492 h 1582420"/>
              <a:gd name="T40" fmla="*/ 1381004 w 1656715"/>
              <a:gd name="T41" fmla="*/ 201825 h 1582420"/>
              <a:gd name="T42" fmla="*/ 1445217 w 1656715"/>
              <a:gd name="T43" fmla="*/ 263142 h 1582420"/>
              <a:gd name="T44" fmla="*/ 1502118 w 1656715"/>
              <a:gd name="T45" fmla="*/ 330848 h 1582420"/>
              <a:gd name="T46" fmla="*/ 1551085 w 1656715"/>
              <a:gd name="T47" fmla="*/ 404352 h 1582420"/>
              <a:gd name="T48" fmla="*/ 1591496 w 1656715"/>
              <a:gd name="T49" fmla="*/ 483060 h 1582420"/>
              <a:gd name="T50" fmla="*/ 1622730 w 1656715"/>
              <a:gd name="T51" fmla="*/ 566379 h 1582420"/>
              <a:gd name="T52" fmla="*/ 1644166 w 1656715"/>
              <a:gd name="T53" fmla="*/ 653715 h 1582420"/>
              <a:gd name="T54" fmla="*/ 1655181 w 1656715"/>
              <a:gd name="T55" fmla="*/ 744476 h 1582420"/>
              <a:gd name="T56" fmla="*/ 1655181 w 1656715"/>
              <a:gd name="T57" fmla="*/ 837435 h 1582420"/>
              <a:gd name="T58" fmla="*/ 1644166 w 1656715"/>
              <a:gd name="T59" fmla="*/ 928196 h 1582420"/>
              <a:gd name="T60" fmla="*/ 1622730 w 1656715"/>
              <a:gd name="T61" fmla="*/ 1015532 h 1582420"/>
              <a:gd name="T62" fmla="*/ 1591496 w 1656715"/>
              <a:gd name="T63" fmla="*/ 1098851 h 1582420"/>
              <a:gd name="T64" fmla="*/ 1551085 w 1656715"/>
              <a:gd name="T65" fmla="*/ 1177559 h 1582420"/>
              <a:gd name="T66" fmla="*/ 1502118 w 1656715"/>
              <a:gd name="T67" fmla="*/ 1251063 h 1582420"/>
              <a:gd name="T68" fmla="*/ 1445217 w 1656715"/>
              <a:gd name="T69" fmla="*/ 1318769 h 1582420"/>
              <a:gd name="T70" fmla="*/ 1381004 w 1656715"/>
              <a:gd name="T71" fmla="*/ 1380086 h 1582420"/>
              <a:gd name="T72" fmla="*/ 1310099 w 1656715"/>
              <a:gd name="T73" fmla="*/ 1434419 h 1582420"/>
              <a:gd name="T74" fmla="*/ 1233125 w 1656715"/>
              <a:gd name="T75" fmla="*/ 1481175 h 1582420"/>
              <a:gd name="T76" fmla="*/ 1150703 w 1656715"/>
              <a:gd name="T77" fmla="*/ 1519761 h 1582420"/>
              <a:gd name="T78" fmla="*/ 1063454 w 1656715"/>
              <a:gd name="T79" fmla="*/ 1549584 h 1582420"/>
              <a:gd name="T80" fmla="*/ 972000 w 1656715"/>
              <a:gd name="T81" fmla="*/ 1570051 h 1582420"/>
              <a:gd name="T82" fmla="*/ 876962 w 1656715"/>
              <a:gd name="T83" fmla="*/ 1580569 h 1582420"/>
              <a:gd name="T84" fmla="*/ 779625 w 1656715"/>
              <a:gd name="T85" fmla="*/ 1580569 h 1582420"/>
              <a:gd name="T86" fmla="*/ 684587 w 1656715"/>
              <a:gd name="T87" fmla="*/ 1570051 h 1582420"/>
              <a:gd name="T88" fmla="*/ 593133 w 1656715"/>
              <a:gd name="T89" fmla="*/ 1549584 h 1582420"/>
              <a:gd name="T90" fmla="*/ 505884 w 1656715"/>
              <a:gd name="T91" fmla="*/ 1519761 h 1582420"/>
              <a:gd name="T92" fmla="*/ 423462 w 1656715"/>
              <a:gd name="T93" fmla="*/ 1481175 h 1582420"/>
              <a:gd name="T94" fmla="*/ 346488 w 1656715"/>
              <a:gd name="T95" fmla="*/ 1434419 h 1582420"/>
              <a:gd name="T96" fmla="*/ 275583 w 1656715"/>
              <a:gd name="T97" fmla="*/ 1380086 h 1582420"/>
              <a:gd name="T98" fmla="*/ 211370 w 1656715"/>
              <a:gd name="T99" fmla="*/ 1318769 h 1582420"/>
              <a:gd name="T100" fmla="*/ 154469 w 1656715"/>
              <a:gd name="T101" fmla="*/ 1251063 h 1582420"/>
              <a:gd name="T102" fmla="*/ 105502 w 1656715"/>
              <a:gd name="T103" fmla="*/ 1177559 h 1582420"/>
              <a:gd name="T104" fmla="*/ 65091 w 1656715"/>
              <a:gd name="T105" fmla="*/ 1098851 h 1582420"/>
              <a:gd name="T106" fmla="*/ 33857 w 1656715"/>
              <a:gd name="T107" fmla="*/ 1015532 h 1582420"/>
              <a:gd name="T108" fmla="*/ 12421 w 1656715"/>
              <a:gd name="T109" fmla="*/ 928196 h 1582420"/>
              <a:gd name="T110" fmla="*/ 1406 w 1656715"/>
              <a:gd name="T111" fmla="*/ 837435 h 158242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656715"/>
              <a:gd name="T169" fmla="*/ 0 h 1582420"/>
              <a:gd name="T170" fmla="*/ 1656715 w 1656715"/>
              <a:gd name="T171" fmla="*/ 1582420 h 1582420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656715" h="1582420">
                <a:moveTo>
                  <a:pt x="0" y="790956"/>
                </a:moveTo>
                <a:lnTo>
                  <a:pt x="1406" y="744476"/>
                </a:lnTo>
                <a:lnTo>
                  <a:pt x="5572" y="698705"/>
                </a:lnTo>
                <a:lnTo>
                  <a:pt x="12421" y="653715"/>
                </a:lnTo>
                <a:lnTo>
                  <a:pt x="21875" y="609582"/>
                </a:lnTo>
                <a:lnTo>
                  <a:pt x="33857" y="566379"/>
                </a:lnTo>
                <a:lnTo>
                  <a:pt x="48288" y="524180"/>
                </a:lnTo>
                <a:lnTo>
                  <a:pt x="65091" y="483060"/>
                </a:lnTo>
                <a:lnTo>
                  <a:pt x="84188" y="443093"/>
                </a:lnTo>
                <a:lnTo>
                  <a:pt x="105502" y="404352"/>
                </a:lnTo>
                <a:lnTo>
                  <a:pt x="128955" y="366912"/>
                </a:lnTo>
                <a:lnTo>
                  <a:pt x="154469" y="330848"/>
                </a:lnTo>
                <a:lnTo>
                  <a:pt x="181966" y="296233"/>
                </a:lnTo>
                <a:lnTo>
                  <a:pt x="211370" y="263142"/>
                </a:lnTo>
                <a:lnTo>
                  <a:pt x="242601" y="231648"/>
                </a:lnTo>
                <a:lnTo>
                  <a:pt x="275583" y="201825"/>
                </a:lnTo>
                <a:lnTo>
                  <a:pt x="310238" y="173749"/>
                </a:lnTo>
                <a:lnTo>
                  <a:pt x="346488" y="147492"/>
                </a:lnTo>
                <a:lnTo>
                  <a:pt x="384255" y="123130"/>
                </a:lnTo>
                <a:lnTo>
                  <a:pt x="423462" y="100736"/>
                </a:lnTo>
                <a:lnTo>
                  <a:pt x="464031" y="80385"/>
                </a:lnTo>
                <a:lnTo>
                  <a:pt x="505884" y="62150"/>
                </a:lnTo>
                <a:lnTo>
                  <a:pt x="548944" y="46106"/>
                </a:lnTo>
                <a:lnTo>
                  <a:pt x="593133" y="32327"/>
                </a:lnTo>
                <a:lnTo>
                  <a:pt x="638373" y="20887"/>
                </a:lnTo>
                <a:lnTo>
                  <a:pt x="684587" y="11860"/>
                </a:lnTo>
                <a:lnTo>
                  <a:pt x="731697" y="5320"/>
                </a:lnTo>
                <a:lnTo>
                  <a:pt x="779625" y="1342"/>
                </a:lnTo>
                <a:lnTo>
                  <a:pt x="828294" y="0"/>
                </a:lnTo>
                <a:lnTo>
                  <a:pt x="876962" y="1342"/>
                </a:lnTo>
                <a:lnTo>
                  <a:pt x="924890" y="5320"/>
                </a:lnTo>
                <a:lnTo>
                  <a:pt x="972000" y="11860"/>
                </a:lnTo>
                <a:lnTo>
                  <a:pt x="1018214" y="20887"/>
                </a:lnTo>
                <a:lnTo>
                  <a:pt x="1063454" y="32327"/>
                </a:lnTo>
                <a:lnTo>
                  <a:pt x="1107643" y="46106"/>
                </a:lnTo>
                <a:lnTo>
                  <a:pt x="1150703" y="62150"/>
                </a:lnTo>
                <a:lnTo>
                  <a:pt x="1192556" y="80385"/>
                </a:lnTo>
                <a:lnTo>
                  <a:pt x="1233125" y="100736"/>
                </a:lnTo>
                <a:lnTo>
                  <a:pt x="1272332" y="123130"/>
                </a:lnTo>
                <a:lnTo>
                  <a:pt x="1310099" y="147492"/>
                </a:lnTo>
                <a:lnTo>
                  <a:pt x="1346349" y="173749"/>
                </a:lnTo>
                <a:lnTo>
                  <a:pt x="1381004" y="201825"/>
                </a:lnTo>
                <a:lnTo>
                  <a:pt x="1413986" y="231648"/>
                </a:lnTo>
                <a:lnTo>
                  <a:pt x="1445217" y="263142"/>
                </a:lnTo>
                <a:lnTo>
                  <a:pt x="1474621" y="296233"/>
                </a:lnTo>
                <a:lnTo>
                  <a:pt x="1502118" y="330848"/>
                </a:lnTo>
                <a:lnTo>
                  <a:pt x="1527632" y="366912"/>
                </a:lnTo>
                <a:lnTo>
                  <a:pt x="1551085" y="404352"/>
                </a:lnTo>
                <a:lnTo>
                  <a:pt x="1572399" y="443093"/>
                </a:lnTo>
                <a:lnTo>
                  <a:pt x="1591496" y="483060"/>
                </a:lnTo>
                <a:lnTo>
                  <a:pt x="1608299" y="524180"/>
                </a:lnTo>
                <a:lnTo>
                  <a:pt x="1622730" y="566379"/>
                </a:lnTo>
                <a:lnTo>
                  <a:pt x="1634712" y="609582"/>
                </a:lnTo>
                <a:lnTo>
                  <a:pt x="1644166" y="653715"/>
                </a:lnTo>
                <a:lnTo>
                  <a:pt x="1651015" y="698705"/>
                </a:lnTo>
                <a:lnTo>
                  <a:pt x="1655181" y="744476"/>
                </a:lnTo>
                <a:lnTo>
                  <a:pt x="1656588" y="790956"/>
                </a:lnTo>
                <a:lnTo>
                  <a:pt x="1655181" y="837435"/>
                </a:lnTo>
                <a:lnTo>
                  <a:pt x="1651015" y="883206"/>
                </a:lnTo>
                <a:lnTo>
                  <a:pt x="1644166" y="928196"/>
                </a:lnTo>
                <a:lnTo>
                  <a:pt x="1634712" y="972329"/>
                </a:lnTo>
                <a:lnTo>
                  <a:pt x="1622730" y="1015532"/>
                </a:lnTo>
                <a:lnTo>
                  <a:pt x="1608299" y="1057731"/>
                </a:lnTo>
                <a:lnTo>
                  <a:pt x="1591496" y="1098851"/>
                </a:lnTo>
                <a:lnTo>
                  <a:pt x="1572399" y="1138818"/>
                </a:lnTo>
                <a:lnTo>
                  <a:pt x="1551085" y="1177559"/>
                </a:lnTo>
                <a:lnTo>
                  <a:pt x="1527632" y="1214999"/>
                </a:lnTo>
                <a:lnTo>
                  <a:pt x="1502118" y="1251063"/>
                </a:lnTo>
                <a:lnTo>
                  <a:pt x="1474621" y="1285678"/>
                </a:lnTo>
                <a:lnTo>
                  <a:pt x="1445217" y="1318769"/>
                </a:lnTo>
                <a:lnTo>
                  <a:pt x="1413986" y="1350264"/>
                </a:lnTo>
                <a:lnTo>
                  <a:pt x="1381004" y="1380086"/>
                </a:lnTo>
                <a:lnTo>
                  <a:pt x="1346349" y="1408162"/>
                </a:lnTo>
                <a:lnTo>
                  <a:pt x="1310099" y="1434419"/>
                </a:lnTo>
                <a:lnTo>
                  <a:pt x="1272332" y="1458781"/>
                </a:lnTo>
                <a:lnTo>
                  <a:pt x="1233125" y="1481175"/>
                </a:lnTo>
                <a:lnTo>
                  <a:pt x="1192556" y="1501526"/>
                </a:lnTo>
                <a:lnTo>
                  <a:pt x="1150703" y="1519761"/>
                </a:lnTo>
                <a:lnTo>
                  <a:pt x="1107643" y="1535805"/>
                </a:lnTo>
                <a:lnTo>
                  <a:pt x="1063454" y="1549584"/>
                </a:lnTo>
                <a:lnTo>
                  <a:pt x="1018214" y="1561024"/>
                </a:lnTo>
                <a:lnTo>
                  <a:pt x="972000" y="1570051"/>
                </a:lnTo>
                <a:lnTo>
                  <a:pt x="924890" y="1576591"/>
                </a:lnTo>
                <a:lnTo>
                  <a:pt x="876962" y="1580569"/>
                </a:lnTo>
                <a:lnTo>
                  <a:pt x="828294" y="1581912"/>
                </a:lnTo>
                <a:lnTo>
                  <a:pt x="779625" y="1580569"/>
                </a:lnTo>
                <a:lnTo>
                  <a:pt x="731697" y="1576591"/>
                </a:lnTo>
                <a:lnTo>
                  <a:pt x="684587" y="1570051"/>
                </a:lnTo>
                <a:lnTo>
                  <a:pt x="638373" y="1561024"/>
                </a:lnTo>
                <a:lnTo>
                  <a:pt x="593133" y="1549584"/>
                </a:lnTo>
                <a:lnTo>
                  <a:pt x="548944" y="1535805"/>
                </a:lnTo>
                <a:lnTo>
                  <a:pt x="505884" y="1519761"/>
                </a:lnTo>
                <a:lnTo>
                  <a:pt x="464031" y="1501526"/>
                </a:lnTo>
                <a:lnTo>
                  <a:pt x="423462" y="1481175"/>
                </a:lnTo>
                <a:lnTo>
                  <a:pt x="384255" y="1458781"/>
                </a:lnTo>
                <a:lnTo>
                  <a:pt x="346488" y="1434419"/>
                </a:lnTo>
                <a:lnTo>
                  <a:pt x="310238" y="1408162"/>
                </a:lnTo>
                <a:lnTo>
                  <a:pt x="275583" y="1380086"/>
                </a:lnTo>
                <a:lnTo>
                  <a:pt x="242601" y="1350264"/>
                </a:lnTo>
                <a:lnTo>
                  <a:pt x="211370" y="1318769"/>
                </a:lnTo>
                <a:lnTo>
                  <a:pt x="181966" y="1285678"/>
                </a:lnTo>
                <a:lnTo>
                  <a:pt x="154469" y="1251063"/>
                </a:lnTo>
                <a:lnTo>
                  <a:pt x="128955" y="1214999"/>
                </a:lnTo>
                <a:lnTo>
                  <a:pt x="105502" y="1177559"/>
                </a:lnTo>
                <a:lnTo>
                  <a:pt x="84188" y="1138818"/>
                </a:lnTo>
                <a:lnTo>
                  <a:pt x="65091" y="1098851"/>
                </a:lnTo>
                <a:lnTo>
                  <a:pt x="48288" y="1057731"/>
                </a:lnTo>
                <a:lnTo>
                  <a:pt x="33857" y="1015532"/>
                </a:lnTo>
                <a:lnTo>
                  <a:pt x="21875" y="972329"/>
                </a:lnTo>
                <a:lnTo>
                  <a:pt x="12421" y="928196"/>
                </a:lnTo>
                <a:lnTo>
                  <a:pt x="5572" y="883206"/>
                </a:lnTo>
                <a:lnTo>
                  <a:pt x="1406" y="837435"/>
                </a:lnTo>
                <a:lnTo>
                  <a:pt x="0" y="790956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3" name="object 8"/>
          <p:cNvSpPr>
            <a:spLocks/>
          </p:cNvSpPr>
          <p:nvPr/>
        </p:nvSpPr>
        <p:spPr bwMode="auto">
          <a:xfrm>
            <a:off x="2771775" y="2781300"/>
            <a:ext cx="3960813" cy="719138"/>
          </a:xfrm>
          <a:custGeom>
            <a:avLst/>
            <a:gdLst>
              <a:gd name="T0" fmla="*/ 0 w 3961129"/>
              <a:gd name="T1" fmla="*/ 0 h 719454"/>
              <a:gd name="T2" fmla="*/ 3960876 w 3961129"/>
              <a:gd name="T3" fmla="*/ 719327 h 719454"/>
              <a:gd name="T4" fmla="*/ 0 60000 65536"/>
              <a:gd name="T5" fmla="*/ 0 60000 65536"/>
              <a:gd name="T6" fmla="*/ 0 w 3961129"/>
              <a:gd name="T7" fmla="*/ 0 h 719454"/>
              <a:gd name="T8" fmla="*/ 3961129 w 3961129"/>
              <a:gd name="T9" fmla="*/ 719454 h 7194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1129" h="719454">
                <a:moveTo>
                  <a:pt x="0" y="0"/>
                </a:moveTo>
                <a:lnTo>
                  <a:pt x="3960876" y="719327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4" name="object 10"/>
          <p:cNvSpPr>
            <a:spLocks/>
          </p:cNvSpPr>
          <p:nvPr/>
        </p:nvSpPr>
        <p:spPr bwMode="auto">
          <a:xfrm>
            <a:off x="3348038" y="4724400"/>
            <a:ext cx="1081087" cy="936625"/>
          </a:xfrm>
          <a:custGeom>
            <a:avLst/>
            <a:gdLst>
              <a:gd name="T0" fmla="*/ 2473 w 1080770"/>
              <a:gd name="T1" fmla="*/ 423496 h 937260"/>
              <a:gd name="T2" fmla="*/ 21583 w 1080770"/>
              <a:gd name="T3" fmla="*/ 337067 h 937260"/>
              <a:gd name="T4" fmla="*/ 58065 w 1080770"/>
              <a:gd name="T5" fmla="*/ 257066 h 937260"/>
              <a:gd name="T6" fmla="*/ 110106 w 1080770"/>
              <a:gd name="T7" fmla="*/ 185063 h 937260"/>
              <a:gd name="T8" fmla="*/ 175894 w 1080770"/>
              <a:gd name="T9" fmla="*/ 122629 h 937260"/>
              <a:gd name="T10" fmla="*/ 253616 w 1080770"/>
              <a:gd name="T11" fmla="*/ 71335 h 937260"/>
              <a:gd name="T12" fmla="*/ 341459 w 1080770"/>
              <a:gd name="T13" fmla="*/ 32751 h 937260"/>
              <a:gd name="T14" fmla="*/ 437611 w 1080770"/>
              <a:gd name="T15" fmla="*/ 8449 h 937260"/>
              <a:gd name="T16" fmla="*/ 540258 w 1080770"/>
              <a:gd name="T17" fmla="*/ 0 h 937260"/>
              <a:gd name="T18" fmla="*/ 642904 w 1080770"/>
              <a:gd name="T19" fmla="*/ 8449 h 937260"/>
              <a:gd name="T20" fmla="*/ 739056 w 1080770"/>
              <a:gd name="T21" fmla="*/ 32751 h 937260"/>
              <a:gd name="T22" fmla="*/ 826899 w 1080770"/>
              <a:gd name="T23" fmla="*/ 71335 h 937260"/>
              <a:gd name="T24" fmla="*/ 904621 w 1080770"/>
              <a:gd name="T25" fmla="*/ 122629 h 937260"/>
              <a:gd name="T26" fmla="*/ 970409 w 1080770"/>
              <a:gd name="T27" fmla="*/ 185063 h 937260"/>
              <a:gd name="T28" fmla="*/ 1022450 w 1080770"/>
              <a:gd name="T29" fmla="*/ 257066 h 937260"/>
              <a:gd name="T30" fmla="*/ 1058932 w 1080770"/>
              <a:gd name="T31" fmla="*/ 337067 h 937260"/>
              <a:gd name="T32" fmla="*/ 1078042 w 1080770"/>
              <a:gd name="T33" fmla="*/ 423496 h 937260"/>
              <a:gd name="T34" fmla="*/ 1078042 w 1080770"/>
              <a:gd name="T35" fmla="*/ 513763 h 937260"/>
              <a:gd name="T36" fmla="*/ 1058932 w 1080770"/>
              <a:gd name="T37" fmla="*/ 600192 h 937260"/>
              <a:gd name="T38" fmla="*/ 1022450 w 1080770"/>
              <a:gd name="T39" fmla="*/ 680193 h 937260"/>
              <a:gd name="T40" fmla="*/ 970409 w 1080770"/>
              <a:gd name="T41" fmla="*/ 752196 h 937260"/>
              <a:gd name="T42" fmla="*/ 904621 w 1080770"/>
              <a:gd name="T43" fmla="*/ 814630 h 937260"/>
              <a:gd name="T44" fmla="*/ 826899 w 1080770"/>
              <a:gd name="T45" fmla="*/ 865924 h 937260"/>
              <a:gd name="T46" fmla="*/ 739056 w 1080770"/>
              <a:gd name="T47" fmla="*/ 904508 h 937260"/>
              <a:gd name="T48" fmla="*/ 642904 w 1080770"/>
              <a:gd name="T49" fmla="*/ 928810 h 937260"/>
              <a:gd name="T50" fmla="*/ 540258 w 1080770"/>
              <a:gd name="T51" fmla="*/ 937260 h 937260"/>
              <a:gd name="T52" fmla="*/ 437611 w 1080770"/>
              <a:gd name="T53" fmla="*/ 928810 h 937260"/>
              <a:gd name="T54" fmla="*/ 341459 w 1080770"/>
              <a:gd name="T55" fmla="*/ 904508 h 937260"/>
              <a:gd name="T56" fmla="*/ 253616 w 1080770"/>
              <a:gd name="T57" fmla="*/ 865924 h 937260"/>
              <a:gd name="T58" fmla="*/ 175894 w 1080770"/>
              <a:gd name="T59" fmla="*/ 814630 h 937260"/>
              <a:gd name="T60" fmla="*/ 110106 w 1080770"/>
              <a:gd name="T61" fmla="*/ 752196 h 937260"/>
              <a:gd name="T62" fmla="*/ 58065 w 1080770"/>
              <a:gd name="T63" fmla="*/ 680193 h 937260"/>
              <a:gd name="T64" fmla="*/ 21583 w 1080770"/>
              <a:gd name="T65" fmla="*/ 600192 h 937260"/>
              <a:gd name="T66" fmla="*/ 2473 w 1080770"/>
              <a:gd name="T67" fmla="*/ 513763 h 93726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080770"/>
              <a:gd name="T103" fmla="*/ 0 h 937260"/>
              <a:gd name="T104" fmla="*/ 1080770 w 1080770"/>
              <a:gd name="T105" fmla="*/ 937260 h 937260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080770" h="937260">
                <a:moveTo>
                  <a:pt x="0" y="468630"/>
                </a:moveTo>
                <a:lnTo>
                  <a:pt x="2473" y="423496"/>
                </a:lnTo>
                <a:lnTo>
                  <a:pt x="9743" y="379576"/>
                </a:lnTo>
                <a:lnTo>
                  <a:pt x="21583" y="337067"/>
                </a:lnTo>
                <a:lnTo>
                  <a:pt x="37765" y="296165"/>
                </a:lnTo>
                <a:lnTo>
                  <a:pt x="58065" y="257066"/>
                </a:lnTo>
                <a:lnTo>
                  <a:pt x="82254" y="219967"/>
                </a:lnTo>
                <a:lnTo>
                  <a:pt x="110106" y="185063"/>
                </a:lnTo>
                <a:lnTo>
                  <a:pt x="141395" y="152552"/>
                </a:lnTo>
                <a:lnTo>
                  <a:pt x="175894" y="122629"/>
                </a:lnTo>
                <a:lnTo>
                  <a:pt x="213377" y="95491"/>
                </a:lnTo>
                <a:lnTo>
                  <a:pt x="253616" y="71335"/>
                </a:lnTo>
                <a:lnTo>
                  <a:pt x="296386" y="50356"/>
                </a:lnTo>
                <a:lnTo>
                  <a:pt x="341459" y="32751"/>
                </a:lnTo>
                <a:lnTo>
                  <a:pt x="388610" y="18717"/>
                </a:lnTo>
                <a:lnTo>
                  <a:pt x="437611" y="8449"/>
                </a:lnTo>
                <a:lnTo>
                  <a:pt x="488235" y="2145"/>
                </a:lnTo>
                <a:lnTo>
                  <a:pt x="540258" y="0"/>
                </a:lnTo>
                <a:lnTo>
                  <a:pt x="592280" y="2145"/>
                </a:lnTo>
                <a:lnTo>
                  <a:pt x="642904" y="8449"/>
                </a:lnTo>
                <a:lnTo>
                  <a:pt x="691905" y="18717"/>
                </a:lnTo>
                <a:lnTo>
                  <a:pt x="739056" y="32751"/>
                </a:lnTo>
                <a:lnTo>
                  <a:pt x="784129" y="50356"/>
                </a:lnTo>
                <a:lnTo>
                  <a:pt x="826899" y="71335"/>
                </a:lnTo>
                <a:lnTo>
                  <a:pt x="867138" y="95491"/>
                </a:lnTo>
                <a:lnTo>
                  <a:pt x="904621" y="122629"/>
                </a:lnTo>
                <a:lnTo>
                  <a:pt x="939120" y="152552"/>
                </a:lnTo>
                <a:lnTo>
                  <a:pt x="970409" y="185063"/>
                </a:lnTo>
                <a:lnTo>
                  <a:pt x="998261" y="219967"/>
                </a:lnTo>
                <a:lnTo>
                  <a:pt x="1022450" y="257066"/>
                </a:lnTo>
                <a:lnTo>
                  <a:pt x="1042750" y="296165"/>
                </a:lnTo>
                <a:lnTo>
                  <a:pt x="1058932" y="337067"/>
                </a:lnTo>
                <a:lnTo>
                  <a:pt x="1070772" y="379576"/>
                </a:lnTo>
                <a:lnTo>
                  <a:pt x="1078042" y="423496"/>
                </a:lnTo>
                <a:lnTo>
                  <a:pt x="1080516" y="468630"/>
                </a:lnTo>
                <a:lnTo>
                  <a:pt x="1078042" y="513763"/>
                </a:lnTo>
                <a:lnTo>
                  <a:pt x="1070772" y="557683"/>
                </a:lnTo>
                <a:lnTo>
                  <a:pt x="1058932" y="600192"/>
                </a:lnTo>
                <a:lnTo>
                  <a:pt x="1042750" y="641094"/>
                </a:lnTo>
                <a:lnTo>
                  <a:pt x="1022450" y="680193"/>
                </a:lnTo>
                <a:lnTo>
                  <a:pt x="998261" y="717292"/>
                </a:lnTo>
                <a:lnTo>
                  <a:pt x="970409" y="752196"/>
                </a:lnTo>
                <a:lnTo>
                  <a:pt x="939120" y="784707"/>
                </a:lnTo>
                <a:lnTo>
                  <a:pt x="904621" y="814630"/>
                </a:lnTo>
                <a:lnTo>
                  <a:pt x="867138" y="841768"/>
                </a:lnTo>
                <a:lnTo>
                  <a:pt x="826899" y="865924"/>
                </a:lnTo>
                <a:lnTo>
                  <a:pt x="784129" y="886903"/>
                </a:lnTo>
                <a:lnTo>
                  <a:pt x="739056" y="904508"/>
                </a:lnTo>
                <a:lnTo>
                  <a:pt x="691905" y="918542"/>
                </a:lnTo>
                <a:lnTo>
                  <a:pt x="642904" y="928810"/>
                </a:lnTo>
                <a:lnTo>
                  <a:pt x="592280" y="935114"/>
                </a:lnTo>
                <a:lnTo>
                  <a:pt x="540258" y="937260"/>
                </a:lnTo>
                <a:lnTo>
                  <a:pt x="488235" y="935114"/>
                </a:lnTo>
                <a:lnTo>
                  <a:pt x="437611" y="928810"/>
                </a:lnTo>
                <a:lnTo>
                  <a:pt x="388610" y="918542"/>
                </a:lnTo>
                <a:lnTo>
                  <a:pt x="341459" y="904508"/>
                </a:lnTo>
                <a:lnTo>
                  <a:pt x="296386" y="886903"/>
                </a:lnTo>
                <a:lnTo>
                  <a:pt x="253616" y="865924"/>
                </a:lnTo>
                <a:lnTo>
                  <a:pt x="213377" y="841768"/>
                </a:lnTo>
                <a:lnTo>
                  <a:pt x="175894" y="814630"/>
                </a:lnTo>
                <a:lnTo>
                  <a:pt x="141395" y="784707"/>
                </a:lnTo>
                <a:lnTo>
                  <a:pt x="110106" y="752196"/>
                </a:lnTo>
                <a:lnTo>
                  <a:pt x="82254" y="717292"/>
                </a:lnTo>
                <a:lnTo>
                  <a:pt x="58065" y="680193"/>
                </a:lnTo>
                <a:lnTo>
                  <a:pt x="37765" y="641094"/>
                </a:lnTo>
                <a:lnTo>
                  <a:pt x="21583" y="600192"/>
                </a:lnTo>
                <a:lnTo>
                  <a:pt x="9743" y="557683"/>
                </a:lnTo>
                <a:lnTo>
                  <a:pt x="2473" y="513763"/>
                </a:lnTo>
                <a:lnTo>
                  <a:pt x="0" y="468630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5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8A41BC2B-DAAD-4BDD-B22A-CA4FD10885B5}" type="slidenum">
              <a:rPr lang="en-US" smtClean="0"/>
              <a:pPr marL="209550"/>
              <a:t>18</a:t>
            </a:fld>
            <a:endParaRPr lang="th-TH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object 2"/>
          <p:cNvSpPr>
            <a:spLocks/>
          </p:cNvSpPr>
          <p:nvPr/>
        </p:nvSpPr>
        <p:spPr bwMode="auto">
          <a:xfrm>
            <a:off x="6950075" y="2205038"/>
            <a:ext cx="1943100" cy="4033837"/>
          </a:xfrm>
          <a:custGeom>
            <a:avLst/>
            <a:gdLst>
              <a:gd name="T0" fmla="*/ 0 w 1943100"/>
              <a:gd name="T1" fmla="*/ 4032504 h 4032885"/>
              <a:gd name="T2" fmla="*/ 1943100 w 1943100"/>
              <a:gd name="T3" fmla="*/ 4032504 h 4032885"/>
              <a:gd name="T4" fmla="*/ 1943100 w 1943100"/>
              <a:gd name="T5" fmla="*/ 0 h 4032885"/>
              <a:gd name="T6" fmla="*/ 0 w 1943100"/>
              <a:gd name="T7" fmla="*/ 0 h 4032885"/>
              <a:gd name="T8" fmla="*/ 0 w 1943100"/>
              <a:gd name="T9" fmla="*/ 4032504 h 40328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43100"/>
              <a:gd name="T16" fmla="*/ 0 h 4032885"/>
              <a:gd name="T17" fmla="*/ 1943100 w 1943100"/>
              <a:gd name="T18" fmla="*/ 4032885 h 40328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43100" h="4032885">
                <a:moveTo>
                  <a:pt x="0" y="4032504"/>
                </a:moveTo>
                <a:lnTo>
                  <a:pt x="1943100" y="4032504"/>
                </a:lnTo>
                <a:lnTo>
                  <a:pt x="1943100" y="0"/>
                </a:lnTo>
                <a:lnTo>
                  <a:pt x="0" y="0"/>
                </a:lnTo>
                <a:lnTo>
                  <a:pt x="0" y="4032504"/>
                </a:lnTo>
                <a:close/>
              </a:path>
            </a:pathLst>
          </a:custGeom>
          <a:solidFill>
            <a:srgbClr val="66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38" name="object 3"/>
          <p:cNvSpPr>
            <a:spLocks/>
          </p:cNvSpPr>
          <p:nvPr/>
        </p:nvSpPr>
        <p:spPr bwMode="auto">
          <a:xfrm>
            <a:off x="6950075" y="2205038"/>
            <a:ext cx="1943100" cy="4033837"/>
          </a:xfrm>
          <a:custGeom>
            <a:avLst/>
            <a:gdLst>
              <a:gd name="T0" fmla="*/ 0 w 1943100"/>
              <a:gd name="T1" fmla="*/ 4032504 h 4032885"/>
              <a:gd name="T2" fmla="*/ 1943100 w 1943100"/>
              <a:gd name="T3" fmla="*/ 4032504 h 4032885"/>
              <a:gd name="T4" fmla="*/ 1943100 w 1943100"/>
              <a:gd name="T5" fmla="*/ 0 h 4032885"/>
              <a:gd name="T6" fmla="*/ 0 w 1943100"/>
              <a:gd name="T7" fmla="*/ 0 h 4032885"/>
              <a:gd name="T8" fmla="*/ 0 w 1943100"/>
              <a:gd name="T9" fmla="*/ 4032504 h 40328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43100"/>
              <a:gd name="T16" fmla="*/ 0 h 4032885"/>
              <a:gd name="T17" fmla="*/ 1943100 w 1943100"/>
              <a:gd name="T18" fmla="*/ 4032885 h 40328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43100" h="4032885">
                <a:moveTo>
                  <a:pt x="0" y="4032504"/>
                </a:moveTo>
                <a:lnTo>
                  <a:pt x="1943100" y="4032504"/>
                </a:lnTo>
                <a:lnTo>
                  <a:pt x="1943100" y="0"/>
                </a:lnTo>
                <a:lnTo>
                  <a:pt x="0" y="0"/>
                </a:lnTo>
                <a:lnTo>
                  <a:pt x="0" y="403250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39" name="object 4"/>
          <p:cNvSpPr>
            <a:spLocks/>
          </p:cNvSpPr>
          <p:nvPr/>
        </p:nvSpPr>
        <p:spPr bwMode="auto">
          <a:xfrm>
            <a:off x="4787900" y="2205038"/>
            <a:ext cx="1943100" cy="609600"/>
          </a:xfrm>
          <a:custGeom>
            <a:avLst/>
            <a:gdLst>
              <a:gd name="T0" fmla="*/ 0 w 1943100"/>
              <a:gd name="T1" fmla="*/ 609600 h 609600"/>
              <a:gd name="T2" fmla="*/ 1943099 w 1943100"/>
              <a:gd name="T3" fmla="*/ 609600 h 609600"/>
              <a:gd name="T4" fmla="*/ 1943099 w 1943100"/>
              <a:gd name="T5" fmla="*/ 0 h 609600"/>
              <a:gd name="T6" fmla="*/ 0 w 1943100"/>
              <a:gd name="T7" fmla="*/ 0 h 609600"/>
              <a:gd name="T8" fmla="*/ 0 w 1943100"/>
              <a:gd name="T9" fmla="*/ 609600 h 609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43100"/>
              <a:gd name="T16" fmla="*/ 0 h 609600"/>
              <a:gd name="T17" fmla="*/ 1943100 w 1943100"/>
              <a:gd name="T18" fmla="*/ 609600 h 609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43100" h="609600">
                <a:moveTo>
                  <a:pt x="0" y="609600"/>
                </a:moveTo>
                <a:lnTo>
                  <a:pt x="1943099" y="609600"/>
                </a:lnTo>
                <a:lnTo>
                  <a:pt x="1943099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66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0" name="object 5"/>
          <p:cNvSpPr>
            <a:spLocks/>
          </p:cNvSpPr>
          <p:nvPr/>
        </p:nvSpPr>
        <p:spPr bwMode="auto">
          <a:xfrm>
            <a:off x="4787900" y="2890838"/>
            <a:ext cx="1943100" cy="3348037"/>
          </a:xfrm>
          <a:custGeom>
            <a:avLst/>
            <a:gdLst>
              <a:gd name="T0" fmla="*/ 0 w 1943100"/>
              <a:gd name="T1" fmla="*/ 3346704 h 3347085"/>
              <a:gd name="T2" fmla="*/ 1943099 w 1943100"/>
              <a:gd name="T3" fmla="*/ 3346704 h 3347085"/>
              <a:gd name="T4" fmla="*/ 1943099 w 1943100"/>
              <a:gd name="T5" fmla="*/ 0 h 3347085"/>
              <a:gd name="T6" fmla="*/ 0 w 1943100"/>
              <a:gd name="T7" fmla="*/ 0 h 3347085"/>
              <a:gd name="T8" fmla="*/ 0 w 1943100"/>
              <a:gd name="T9" fmla="*/ 3346704 h 3347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43100"/>
              <a:gd name="T16" fmla="*/ 0 h 3347085"/>
              <a:gd name="T17" fmla="*/ 1943100 w 1943100"/>
              <a:gd name="T18" fmla="*/ 3347085 h 3347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43100" h="3347085">
                <a:moveTo>
                  <a:pt x="0" y="3346704"/>
                </a:moveTo>
                <a:lnTo>
                  <a:pt x="1943099" y="3346704"/>
                </a:lnTo>
                <a:lnTo>
                  <a:pt x="1943099" y="0"/>
                </a:lnTo>
                <a:lnTo>
                  <a:pt x="0" y="0"/>
                </a:lnTo>
                <a:lnTo>
                  <a:pt x="0" y="3346704"/>
                </a:lnTo>
                <a:close/>
              </a:path>
            </a:pathLst>
          </a:custGeom>
          <a:solidFill>
            <a:srgbClr val="66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1" name="object 6"/>
          <p:cNvSpPr>
            <a:spLocks/>
          </p:cNvSpPr>
          <p:nvPr/>
        </p:nvSpPr>
        <p:spPr bwMode="auto">
          <a:xfrm>
            <a:off x="4787900" y="2205038"/>
            <a:ext cx="1943100" cy="4033837"/>
          </a:xfrm>
          <a:custGeom>
            <a:avLst/>
            <a:gdLst>
              <a:gd name="T0" fmla="*/ 0 w 1943100"/>
              <a:gd name="T1" fmla="*/ 4032504 h 4032885"/>
              <a:gd name="T2" fmla="*/ 1943099 w 1943100"/>
              <a:gd name="T3" fmla="*/ 4032504 h 4032885"/>
              <a:gd name="T4" fmla="*/ 1943099 w 1943100"/>
              <a:gd name="T5" fmla="*/ 0 h 4032885"/>
              <a:gd name="T6" fmla="*/ 0 w 1943100"/>
              <a:gd name="T7" fmla="*/ 0 h 4032885"/>
              <a:gd name="T8" fmla="*/ 0 w 1943100"/>
              <a:gd name="T9" fmla="*/ 4032504 h 40328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43100"/>
              <a:gd name="T16" fmla="*/ 0 h 4032885"/>
              <a:gd name="T17" fmla="*/ 1943100 w 1943100"/>
              <a:gd name="T18" fmla="*/ 4032885 h 40328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43100" h="4032885">
                <a:moveTo>
                  <a:pt x="0" y="4032504"/>
                </a:moveTo>
                <a:lnTo>
                  <a:pt x="1943099" y="4032504"/>
                </a:lnTo>
                <a:lnTo>
                  <a:pt x="1943099" y="0"/>
                </a:lnTo>
                <a:lnTo>
                  <a:pt x="0" y="0"/>
                </a:lnTo>
                <a:lnTo>
                  <a:pt x="0" y="403250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2" name="object 7"/>
          <p:cNvSpPr>
            <a:spLocks/>
          </p:cNvSpPr>
          <p:nvPr/>
        </p:nvSpPr>
        <p:spPr bwMode="auto">
          <a:xfrm>
            <a:off x="2627313" y="2205038"/>
            <a:ext cx="1943100" cy="609600"/>
          </a:xfrm>
          <a:custGeom>
            <a:avLst/>
            <a:gdLst>
              <a:gd name="T0" fmla="*/ 0 w 1943100"/>
              <a:gd name="T1" fmla="*/ 609600 h 609600"/>
              <a:gd name="T2" fmla="*/ 1943100 w 1943100"/>
              <a:gd name="T3" fmla="*/ 609600 h 609600"/>
              <a:gd name="T4" fmla="*/ 1943100 w 1943100"/>
              <a:gd name="T5" fmla="*/ 0 h 609600"/>
              <a:gd name="T6" fmla="*/ 0 w 1943100"/>
              <a:gd name="T7" fmla="*/ 0 h 609600"/>
              <a:gd name="T8" fmla="*/ 0 w 1943100"/>
              <a:gd name="T9" fmla="*/ 609600 h 609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43100"/>
              <a:gd name="T16" fmla="*/ 0 h 609600"/>
              <a:gd name="T17" fmla="*/ 1943100 w 1943100"/>
              <a:gd name="T18" fmla="*/ 609600 h 609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43100" h="609600">
                <a:moveTo>
                  <a:pt x="0" y="609600"/>
                </a:moveTo>
                <a:lnTo>
                  <a:pt x="1943100" y="609600"/>
                </a:lnTo>
                <a:lnTo>
                  <a:pt x="19431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66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3" name="object 8"/>
          <p:cNvSpPr>
            <a:spLocks/>
          </p:cNvSpPr>
          <p:nvPr/>
        </p:nvSpPr>
        <p:spPr bwMode="auto">
          <a:xfrm>
            <a:off x="2627313" y="2890838"/>
            <a:ext cx="1943100" cy="3348037"/>
          </a:xfrm>
          <a:custGeom>
            <a:avLst/>
            <a:gdLst>
              <a:gd name="T0" fmla="*/ 0 w 1943100"/>
              <a:gd name="T1" fmla="*/ 3346704 h 3347085"/>
              <a:gd name="T2" fmla="*/ 1943100 w 1943100"/>
              <a:gd name="T3" fmla="*/ 3346704 h 3347085"/>
              <a:gd name="T4" fmla="*/ 1943100 w 1943100"/>
              <a:gd name="T5" fmla="*/ 0 h 3347085"/>
              <a:gd name="T6" fmla="*/ 0 w 1943100"/>
              <a:gd name="T7" fmla="*/ 0 h 3347085"/>
              <a:gd name="T8" fmla="*/ 0 w 1943100"/>
              <a:gd name="T9" fmla="*/ 3346704 h 3347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43100"/>
              <a:gd name="T16" fmla="*/ 0 h 3347085"/>
              <a:gd name="T17" fmla="*/ 1943100 w 1943100"/>
              <a:gd name="T18" fmla="*/ 3347085 h 3347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43100" h="3347085">
                <a:moveTo>
                  <a:pt x="0" y="3346704"/>
                </a:moveTo>
                <a:lnTo>
                  <a:pt x="1943100" y="3346704"/>
                </a:lnTo>
                <a:lnTo>
                  <a:pt x="1943100" y="0"/>
                </a:lnTo>
                <a:lnTo>
                  <a:pt x="0" y="0"/>
                </a:lnTo>
                <a:lnTo>
                  <a:pt x="0" y="3346704"/>
                </a:lnTo>
                <a:close/>
              </a:path>
            </a:pathLst>
          </a:custGeom>
          <a:solidFill>
            <a:srgbClr val="66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4" name="object 9"/>
          <p:cNvSpPr>
            <a:spLocks/>
          </p:cNvSpPr>
          <p:nvPr/>
        </p:nvSpPr>
        <p:spPr bwMode="auto">
          <a:xfrm>
            <a:off x="2627313" y="2205038"/>
            <a:ext cx="1943100" cy="4033837"/>
          </a:xfrm>
          <a:custGeom>
            <a:avLst/>
            <a:gdLst>
              <a:gd name="T0" fmla="*/ 0 w 1943100"/>
              <a:gd name="T1" fmla="*/ 4032504 h 4032885"/>
              <a:gd name="T2" fmla="*/ 1943100 w 1943100"/>
              <a:gd name="T3" fmla="*/ 4032504 h 4032885"/>
              <a:gd name="T4" fmla="*/ 1943100 w 1943100"/>
              <a:gd name="T5" fmla="*/ 0 h 4032885"/>
              <a:gd name="T6" fmla="*/ 0 w 1943100"/>
              <a:gd name="T7" fmla="*/ 0 h 4032885"/>
              <a:gd name="T8" fmla="*/ 0 w 1943100"/>
              <a:gd name="T9" fmla="*/ 4032504 h 40328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43100"/>
              <a:gd name="T16" fmla="*/ 0 h 4032885"/>
              <a:gd name="T17" fmla="*/ 1943100 w 1943100"/>
              <a:gd name="T18" fmla="*/ 4032885 h 40328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43100" h="4032885">
                <a:moveTo>
                  <a:pt x="0" y="4032504"/>
                </a:moveTo>
                <a:lnTo>
                  <a:pt x="1943100" y="4032504"/>
                </a:lnTo>
                <a:lnTo>
                  <a:pt x="1943100" y="0"/>
                </a:lnTo>
                <a:lnTo>
                  <a:pt x="0" y="0"/>
                </a:lnTo>
                <a:lnTo>
                  <a:pt x="0" y="403250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5" name="object 10"/>
          <p:cNvSpPr>
            <a:spLocks/>
          </p:cNvSpPr>
          <p:nvPr/>
        </p:nvSpPr>
        <p:spPr bwMode="auto">
          <a:xfrm>
            <a:off x="468313" y="2205038"/>
            <a:ext cx="1943100" cy="4033837"/>
          </a:xfrm>
          <a:custGeom>
            <a:avLst/>
            <a:gdLst>
              <a:gd name="T0" fmla="*/ 0 w 1943100"/>
              <a:gd name="T1" fmla="*/ 4032504 h 4032885"/>
              <a:gd name="T2" fmla="*/ 1943100 w 1943100"/>
              <a:gd name="T3" fmla="*/ 4032504 h 4032885"/>
              <a:gd name="T4" fmla="*/ 1943100 w 1943100"/>
              <a:gd name="T5" fmla="*/ 0 h 4032885"/>
              <a:gd name="T6" fmla="*/ 0 w 1943100"/>
              <a:gd name="T7" fmla="*/ 0 h 4032885"/>
              <a:gd name="T8" fmla="*/ 0 w 1943100"/>
              <a:gd name="T9" fmla="*/ 4032504 h 40328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43100"/>
              <a:gd name="T16" fmla="*/ 0 h 4032885"/>
              <a:gd name="T17" fmla="*/ 1943100 w 1943100"/>
              <a:gd name="T18" fmla="*/ 4032885 h 40328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43100" h="4032885">
                <a:moveTo>
                  <a:pt x="0" y="4032504"/>
                </a:moveTo>
                <a:lnTo>
                  <a:pt x="1943100" y="4032504"/>
                </a:lnTo>
                <a:lnTo>
                  <a:pt x="1943100" y="0"/>
                </a:lnTo>
                <a:lnTo>
                  <a:pt x="0" y="0"/>
                </a:lnTo>
                <a:lnTo>
                  <a:pt x="0" y="4032504"/>
                </a:lnTo>
                <a:close/>
              </a:path>
            </a:pathLst>
          </a:custGeom>
          <a:solidFill>
            <a:srgbClr val="66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6" name="object 11"/>
          <p:cNvSpPr>
            <a:spLocks/>
          </p:cNvSpPr>
          <p:nvPr/>
        </p:nvSpPr>
        <p:spPr bwMode="auto">
          <a:xfrm>
            <a:off x="468313" y="2205038"/>
            <a:ext cx="1943100" cy="4033837"/>
          </a:xfrm>
          <a:custGeom>
            <a:avLst/>
            <a:gdLst>
              <a:gd name="T0" fmla="*/ 0 w 1943100"/>
              <a:gd name="T1" fmla="*/ 4032504 h 4032885"/>
              <a:gd name="T2" fmla="*/ 1943100 w 1943100"/>
              <a:gd name="T3" fmla="*/ 4032504 h 4032885"/>
              <a:gd name="T4" fmla="*/ 1943100 w 1943100"/>
              <a:gd name="T5" fmla="*/ 0 h 4032885"/>
              <a:gd name="T6" fmla="*/ 0 w 1943100"/>
              <a:gd name="T7" fmla="*/ 0 h 4032885"/>
              <a:gd name="T8" fmla="*/ 0 w 1943100"/>
              <a:gd name="T9" fmla="*/ 4032504 h 40328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43100"/>
              <a:gd name="T16" fmla="*/ 0 h 4032885"/>
              <a:gd name="T17" fmla="*/ 1943100 w 1943100"/>
              <a:gd name="T18" fmla="*/ 4032885 h 40328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43100" h="4032885">
                <a:moveTo>
                  <a:pt x="0" y="4032504"/>
                </a:moveTo>
                <a:lnTo>
                  <a:pt x="1943100" y="4032504"/>
                </a:lnTo>
                <a:lnTo>
                  <a:pt x="1943100" y="0"/>
                </a:lnTo>
                <a:lnTo>
                  <a:pt x="0" y="0"/>
                </a:lnTo>
                <a:lnTo>
                  <a:pt x="0" y="403250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4297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Data Flow over the</a:t>
            </a:r>
            <a:r>
              <a:rPr spc="-20" dirty="0"/>
              <a:t> </a:t>
            </a:r>
            <a:r>
              <a:rPr spc="-5" dirty="0"/>
              <a:t>Internet</a:t>
            </a:r>
          </a:p>
        </p:txBody>
      </p:sp>
      <p:sp>
        <p:nvSpPr>
          <p:cNvPr id="39948" name="object 13"/>
          <p:cNvSpPr>
            <a:spLocks/>
          </p:cNvSpPr>
          <p:nvPr/>
        </p:nvSpPr>
        <p:spPr bwMode="auto">
          <a:xfrm>
            <a:off x="6169025" y="2852738"/>
            <a:ext cx="995363" cy="0"/>
          </a:xfrm>
          <a:custGeom>
            <a:avLst/>
            <a:gdLst>
              <a:gd name="T0" fmla="*/ 0 w 995045"/>
              <a:gd name="T1" fmla="*/ 994894 w 995045"/>
              <a:gd name="T2" fmla="*/ 0 60000 65536"/>
              <a:gd name="T3" fmla="*/ 0 60000 65536"/>
              <a:gd name="T4" fmla="*/ 0 w 995045"/>
              <a:gd name="T5" fmla="*/ 995045 w 99504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995045">
                <a:moveTo>
                  <a:pt x="0" y="0"/>
                </a:moveTo>
                <a:lnTo>
                  <a:pt x="994894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9" name="object 14"/>
          <p:cNvSpPr>
            <a:spLocks/>
          </p:cNvSpPr>
          <p:nvPr/>
        </p:nvSpPr>
        <p:spPr bwMode="auto">
          <a:xfrm>
            <a:off x="3919538" y="2852738"/>
            <a:ext cx="1527175" cy="0"/>
          </a:xfrm>
          <a:custGeom>
            <a:avLst/>
            <a:gdLst>
              <a:gd name="T0" fmla="*/ 0 w 1527175"/>
              <a:gd name="T1" fmla="*/ 1526865 w 1527175"/>
              <a:gd name="T2" fmla="*/ 0 60000 65536"/>
              <a:gd name="T3" fmla="*/ 0 60000 65536"/>
              <a:gd name="T4" fmla="*/ 0 w 1527175"/>
              <a:gd name="T5" fmla="*/ 1527175 w 152717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527175">
                <a:moveTo>
                  <a:pt x="0" y="0"/>
                </a:moveTo>
                <a:lnTo>
                  <a:pt x="1526865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0" name="object 15"/>
          <p:cNvSpPr>
            <a:spLocks/>
          </p:cNvSpPr>
          <p:nvPr/>
        </p:nvSpPr>
        <p:spPr bwMode="auto">
          <a:xfrm>
            <a:off x="2124075" y="2852738"/>
            <a:ext cx="1073150" cy="0"/>
          </a:xfrm>
          <a:custGeom>
            <a:avLst/>
            <a:gdLst>
              <a:gd name="T0" fmla="*/ 0 w 1073150"/>
              <a:gd name="T1" fmla="*/ 1072991 w 1073150"/>
              <a:gd name="T2" fmla="*/ 0 60000 65536"/>
              <a:gd name="T3" fmla="*/ 0 60000 65536"/>
              <a:gd name="T4" fmla="*/ 0 w 1073150"/>
              <a:gd name="T5" fmla="*/ 1073150 w 10731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73150">
                <a:moveTo>
                  <a:pt x="0" y="0"/>
                </a:moveTo>
                <a:lnTo>
                  <a:pt x="1072991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1" name="object 16"/>
          <p:cNvSpPr>
            <a:spLocks/>
          </p:cNvSpPr>
          <p:nvPr/>
        </p:nvSpPr>
        <p:spPr bwMode="auto">
          <a:xfrm>
            <a:off x="3197225" y="2786063"/>
            <a:ext cx="722313" cy="141287"/>
          </a:xfrm>
          <a:custGeom>
            <a:avLst/>
            <a:gdLst>
              <a:gd name="T0" fmla="*/ 0 w 722629"/>
              <a:gd name="T1" fmla="*/ 141804 h 142239"/>
              <a:gd name="T2" fmla="*/ 722558 w 722629"/>
              <a:gd name="T3" fmla="*/ 141804 h 142239"/>
              <a:gd name="T4" fmla="*/ 722558 w 722629"/>
              <a:gd name="T5" fmla="*/ 0 h 142239"/>
              <a:gd name="T6" fmla="*/ 0 w 722629"/>
              <a:gd name="T7" fmla="*/ 0 h 142239"/>
              <a:gd name="T8" fmla="*/ 0 w 722629"/>
              <a:gd name="T9" fmla="*/ 141804 h 142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2629"/>
              <a:gd name="T16" fmla="*/ 0 h 142239"/>
              <a:gd name="T17" fmla="*/ 722629 w 722629"/>
              <a:gd name="T18" fmla="*/ 142239 h 1422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2629" h="142239">
                <a:moveTo>
                  <a:pt x="0" y="141804"/>
                </a:moveTo>
                <a:lnTo>
                  <a:pt x="722558" y="141804"/>
                </a:lnTo>
                <a:lnTo>
                  <a:pt x="722558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2" name="object 17"/>
          <p:cNvSpPr>
            <a:spLocks/>
          </p:cNvSpPr>
          <p:nvPr/>
        </p:nvSpPr>
        <p:spPr bwMode="auto">
          <a:xfrm>
            <a:off x="3205163" y="2798763"/>
            <a:ext cx="708025" cy="250825"/>
          </a:xfrm>
          <a:custGeom>
            <a:avLst/>
            <a:gdLst>
              <a:gd name="T0" fmla="*/ 354261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5 h 250189"/>
              <a:gd name="T6" fmla="*/ 175459 w 708660"/>
              <a:gd name="T7" fmla="*/ 17055 h 250189"/>
              <a:gd name="T8" fmla="*/ 126016 w 708660"/>
              <a:gd name="T9" fmla="*/ 29379 h 250189"/>
              <a:gd name="T10" fmla="*/ 83318 w 708660"/>
              <a:gd name="T11" fmla="*/ 44435 h 250189"/>
              <a:gd name="T12" fmla="*/ 48367 w 708660"/>
              <a:gd name="T13" fmla="*/ 61870 h 250189"/>
              <a:gd name="T14" fmla="*/ 5707 w 708660"/>
              <a:gd name="T15" fmla="*/ 102466 h 250189"/>
              <a:gd name="T16" fmla="*/ 0 w 708660"/>
              <a:gd name="T17" fmla="*/ 124920 h 250189"/>
              <a:gd name="T18" fmla="*/ 5707 w 708660"/>
              <a:gd name="T19" fmla="*/ 147376 h 250189"/>
              <a:gd name="T20" fmla="*/ 48367 w 708660"/>
              <a:gd name="T21" fmla="*/ 187973 h 250189"/>
              <a:gd name="T22" fmla="*/ 83318 w 708660"/>
              <a:gd name="T23" fmla="*/ 205408 h 250189"/>
              <a:gd name="T24" fmla="*/ 126016 w 708660"/>
              <a:gd name="T25" fmla="*/ 220465 h 250189"/>
              <a:gd name="T26" fmla="*/ 175459 w 708660"/>
              <a:gd name="T27" fmla="*/ 232790 h 250189"/>
              <a:gd name="T28" fmla="*/ 230649 w 708660"/>
              <a:gd name="T29" fmla="*/ 242030 h 250189"/>
              <a:gd name="T30" fmla="*/ 290583 w 708660"/>
              <a:gd name="T31" fmla="*/ 247833 h 250189"/>
              <a:gd name="T32" fmla="*/ 354261 w 708660"/>
              <a:gd name="T33" fmla="*/ 249846 h 250189"/>
              <a:gd name="T34" fmla="*/ 417941 w 708660"/>
              <a:gd name="T35" fmla="*/ 247833 h 250189"/>
              <a:gd name="T36" fmla="*/ 477874 w 708660"/>
              <a:gd name="T37" fmla="*/ 242030 h 250189"/>
              <a:gd name="T38" fmla="*/ 533060 w 708660"/>
              <a:gd name="T39" fmla="*/ 232790 h 250189"/>
              <a:gd name="T40" fmla="*/ 582499 w 708660"/>
              <a:gd name="T41" fmla="*/ 220465 h 250189"/>
              <a:gd name="T42" fmla="*/ 625192 w 708660"/>
              <a:gd name="T43" fmla="*/ 205408 h 250189"/>
              <a:gd name="T44" fmla="*/ 660138 w 708660"/>
              <a:gd name="T45" fmla="*/ 187973 h 250189"/>
              <a:gd name="T46" fmla="*/ 702791 w 708660"/>
              <a:gd name="T47" fmla="*/ 147376 h 250189"/>
              <a:gd name="T48" fmla="*/ 708497 w 708660"/>
              <a:gd name="T49" fmla="*/ 124920 h 250189"/>
              <a:gd name="T50" fmla="*/ 702791 w 708660"/>
              <a:gd name="T51" fmla="*/ 102466 h 250189"/>
              <a:gd name="T52" fmla="*/ 660138 w 708660"/>
              <a:gd name="T53" fmla="*/ 61870 h 250189"/>
              <a:gd name="T54" fmla="*/ 625192 w 708660"/>
              <a:gd name="T55" fmla="*/ 44435 h 250189"/>
              <a:gd name="T56" fmla="*/ 582499 w 708660"/>
              <a:gd name="T57" fmla="*/ 29379 h 250189"/>
              <a:gd name="T58" fmla="*/ 533060 w 708660"/>
              <a:gd name="T59" fmla="*/ 17055 h 250189"/>
              <a:gd name="T60" fmla="*/ 477874 w 708660"/>
              <a:gd name="T61" fmla="*/ 7815 h 250189"/>
              <a:gd name="T62" fmla="*/ 417941 w 708660"/>
              <a:gd name="T63" fmla="*/ 2012 h 250189"/>
              <a:gd name="T64" fmla="*/ 354261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6"/>
                </a:lnTo>
                <a:lnTo>
                  <a:pt x="48367" y="187973"/>
                </a:lnTo>
                <a:lnTo>
                  <a:pt x="83318" y="205408"/>
                </a:lnTo>
                <a:lnTo>
                  <a:pt x="126016" y="220465"/>
                </a:lnTo>
                <a:lnTo>
                  <a:pt x="175459" y="232790"/>
                </a:lnTo>
                <a:lnTo>
                  <a:pt x="230649" y="242030"/>
                </a:lnTo>
                <a:lnTo>
                  <a:pt x="290583" y="247833"/>
                </a:lnTo>
                <a:lnTo>
                  <a:pt x="354261" y="249846"/>
                </a:lnTo>
                <a:lnTo>
                  <a:pt x="417941" y="247833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499" y="220465"/>
                </a:lnTo>
                <a:lnTo>
                  <a:pt x="625192" y="205408"/>
                </a:lnTo>
                <a:lnTo>
                  <a:pt x="660138" y="187973"/>
                </a:lnTo>
                <a:lnTo>
                  <a:pt x="702791" y="147376"/>
                </a:lnTo>
                <a:lnTo>
                  <a:pt x="708497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499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3" name="object 18"/>
          <p:cNvSpPr>
            <a:spLocks/>
          </p:cNvSpPr>
          <p:nvPr/>
        </p:nvSpPr>
        <p:spPr bwMode="auto">
          <a:xfrm>
            <a:off x="3205163" y="2657475"/>
            <a:ext cx="708025" cy="249238"/>
          </a:xfrm>
          <a:custGeom>
            <a:avLst/>
            <a:gdLst>
              <a:gd name="T0" fmla="*/ 354261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5 h 250189"/>
              <a:gd name="T6" fmla="*/ 175459 w 708660"/>
              <a:gd name="T7" fmla="*/ 17055 h 250189"/>
              <a:gd name="T8" fmla="*/ 126016 w 708660"/>
              <a:gd name="T9" fmla="*/ 29380 h 250189"/>
              <a:gd name="T10" fmla="*/ 83318 w 708660"/>
              <a:gd name="T11" fmla="*/ 44437 h 250189"/>
              <a:gd name="T12" fmla="*/ 48367 w 708660"/>
              <a:gd name="T13" fmla="*/ 61872 h 250189"/>
              <a:gd name="T14" fmla="*/ 5707 w 708660"/>
              <a:gd name="T15" fmla="*/ 102470 h 250189"/>
              <a:gd name="T16" fmla="*/ 0 w 708660"/>
              <a:gd name="T17" fmla="*/ 124927 h 250189"/>
              <a:gd name="T18" fmla="*/ 5707 w 708660"/>
              <a:gd name="T19" fmla="*/ 147382 h 250189"/>
              <a:gd name="T20" fmla="*/ 48367 w 708660"/>
              <a:gd name="T21" fmla="*/ 187977 h 250189"/>
              <a:gd name="T22" fmla="*/ 83318 w 708660"/>
              <a:gd name="T23" fmla="*/ 205412 h 250189"/>
              <a:gd name="T24" fmla="*/ 126016 w 708660"/>
              <a:gd name="T25" fmla="*/ 220468 h 250189"/>
              <a:gd name="T26" fmla="*/ 175459 w 708660"/>
              <a:gd name="T27" fmla="*/ 232792 h 250189"/>
              <a:gd name="T28" fmla="*/ 230649 w 708660"/>
              <a:gd name="T29" fmla="*/ 242032 h 250189"/>
              <a:gd name="T30" fmla="*/ 290583 w 708660"/>
              <a:gd name="T31" fmla="*/ 247835 h 250189"/>
              <a:gd name="T32" fmla="*/ 354261 w 708660"/>
              <a:gd name="T33" fmla="*/ 249848 h 250189"/>
              <a:gd name="T34" fmla="*/ 417941 w 708660"/>
              <a:gd name="T35" fmla="*/ 247835 h 250189"/>
              <a:gd name="T36" fmla="*/ 477874 w 708660"/>
              <a:gd name="T37" fmla="*/ 242032 h 250189"/>
              <a:gd name="T38" fmla="*/ 533060 w 708660"/>
              <a:gd name="T39" fmla="*/ 232792 h 250189"/>
              <a:gd name="T40" fmla="*/ 582499 w 708660"/>
              <a:gd name="T41" fmla="*/ 220468 h 250189"/>
              <a:gd name="T42" fmla="*/ 625192 w 708660"/>
              <a:gd name="T43" fmla="*/ 205412 h 250189"/>
              <a:gd name="T44" fmla="*/ 660138 w 708660"/>
              <a:gd name="T45" fmla="*/ 187977 h 250189"/>
              <a:gd name="T46" fmla="*/ 702791 w 708660"/>
              <a:gd name="T47" fmla="*/ 147382 h 250189"/>
              <a:gd name="T48" fmla="*/ 708497 w 708660"/>
              <a:gd name="T49" fmla="*/ 124927 h 250189"/>
              <a:gd name="T50" fmla="*/ 702791 w 708660"/>
              <a:gd name="T51" fmla="*/ 102470 h 250189"/>
              <a:gd name="T52" fmla="*/ 660138 w 708660"/>
              <a:gd name="T53" fmla="*/ 61872 h 250189"/>
              <a:gd name="T54" fmla="*/ 625192 w 708660"/>
              <a:gd name="T55" fmla="*/ 44437 h 250189"/>
              <a:gd name="T56" fmla="*/ 582499 w 708660"/>
              <a:gd name="T57" fmla="*/ 29380 h 250189"/>
              <a:gd name="T58" fmla="*/ 533060 w 708660"/>
              <a:gd name="T59" fmla="*/ 17055 h 250189"/>
              <a:gd name="T60" fmla="*/ 477874 w 708660"/>
              <a:gd name="T61" fmla="*/ 7815 h 250189"/>
              <a:gd name="T62" fmla="*/ 417941 w 708660"/>
              <a:gd name="T63" fmla="*/ 2012 h 250189"/>
              <a:gd name="T64" fmla="*/ 354261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80"/>
                </a:lnTo>
                <a:lnTo>
                  <a:pt x="83318" y="44437"/>
                </a:lnTo>
                <a:lnTo>
                  <a:pt x="48367" y="61872"/>
                </a:lnTo>
                <a:lnTo>
                  <a:pt x="5707" y="102470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59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1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499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7" y="124927"/>
                </a:lnTo>
                <a:lnTo>
                  <a:pt x="702791" y="102470"/>
                </a:lnTo>
                <a:lnTo>
                  <a:pt x="660138" y="61872"/>
                </a:lnTo>
                <a:lnTo>
                  <a:pt x="625192" y="44437"/>
                </a:lnTo>
                <a:lnTo>
                  <a:pt x="582499" y="29380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4" name="object 19"/>
          <p:cNvSpPr>
            <a:spLocks/>
          </p:cNvSpPr>
          <p:nvPr/>
        </p:nvSpPr>
        <p:spPr bwMode="auto">
          <a:xfrm>
            <a:off x="3186113" y="2765425"/>
            <a:ext cx="720725" cy="141288"/>
          </a:xfrm>
          <a:custGeom>
            <a:avLst/>
            <a:gdLst>
              <a:gd name="T0" fmla="*/ 0 w 719454"/>
              <a:gd name="T1" fmla="*/ 141804 h 142239"/>
              <a:gd name="T2" fmla="*/ 719290 w 719454"/>
              <a:gd name="T3" fmla="*/ 141804 h 142239"/>
              <a:gd name="T4" fmla="*/ 719290 w 719454"/>
              <a:gd name="T5" fmla="*/ 0 h 142239"/>
              <a:gd name="T6" fmla="*/ 0 w 719454"/>
              <a:gd name="T7" fmla="*/ 0 h 142239"/>
              <a:gd name="T8" fmla="*/ 0 w 719454"/>
              <a:gd name="T9" fmla="*/ 141804 h 142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9454"/>
              <a:gd name="T16" fmla="*/ 0 h 142239"/>
              <a:gd name="T17" fmla="*/ 719454 w 719454"/>
              <a:gd name="T18" fmla="*/ 142239 h 1422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9454" h="142239">
                <a:moveTo>
                  <a:pt x="0" y="141804"/>
                </a:moveTo>
                <a:lnTo>
                  <a:pt x="719290" y="141804"/>
                </a:lnTo>
                <a:lnTo>
                  <a:pt x="719290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5" name="object 20"/>
          <p:cNvSpPr>
            <a:spLocks/>
          </p:cNvSpPr>
          <p:nvPr/>
        </p:nvSpPr>
        <p:spPr bwMode="auto">
          <a:xfrm>
            <a:off x="3190875" y="2778125"/>
            <a:ext cx="708025" cy="250825"/>
          </a:xfrm>
          <a:custGeom>
            <a:avLst/>
            <a:gdLst>
              <a:gd name="T0" fmla="*/ 354262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5 h 250189"/>
              <a:gd name="T6" fmla="*/ 175460 w 708660"/>
              <a:gd name="T7" fmla="*/ 17055 h 250189"/>
              <a:gd name="T8" fmla="*/ 126016 w 708660"/>
              <a:gd name="T9" fmla="*/ 29379 h 250189"/>
              <a:gd name="T10" fmla="*/ 83318 w 708660"/>
              <a:gd name="T11" fmla="*/ 44435 h 250189"/>
              <a:gd name="T12" fmla="*/ 48367 w 708660"/>
              <a:gd name="T13" fmla="*/ 61870 h 250189"/>
              <a:gd name="T14" fmla="*/ 5707 w 708660"/>
              <a:gd name="T15" fmla="*/ 102466 h 250189"/>
              <a:gd name="T16" fmla="*/ 0 w 708660"/>
              <a:gd name="T17" fmla="*/ 124920 h 250189"/>
              <a:gd name="T18" fmla="*/ 5707 w 708660"/>
              <a:gd name="T19" fmla="*/ 147375 h 250189"/>
              <a:gd name="T20" fmla="*/ 48367 w 708660"/>
              <a:gd name="T21" fmla="*/ 187971 h 250189"/>
              <a:gd name="T22" fmla="*/ 83318 w 708660"/>
              <a:gd name="T23" fmla="*/ 205407 h 250189"/>
              <a:gd name="T24" fmla="*/ 126016 w 708660"/>
              <a:gd name="T25" fmla="*/ 220464 h 250189"/>
              <a:gd name="T26" fmla="*/ 175460 w 708660"/>
              <a:gd name="T27" fmla="*/ 232790 h 250189"/>
              <a:gd name="T28" fmla="*/ 230649 w 708660"/>
              <a:gd name="T29" fmla="*/ 242030 h 250189"/>
              <a:gd name="T30" fmla="*/ 290583 w 708660"/>
              <a:gd name="T31" fmla="*/ 247834 h 250189"/>
              <a:gd name="T32" fmla="*/ 354262 w 708660"/>
              <a:gd name="T33" fmla="*/ 249846 h 250189"/>
              <a:gd name="T34" fmla="*/ 417941 w 708660"/>
              <a:gd name="T35" fmla="*/ 247834 h 250189"/>
              <a:gd name="T36" fmla="*/ 477874 w 708660"/>
              <a:gd name="T37" fmla="*/ 242030 h 250189"/>
              <a:gd name="T38" fmla="*/ 533060 w 708660"/>
              <a:gd name="T39" fmla="*/ 232790 h 250189"/>
              <a:gd name="T40" fmla="*/ 582500 w 708660"/>
              <a:gd name="T41" fmla="*/ 220464 h 250189"/>
              <a:gd name="T42" fmla="*/ 625192 w 708660"/>
              <a:gd name="T43" fmla="*/ 205407 h 250189"/>
              <a:gd name="T44" fmla="*/ 660138 w 708660"/>
              <a:gd name="T45" fmla="*/ 187971 h 250189"/>
              <a:gd name="T46" fmla="*/ 702791 w 708660"/>
              <a:gd name="T47" fmla="*/ 147375 h 250189"/>
              <a:gd name="T48" fmla="*/ 708498 w 708660"/>
              <a:gd name="T49" fmla="*/ 124920 h 250189"/>
              <a:gd name="T50" fmla="*/ 702791 w 708660"/>
              <a:gd name="T51" fmla="*/ 102466 h 250189"/>
              <a:gd name="T52" fmla="*/ 660138 w 708660"/>
              <a:gd name="T53" fmla="*/ 61870 h 250189"/>
              <a:gd name="T54" fmla="*/ 625192 w 708660"/>
              <a:gd name="T55" fmla="*/ 44435 h 250189"/>
              <a:gd name="T56" fmla="*/ 582500 w 708660"/>
              <a:gd name="T57" fmla="*/ 29379 h 250189"/>
              <a:gd name="T58" fmla="*/ 533060 w 708660"/>
              <a:gd name="T59" fmla="*/ 17055 h 250189"/>
              <a:gd name="T60" fmla="*/ 477874 w 708660"/>
              <a:gd name="T61" fmla="*/ 7815 h 250189"/>
              <a:gd name="T62" fmla="*/ 417941 w 708660"/>
              <a:gd name="T63" fmla="*/ 2012 h 250189"/>
              <a:gd name="T64" fmla="*/ 354262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60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5"/>
                </a:lnTo>
                <a:lnTo>
                  <a:pt x="48367" y="187971"/>
                </a:lnTo>
                <a:lnTo>
                  <a:pt x="83318" y="205407"/>
                </a:lnTo>
                <a:lnTo>
                  <a:pt x="126016" y="220464"/>
                </a:lnTo>
                <a:lnTo>
                  <a:pt x="175460" y="232790"/>
                </a:lnTo>
                <a:lnTo>
                  <a:pt x="230649" y="242030"/>
                </a:lnTo>
                <a:lnTo>
                  <a:pt x="290583" y="247834"/>
                </a:lnTo>
                <a:lnTo>
                  <a:pt x="354262" y="249846"/>
                </a:lnTo>
                <a:lnTo>
                  <a:pt x="417941" y="247834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500" y="220464"/>
                </a:lnTo>
                <a:lnTo>
                  <a:pt x="625192" y="205407"/>
                </a:lnTo>
                <a:lnTo>
                  <a:pt x="660138" y="187971"/>
                </a:lnTo>
                <a:lnTo>
                  <a:pt x="702791" y="147375"/>
                </a:lnTo>
                <a:lnTo>
                  <a:pt x="708498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500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6" name="object 21"/>
          <p:cNvSpPr>
            <a:spLocks/>
          </p:cNvSpPr>
          <p:nvPr/>
        </p:nvSpPr>
        <p:spPr bwMode="auto">
          <a:xfrm>
            <a:off x="3190875" y="2636838"/>
            <a:ext cx="708025" cy="250825"/>
          </a:xfrm>
          <a:custGeom>
            <a:avLst/>
            <a:gdLst>
              <a:gd name="T0" fmla="*/ 354262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6 h 250189"/>
              <a:gd name="T6" fmla="*/ 175460 w 708660"/>
              <a:gd name="T7" fmla="*/ 17057 h 250189"/>
              <a:gd name="T8" fmla="*/ 126016 w 708660"/>
              <a:gd name="T9" fmla="*/ 29382 h 250189"/>
              <a:gd name="T10" fmla="*/ 83318 w 708660"/>
              <a:gd name="T11" fmla="*/ 44439 h 250189"/>
              <a:gd name="T12" fmla="*/ 48367 w 708660"/>
              <a:gd name="T13" fmla="*/ 61875 h 250189"/>
              <a:gd name="T14" fmla="*/ 5707 w 708660"/>
              <a:gd name="T15" fmla="*/ 102472 h 250189"/>
              <a:gd name="T16" fmla="*/ 0 w 708660"/>
              <a:gd name="T17" fmla="*/ 124927 h 250189"/>
              <a:gd name="T18" fmla="*/ 5707 w 708660"/>
              <a:gd name="T19" fmla="*/ 147382 h 250189"/>
              <a:gd name="T20" fmla="*/ 48367 w 708660"/>
              <a:gd name="T21" fmla="*/ 187977 h 250189"/>
              <a:gd name="T22" fmla="*/ 83318 w 708660"/>
              <a:gd name="T23" fmla="*/ 205412 h 250189"/>
              <a:gd name="T24" fmla="*/ 126016 w 708660"/>
              <a:gd name="T25" fmla="*/ 220468 h 250189"/>
              <a:gd name="T26" fmla="*/ 175460 w 708660"/>
              <a:gd name="T27" fmla="*/ 232792 h 250189"/>
              <a:gd name="T28" fmla="*/ 230649 w 708660"/>
              <a:gd name="T29" fmla="*/ 242032 h 250189"/>
              <a:gd name="T30" fmla="*/ 290583 w 708660"/>
              <a:gd name="T31" fmla="*/ 247835 h 250189"/>
              <a:gd name="T32" fmla="*/ 354262 w 708660"/>
              <a:gd name="T33" fmla="*/ 249848 h 250189"/>
              <a:gd name="T34" fmla="*/ 417941 w 708660"/>
              <a:gd name="T35" fmla="*/ 247835 h 250189"/>
              <a:gd name="T36" fmla="*/ 477874 w 708660"/>
              <a:gd name="T37" fmla="*/ 242032 h 250189"/>
              <a:gd name="T38" fmla="*/ 533060 w 708660"/>
              <a:gd name="T39" fmla="*/ 232792 h 250189"/>
              <a:gd name="T40" fmla="*/ 582500 w 708660"/>
              <a:gd name="T41" fmla="*/ 220468 h 250189"/>
              <a:gd name="T42" fmla="*/ 625192 w 708660"/>
              <a:gd name="T43" fmla="*/ 205412 h 250189"/>
              <a:gd name="T44" fmla="*/ 660138 w 708660"/>
              <a:gd name="T45" fmla="*/ 187977 h 250189"/>
              <a:gd name="T46" fmla="*/ 702791 w 708660"/>
              <a:gd name="T47" fmla="*/ 147382 h 250189"/>
              <a:gd name="T48" fmla="*/ 708498 w 708660"/>
              <a:gd name="T49" fmla="*/ 124927 h 250189"/>
              <a:gd name="T50" fmla="*/ 702791 w 708660"/>
              <a:gd name="T51" fmla="*/ 102472 h 250189"/>
              <a:gd name="T52" fmla="*/ 660138 w 708660"/>
              <a:gd name="T53" fmla="*/ 61875 h 250189"/>
              <a:gd name="T54" fmla="*/ 625192 w 708660"/>
              <a:gd name="T55" fmla="*/ 44439 h 250189"/>
              <a:gd name="T56" fmla="*/ 582500 w 708660"/>
              <a:gd name="T57" fmla="*/ 29382 h 250189"/>
              <a:gd name="T58" fmla="*/ 533060 w 708660"/>
              <a:gd name="T59" fmla="*/ 17057 h 250189"/>
              <a:gd name="T60" fmla="*/ 477874 w 708660"/>
              <a:gd name="T61" fmla="*/ 7816 h 250189"/>
              <a:gd name="T62" fmla="*/ 417941 w 708660"/>
              <a:gd name="T63" fmla="*/ 2012 h 250189"/>
              <a:gd name="T64" fmla="*/ 354262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6"/>
                </a:lnTo>
                <a:lnTo>
                  <a:pt x="175460" y="17057"/>
                </a:lnTo>
                <a:lnTo>
                  <a:pt x="126016" y="29382"/>
                </a:lnTo>
                <a:lnTo>
                  <a:pt x="83318" y="44439"/>
                </a:lnTo>
                <a:lnTo>
                  <a:pt x="48367" y="61875"/>
                </a:lnTo>
                <a:lnTo>
                  <a:pt x="5707" y="102472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60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2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500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8" y="124927"/>
                </a:lnTo>
                <a:lnTo>
                  <a:pt x="702791" y="102472"/>
                </a:lnTo>
                <a:lnTo>
                  <a:pt x="660138" y="61875"/>
                </a:lnTo>
                <a:lnTo>
                  <a:pt x="625192" y="44439"/>
                </a:lnTo>
                <a:lnTo>
                  <a:pt x="582500" y="29382"/>
                </a:lnTo>
                <a:lnTo>
                  <a:pt x="533060" y="17057"/>
                </a:lnTo>
                <a:lnTo>
                  <a:pt x="477874" y="7816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5488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7" name="object 22"/>
          <p:cNvSpPr>
            <a:spLocks/>
          </p:cNvSpPr>
          <p:nvPr/>
        </p:nvSpPr>
        <p:spPr bwMode="auto">
          <a:xfrm>
            <a:off x="3324225" y="2670175"/>
            <a:ext cx="203200" cy="74613"/>
          </a:xfrm>
          <a:custGeom>
            <a:avLst/>
            <a:gdLst>
              <a:gd name="T0" fmla="*/ 49105 w 203835"/>
              <a:gd name="T1" fmla="*/ 0 h 74294"/>
              <a:gd name="T2" fmla="*/ 0 w 203835"/>
              <a:gd name="T3" fmla="*/ 13501 h 74294"/>
              <a:gd name="T4" fmla="*/ 112242 w 203835"/>
              <a:gd name="T5" fmla="*/ 60769 h 74294"/>
              <a:gd name="T6" fmla="*/ 49105 w 203835"/>
              <a:gd name="T7" fmla="*/ 74277 h 74294"/>
              <a:gd name="T8" fmla="*/ 189408 w 203835"/>
              <a:gd name="T9" fmla="*/ 74277 h 74294"/>
              <a:gd name="T10" fmla="*/ 199429 w 203835"/>
              <a:gd name="T11" fmla="*/ 40517 h 74294"/>
              <a:gd name="T12" fmla="*/ 154332 w 203835"/>
              <a:gd name="T13" fmla="*/ 40517 h 74294"/>
              <a:gd name="T14" fmla="*/ 49105 w 203835"/>
              <a:gd name="T15" fmla="*/ 0 h 74294"/>
              <a:gd name="T16" fmla="*/ 203438 w 203835"/>
              <a:gd name="T17" fmla="*/ 27009 h 74294"/>
              <a:gd name="T18" fmla="*/ 154332 w 203835"/>
              <a:gd name="T19" fmla="*/ 40517 h 74294"/>
              <a:gd name="T20" fmla="*/ 199429 w 203835"/>
              <a:gd name="T21" fmla="*/ 40517 h 74294"/>
              <a:gd name="T22" fmla="*/ 203438 w 203835"/>
              <a:gd name="T23" fmla="*/ 27009 h 7429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74294"/>
              <a:gd name="T38" fmla="*/ 203835 w 203835"/>
              <a:gd name="T39" fmla="*/ 74294 h 7429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74294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4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8" name="object 23"/>
          <p:cNvSpPr>
            <a:spLocks/>
          </p:cNvSpPr>
          <p:nvPr/>
        </p:nvSpPr>
        <p:spPr bwMode="auto">
          <a:xfrm>
            <a:off x="3324225" y="2670175"/>
            <a:ext cx="203200" cy="74613"/>
          </a:xfrm>
          <a:custGeom>
            <a:avLst/>
            <a:gdLst>
              <a:gd name="T0" fmla="*/ 49105 w 203835"/>
              <a:gd name="T1" fmla="*/ 0 h 74294"/>
              <a:gd name="T2" fmla="*/ 0 w 203835"/>
              <a:gd name="T3" fmla="*/ 13501 h 74294"/>
              <a:gd name="T4" fmla="*/ 112242 w 203835"/>
              <a:gd name="T5" fmla="*/ 60769 h 74294"/>
              <a:gd name="T6" fmla="*/ 49105 w 203835"/>
              <a:gd name="T7" fmla="*/ 74277 h 74294"/>
              <a:gd name="T8" fmla="*/ 189408 w 203835"/>
              <a:gd name="T9" fmla="*/ 74277 h 74294"/>
              <a:gd name="T10" fmla="*/ 199429 w 203835"/>
              <a:gd name="T11" fmla="*/ 40517 h 74294"/>
              <a:gd name="T12" fmla="*/ 154332 w 203835"/>
              <a:gd name="T13" fmla="*/ 40517 h 74294"/>
              <a:gd name="T14" fmla="*/ 49105 w 203835"/>
              <a:gd name="T15" fmla="*/ 0 h 74294"/>
              <a:gd name="T16" fmla="*/ 203438 w 203835"/>
              <a:gd name="T17" fmla="*/ 27009 h 74294"/>
              <a:gd name="T18" fmla="*/ 154332 w 203835"/>
              <a:gd name="T19" fmla="*/ 40517 h 74294"/>
              <a:gd name="T20" fmla="*/ 199429 w 203835"/>
              <a:gd name="T21" fmla="*/ 40517 h 74294"/>
              <a:gd name="T22" fmla="*/ 203438 w 203835"/>
              <a:gd name="T23" fmla="*/ 27009 h 7429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74294"/>
              <a:gd name="T38" fmla="*/ 203835 w 203835"/>
              <a:gd name="T39" fmla="*/ 74294 h 7429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74294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4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9" name="object 24"/>
          <p:cNvSpPr>
            <a:spLocks/>
          </p:cNvSpPr>
          <p:nvPr/>
        </p:nvSpPr>
        <p:spPr bwMode="auto">
          <a:xfrm>
            <a:off x="3562350" y="2792413"/>
            <a:ext cx="211138" cy="68262"/>
          </a:xfrm>
          <a:custGeom>
            <a:avLst/>
            <a:gdLst>
              <a:gd name="T0" fmla="*/ 147321 w 210820"/>
              <a:gd name="T1" fmla="*/ 33766 h 67944"/>
              <a:gd name="T2" fmla="*/ 49105 w 210820"/>
              <a:gd name="T3" fmla="*/ 33766 h 67944"/>
              <a:gd name="T4" fmla="*/ 161347 w 210820"/>
              <a:gd name="T5" fmla="*/ 67526 h 67944"/>
              <a:gd name="T6" fmla="*/ 210453 w 210820"/>
              <a:gd name="T7" fmla="*/ 54025 h 67944"/>
              <a:gd name="T8" fmla="*/ 147321 w 210820"/>
              <a:gd name="T9" fmla="*/ 33766 h 67944"/>
              <a:gd name="T10" fmla="*/ 161347 w 210820"/>
              <a:gd name="T11" fmla="*/ 0 h 67944"/>
              <a:gd name="T12" fmla="*/ 14030 w 210820"/>
              <a:gd name="T13" fmla="*/ 0 h 67944"/>
              <a:gd name="T14" fmla="*/ 0 w 210820"/>
              <a:gd name="T15" fmla="*/ 54025 h 67944"/>
              <a:gd name="T16" fmla="*/ 49105 w 210820"/>
              <a:gd name="T17" fmla="*/ 33766 h 67944"/>
              <a:gd name="T18" fmla="*/ 147321 w 210820"/>
              <a:gd name="T19" fmla="*/ 33766 h 67944"/>
              <a:gd name="T20" fmla="*/ 105226 w 210820"/>
              <a:gd name="T21" fmla="*/ 20258 h 67944"/>
              <a:gd name="T22" fmla="*/ 161347 w 210820"/>
              <a:gd name="T23" fmla="*/ 0 h 6794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67944"/>
              <a:gd name="T38" fmla="*/ 210820 w 210820"/>
              <a:gd name="T39" fmla="*/ 67944 h 6794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67944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4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0" name="object 25"/>
          <p:cNvSpPr>
            <a:spLocks/>
          </p:cNvSpPr>
          <p:nvPr/>
        </p:nvSpPr>
        <p:spPr bwMode="auto">
          <a:xfrm>
            <a:off x="3562350" y="2792413"/>
            <a:ext cx="211138" cy="68262"/>
          </a:xfrm>
          <a:custGeom>
            <a:avLst/>
            <a:gdLst>
              <a:gd name="T0" fmla="*/ 147321 w 210820"/>
              <a:gd name="T1" fmla="*/ 33766 h 67944"/>
              <a:gd name="T2" fmla="*/ 49105 w 210820"/>
              <a:gd name="T3" fmla="*/ 33766 h 67944"/>
              <a:gd name="T4" fmla="*/ 161347 w 210820"/>
              <a:gd name="T5" fmla="*/ 67526 h 67944"/>
              <a:gd name="T6" fmla="*/ 210453 w 210820"/>
              <a:gd name="T7" fmla="*/ 54025 h 67944"/>
              <a:gd name="T8" fmla="*/ 147321 w 210820"/>
              <a:gd name="T9" fmla="*/ 33766 h 67944"/>
              <a:gd name="T10" fmla="*/ 161347 w 210820"/>
              <a:gd name="T11" fmla="*/ 0 h 67944"/>
              <a:gd name="T12" fmla="*/ 14030 w 210820"/>
              <a:gd name="T13" fmla="*/ 0 h 67944"/>
              <a:gd name="T14" fmla="*/ 0 w 210820"/>
              <a:gd name="T15" fmla="*/ 54025 h 67944"/>
              <a:gd name="T16" fmla="*/ 49105 w 210820"/>
              <a:gd name="T17" fmla="*/ 33766 h 67944"/>
              <a:gd name="T18" fmla="*/ 147321 w 210820"/>
              <a:gd name="T19" fmla="*/ 33766 h 67944"/>
              <a:gd name="T20" fmla="*/ 105226 w 210820"/>
              <a:gd name="T21" fmla="*/ 20258 h 67944"/>
              <a:gd name="T22" fmla="*/ 161347 w 210820"/>
              <a:gd name="T23" fmla="*/ 0 h 6794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67944"/>
              <a:gd name="T38" fmla="*/ 210820 w 210820"/>
              <a:gd name="T39" fmla="*/ 67944 h 6794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67944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4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1" name="object 26"/>
          <p:cNvSpPr>
            <a:spLocks/>
          </p:cNvSpPr>
          <p:nvPr/>
        </p:nvSpPr>
        <p:spPr bwMode="auto">
          <a:xfrm>
            <a:off x="3548063" y="2670175"/>
            <a:ext cx="211137" cy="74613"/>
          </a:xfrm>
          <a:custGeom>
            <a:avLst/>
            <a:gdLst>
              <a:gd name="T0" fmla="*/ 189408 w 210820"/>
              <a:gd name="T1" fmla="*/ 0 h 74294"/>
              <a:gd name="T2" fmla="*/ 49105 w 210820"/>
              <a:gd name="T3" fmla="*/ 0 h 74294"/>
              <a:gd name="T4" fmla="*/ 119257 w 210820"/>
              <a:gd name="T5" fmla="*/ 13501 h 74294"/>
              <a:gd name="T6" fmla="*/ 0 w 210820"/>
              <a:gd name="T7" fmla="*/ 60769 h 74294"/>
              <a:gd name="T8" fmla="*/ 49105 w 210820"/>
              <a:gd name="T9" fmla="*/ 74277 h 74294"/>
              <a:gd name="T10" fmla="*/ 154332 w 210820"/>
              <a:gd name="T11" fmla="*/ 27009 h 74294"/>
              <a:gd name="T12" fmla="*/ 203437 w 210820"/>
              <a:gd name="T13" fmla="*/ 27009 h 74294"/>
              <a:gd name="T14" fmla="*/ 189408 w 210820"/>
              <a:gd name="T15" fmla="*/ 0 h 74294"/>
              <a:gd name="T16" fmla="*/ 203437 w 210820"/>
              <a:gd name="T17" fmla="*/ 27009 h 74294"/>
              <a:gd name="T18" fmla="*/ 154332 w 210820"/>
              <a:gd name="T19" fmla="*/ 27009 h 74294"/>
              <a:gd name="T20" fmla="*/ 210453 w 210820"/>
              <a:gd name="T21" fmla="*/ 40517 h 74294"/>
              <a:gd name="T22" fmla="*/ 203437 w 210820"/>
              <a:gd name="T23" fmla="*/ 27009 h 7429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74294"/>
              <a:gd name="T38" fmla="*/ 210820 w 210820"/>
              <a:gd name="T39" fmla="*/ 74294 h 7429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74294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4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2" name="object 27"/>
          <p:cNvSpPr>
            <a:spLocks/>
          </p:cNvSpPr>
          <p:nvPr/>
        </p:nvSpPr>
        <p:spPr bwMode="auto">
          <a:xfrm>
            <a:off x="3548063" y="2670175"/>
            <a:ext cx="211137" cy="74613"/>
          </a:xfrm>
          <a:custGeom>
            <a:avLst/>
            <a:gdLst>
              <a:gd name="T0" fmla="*/ 189408 w 210820"/>
              <a:gd name="T1" fmla="*/ 0 h 74294"/>
              <a:gd name="T2" fmla="*/ 49105 w 210820"/>
              <a:gd name="T3" fmla="*/ 0 h 74294"/>
              <a:gd name="T4" fmla="*/ 119257 w 210820"/>
              <a:gd name="T5" fmla="*/ 13501 h 74294"/>
              <a:gd name="T6" fmla="*/ 0 w 210820"/>
              <a:gd name="T7" fmla="*/ 60769 h 74294"/>
              <a:gd name="T8" fmla="*/ 49105 w 210820"/>
              <a:gd name="T9" fmla="*/ 74277 h 74294"/>
              <a:gd name="T10" fmla="*/ 154332 w 210820"/>
              <a:gd name="T11" fmla="*/ 27009 h 74294"/>
              <a:gd name="T12" fmla="*/ 203437 w 210820"/>
              <a:gd name="T13" fmla="*/ 27009 h 74294"/>
              <a:gd name="T14" fmla="*/ 189408 w 210820"/>
              <a:gd name="T15" fmla="*/ 0 h 74294"/>
              <a:gd name="T16" fmla="*/ 203437 w 210820"/>
              <a:gd name="T17" fmla="*/ 27009 h 74294"/>
              <a:gd name="T18" fmla="*/ 154332 w 210820"/>
              <a:gd name="T19" fmla="*/ 27009 h 74294"/>
              <a:gd name="T20" fmla="*/ 210453 w 210820"/>
              <a:gd name="T21" fmla="*/ 40517 h 74294"/>
              <a:gd name="T22" fmla="*/ 203437 w 210820"/>
              <a:gd name="T23" fmla="*/ 27009 h 7429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74294"/>
              <a:gd name="T38" fmla="*/ 210820 w 210820"/>
              <a:gd name="T39" fmla="*/ 74294 h 7429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74294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4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3" name="object 28"/>
          <p:cNvSpPr>
            <a:spLocks/>
          </p:cNvSpPr>
          <p:nvPr/>
        </p:nvSpPr>
        <p:spPr bwMode="auto">
          <a:xfrm>
            <a:off x="3338513" y="2778125"/>
            <a:ext cx="203200" cy="80963"/>
          </a:xfrm>
          <a:custGeom>
            <a:avLst/>
            <a:gdLst>
              <a:gd name="T0" fmla="*/ 0 w 203835"/>
              <a:gd name="T1" fmla="*/ 33759 h 81280"/>
              <a:gd name="T2" fmla="*/ 14030 w 203835"/>
              <a:gd name="T3" fmla="*/ 81027 h 81280"/>
              <a:gd name="T4" fmla="*/ 154332 w 203835"/>
              <a:gd name="T5" fmla="*/ 81027 h 81280"/>
              <a:gd name="T6" fmla="*/ 91196 w 203835"/>
              <a:gd name="T7" fmla="*/ 67526 h 81280"/>
              <a:gd name="T8" fmla="*/ 133285 w 203835"/>
              <a:gd name="T9" fmla="*/ 47268 h 81280"/>
              <a:gd name="T10" fmla="*/ 49105 w 203835"/>
              <a:gd name="T11" fmla="*/ 47268 h 81280"/>
              <a:gd name="T12" fmla="*/ 0 w 203835"/>
              <a:gd name="T13" fmla="*/ 33759 h 81280"/>
              <a:gd name="T14" fmla="*/ 154332 w 203835"/>
              <a:gd name="T15" fmla="*/ 0 h 81280"/>
              <a:gd name="T16" fmla="*/ 49105 w 203835"/>
              <a:gd name="T17" fmla="*/ 47268 h 81280"/>
              <a:gd name="T18" fmla="*/ 133285 w 203835"/>
              <a:gd name="T19" fmla="*/ 47268 h 81280"/>
              <a:gd name="T20" fmla="*/ 203438 w 203835"/>
              <a:gd name="T21" fmla="*/ 13501 h 81280"/>
              <a:gd name="T22" fmla="*/ 154332 w 203835"/>
              <a:gd name="T23" fmla="*/ 0 h 8128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81280"/>
              <a:gd name="T38" fmla="*/ 203835 w 203835"/>
              <a:gd name="T39" fmla="*/ 81280 h 8128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81280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80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4" name="object 29"/>
          <p:cNvSpPr>
            <a:spLocks/>
          </p:cNvSpPr>
          <p:nvPr/>
        </p:nvSpPr>
        <p:spPr bwMode="auto">
          <a:xfrm>
            <a:off x="3338513" y="2778125"/>
            <a:ext cx="203200" cy="80963"/>
          </a:xfrm>
          <a:custGeom>
            <a:avLst/>
            <a:gdLst>
              <a:gd name="T0" fmla="*/ 0 w 203835"/>
              <a:gd name="T1" fmla="*/ 33759 h 81280"/>
              <a:gd name="T2" fmla="*/ 14030 w 203835"/>
              <a:gd name="T3" fmla="*/ 81027 h 81280"/>
              <a:gd name="T4" fmla="*/ 154332 w 203835"/>
              <a:gd name="T5" fmla="*/ 81027 h 81280"/>
              <a:gd name="T6" fmla="*/ 91196 w 203835"/>
              <a:gd name="T7" fmla="*/ 67526 h 81280"/>
              <a:gd name="T8" fmla="*/ 133285 w 203835"/>
              <a:gd name="T9" fmla="*/ 47268 h 81280"/>
              <a:gd name="T10" fmla="*/ 49105 w 203835"/>
              <a:gd name="T11" fmla="*/ 47268 h 81280"/>
              <a:gd name="T12" fmla="*/ 0 w 203835"/>
              <a:gd name="T13" fmla="*/ 33759 h 81280"/>
              <a:gd name="T14" fmla="*/ 154332 w 203835"/>
              <a:gd name="T15" fmla="*/ 0 h 81280"/>
              <a:gd name="T16" fmla="*/ 49105 w 203835"/>
              <a:gd name="T17" fmla="*/ 47268 h 81280"/>
              <a:gd name="T18" fmla="*/ 133285 w 203835"/>
              <a:gd name="T19" fmla="*/ 47268 h 81280"/>
              <a:gd name="T20" fmla="*/ 203438 w 203835"/>
              <a:gd name="T21" fmla="*/ 13501 h 81280"/>
              <a:gd name="T22" fmla="*/ 154332 w 203835"/>
              <a:gd name="T23" fmla="*/ 0 h 8128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81280"/>
              <a:gd name="T38" fmla="*/ 203835 w 203835"/>
              <a:gd name="T39" fmla="*/ 81280 h 8128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81280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80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5" name="object 30"/>
          <p:cNvSpPr>
            <a:spLocks/>
          </p:cNvSpPr>
          <p:nvPr/>
        </p:nvSpPr>
        <p:spPr bwMode="auto">
          <a:xfrm>
            <a:off x="5446713" y="2786063"/>
            <a:ext cx="722312" cy="141287"/>
          </a:xfrm>
          <a:custGeom>
            <a:avLst/>
            <a:gdLst>
              <a:gd name="T0" fmla="*/ 0 w 722629"/>
              <a:gd name="T1" fmla="*/ 141804 h 142239"/>
              <a:gd name="T2" fmla="*/ 722558 w 722629"/>
              <a:gd name="T3" fmla="*/ 141804 h 142239"/>
              <a:gd name="T4" fmla="*/ 722558 w 722629"/>
              <a:gd name="T5" fmla="*/ 0 h 142239"/>
              <a:gd name="T6" fmla="*/ 0 w 722629"/>
              <a:gd name="T7" fmla="*/ 0 h 142239"/>
              <a:gd name="T8" fmla="*/ 0 w 722629"/>
              <a:gd name="T9" fmla="*/ 141804 h 142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2629"/>
              <a:gd name="T16" fmla="*/ 0 h 142239"/>
              <a:gd name="T17" fmla="*/ 722629 w 722629"/>
              <a:gd name="T18" fmla="*/ 142239 h 1422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2629" h="142239">
                <a:moveTo>
                  <a:pt x="0" y="141804"/>
                </a:moveTo>
                <a:lnTo>
                  <a:pt x="722558" y="141804"/>
                </a:lnTo>
                <a:lnTo>
                  <a:pt x="722558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6" name="object 31"/>
          <p:cNvSpPr>
            <a:spLocks/>
          </p:cNvSpPr>
          <p:nvPr/>
        </p:nvSpPr>
        <p:spPr bwMode="auto">
          <a:xfrm>
            <a:off x="5454650" y="2798763"/>
            <a:ext cx="708025" cy="250825"/>
          </a:xfrm>
          <a:custGeom>
            <a:avLst/>
            <a:gdLst>
              <a:gd name="T0" fmla="*/ 354261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5 h 250189"/>
              <a:gd name="T6" fmla="*/ 175459 w 708660"/>
              <a:gd name="T7" fmla="*/ 17055 h 250189"/>
              <a:gd name="T8" fmla="*/ 126016 w 708660"/>
              <a:gd name="T9" fmla="*/ 29379 h 250189"/>
              <a:gd name="T10" fmla="*/ 83318 w 708660"/>
              <a:gd name="T11" fmla="*/ 44435 h 250189"/>
              <a:gd name="T12" fmla="*/ 48367 w 708660"/>
              <a:gd name="T13" fmla="*/ 61870 h 250189"/>
              <a:gd name="T14" fmla="*/ 5707 w 708660"/>
              <a:gd name="T15" fmla="*/ 102466 h 250189"/>
              <a:gd name="T16" fmla="*/ 0 w 708660"/>
              <a:gd name="T17" fmla="*/ 124920 h 250189"/>
              <a:gd name="T18" fmla="*/ 5707 w 708660"/>
              <a:gd name="T19" fmla="*/ 147376 h 250189"/>
              <a:gd name="T20" fmla="*/ 48367 w 708660"/>
              <a:gd name="T21" fmla="*/ 187973 h 250189"/>
              <a:gd name="T22" fmla="*/ 83318 w 708660"/>
              <a:gd name="T23" fmla="*/ 205408 h 250189"/>
              <a:gd name="T24" fmla="*/ 126016 w 708660"/>
              <a:gd name="T25" fmla="*/ 220465 h 250189"/>
              <a:gd name="T26" fmla="*/ 175459 w 708660"/>
              <a:gd name="T27" fmla="*/ 232790 h 250189"/>
              <a:gd name="T28" fmla="*/ 230649 w 708660"/>
              <a:gd name="T29" fmla="*/ 242030 h 250189"/>
              <a:gd name="T30" fmla="*/ 290583 w 708660"/>
              <a:gd name="T31" fmla="*/ 247833 h 250189"/>
              <a:gd name="T32" fmla="*/ 354261 w 708660"/>
              <a:gd name="T33" fmla="*/ 249846 h 250189"/>
              <a:gd name="T34" fmla="*/ 417941 w 708660"/>
              <a:gd name="T35" fmla="*/ 247833 h 250189"/>
              <a:gd name="T36" fmla="*/ 477874 w 708660"/>
              <a:gd name="T37" fmla="*/ 242030 h 250189"/>
              <a:gd name="T38" fmla="*/ 533060 w 708660"/>
              <a:gd name="T39" fmla="*/ 232790 h 250189"/>
              <a:gd name="T40" fmla="*/ 582499 w 708660"/>
              <a:gd name="T41" fmla="*/ 220465 h 250189"/>
              <a:gd name="T42" fmla="*/ 625192 w 708660"/>
              <a:gd name="T43" fmla="*/ 205408 h 250189"/>
              <a:gd name="T44" fmla="*/ 660138 w 708660"/>
              <a:gd name="T45" fmla="*/ 187973 h 250189"/>
              <a:gd name="T46" fmla="*/ 702791 w 708660"/>
              <a:gd name="T47" fmla="*/ 147376 h 250189"/>
              <a:gd name="T48" fmla="*/ 708497 w 708660"/>
              <a:gd name="T49" fmla="*/ 124920 h 250189"/>
              <a:gd name="T50" fmla="*/ 702791 w 708660"/>
              <a:gd name="T51" fmla="*/ 102466 h 250189"/>
              <a:gd name="T52" fmla="*/ 660138 w 708660"/>
              <a:gd name="T53" fmla="*/ 61870 h 250189"/>
              <a:gd name="T54" fmla="*/ 625192 w 708660"/>
              <a:gd name="T55" fmla="*/ 44435 h 250189"/>
              <a:gd name="T56" fmla="*/ 582499 w 708660"/>
              <a:gd name="T57" fmla="*/ 29379 h 250189"/>
              <a:gd name="T58" fmla="*/ 533060 w 708660"/>
              <a:gd name="T59" fmla="*/ 17055 h 250189"/>
              <a:gd name="T60" fmla="*/ 477874 w 708660"/>
              <a:gd name="T61" fmla="*/ 7815 h 250189"/>
              <a:gd name="T62" fmla="*/ 417941 w 708660"/>
              <a:gd name="T63" fmla="*/ 2012 h 250189"/>
              <a:gd name="T64" fmla="*/ 354261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6"/>
                </a:lnTo>
                <a:lnTo>
                  <a:pt x="48367" y="187973"/>
                </a:lnTo>
                <a:lnTo>
                  <a:pt x="83318" y="205408"/>
                </a:lnTo>
                <a:lnTo>
                  <a:pt x="126016" y="220465"/>
                </a:lnTo>
                <a:lnTo>
                  <a:pt x="175459" y="232790"/>
                </a:lnTo>
                <a:lnTo>
                  <a:pt x="230649" y="242030"/>
                </a:lnTo>
                <a:lnTo>
                  <a:pt x="290583" y="247833"/>
                </a:lnTo>
                <a:lnTo>
                  <a:pt x="354261" y="249846"/>
                </a:lnTo>
                <a:lnTo>
                  <a:pt x="417941" y="247833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499" y="220465"/>
                </a:lnTo>
                <a:lnTo>
                  <a:pt x="625192" y="205408"/>
                </a:lnTo>
                <a:lnTo>
                  <a:pt x="660138" y="187973"/>
                </a:lnTo>
                <a:lnTo>
                  <a:pt x="702791" y="147376"/>
                </a:lnTo>
                <a:lnTo>
                  <a:pt x="708497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499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7" name="object 32"/>
          <p:cNvSpPr>
            <a:spLocks/>
          </p:cNvSpPr>
          <p:nvPr/>
        </p:nvSpPr>
        <p:spPr bwMode="auto">
          <a:xfrm>
            <a:off x="5454650" y="2657475"/>
            <a:ext cx="708025" cy="249238"/>
          </a:xfrm>
          <a:custGeom>
            <a:avLst/>
            <a:gdLst>
              <a:gd name="T0" fmla="*/ 354261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5 h 250189"/>
              <a:gd name="T6" fmla="*/ 175459 w 708660"/>
              <a:gd name="T7" fmla="*/ 17055 h 250189"/>
              <a:gd name="T8" fmla="*/ 126016 w 708660"/>
              <a:gd name="T9" fmla="*/ 29380 h 250189"/>
              <a:gd name="T10" fmla="*/ 83318 w 708660"/>
              <a:gd name="T11" fmla="*/ 44437 h 250189"/>
              <a:gd name="T12" fmla="*/ 48367 w 708660"/>
              <a:gd name="T13" fmla="*/ 61872 h 250189"/>
              <a:gd name="T14" fmla="*/ 5707 w 708660"/>
              <a:gd name="T15" fmla="*/ 102470 h 250189"/>
              <a:gd name="T16" fmla="*/ 0 w 708660"/>
              <a:gd name="T17" fmla="*/ 124927 h 250189"/>
              <a:gd name="T18" fmla="*/ 5707 w 708660"/>
              <a:gd name="T19" fmla="*/ 147382 h 250189"/>
              <a:gd name="T20" fmla="*/ 48367 w 708660"/>
              <a:gd name="T21" fmla="*/ 187977 h 250189"/>
              <a:gd name="T22" fmla="*/ 83318 w 708660"/>
              <a:gd name="T23" fmla="*/ 205412 h 250189"/>
              <a:gd name="T24" fmla="*/ 126016 w 708660"/>
              <a:gd name="T25" fmla="*/ 220468 h 250189"/>
              <a:gd name="T26" fmla="*/ 175459 w 708660"/>
              <a:gd name="T27" fmla="*/ 232792 h 250189"/>
              <a:gd name="T28" fmla="*/ 230649 w 708660"/>
              <a:gd name="T29" fmla="*/ 242032 h 250189"/>
              <a:gd name="T30" fmla="*/ 290583 w 708660"/>
              <a:gd name="T31" fmla="*/ 247835 h 250189"/>
              <a:gd name="T32" fmla="*/ 354261 w 708660"/>
              <a:gd name="T33" fmla="*/ 249848 h 250189"/>
              <a:gd name="T34" fmla="*/ 417941 w 708660"/>
              <a:gd name="T35" fmla="*/ 247835 h 250189"/>
              <a:gd name="T36" fmla="*/ 477874 w 708660"/>
              <a:gd name="T37" fmla="*/ 242032 h 250189"/>
              <a:gd name="T38" fmla="*/ 533060 w 708660"/>
              <a:gd name="T39" fmla="*/ 232792 h 250189"/>
              <a:gd name="T40" fmla="*/ 582499 w 708660"/>
              <a:gd name="T41" fmla="*/ 220468 h 250189"/>
              <a:gd name="T42" fmla="*/ 625192 w 708660"/>
              <a:gd name="T43" fmla="*/ 205412 h 250189"/>
              <a:gd name="T44" fmla="*/ 660138 w 708660"/>
              <a:gd name="T45" fmla="*/ 187977 h 250189"/>
              <a:gd name="T46" fmla="*/ 702791 w 708660"/>
              <a:gd name="T47" fmla="*/ 147382 h 250189"/>
              <a:gd name="T48" fmla="*/ 708497 w 708660"/>
              <a:gd name="T49" fmla="*/ 124927 h 250189"/>
              <a:gd name="T50" fmla="*/ 702791 w 708660"/>
              <a:gd name="T51" fmla="*/ 102470 h 250189"/>
              <a:gd name="T52" fmla="*/ 660138 w 708660"/>
              <a:gd name="T53" fmla="*/ 61872 h 250189"/>
              <a:gd name="T54" fmla="*/ 625192 w 708660"/>
              <a:gd name="T55" fmla="*/ 44437 h 250189"/>
              <a:gd name="T56" fmla="*/ 582499 w 708660"/>
              <a:gd name="T57" fmla="*/ 29380 h 250189"/>
              <a:gd name="T58" fmla="*/ 533060 w 708660"/>
              <a:gd name="T59" fmla="*/ 17055 h 250189"/>
              <a:gd name="T60" fmla="*/ 477874 w 708660"/>
              <a:gd name="T61" fmla="*/ 7815 h 250189"/>
              <a:gd name="T62" fmla="*/ 417941 w 708660"/>
              <a:gd name="T63" fmla="*/ 2012 h 250189"/>
              <a:gd name="T64" fmla="*/ 354261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80"/>
                </a:lnTo>
                <a:lnTo>
                  <a:pt x="83318" y="44437"/>
                </a:lnTo>
                <a:lnTo>
                  <a:pt x="48367" y="61872"/>
                </a:lnTo>
                <a:lnTo>
                  <a:pt x="5707" y="102470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59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1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499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7" y="124927"/>
                </a:lnTo>
                <a:lnTo>
                  <a:pt x="702791" y="102470"/>
                </a:lnTo>
                <a:lnTo>
                  <a:pt x="660138" y="61872"/>
                </a:lnTo>
                <a:lnTo>
                  <a:pt x="625192" y="44437"/>
                </a:lnTo>
                <a:lnTo>
                  <a:pt x="582499" y="29380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8" name="object 33"/>
          <p:cNvSpPr>
            <a:spLocks/>
          </p:cNvSpPr>
          <p:nvPr/>
        </p:nvSpPr>
        <p:spPr bwMode="auto">
          <a:xfrm>
            <a:off x="5435600" y="2765425"/>
            <a:ext cx="720725" cy="141288"/>
          </a:xfrm>
          <a:custGeom>
            <a:avLst/>
            <a:gdLst>
              <a:gd name="T0" fmla="*/ 0 w 719454"/>
              <a:gd name="T1" fmla="*/ 141804 h 142239"/>
              <a:gd name="T2" fmla="*/ 719291 w 719454"/>
              <a:gd name="T3" fmla="*/ 141804 h 142239"/>
              <a:gd name="T4" fmla="*/ 719291 w 719454"/>
              <a:gd name="T5" fmla="*/ 0 h 142239"/>
              <a:gd name="T6" fmla="*/ 0 w 719454"/>
              <a:gd name="T7" fmla="*/ 0 h 142239"/>
              <a:gd name="T8" fmla="*/ 0 w 719454"/>
              <a:gd name="T9" fmla="*/ 141804 h 142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9454"/>
              <a:gd name="T16" fmla="*/ 0 h 142239"/>
              <a:gd name="T17" fmla="*/ 719454 w 719454"/>
              <a:gd name="T18" fmla="*/ 142239 h 1422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9454" h="142239">
                <a:moveTo>
                  <a:pt x="0" y="141804"/>
                </a:moveTo>
                <a:lnTo>
                  <a:pt x="719291" y="141804"/>
                </a:lnTo>
                <a:lnTo>
                  <a:pt x="719291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9" name="object 34"/>
          <p:cNvSpPr>
            <a:spLocks/>
          </p:cNvSpPr>
          <p:nvPr/>
        </p:nvSpPr>
        <p:spPr bwMode="auto">
          <a:xfrm>
            <a:off x="5440363" y="2778125"/>
            <a:ext cx="708025" cy="250825"/>
          </a:xfrm>
          <a:custGeom>
            <a:avLst/>
            <a:gdLst>
              <a:gd name="T0" fmla="*/ 354262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5 h 250189"/>
              <a:gd name="T6" fmla="*/ 175460 w 708660"/>
              <a:gd name="T7" fmla="*/ 17055 h 250189"/>
              <a:gd name="T8" fmla="*/ 126016 w 708660"/>
              <a:gd name="T9" fmla="*/ 29379 h 250189"/>
              <a:gd name="T10" fmla="*/ 83318 w 708660"/>
              <a:gd name="T11" fmla="*/ 44435 h 250189"/>
              <a:gd name="T12" fmla="*/ 48367 w 708660"/>
              <a:gd name="T13" fmla="*/ 61870 h 250189"/>
              <a:gd name="T14" fmla="*/ 5707 w 708660"/>
              <a:gd name="T15" fmla="*/ 102466 h 250189"/>
              <a:gd name="T16" fmla="*/ 0 w 708660"/>
              <a:gd name="T17" fmla="*/ 124920 h 250189"/>
              <a:gd name="T18" fmla="*/ 5707 w 708660"/>
              <a:gd name="T19" fmla="*/ 147375 h 250189"/>
              <a:gd name="T20" fmla="*/ 48367 w 708660"/>
              <a:gd name="T21" fmla="*/ 187971 h 250189"/>
              <a:gd name="T22" fmla="*/ 83318 w 708660"/>
              <a:gd name="T23" fmla="*/ 205407 h 250189"/>
              <a:gd name="T24" fmla="*/ 126016 w 708660"/>
              <a:gd name="T25" fmla="*/ 220464 h 250189"/>
              <a:gd name="T26" fmla="*/ 175460 w 708660"/>
              <a:gd name="T27" fmla="*/ 232790 h 250189"/>
              <a:gd name="T28" fmla="*/ 230649 w 708660"/>
              <a:gd name="T29" fmla="*/ 242030 h 250189"/>
              <a:gd name="T30" fmla="*/ 290583 w 708660"/>
              <a:gd name="T31" fmla="*/ 247834 h 250189"/>
              <a:gd name="T32" fmla="*/ 354262 w 708660"/>
              <a:gd name="T33" fmla="*/ 249846 h 250189"/>
              <a:gd name="T34" fmla="*/ 417941 w 708660"/>
              <a:gd name="T35" fmla="*/ 247834 h 250189"/>
              <a:gd name="T36" fmla="*/ 477874 w 708660"/>
              <a:gd name="T37" fmla="*/ 242030 h 250189"/>
              <a:gd name="T38" fmla="*/ 533060 w 708660"/>
              <a:gd name="T39" fmla="*/ 232790 h 250189"/>
              <a:gd name="T40" fmla="*/ 582500 w 708660"/>
              <a:gd name="T41" fmla="*/ 220464 h 250189"/>
              <a:gd name="T42" fmla="*/ 625192 w 708660"/>
              <a:gd name="T43" fmla="*/ 205407 h 250189"/>
              <a:gd name="T44" fmla="*/ 660138 w 708660"/>
              <a:gd name="T45" fmla="*/ 187971 h 250189"/>
              <a:gd name="T46" fmla="*/ 702791 w 708660"/>
              <a:gd name="T47" fmla="*/ 147375 h 250189"/>
              <a:gd name="T48" fmla="*/ 708498 w 708660"/>
              <a:gd name="T49" fmla="*/ 124920 h 250189"/>
              <a:gd name="T50" fmla="*/ 702791 w 708660"/>
              <a:gd name="T51" fmla="*/ 102466 h 250189"/>
              <a:gd name="T52" fmla="*/ 660138 w 708660"/>
              <a:gd name="T53" fmla="*/ 61870 h 250189"/>
              <a:gd name="T54" fmla="*/ 625192 w 708660"/>
              <a:gd name="T55" fmla="*/ 44435 h 250189"/>
              <a:gd name="T56" fmla="*/ 582500 w 708660"/>
              <a:gd name="T57" fmla="*/ 29379 h 250189"/>
              <a:gd name="T58" fmla="*/ 533060 w 708660"/>
              <a:gd name="T59" fmla="*/ 17055 h 250189"/>
              <a:gd name="T60" fmla="*/ 477874 w 708660"/>
              <a:gd name="T61" fmla="*/ 7815 h 250189"/>
              <a:gd name="T62" fmla="*/ 417941 w 708660"/>
              <a:gd name="T63" fmla="*/ 2012 h 250189"/>
              <a:gd name="T64" fmla="*/ 354262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60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5"/>
                </a:lnTo>
                <a:lnTo>
                  <a:pt x="48367" y="187971"/>
                </a:lnTo>
                <a:lnTo>
                  <a:pt x="83318" y="205407"/>
                </a:lnTo>
                <a:lnTo>
                  <a:pt x="126016" y="220464"/>
                </a:lnTo>
                <a:lnTo>
                  <a:pt x="175460" y="232790"/>
                </a:lnTo>
                <a:lnTo>
                  <a:pt x="230649" y="242030"/>
                </a:lnTo>
                <a:lnTo>
                  <a:pt x="290583" y="247834"/>
                </a:lnTo>
                <a:lnTo>
                  <a:pt x="354262" y="249846"/>
                </a:lnTo>
                <a:lnTo>
                  <a:pt x="417941" y="247834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500" y="220464"/>
                </a:lnTo>
                <a:lnTo>
                  <a:pt x="625192" y="205407"/>
                </a:lnTo>
                <a:lnTo>
                  <a:pt x="660138" y="187971"/>
                </a:lnTo>
                <a:lnTo>
                  <a:pt x="702791" y="147375"/>
                </a:lnTo>
                <a:lnTo>
                  <a:pt x="708498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500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0" name="object 35"/>
          <p:cNvSpPr>
            <a:spLocks/>
          </p:cNvSpPr>
          <p:nvPr/>
        </p:nvSpPr>
        <p:spPr bwMode="auto">
          <a:xfrm>
            <a:off x="5440363" y="2636838"/>
            <a:ext cx="708025" cy="250825"/>
          </a:xfrm>
          <a:custGeom>
            <a:avLst/>
            <a:gdLst>
              <a:gd name="T0" fmla="*/ 354262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6 h 250189"/>
              <a:gd name="T6" fmla="*/ 175460 w 708660"/>
              <a:gd name="T7" fmla="*/ 17057 h 250189"/>
              <a:gd name="T8" fmla="*/ 126016 w 708660"/>
              <a:gd name="T9" fmla="*/ 29382 h 250189"/>
              <a:gd name="T10" fmla="*/ 83318 w 708660"/>
              <a:gd name="T11" fmla="*/ 44439 h 250189"/>
              <a:gd name="T12" fmla="*/ 48367 w 708660"/>
              <a:gd name="T13" fmla="*/ 61875 h 250189"/>
              <a:gd name="T14" fmla="*/ 5707 w 708660"/>
              <a:gd name="T15" fmla="*/ 102472 h 250189"/>
              <a:gd name="T16" fmla="*/ 0 w 708660"/>
              <a:gd name="T17" fmla="*/ 124927 h 250189"/>
              <a:gd name="T18" fmla="*/ 5707 w 708660"/>
              <a:gd name="T19" fmla="*/ 147382 h 250189"/>
              <a:gd name="T20" fmla="*/ 48367 w 708660"/>
              <a:gd name="T21" fmla="*/ 187977 h 250189"/>
              <a:gd name="T22" fmla="*/ 83318 w 708660"/>
              <a:gd name="T23" fmla="*/ 205412 h 250189"/>
              <a:gd name="T24" fmla="*/ 126016 w 708660"/>
              <a:gd name="T25" fmla="*/ 220468 h 250189"/>
              <a:gd name="T26" fmla="*/ 175460 w 708660"/>
              <a:gd name="T27" fmla="*/ 232792 h 250189"/>
              <a:gd name="T28" fmla="*/ 230649 w 708660"/>
              <a:gd name="T29" fmla="*/ 242032 h 250189"/>
              <a:gd name="T30" fmla="*/ 290583 w 708660"/>
              <a:gd name="T31" fmla="*/ 247835 h 250189"/>
              <a:gd name="T32" fmla="*/ 354262 w 708660"/>
              <a:gd name="T33" fmla="*/ 249848 h 250189"/>
              <a:gd name="T34" fmla="*/ 417941 w 708660"/>
              <a:gd name="T35" fmla="*/ 247835 h 250189"/>
              <a:gd name="T36" fmla="*/ 477874 w 708660"/>
              <a:gd name="T37" fmla="*/ 242032 h 250189"/>
              <a:gd name="T38" fmla="*/ 533060 w 708660"/>
              <a:gd name="T39" fmla="*/ 232792 h 250189"/>
              <a:gd name="T40" fmla="*/ 582500 w 708660"/>
              <a:gd name="T41" fmla="*/ 220468 h 250189"/>
              <a:gd name="T42" fmla="*/ 625192 w 708660"/>
              <a:gd name="T43" fmla="*/ 205412 h 250189"/>
              <a:gd name="T44" fmla="*/ 660138 w 708660"/>
              <a:gd name="T45" fmla="*/ 187977 h 250189"/>
              <a:gd name="T46" fmla="*/ 702791 w 708660"/>
              <a:gd name="T47" fmla="*/ 147382 h 250189"/>
              <a:gd name="T48" fmla="*/ 708498 w 708660"/>
              <a:gd name="T49" fmla="*/ 124927 h 250189"/>
              <a:gd name="T50" fmla="*/ 702791 w 708660"/>
              <a:gd name="T51" fmla="*/ 102472 h 250189"/>
              <a:gd name="T52" fmla="*/ 660138 w 708660"/>
              <a:gd name="T53" fmla="*/ 61875 h 250189"/>
              <a:gd name="T54" fmla="*/ 625192 w 708660"/>
              <a:gd name="T55" fmla="*/ 44439 h 250189"/>
              <a:gd name="T56" fmla="*/ 582500 w 708660"/>
              <a:gd name="T57" fmla="*/ 29382 h 250189"/>
              <a:gd name="T58" fmla="*/ 533060 w 708660"/>
              <a:gd name="T59" fmla="*/ 17057 h 250189"/>
              <a:gd name="T60" fmla="*/ 477874 w 708660"/>
              <a:gd name="T61" fmla="*/ 7816 h 250189"/>
              <a:gd name="T62" fmla="*/ 417941 w 708660"/>
              <a:gd name="T63" fmla="*/ 2012 h 250189"/>
              <a:gd name="T64" fmla="*/ 354262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6"/>
                </a:lnTo>
                <a:lnTo>
                  <a:pt x="175460" y="17057"/>
                </a:lnTo>
                <a:lnTo>
                  <a:pt x="126016" y="29382"/>
                </a:lnTo>
                <a:lnTo>
                  <a:pt x="83318" y="44439"/>
                </a:lnTo>
                <a:lnTo>
                  <a:pt x="48367" y="61875"/>
                </a:lnTo>
                <a:lnTo>
                  <a:pt x="5707" y="102472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60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2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500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8" y="124927"/>
                </a:lnTo>
                <a:lnTo>
                  <a:pt x="702791" y="102472"/>
                </a:lnTo>
                <a:lnTo>
                  <a:pt x="660138" y="61875"/>
                </a:lnTo>
                <a:lnTo>
                  <a:pt x="625192" y="44439"/>
                </a:lnTo>
                <a:lnTo>
                  <a:pt x="582500" y="29382"/>
                </a:lnTo>
                <a:lnTo>
                  <a:pt x="533060" y="17057"/>
                </a:lnTo>
                <a:lnTo>
                  <a:pt x="477874" y="7816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5488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1" name="object 36"/>
          <p:cNvSpPr>
            <a:spLocks/>
          </p:cNvSpPr>
          <p:nvPr/>
        </p:nvSpPr>
        <p:spPr bwMode="auto">
          <a:xfrm>
            <a:off x="5573713" y="2670175"/>
            <a:ext cx="203200" cy="74613"/>
          </a:xfrm>
          <a:custGeom>
            <a:avLst/>
            <a:gdLst>
              <a:gd name="T0" fmla="*/ 49105 w 203835"/>
              <a:gd name="T1" fmla="*/ 0 h 74294"/>
              <a:gd name="T2" fmla="*/ 0 w 203835"/>
              <a:gd name="T3" fmla="*/ 13501 h 74294"/>
              <a:gd name="T4" fmla="*/ 112242 w 203835"/>
              <a:gd name="T5" fmla="*/ 60769 h 74294"/>
              <a:gd name="T6" fmla="*/ 49105 w 203835"/>
              <a:gd name="T7" fmla="*/ 74277 h 74294"/>
              <a:gd name="T8" fmla="*/ 189408 w 203835"/>
              <a:gd name="T9" fmla="*/ 74277 h 74294"/>
              <a:gd name="T10" fmla="*/ 199429 w 203835"/>
              <a:gd name="T11" fmla="*/ 40517 h 74294"/>
              <a:gd name="T12" fmla="*/ 154332 w 203835"/>
              <a:gd name="T13" fmla="*/ 40517 h 74294"/>
              <a:gd name="T14" fmla="*/ 49105 w 203835"/>
              <a:gd name="T15" fmla="*/ 0 h 74294"/>
              <a:gd name="T16" fmla="*/ 203438 w 203835"/>
              <a:gd name="T17" fmla="*/ 27009 h 74294"/>
              <a:gd name="T18" fmla="*/ 154332 w 203835"/>
              <a:gd name="T19" fmla="*/ 40517 h 74294"/>
              <a:gd name="T20" fmla="*/ 199429 w 203835"/>
              <a:gd name="T21" fmla="*/ 40517 h 74294"/>
              <a:gd name="T22" fmla="*/ 203438 w 203835"/>
              <a:gd name="T23" fmla="*/ 27009 h 7429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74294"/>
              <a:gd name="T38" fmla="*/ 203835 w 203835"/>
              <a:gd name="T39" fmla="*/ 74294 h 7429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74294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4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2" name="object 37"/>
          <p:cNvSpPr>
            <a:spLocks/>
          </p:cNvSpPr>
          <p:nvPr/>
        </p:nvSpPr>
        <p:spPr bwMode="auto">
          <a:xfrm>
            <a:off x="5573713" y="2670175"/>
            <a:ext cx="203200" cy="74613"/>
          </a:xfrm>
          <a:custGeom>
            <a:avLst/>
            <a:gdLst>
              <a:gd name="T0" fmla="*/ 49105 w 203835"/>
              <a:gd name="T1" fmla="*/ 0 h 74294"/>
              <a:gd name="T2" fmla="*/ 0 w 203835"/>
              <a:gd name="T3" fmla="*/ 13501 h 74294"/>
              <a:gd name="T4" fmla="*/ 112242 w 203835"/>
              <a:gd name="T5" fmla="*/ 60769 h 74294"/>
              <a:gd name="T6" fmla="*/ 49105 w 203835"/>
              <a:gd name="T7" fmla="*/ 74277 h 74294"/>
              <a:gd name="T8" fmla="*/ 189408 w 203835"/>
              <a:gd name="T9" fmla="*/ 74277 h 74294"/>
              <a:gd name="T10" fmla="*/ 199429 w 203835"/>
              <a:gd name="T11" fmla="*/ 40517 h 74294"/>
              <a:gd name="T12" fmla="*/ 154332 w 203835"/>
              <a:gd name="T13" fmla="*/ 40517 h 74294"/>
              <a:gd name="T14" fmla="*/ 49105 w 203835"/>
              <a:gd name="T15" fmla="*/ 0 h 74294"/>
              <a:gd name="T16" fmla="*/ 203438 w 203835"/>
              <a:gd name="T17" fmla="*/ 27009 h 74294"/>
              <a:gd name="T18" fmla="*/ 154332 w 203835"/>
              <a:gd name="T19" fmla="*/ 40517 h 74294"/>
              <a:gd name="T20" fmla="*/ 199429 w 203835"/>
              <a:gd name="T21" fmla="*/ 40517 h 74294"/>
              <a:gd name="T22" fmla="*/ 203438 w 203835"/>
              <a:gd name="T23" fmla="*/ 27009 h 7429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74294"/>
              <a:gd name="T38" fmla="*/ 203835 w 203835"/>
              <a:gd name="T39" fmla="*/ 74294 h 7429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74294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4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3" name="object 38"/>
          <p:cNvSpPr>
            <a:spLocks/>
          </p:cNvSpPr>
          <p:nvPr/>
        </p:nvSpPr>
        <p:spPr bwMode="auto">
          <a:xfrm>
            <a:off x="5811838" y="2792413"/>
            <a:ext cx="211137" cy="68262"/>
          </a:xfrm>
          <a:custGeom>
            <a:avLst/>
            <a:gdLst>
              <a:gd name="T0" fmla="*/ 147321 w 210820"/>
              <a:gd name="T1" fmla="*/ 33766 h 67944"/>
              <a:gd name="T2" fmla="*/ 49105 w 210820"/>
              <a:gd name="T3" fmla="*/ 33766 h 67944"/>
              <a:gd name="T4" fmla="*/ 161347 w 210820"/>
              <a:gd name="T5" fmla="*/ 67526 h 67944"/>
              <a:gd name="T6" fmla="*/ 210453 w 210820"/>
              <a:gd name="T7" fmla="*/ 54025 h 67944"/>
              <a:gd name="T8" fmla="*/ 147321 w 210820"/>
              <a:gd name="T9" fmla="*/ 33766 h 67944"/>
              <a:gd name="T10" fmla="*/ 161347 w 210820"/>
              <a:gd name="T11" fmla="*/ 0 h 67944"/>
              <a:gd name="T12" fmla="*/ 14030 w 210820"/>
              <a:gd name="T13" fmla="*/ 0 h 67944"/>
              <a:gd name="T14" fmla="*/ 0 w 210820"/>
              <a:gd name="T15" fmla="*/ 54025 h 67944"/>
              <a:gd name="T16" fmla="*/ 49105 w 210820"/>
              <a:gd name="T17" fmla="*/ 33766 h 67944"/>
              <a:gd name="T18" fmla="*/ 147321 w 210820"/>
              <a:gd name="T19" fmla="*/ 33766 h 67944"/>
              <a:gd name="T20" fmla="*/ 105226 w 210820"/>
              <a:gd name="T21" fmla="*/ 20258 h 67944"/>
              <a:gd name="T22" fmla="*/ 161347 w 210820"/>
              <a:gd name="T23" fmla="*/ 0 h 6794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67944"/>
              <a:gd name="T38" fmla="*/ 210820 w 210820"/>
              <a:gd name="T39" fmla="*/ 67944 h 6794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67944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4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4" name="object 39"/>
          <p:cNvSpPr>
            <a:spLocks/>
          </p:cNvSpPr>
          <p:nvPr/>
        </p:nvSpPr>
        <p:spPr bwMode="auto">
          <a:xfrm>
            <a:off x="5811838" y="2792413"/>
            <a:ext cx="211137" cy="68262"/>
          </a:xfrm>
          <a:custGeom>
            <a:avLst/>
            <a:gdLst>
              <a:gd name="T0" fmla="*/ 147321 w 210820"/>
              <a:gd name="T1" fmla="*/ 33766 h 67944"/>
              <a:gd name="T2" fmla="*/ 49105 w 210820"/>
              <a:gd name="T3" fmla="*/ 33766 h 67944"/>
              <a:gd name="T4" fmla="*/ 161347 w 210820"/>
              <a:gd name="T5" fmla="*/ 67526 h 67944"/>
              <a:gd name="T6" fmla="*/ 210453 w 210820"/>
              <a:gd name="T7" fmla="*/ 54025 h 67944"/>
              <a:gd name="T8" fmla="*/ 147321 w 210820"/>
              <a:gd name="T9" fmla="*/ 33766 h 67944"/>
              <a:gd name="T10" fmla="*/ 161347 w 210820"/>
              <a:gd name="T11" fmla="*/ 0 h 67944"/>
              <a:gd name="T12" fmla="*/ 14030 w 210820"/>
              <a:gd name="T13" fmla="*/ 0 h 67944"/>
              <a:gd name="T14" fmla="*/ 0 w 210820"/>
              <a:gd name="T15" fmla="*/ 54025 h 67944"/>
              <a:gd name="T16" fmla="*/ 49105 w 210820"/>
              <a:gd name="T17" fmla="*/ 33766 h 67944"/>
              <a:gd name="T18" fmla="*/ 147321 w 210820"/>
              <a:gd name="T19" fmla="*/ 33766 h 67944"/>
              <a:gd name="T20" fmla="*/ 105226 w 210820"/>
              <a:gd name="T21" fmla="*/ 20258 h 67944"/>
              <a:gd name="T22" fmla="*/ 161347 w 210820"/>
              <a:gd name="T23" fmla="*/ 0 h 6794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67944"/>
              <a:gd name="T38" fmla="*/ 210820 w 210820"/>
              <a:gd name="T39" fmla="*/ 67944 h 6794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67944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4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5" name="object 40"/>
          <p:cNvSpPr>
            <a:spLocks/>
          </p:cNvSpPr>
          <p:nvPr/>
        </p:nvSpPr>
        <p:spPr bwMode="auto">
          <a:xfrm>
            <a:off x="5797550" y="2670175"/>
            <a:ext cx="211138" cy="74613"/>
          </a:xfrm>
          <a:custGeom>
            <a:avLst/>
            <a:gdLst>
              <a:gd name="T0" fmla="*/ 189408 w 210820"/>
              <a:gd name="T1" fmla="*/ 0 h 74294"/>
              <a:gd name="T2" fmla="*/ 49105 w 210820"/>
              <a:gd name="T3" fmla="*/ 0 h 74294"/>
              <a:gd name="T4" fmla="*/ 119257 w 210820"/>
              <a:gd name="T5" fmla="*/ 13501 h 74294"/>
              <a:gd name="T6" fmla="*/ 0 w 210820"/>
              <a:gd name="T7" fmla="*/ 60769 h 74294"/>
              <a:gd name="T8" fmla="*/ 49105 w 210820"/>
              <a:gd name="T9" fmla="*/ 74277 h 74294"/>
              <a:gd name="T10" fmla="*/ 154332 w 210820"/>
              <a:gd name="T11" fmla="*/ 27009 h 74294"/>
              <a:gd name="T12" fmla="*/ 203437 w 210820"/>
              <a:gd name="T13" fmla="*/ 27009 h 74294"/>
              <a:gd name="T14" fmla="*/ 189408 w 210820"/>
              <a:gd name="T15" fmla="*/ 0 h 74294"/>
              <a:gd name="T16" fmla="*/ 203437 w 210820"/>
              <a:gd name="T17" fmla="*/ 27009 h 74294"/>
              <a:gd name="T18" fmla="*/ 154332 w 210820"/>
              <a:gd name="T19" fmla="*/ 27009 h 74294"/>
              <a:gd name="T20" fmla="*/ 210453 w 210820"/>
              <a:gd name="T21" fmla="*/ 40517 h 74294"/>
              <a:gd name="T22" fmla="*/ 203437 w 210820"/>
              <a:gd name="T23" fmla="*/ 27009 h 7429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74294"/>
              <a:gd name="T38" fmla="*/ 210820 w 210820"/>
              <a:gd name="T39" fmla="*/ 74294 h 7429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74294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4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6" name="object 41"/>
          <p:cNvSpPr>
            <a:spLocks/>
          </p:cNvSpPr>
          <p:nvPr/>
        </p:nvSpPr>
        <p:spPr bwMode="auto">
          <a:xfrm>
            <a:off x="5797550" y="2670175"/>
            <a:ext cx="211138" cy="74613"/>
          </a:xfrm>
          <a:custGeom>
            <a:avLst/>
            <a:gdLst>
              <a:gd name="T0" fmla="*/ 189408 w 210820"/>
              <a:gd name="T1" fmla="*/ 0 h 74294"/>
              <a:gd name="T2" fmla="*/ 49105 w 210820"/>
              <a:gd name="T3" fmla="*/ 0 h 74294"/>
              <a:gd name="T4" fmla="*/ 119257 w 210820"/>
              <a:gd name="T5" fmla="*/ 13501 h 74294"/>
              <a:gd name="T6" fmla="*/ 0 w 210820"/>
              <a:gd name="T7" fmla="*/ 60769 h 74294"/>
              <a:gd name="T8" fmla="*/ 49105 w 210820"/>
              <a:gd name="T9" fmla="*/ 74277 h 74294"/>
              <a:gd name="T10" fmla="*/ 154332 w 210820"/>
              <a:gd name="T11" fmla="*/ 27009 h 74294"/>
              <a:gd name="T12" fmla="*/ 203437 w 210820"/>
              <a:gd name="T13" fmla="*/ 27009 h 74294"/>
              <a:gd name="T14" fmla="*/ 189408 w 210820"/>
              <a:gd name="T15" fmla="*/ 0 h 74294"/>
              <a:gd name="T16" fmla="*/ 203437 w 210820"/>
              <a:gd name="T17" fmla="*/ 27009 h 74294"/>
              <a:gd name="T18" fmla="*/ 154332 w 210820"/>
              <a:gd name="T19" fmla="*/ 27009 h 74294"/>
              <a:gd name="T20" fmla="*/ 210453 w 210820"/>
              <a:gd name="T21" fmla="*/ 40517 h 74294"/>
              <a:gd name="T22" fmla="*/ 203437 w 210820"/>
              <a:gd name="T23" fmla="*/ 27009 h 7429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74294"/>
              <a:gd name="T38" fmla="*/ 210820 w 210820"/>
              <a:gd name="T39" fmla="*/ 74294 h 7429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74294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4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7" name="object 42"/>
          <p:cNvSpPr>
            <a:spLocks/>
          </p:cNvSpPr>
          <p:nvPr/>
        </p:nvSpPr>
        <p:spPr bwMode="auto">
          <a:xfrm>
            <a:off x="5586413" y="2778125"/>
            <a:ext cx="204787" cy="80963"/>
          </a:xfrm>
          <a:custGeom>
            <a:avLst/>
            <a:gdLst>
              <a:gd name="T0" fmla="*/ 0 w 203835"/>
              <a:gd name="T1" fmla="*/ 33759 h 81280"/>
              <a:gd name="T2" fmla="*/ 14030 w 203835"/>
              <a:gd name="T3" fmla="*/ 81027 h 81280"/>
              <a:gd name="T4" fmla="*/ 154332 w 203835"/>
              <a:gd name="T5" fmla="*/ 81027 h 81280"/>
              <a:gd name="T6" fmla="*/ 91196 w 203835"/>
              <a:gd name="T7" fmla="*/ 67526 h 81280"/>
              <a:gd name="T8" fmla="*/ 133285 w 203835"/>
              <a:gd name="T9" fmla="*/ 47268 h 81280"/>
              <a:gd name="T10" fmla="*/ 49105 w 203835"/>
              <a:gd name="T11" fmla="*/ 47268 h 81280"/>
              <a:gd name="T12" fmla="*/ 0 w 203835"/>
              <a:gd name="T13" fmla="*/ 33759 h 81280"/>
              <a:gd name="T14" fmla="*/ 154332 w 203835"/>
              <a:gd name="T15" fmla="*/ 0 h 81280"/>
              <a:gd name="T16" fmla="*/ 49105 w 203835"/>
              <a:gd name="T17" fmla="*/ 47268 h 81280"/>
              <a:gd name="T18" fmla="*/ 133285 w 203835"/>
              <a:gd name="T19" fmla="*/ 47268 h 81280"/>
              <a:gd name="T20" fmla="*/ 203438 w 203835"/>
              <a:gd name="T21" fmla="*/ 13501 h 81280"/>
              <a:gd name="T22" fmla="*/ 154332 w 203835"/>
              <a:gd name="T23" fmla="*/ 0 h 8128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81280"/>
              <a:gd name="T38" fmla="*/ 203835 w 203835"/>
              <a:gd name="T39" fmla="*/ 81280 h 8128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81280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80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8" name="object 43"/>
          <p:cNvSpPr>
            <a:spLocks/>
          </p:cNvSpPr>
          <p:nvPr/>
        </p:nvSpPr>
        <p:spPr bwMode="auto">
          <a:xfrm>
            <a:off x="5586413" y="2778125"/>
            <a:ext cx="204787" cy="80963"/>
          </a:xfrm>
          <a:custGeom>
            <a:avLst/>
            <a:gdLst>
              <a:gd name="T0" fmla="*/ 0 w 203835"/>
              <a:gd name="T1" fmla="*/ 33759 h 81280"/>
              <a:gd name="T2" fmla="*/ 14030 w 203835"/>
              <a:gd name="T3" fmla="*/ 81027 h 81280"/>
              <a:gd name="T4" fmla="*/ 154332 w 203835"/>
              <a:gd name="T5" fmla="*/ 81027 h 81280"/>
              <a:gd name="T6" fmla="*/ 91196 w 203835"/>
              <a:gd name="T7" fmla="*/ 67526 h 81280"/>
              <a:gd name="T8" fmla="*/ 133285 w 203835"/>
              <a:gd name="T9" fmla="*/ 47268 h 81280"/>
              <a:gd name="T10" fmla="*/ 49105 w 203835"/>
              <a:gd name="T11" fmla="*/ 47268 h 81280"/>
              <a:gd name="T12" fmla="*/ 0 w 203835"/>
              <a:gd name="T13" fmla="*/ 33759 h 81280"/>
              <a:gd name="T14" fmla="*/ 154332 w 203835"/>
              <a:gd name="T15" fmla="*/ 0 h 81280"/>
              <a:gd name="T16" fmla="*/ 49105 w 203835"/>
              <a:gd name="T17" fmla="*/ 47268 h 81280"/>
              <a:gd name="T18" fmla="*/ 133285 w 203835"/>
              <a:gd name="T19" fmla="*/ 47268 h 81280"/>
              <a:gd name="T20" fmla="*/ 203438 w 203835"/>
              <a:gd name="T21" fmla="*/ 13501 h 81280"/>
              <a:gd name="T22" fmla="*/ 154332 w 203835"/>
              <a:gd name="T23" fmla="*/ 0 h 8128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81280"/>
              <a:gd name="T38" fmla="*/ 203835 w 203835"/>
              <a:gd name="T39" fmla="*/ 81280 h 8128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81280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80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9" name="object 44"/>
          <p:cNvSpPr>
            <a:spLocks noChangeArrowheads="1"/>
          </p:cNvSpPr>
          <p:nvPr/>
        </p:nvSpPr>
        <p:spPr bwMode="auto">
          <a:xfrm>
            <a:off x="1719263" y="2424113"/>
            <a:ext cx="231775" cy="3746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80" name="object 45"/>
          <p:cNvSpPr>
            <a:spLocks/>
          </p:cNvSpPr>
          <p:nvPr/>
        </p:nvSpPr>
        <p:spPr bwMode="auto">
          <a:xfrm>
            <a:off x="1719263" y="2424113"/>
            <a:ext cx="231775" cy="374650"/>
          </a:xfrm>
          <a:custGeom>
            <a:avLst/>
            <a:gdLst>
              <a:gd name="T0" fmla="*/ 188594 w 231775"/>
              <a:gd name="T1" fmla="*/ 256158 h 373380"/>
              <a:gd name="T2" fmla="*/ 213994 w 231775"/>
              <a:gd name="T3" fmla="*/ 220344 h 373380"/>
              <a:gd name="T4" fmla="*/ 228853 w 231775"/>
              <a:gd name="T5" fmla="*/ 175767 h 373380"/>
              <a:gd name="T6" fmla="*/ 231647 w 231775"/>
              <a:gd name="T7" fmla="*/ 144144 h 373380"/>
              <a:gd name="T8" fmla="*/ 230885 w 231775"/>
              <a:gd name="T9" fmla="*/ 127635 h 373380"/>
              <a:gd name="T10" fmla="*/ 220344 w 231775"/>
              <a:gd name="T11" fmla="*/ 81533 h 373380"/>
              <a:gd name="T12" fmla="*/ 197484 w 231775"/>
              <a:gd name="T13" fmla="*/ 42290 h 373380"/>
              <a:gd name="T14" fmla="*/ 166369 w 231775"/>
              <a:gd name="T15" fmla="*/ 14604 h 373380"/>
              <a:gd name="T16" fmla="*/ 128650 w 231775"/>
              <a:gd name="T17" fmla="*/ 1142 h 373380"/>
              <a:gd name="T18" fmla="*/ 115950 w 231775"/>
              <a:gd name="T19" fmla="*/ 0 h 373380"/>
              <a:gd name="T20" fmla="*/ 102996 w 231775"/>
              <a:gd name="T21" fmla="*/ 1142 h 373380"/>
              <a:gd name="T22" fmla="*/ 65912 w 231775"/>
              <a:gd name="T23" fmla="*/ 14604 h 373380"/>
              <a:gd name="T24" fmla="*/ 34162 w 231775"/>
              <a:gd name="T25" fmla="*/ 42290 h 373380"/>
              <a:gd name="T26" fmla="*/ 11302 w 231775"/>
              <a:gd name="T27" fmla="*/ 81533 h 373380"/>
              <a:gd name="T28" fmla="*/ 761 w 231775"/>
              <a:gd name="T29" fmla="*/ 127635 h 373380"/>
              <a:gd name="T30" fmla="*/ 0 w 231775"/>
              <a:gd name="T31" fmla="*/ 144144 h 373380"/>
              <a:gd name="T32" fmla="*/ 761 w 231775"/>
              <a:gd name="T33" fmla="*/ 160019 h 373380"/>
              <a:gd name="T34" fmla="*/ 11302 w 231775"/>
              <a:gd name="T35" fmla="*/ 206120 h 373380"/>
              <a:gd name="T36" fmla="*/ 33527 w 231775"/>
              <a:gd name="T37" fmla="*/ 244982 h 373380"/>
              <a:gd name="T38" fmla="*/ 43052 w 231775"/>
              <a:gd name="T39" fmla="*/ 256158 h 373380"/>
              <a:gd name="T40" fmla="*/ 25780 w 231775"/>
              <a:gd name="T41" fmla="*/ 279145 h 373380"/>
              <a:gd name="T42" fmla="*/ 25780 w 231775"/>
              <a:gd name="T43" fmla="*/ 373379 h 373380"/>
              <a:gd name="T44" fmla="*/ 205866 w 231775"/>
              <a:gd name="T45" fmla="*/ 373379 h 373380"/>
              <a:gd name="T46" fmla="*/ 205866 w 231775"/>
              <a:gd name="T47" fmla="*/ 279145 h 373380"/>
              <a:gd name="T48" fmla="*/ 188594 w 231775"/>
              <a:gd name="T49" fmla="*/ 256158 h 37338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31775"/>
              <a:gd name="T76" fmla="*/ 0 h 373380"/>
              <a:gd name="T77" fmla="*/ 231775 w 231775"/>
              <a:gd name="T78" fmla="*/ 373380 h 37338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31775" h="373380">
                <a:moveTo>
                  <a:pt x="188594" y="256158"/>
                </a:moveTo>
                <a:lnTo>
                  <a:pt x="213994" y="220344"/>
                </a:lnTo>
                <a:lnTo>
                  <a:pt x="228853" y="175767"/>
                </a:lnTo>
                <a:lnTo>
                  <a:pt x="231647" y="144144"/>
                </a:lnTo>
                <a:lnTo>
                  <a:pt x="230885" y="127635"/>
                </a:lnTo>
                <a:lnTo>
                  <a:pt x="220344" y="81533"/>
                </a:lnTo>
                <a:lnTo>
                  <a:pt x="197484" y="42290"/>
                </a:lnTo>
                <a:lnTo>
                  <a:pt x="166369" y="14604"/>
                </a:lnTo>
                <a:lnTo>
                  <a:pt x="128650" y="1142"/>
                </a:lnTo>
                <a:lnTo>
                  <a:pt x="115950" y="0"/>
                </a:lnTo>
                <a:lnTo>
                  <a:pt x="102996" y="1142"/>
                </a:lnTo>
                <a:lnTo>
                  <a:pt x="65912" y="14604"/>
                </a:lnTo>
                <a:lnTo>
                  <a:pt x="34162" y="42290"/>
                </a:lnTo>
                <a:lnTo>
                  <a:pt x="11302" y="81533"/>
                </a:lnTo>
                <a:lnTo>
                  <a:pt x="761" y="127635"/>
                </a:lnTo>
                <a:lnTo>
                  <a:pt x="0" y="144144"/>
                </a:lnTo>
                <a:lnTo>
                  <a:pt x="761" y="160019"/>
                </a:lnTo>
                <a:lnTo>
                  <a:pt x="11302" y="206120"/>
                </a:lnTo>
                <a:lnTo>
                  <a:pt x="33527" y="244982"/>
                </a:lnTo>
                <a:lnTo>
                  <a:pt x="43052" y="256158"/>
                </a:lnTo>
                <a:lnTo>
                  <a:pt x="25780" y="279145"/>
                </a:lnTo>
                <a:lnTo>
                  <a:pt x="25780" y="373379"/>
                </a:lnTo>
                <a:lnTo>
                  <a:pt x="205866" y="373379"/>
                </a:lnTo>
                <a:lnTo>
                  <a:pt x="205866" y="279145"/>
                </a:lnTo>
                <a:lnTo>
                  <a:pt x="188594" y="256158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1" name="object 46"/>
          <p:cNvSpPr>
            <a:spLocks/>
          </p:cNvSpPr>
          <p:nvPr/>
        </p:nvSpPr>
        <p:spPr bwMode="auto">
          <a:xfrm>
            <a:off x="1590675" y="2736850"/>
            <a:ext cx="531813" cy="333375"/>
          </a:xfrm>
          <a:custGeom>
            <a:avLst/>
            <a:gdLst>
              <a:gd name="T0" fmla="*/ 177419 w 532130"/>
              <a:gd name="T1" fmla="*/ 0 h 332739"/>
              <a:gd name="T2" fmla="*/ 126492 w 532130"/>
              <a:gd name="T3" fmla="*/ 7747 h 332739"/>
              <a:gd name="T4" fmla="*/ 78105 w 532130"/>
              <a:gd name="T5" fmla="*/ 29210 h 332739"/>
              <a:gd name="T6" fmla="*/ 35306 w 532130"/>
              <a:gd name="T7" fmla="*/ 64643 h 332739"/>
              <a:gd name="T8" fmla="*/ 10921 w 532130"/>
              <a:gd name="T9" fmla="*/ 94234 h 332739"/>
              <a:gd name="T10" fmla="*/ 0 w 532130"/>
              <a:gd name="T11" fmla="*/ 111125 h 332739"/>
              <a:gd name="T12" fmla="*/ 0 w 532130"/>
              <a:gd name="T13" fmla="*/ 332232 h 332739"/>
              <a:gd name="T14" fmla="*/ 531876 w 532130"/>
              <a:gd name="T15" fmla="*/ 332232 h 332739"/>
              <a:gd name="T16" fmla="*/ 531876 w 532130"/>
              <a:gd name="T17" fmla="*/ 111125 h 332739"/>
              <a:gd name="T18" fmla="*/ 521335 w 532130"/>
              <a:gd name="T19" fmla="*/ 94234 h 332739"/>
              <a:gd name="T20" fmla="*/ 512644 w 532130"/>
              <a:gd name="T21" fmla="*/ 83438 h 332739"/>
              <a:gd name="T22" fmla="*/ 266064 w 532130"/>
              <a:gd name="T23" fmla="*/ 83438 h 332739"/>
              <a:gd name="T24" fmla="*/ 254126 w 532130"/>
              <a:gd name="T25" fmla="*/ 82296 h 332739"/>
              <a:gd name="T26" fmla="*/ 210693 w 532130"/>
              <a:gd name="T27" fmla="*/ 60325 h 332739"/>
              <a:gd name="T28" fmla="*/ 186562 w 532130"/>
              <a:gd name="T29" fmla="*/ 27305 h 332739"/>
              <a:gd name="T30" fmla="*/ 181356 w 532130"/>
              <a:gd name="T31" fmla="*/ 13843 h 332739"/>
              <a:gd name="T32" fmla="*/ 177419 w 532130"/>
              <a:gd name="T33" fmla="*/ 0 h 332739"/>
              <a:gd name="T34" fmla="*/ 354838 w 532130"/>
              <a:gd name="T35" fmla="*/ 0 h 332739"/>
              <a:gd name="T36" fmla="*/ 338200 w 532130"/>
              <a:gd name="T37" fmla="*/ 39243 h 332739"/>
              <a:gd name="T38" fmla="*/ 311404 w 532130"/>
              <a:gd name="T39" fmla="*/ 68453 h 332739"/>
              <a:gd name="T40" fmla="*/ 266064 w 532130"/>
              <a:gd name="T41" fmla="*/ 83438 h 332739"/>
              <a:gd name="T42" fmla="*/ 512644 w 532130"/>
              <a:gd name="T43" fmla="*/ 83438 h 332739"/>
              <a:gd name="T44" fmla="*/ 483107 w 532130"/>
              <a:gd name="T45" fmla="*/ 51181 h 332739"/>
              <a:gd name="T46" fmla="*/ 438276 w 532130"/>
              <a:gd name="T47" fmla="*/ 20700 h 332739"/>
              <a:gd name="T48" fmla="*/ 388746 w 532130"/>
              <a:gd name="T49" fmla="*/ 3429 h 332739"/>
              <a:gd name="T50" fmla="*/ 371729 w 532130"/>
              <a:gd name="T51" fmla="*/ 1143 h 332739"/>
              <a:gd name="T52" fmla="*/ 354838 w 532130"/>
              <a:gd name="T53" fmla="*/ 0 h 33273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32130"/>
              <a:gd name="T82" fmla="*/ 0 h 332739"/>
              <a:gd name="T83" fmla="*/ 532130 w 532130"/>
              <a:gd name="T84" fmla="*/ 332739 h 33273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32130" h="332739">
                <a:moveTo>
                  <a:pt x="177419" y="0"/>
                </a:moveTo>
                <a:lnTo>
                  <a:pt x="126492" y="7747"/>
                </a:lnTo>
                <a:lnTo>
                  <a:pt x="78105" y="29210"/>
                </a:lnTo>
                <a:lnTo>
                  <a:pt x="35306" y="64643"/>
                </a:lnTo>
                <a:lnTo>
                  <a:pt x="10921" y="94234"/>
                </a:lnTo>
                <a:lnTo>
                  <a:pt x="0" y="111125"/>
                </a:lnTo>
                <a:lnTo>
                  <a:pt x="0" y="332232"/>
                </a:lnTo>
                <a:lnTo>
                  <a:pt x="531876" y="332232"/>
                </a:lnTo>
                <a:lnTo>
                  <a:pt x="531876" y="111125"/>
                </a:lnTo>
                <a:lnTo>
                  <a:pt x="521335" y="94234"/>
                </a:lnTo>
                <a:lnTo>
                  <a:pt x="512644" y="83438"/>
                </a:lnTo>
                <a:lnTo>
                  <a:pt x="266064" y="83438"/>
                </a:lnTo>
                <a:lnTo>
                  <a:pt x="254126" y="82296"/>
                </a:lnTo>
                <a:lnTo>
                  <a:pt x="210693" y="60325"/>
                </a:lnTo>
                <a:lnTo>
                  <a:pt x="186562" y="27305"/>
                </a:lnTo>
                <a:lnTo>
                  <a:pt x="181356" y="13843"/>
                </a:lnTo>
                <a:lnTo>
                  <a:pt x="177419" y="0"/>
                </a:lnTo>
                <a:close/>
              </a:path>
              <a:path w="532130" h="332739">
                <a:moveTo>
                  <a:pt x="354838" y="0"/>
                </a:moveTo>
                <a:lnTo>
                  <a:pt x="338200" y="39243"/>
                </a:lnTo>
                <a:lnTo>
                  <a:pt x="311404" y="68453"/>
                </a:lnTo>
                <a:lnTo>
                  <a:pt x="266064" y="83438"/>
                </a:lnTo>
                <a:lnTo>
                  <a:pt x="512644" y="83438"/>
                </a:lnTo>
                <a:lnTo>
                  <a:pt x="483107" y="51181"/>
                </a:lnTo>
                <a:lnTo>
                  <a:pt x="438276" y="20700"/>
                </a:lnTo>
                <a:lnTo>
                  <a:pt x="388746" y="3429"/>
                </a:lnTo>
                <a:lnTo>
                  <a:pt x="371729" y="1143"/>
                </a:lnTo>
                <a:lnTo>
                  <a:pt x="354838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2" name="object 47"/>
          <p:cNvSpPr>
            <a:spLocks/>
          </p:cNvSpPr>
          <p:nvPr/>
        </p:nvSpPr>
        <p:spPr bwMode="auto">
          <a:xfrm>
            <a:off x="1719263" y="2425700"/>
            <a:ext cx="233362" cy="142875"/>
          </a:xfrm>
          <a:custGeom>
            <a:avLst/>
            <a:gdLst>
              <a:gd name="T0" fmla="*/ 123365 w 233044"/>
              <a:gd name="T1" fmla="*/ 0 h 142239"/>
              <a:gd name="T2" fmla="*/ 109649 w 233044"/>
              <a:gd name="T3" fmla="*/ 0 h 142239"/>
              <a:gd name="T4" fmla="*/ 96314 w 233044"/>
              <a:gd name="T5" fmla="*/ 1142 h 142239"/>
              <a:gd name="T6" fmla="*/ 57579 w 233044"/>
              <a:gd name="T7" fmla="*/ 16763 h 142239"/>
              <a:gd name="T8" fmla="*/ 26591 w 233044"/>
              <a:gd name="T9" fmla="*/ 45212 h 142239"/>
              <a:gd name="T10" fmla="*/ 6652 w 233044"/>
              <a:gd name="T11" fmla="*/ 83565 h 142239"/>
              <a:gd name="T12" fmla="*/ 0 w 233044"/>
              <a:gd name="T13" fmla="*/ 128015 h 142239"/>
              <a:gd name="T14" fmla="*/ 937 w 233044"/>
              <a:gd name="T15" fmla="*/ 141731 h 142239"/>
              <a:gd name="T16" fmla="*/ 47038 w 233044"/>
              <a:gd name="T17" fmla="*/ 139826 h 142239"/>
              <a:gd name="T18" fmla="*/ 88567 w 233044"/>
              <a:gd name="T19" fmla="*/ 134874 h 142239"/>
              <a:gd name="T20" fmla="*/ 136700 w 233044"/>
              <a:gd name="T21" fmla="*/ 120395 h 142239"/>
              <a:gd name="T22" fmla="*/ 149781 w 233044"/>
              <a:gd name="T23" fmla="*/ 106044 h 142239"/>
              <a:gd name="T24" fmla="*/ 231661 w 233044"/>
              <a:gd name="T25" fmla="*/ 106044 h 142239"/>
              <a:gd name="T26" fmla="*/ 214424 w 233044"/>
              <a:gd name="T27" fmla="*/ 57022 h 142239"/>
              <a:gd name="T28" fmla="*/ 186611 w 233044"/>
              <a:gd name="T29" fmla="*/ 25018 h 142239"/>
              <a:gd name="T30" fmla="*/ 150416 w 233044"/>
              <a:gd name="T31" fmla="*/ 4952 h 142239"/>
              <a:gd name="T32" fmla="*/ 136700 w 233044"/>
              <a:gd name="T33" fmla="*/ 1142 h 142239"/>
              <a:gd name="T34" fmla="*/ 123365 w 233044"/>
              <a:gd name="T35" fmla="*/ 0 h 142239"/>
              <a:gd name="T36" fmla="*/ 231661 w 233044"/>
              <a:gd name="T37" fmla="*/ 106044 h 142239"/>
              <a:gd name="T38" fmla="*/ 149781 w 233044"/>
              <a:gd name="T39" fmla="*/ 106044 h 142239"/>
              <a:gd name="T40" fmla="*/ 150416 w 233044"/>
              <a:gd name="T41" fmla="*/ 110997 h 142239"/>
              <a:gd name="T42" fmla="*/ 152575 w 233044"/>
              <a:gd name="T43" fmla="*/ 115188 h 142239"/>
              <a:gd name="T44" fmla="*/ 155750 w 233044"/>
              <a:gd name="T45" fmla="*/ 120014 h 142239"/>
              <a:gd name="T46" fmla="*/ 160703 w 233044"/>
              <a:gd name="T47" fmla="*/ 123443 h 142239"/>
              <a:gd name="T48" fmla="*/ 166291 w 233044"/>
              <a:gd name="T49" fmla="*/ 128015 h 142239"/>
              <a:gd name="T50" fmla="*/ 210995 w 233044"/>
              <a:gd name="T51" fmla="*/ 140207 h 142239"/>
              <a:gd name="T52" fmla="*/ 232077 w 233044"/>
              <a:gd name="T53" fmla="*/ 141731 h 142239"/>
              <a:gd name="T54" fmla="*/ 233015 w 233044"/>
              <a:gd name="T55" fmla="*/ 128015 h 142239"/>
              <a:gd name="T56" fmla="*/ 232911 w 233044"/>
              <a:gd name="T57" fmla="*/ 120014 h 142239"/>
              <a:gd name="T58" fmla="*/ 232712 w 233044"/>
              <a:gd name="T59" fmla="*/ 112521 h 142239"/>
              <a:gd name="T60" fmla="*/ 231661 w 233044"/>
              <a:gd name="T61" fmla="*/ 106044 h 14223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33044"/>
              <a:gd name="T94" fmla="*/ 0 h 142239"/>
              <a:gd name="T95" fmla="*/ 233044 w 233044"/>
              <a:gd name="T96" fmla="*/ 142239 h 142239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33044" h="142239">
                <a:moveTo>
                  <a:pt x="123365" y="0"/>
                </a:moveTo>
                <a:lnTo>
                  <a:pt x="109649" y="0"/>
                </a:lnTo>
                <a:lnTo>
                  <a:pt x="96314" y="1142"/>
                </a:lnTo>
                <a:lnTo>
                  <a:pt x="57579" y="16763"/>
                </a:lnTo>
                <a:lnTo>
                  <a:pt x="26591" y="45212"/>
                </a:lnTo>
                <a:lnTo>
                  <a:pt x="6652" y="83565"/>
                </a:lnTo>
                <a:lnTo>
                  <a:pt x="0" y="128015"/>
                </a:lnTo>
                <a:lnTo>
                  <a:pt x="937" y="141731"/>
                </a:lnTo>
                <a:lnTo>
                  <a:pt x="47038" y="139826"/>
                </a:lnTo>
                <a:lnTo>
                  <a:pt x="88567" y="134874"/>
                </a:lnTo>
                <a:lnTo>
                  <a:pt x="136700" y="120395"/>
                </a:lnTo>
                <a:lnTo>
                  <a:pt x="149781" y="106044"/>
                </a:lnTo>
                <a:lnTo>
                  <a:pt x="231661" y="106044"/>
                </a:lnTo>
                <a:lnTo>
                  <a:pt x="214424" y="57022"/>
                </a:lnTo>
                <a:lnTo>
                  <a:pt x="186611" y="25018"/>
                </a:lnTo>
                <a:lnTo>
                  <a:pt x="150416" y="4952"/>
                </a:lnTo>
                <a:lnTo>
                  <a:pt x="136700" y="1142"/>
                </a:lnTo>
                <a:lnTo>
                  <a:pt x="123365" y="0"/>
                </a:lnTo>
                <a:close/>
              </a:path>
              <a:path w="233044" h="142239">
                <a:moveTo>
                  <a:pt x="231661" y="106044"/>
                </a:moveTo>
                <a:lnTo>
                  <a:pt x="149781" y="106044"/>
                </a:lnTo>
                <a:lnTo>
                  <a:pt x="150416" y="110997"/>
                </a:lnTo>
                <a:lnTo>
                  <a:pt x="152575" y="115188"/>
                </a:lnTo>
                <a:lnTo>
                  <a:pt x="155750" y="120014"/>
                </a:lnTo>
                <a:lnTo>
                  <a:pt x="160703" y="123443"/>
                </a:lnTo>
                <a:lnTo>
                  <a:pt x="166291" y="128015"/>
                </a:lnTo>
                <a:lnTo>
                  <a:pt x="210995" y="140207"/>
                </a:lnTo>
                <a:lnTo>
                  <a:pt x="232077" y="141731"/>
                </a:lnTo>
                <a:lnTo>
                  <a:pt x="233015" y="128015"/>
                </a:lnTo>
                <a:lnTo>
                  <a:pt x="232911" y="120014"/>
                </a:lnTo>
                <a:lnTo>
                  <a:pt x="232712" y="112521"/>
                </a:lnTo>
                <a:lnTo>
                  <a:pt x="231661" y="10604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3" name="object 48"/>
          <p:cNvSpPr>
            <a:spLocks/>
          </p:cNvSpPr>
          <p:nvPr/>
        </p:nvSpPr>
        <p:spPr bwMode="auto">
          <a:xfrm>
            <a:off x="1719263" y="2425700"/>
            <a:ext cx="233362" cy="142875"/>
          </a:xfrm>
          <a:custGeom>
            <a:avLst/>
            <a:gdLst>
              <a:gd name="T0" fmla="*/ 1015 w 233680"/>
              <a:gd name="T1" fmla="*/ 141731 h 142239"/>
              <a:gd name="T2" fmla="*/ 47116 w 233680"/>
              <a:gd name="T3" fmla="*/ 139826 h 142239"/>
              <a:gd name="T4" fmla="*/ 88645 w 233680"/>
              <a:gd name="T5" fmla="*/ 134874 h 142239"/>
              <a:gd name="T6" fmla="*/ 129412 w 233680"/>
              <a:gd name="T7" fmla="*/ 123443 h 142239"/>
              <a:gd name="T8" fmla="*/ 136778 w 233680"/>
              <a:gd name="T9" fmla="*/ 120395 h 142239"/>
              <a:gd name="T10" fmla="*/ 142494 w 233680"/>
              <a:gd name="T11" fmla="*/ 117093 h 142239"/>
              <a:gd name="T12" fmla="*/ 146303 w 233680"/>
              <a:gd name="T13" fmla="*/ 113283 h 142239"/>
              <a:gd name="T14" fmla="*/ 148716 w 233680"/>
              <a:gd name="T15" fmla="*/ 109854 h 142239"/>
              <a:gd name="T16" fmla="*/ 149859 w 233680"/>
              <a:gd name="T17" fmla="*/ 106044 h 142239"/>
              <a:gd name="T18" fmla="*/ 150494 w 233680"/>
              <a:gd name="T19" fmla="*/ 110997 h 142239"/>
              <a:gd name="T20" fmla="*/ 152653 w 233680"/>
              <a:gd name="T21" fmla="*/ 115188 h 142239"/>
              <a:gd name="T22" fmla="*/ 155828 w 233680"/>
              <a:gd name="T23" fmla="*/ 120014 h 142239"/>
              <a:gd name="T24" fmla="*/ 160781 w 233680"/>
              <a:gd name="T25" fmla="*/ 123443 h 142239"/>
              <a:gd name="T26" fmla="*/ 166369 w 233680"/>
              <a:gd name="T27" fmla="*/ 128015 h 142239"/>
              <a:gd name="T28" fmla="*/ 211073 w 233680"/>
              <a:gd name="T29" fmla="*/ 140207 h 142239"/>
              <a:gd name="T30" fmla="*/ 232155 w 233680"/>
              <a:gd name="T31" fmla="*/ 141731 h 142239"/>
              <a:gd name="T32" fmla="*/ 233171 w 233680"/>
              <a:gd name="T33" fmla="*/ 126872 h 142239"/>
              <a:gd name="T34" fmla="*/ 226440 w 233680"/>
              <a:gd name="T35" fmla="*/ 83565 h 142239"/>
              <a:gd name="T36" fmla="*/ 206501 w 233680"/>
              <a:gd name="T37" fmla="*/ 45212 h 142239"/>
              <a:gd name="T38" fmla="*/ 175513 w 233680"/>
              <a:gd name="T39" fmla="*/ 16763 h 142239"/>
              <a:gd name="T40" fmla="*/ 136778 w 233680"/>
              <a:gd name="T41" fmla="*/ 1142 h 142239"/>
              <a:gd name="T42" fmla="*/ 123443 w 233680"/>
              <a:gd name="T43" fmla="*/ 0 h 142239"/>
              <a:gd name="T44" fmla="*/ 109727 w 233680"/>
              <a:gd name="T45" fmla="*/ 0 h 142239"/>
              <a:gd name="T46" fmla="*/ 69976 w 233680"/>
              <a:gd name="T47" fmla="*/ 9905 h 142239"/>
              <a:gd name="T48" fmla="*/ 35813 w 233680"/>
              <a:gd name="T49" fmla="*/ 34162 h 142239"/>
              <a:gd name="T50" fmla="*/ 11937 w 233680"/>
              <a:gd name="T51" fmla="*/ 69976 h 142239"/>
              <a:gd name="T52" fmla="*/ 380 w 233680"/>
              <a:gd name="T53" fmla="*/ 112521 h 142239"/>
              <a:gd name="T54" fmla="*/ 0 w 233680"/>
              <a:gd name="T55" fmla="*/ 126872 h 142239"/>
              <a:gd name="T56" fmla="*/ 1015 w 233680"/>
              <a:gd name="T57" fmla="*/ 141731 h 14223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33680"/>
              <a:gd name="T88" fmla="*/ 0 h 142239"/>
              <a:gd name="T89" fmla="*/ 233680 w 233680"/>
              <a:gd name="T90" fmla="*/ 142239 h 14223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33680" h="142239">
                <a:moveTo>
                  <a:pt x="1015" y="141731"/>
                </a:moveTo>
                <a:lnTo>
                  <a:pt x="47116" y="139826"/>
                </a:lnTo>
                <a:lnTo>
                  <a:pt x="88645" y="134874"/>
                </a:lnTo>
                <a:lnTo>
                  <a:pt x="129412" y="123443"/>
                </a:lnTo>
                <a:lnTo>
                  <a:pt x="136778" y="120395"/>
                </a:lnTo>
                <a:lnTo>
                  <a:pt x="142494" y="117093"/>
                </a:lnTo>
                <a:lnTo>
                  <a:pt x="146303" y="113283"/>
                </a:lnTo>
                <a:lnTo>
                  <a:pt x="148716" y="109854"/>
                </a:lnTo>
                <a:lnTo>
                  <a:pt x="149859" y="106044"/>
                </a:lnTo>
                <a:lnTo>
                  <a:pt x="150494" y="110997"/>
                </a:lnTo>
                <a:lnTo>
                  <a:pt x="152653" y="115188"/>
                </a:lnTo>
                <a:lnTo>
                  <a:pt x="155828" y="120014"/>
                </a:lnTo>
                <a:lnTo>
                  <a:pt x="160781" y="123443"/>
                </a:lnTo>
                <a:lnTo>
                  <a:pt x="166369" y="128015"/>
                </a:lnTo>
                <a:lnTo>
                  <a:pt x="211073" y="140207"/>
                </a:lnTo>
                <a:lnTo>
                  <a:pt x="232155" y="141731"/>
                </a:lnTo>
                <a:lnTo>
                  <a:pt x="233171" y="126872"/>
                </a:lnTo>
                <a:lnTo>
                  <a:pt x="226440" y="83565"/>
                </a:lnTo>
                <a:lnTo>
                  <a:pt x="206501" y="45212"/>
                </a:lnTo>
                <a:lnTo>
                  <a:pt x="175513" y="16763"/>
                </a:lnTo>
                <a:lnTo>
                  <a:pt x="136778" y="1142"/>
                </a:lnTo>
                <a:lnTo>
                  <a:pt x="123443" y="0"/>
                </a:lnTo>
                <a:lnTo>
                  <a:pt x="109727" y="0"/>
                </a:lnTo>
                <a:lnTo>
                  <a:pt x="69976" y="9905"/>
                </a:lnTo>
                <a:lnTo>
                  <a:pt x="35813" y="34162"/>
                </a:lnTo>
                <a:lnTo>
                  <a:pt x="11937" y="69976"/>
                </a:lnTo>
                <a:lnTo>
                  <a:pt x="380" y="112521"/>
                </a:lnTo>
                <a:lnTo>
                  <a:pt x="0" y="126872"/>
                </a:lnTo>
                <a:lnTo>
                  <a:pt x="1015" y="14173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4" name="object 49"/>
          <p:cNvSpPr>
            <a:spLocks/>
          </p:cNvSpPr>
          <p:nvPr/>
        </p:nvSpPr>
        <p:spPr bwMode="auto">
          <a:xfrm>
            <a:off x="1566863" y="2703513"/>
            <a:ext cx="539750" cy="346075"/>
          </a:xfrm>
          <a:custGeom>
            <a:avLst/>
            <a:gdLst>
              <a:gd name="T0" fmla="*/ 179578 w 539750"/>
              <a:gd name="T1" fmla="*/ 0 h 346075"/>
              <a:gd name="T2" fmla="*/ 128142 w 539750"/>
              <a:gd name="T3" fmla="*/ 8000 h 346075"/>
              <a:gd name="T4" fmla="*/ 78994 w 539750"/>
              <a:gd name="T5" fmla="*/ 30225 h 346075"/>
              <a:gd name="T6" fmla="*/ 35940 w 539750"/>
              <a:gd name="T7" fmla="*/ 66801 h 346075"/>
              <a:gd name="T8" fmla="*/ 10540 w 539750"/>
              <a:gd name="T9" fmla="*/ 98171 h 346075"/>
              <a:gd name="T10" fmla="*/ 0 w 539750"/>
              <a:gd name="T11" fmla="*/ 115315 h 346075"/>
              <a:gd name="T12" fmla="*/ 0 w 539750"/>
              <a:gd name="T13" fmla="*/ 345948 h 346075"/>
              <a:gd name="T14" fmla="*/ 539496 w 539750"/>
              <a:gd name="T15" fmla="*/ 345948 h 346075"/>
              <a:gd name="T16" fmla="*/ 539496 w 539750"/>
              <a:gd name="T17" fmla="*/ 115315 h 346075"/>
              <a:gd name="T18" fmla="*/ 528954 w 539750"/>
              <a:gd name="T19" fmla="*/ 98171 h 346075"/>
              <a:gd name="T20" fmla="*/ 520025 w 539750"/>
              <a:gd name="T21" fmla="*/ 86233 h 346075"/>
              <a:gd name="T22" fmla="*/ 264286 w 539750"/>
              <a:gd name="T23" fmla="*/ 86233 h 346075"/>
              <a:gd name="T24" fmla="*/ 252603 w 539750"/>
              <a:gd name="T25" fmla="*/ 84327 h 346075"/>
              <a:gd name="T26" fmla="*/ 211328 w 539750"/>
              <a:gd name="T27" fmla="*/ 60325 h 346075"/>
              <a:gd name="T28" fmla="*/ 188722 w 539750"/>
              <a:gd name="T29" fmla="*/ 26670 h 346075"/>
              <a:gd name="T30" fmla="*/ 183769 w 539750"/>
              <a:gd name="T31" fmla="*/ 14097 h 346075"/>
              <a:gd name="T32" fmla="*/ 179578 w 539750"/>
              <a:gd name="T33" fmla="*/ 0 h 346075"/>
              <a:gd name="T34" fmla="*/ 359917 w 539750"/>
              <a:gd name="T35" fmla="*/ 0 h 346075"/>
              <a:gd name="T36" fmla="*/ 344042 w 539750"/>
              <a:gd name="T37" fmla="*/ 39370 h 346075"/>
              <a:gd name="T38" fmla="*/ 319023 w 539750"/>
              <a:gd name="T39" fmla="*/ 68707 h 346075"/>
              <a:gd name="T40" fmla="*/ 275209 w 539750"/>
              <a:gd name="T41" fmla="*/ 86233 h 346075"/>
              <a:gd name="T42" fmla="*/ 520025 w 539750"/>
              <a:gd name="T43" fmla="*/ 86233 h 346075"/>
              <a:gd name="T44" fmla="*/ 490092 w 539750"/>
              <a:gd name="T45" fmla="*/ 53466 h 346075"/>
              <a:gd name="T46" fmla="*/ 444246 w 539750"/>
              <a:gd name="T47" fmla="*/ 21336 h 346075"/>
              <a:gd name="T48" fmla="*/ 394461 w 539750"/>
              <a:gd name="T49" fmla="*/ 3428 h 346075"/>
              <a:gd name="T50" fmla="*/ 377190 w 539750"/>
              <a:gd name="T51" fmla="*/ 762 h 346075"/>
              <a:gd name="T52" fmla="*/ 359917 w 539750"/>
              <a:gd name="T53" fmla="*/ 0 h 34607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39750"/>
              <a:gd name="T82" fmla="*/ 0 h 346075"/>
              <a:gd name="T83" fmla="*/ 539750 w 539750"/>
              <a:gd name="T84" fmla="*/ 346075 h 346075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39750" h="346075">
                <a:moveTo>
                  <a:pt x="179578" y="0"/>
                </a:moveTo>
                <a:lnTo>
                  <a:pt x="128142" y="8000"/>
                </a:lnTo>
                <a:lnTo>
                  <a:pt x="78994" y="30225"/>
                </a:lnTo>
                <a:lnTo>
                  <a:pt x="35940" y="66801"/>
                </a:lnTo>
                <a:lnTo>
                  <a:pt x="10540" y="98171"/>
                </a:lnTo>
                <a:lnTo>
                  <a:pt x="0" y="115315"/>
                </a:lnTo>
                <a:lnTo>
                  <a:pt x="0" y="345948"/>
                </a:lnTo>
                <a:lnTo>
                  <a:pt x="539496" y="345948"/>
                </a:lnTo>
                <a:lnTo>
                  <a:pt x="539496" y="115315"/>
                </a:lnTo>
                <a:lnTo>
                  <a:pt x="528954" y="98171"/>
                </a:lnTo>
                <a:lnTo>
                  <a:pt x="520025" y="86233"/>
                </a:lnTo>
                <a:lnTo>
                  <a:pt x="264286" y="86233"/>
                </a:lnTo>
                <a:lnTo>
                  <a:pt x="252603" y="84327"/>
                </a:lnTo>
                <a:lnTo>
                  <a:pt x="211328" y="60325"/>
                </a:lnTo>
                <a:lnTo>
                  <a:pt x="188722" y="26670"/>
                </a:lnTo>
                <a:lnTo>
                  <a:pt x="183769" y="14097"/>
                </a:lnTo>
                <a:lnTo>
                  <a:pt x="179578" y="0"/>
                </a:lnTo>
                <a:close/>
              </a:path>
              <a:path w="539750" h="346075">
                <a:moveTo>
                  <a:pt x="359917" y="0"/>
                </a:moveTo>
                <a:lnTo>
                  <a:pt x="344042" y="39370"/>
                </a:lnTo>
                <a:lnTo>
                  <a:pt x="319023" y="68707"/>
                </a:lnTo>
                <a:lnTo>
                  <a:pt x="275209" y="86233"/>
                </a:lnTo>
                <a:lnTo>
                  <a:pt x="520025" y="86233"/>
                </a:lnTo>
                <a:lnTo>
                  <a:pt x="490092" y="53466"/>
                </a:lnTo>
                <a:lnTo>
                  <a:pt x="444246" y="21336"/>
                </a:lnTo>
                <a:lnTo>
                  <a:pt x="394461" y="3428"/>
                </a:lnTo>
                <a:lnTo>
                  <a:pt x="377190" y="762"/>
                </a:lnTo>
                <a:lnTo>
                  <a:pt x="359917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5" name="object 50"/>
          <p:cNvSpPr>
            <a:spLocks/>
          </p:cNvSpPr>
          <p:nvPr/>
        </p:nvSpPr>
        <p:spPr bwMode="auto">
          <a:xfrm>
            <a:off x="1674813" y="2933700"/>
            <a:ext cx="1587" cy="115888"/>
          </a:xfrm>
          <a:custGeom>
            <a:avLst/>
            <a:gdLst>
              <a:gd name="T0" fmla="*/ 0 w 1905"/>
              <a:gd name="T1" fmla="*/ 0 h 116205"/>
              <a:gd name="T2" fmla="*/ 1524 w 1905"/>
              <a:gd name="T3" fmla="*/ 115824 h 116205"/>
              <a:gd name="T4" fmla="*/ 0 60000 65536"/>
              <a:gd name="T5" fmla="*/ 0 60000 65536"/>
              <a:gd name="T6" fmla="*/ 0 w 1905"/>
              <a:gd name="T7" fmla="*/ 0 h 116205"/>
              <a:gd name="T8" fmla="*/ 1905 w 1905"/>
              <a:gd name="T9" fmla="*/ 116205 h 1162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116205">
                <a:moveTo>
                  <a:pt x="0" y="0"/>
                </a:moveTo>
                <a:lnTo>
                  <a:pt x="1524" y="1158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6" name="object 51"/>
          <p:cNvSpPr>
            <a:spLocks/>
          </p:cNvSpPr>
          <p:nvPr/>
        </p:nvSpPr>
        <p:spPr bwMode="auto">
          <a:xfrm>
            <a:off x="1998663" y="2933700"/>
            <a:ext cx="1587" cy="115888"/>
          </a:xfrm>
          <a:custGeom>
            <a:avLst/>
            <a:gdLst>
              <a:gd name="T0" fmla="*/ 0 w 1905"/>
              <a:gd name="T1" fmla="*/ 115824 h 116205"/>
              <a:gd name="T2" fmla="*/ 1524 w 1905"/>
              <a:gd name="T3" fmla="*/ 0 h 116205"/>
              <a:gd name="T4" fmla="*/ 0 60000 65536"/>
              <a:gd name="T5" fmla="*/ 0 60000 65536"/>
              <a:gd name="T6" fmla="*/ 0 w 1905"/>
              <a:gd name="T7" fmla="*/ 0 h 116205"/>
              <a:gd name="T8" fmla="*/ 1905 w 1905"/>
              <a:gd name="T9" fmla="*/ 116205 h 1162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116205">
                <a:moveTo>
                  <a:pt x="0" y="115824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7" name="object 52"/>
          <p:cNvSpPr>
            <a:spLocks/>
          </p:cNvSpPr>
          <p:nvPr/>
        </p:nvSpPr>
        <p:spPr bwMode="auto">
          <a:xfrm>
            <a:off x="1566863" y="2703513"/>
            <a:ext cx="539750" cy="346075"/>
          </a:xfrm>
          <a:custGeom>
            <a:avLst/>
            <a:gdLst>
              <a:gd name="T0" fmla="*/ 89915 w 539750"/>
              <a:gd name="T1" fmla="*/ 345948 h 346075"/>
              <a:gd name="T2" fmla="*/ 539496 w 539750"/>
              <a:gd name="T3" fmla="*/ 345948 h 346075"/>
              <a:gd name="T4" fmla="*/ 539496 w 539750"/>
              <a:gd name="T5" fmla="*/ 115315 h 346075"/>
              <a:gd name="T6" fmla="*/ 516890 w 539750"/>
              <a:gd name="T7" fmla="*/ 82041 h 346075"/>
              <a:gd name="T8" fmla="*/ 490092 w 539750"/>
              <a:gd name="T9" fmla="*/ 53466 h 346075"/>
              <a:gd name="T10" fmla="*/ 444246 w 539750"/>
              <a:gd name="T11" fmla="*/ 21336 h 346075"/>
              <a:gd name="T12" fmla="*/ 394461 w 539750"/>
              <a:gd name="T13" fmla="*/ 3428 h 346075"/>
              <a:gd name="T14" fmla="*/ 359917 w 539750"/>
              <a:gd name="T15" fmla="*/ 0 h 346075"/>
              <a:gd name="T16" fmla="*/ 355727 w 539750"/>
              <a:gd name="T17" fmla="*/ 14097 h 346075"/>
              <a:gd name="T18" fmla="*/ 350773 w 539750"/>
              <a:gd name="T19" fmla="*/ 26670 h 346075"/>
              <a:gd name="T20" fmla="*/ 328167 w 539750"/>
              <a:gd name="T21" fmla="*/ 60325 h 346075"/>
              <a:gd name="T22" fmla="*/ 286892 w 539750"/>
              <a:gd name="T23" fmla="*/ 84327 h 346075"/>
              <a:gd name="T24" fmla="*/ 275209 w 539750"/>
              <a:gd name="T25" fmla="*/ 86233 h 346075"/>
              <a:gd name="T26" fmla="*/ 264286 w 539750"/>
              <a:gd name="T27" fmla="*/ 86233 h 346075"/>
              <a:gd name="T28" fmla="*/ 220472 w 539750"/>
              <a:gd name="T29" fmla="*/ 68707 h 346075"/>
              <a:gd name="T30" fmla="*/ 195453 w 539750"/>
              <a:gd name="T31" fmla="*/ 39370 h 346075"/>
              <a:gd name="T32" fmla="*/ 179578 w 539750"/>
              <a:gd name="T33" fmla="*/ 0 h 346075"/>
              <a:gd name="T34" fmla="*/ 162305 w 539750"/>
              <a:gd name="T35" fmla="*/ 762 h 346075"/>
              <a:gd name="T36" fmla="*/ 111125 w 539750"/>
              <a:gd name="T37" fmla="*/ 13715 h 346075"/>
              <a:gd name="T38" fmla="*/ 63880 w 539750"/>
              <a:gd name="T39" fmla="*/ 41275 h 346075"/>
              <a:gd name="T40" fmla="*/ 22987 w 539750"/>
              <a:gd name="T41" fmla="*/ 82041 h 346075"/>
              <a:gd name="T42" fmla="*/ 0 w 539750"/>
              <a:gd name="T43" fmla="*/ 115315 h 346075"/>
              <a:gd name="T44" fmla="*/ 0 w 539750"/>
              <a:gd name="T45" fmla="*/ 345948 h 346075"/>
              <a:gd name="T46" fmla="*/ 89915 w 539750"/>
              <a:gd name="T47" fmla="*/ 345948 h 34607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539750"/>
              <a:gd name="T73" fmla="*/ 0 h 346075"/>
              <a:gd name="T74" fmla="*/ 539750 w 539750"/>
              <a:gd name="T75" fmla="*/ 346075 h 346075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539750" h="346075">
                <a:moveTo>
                  <a:pt x="89915" y="345948"/>
                </a:moveTo>
                <a:lnTo>
                  <a:pt x="539496" y="345948"/>
                </a:lnTo>
                <a:lnTo>
                  <a:pt x="539496" y="115315"/>
                </a:lnTo>
                <a:lnTo>
                  <a:pt x="516890" y="82041"/>
                </a:lnTo>
                <a:lnTo>
                  <a:pt x="490092" y="53466"/>
                </a:lnTo>
                <a:lnTo>
                  <a:pt x="444246" y="21336"/>
                </a:lnTo>
                <a:lnTo>
                  <a:pt x="394461" y="3428"/>
                </a:lnTo>
                <a:lnTo>
                  <a:pt x="359917" y="0"/>
                </a:lnTo>
                <a:lnTo>
                  <a:pt x="355727" y="14097"/>
                </a:lnTo>
                <a:lnTo>
                  <a:pt x="350773" y="26670"/>
                </a:lnTo>
                <a:lnTo>
                  <a:pt x="328167" y="60325"/>
                </a:lnTo>
                <a:lnTo>
                  <a:pt x="286892" y="84327"/>
                </a:lnTo>
                <a:lnTo>
                  <a:pt x="275209" y="86233"/>
                </a:lnTo>
                <a:lnTo>
                  <a:pt x="264286" y="86233"/>
                </a:lnTo>
                <a:lnTo>
                  <a:pt x="220472" y="68707"/>
                </a:lnTo>
                <a:lnTo>
                  <a:pt x="195453" y="39370"/>
                </a:lnTo>
                <a:lnTo>
                  <a:pt x="179578" y="0"/>
                </a:lnTo>
                <a:lnTo>
                  <a:pt x="162305" y="762"/>
                </a:lnTo>
                <a:lnTo>
                  <a:pt x="111125" y="13715"/>
                </a:lnTo>
                <a:lnTo>
                  <a:pt x="63880" y="41275"/>
                </a:lnTo>
                <a:lnTo>
                  <a:pt x="22987" y="82041"/>
                </a:lnTo>
                <a:lnTo>
                  <a:pt x="0" y="115315"/>
                </a:lnTo>
                <a:lnTo>
                  <a:pt x="0" y="345948"/>
                </a:lnTo>
                <a:lnTo>
                  <a:pt x="89915" y="34594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8" name="object 53"/>
          <p:cNvSpPr>
            <a:spLocks/>
          </p:cNvSpPr>
          <p:nvPr/>
        </p:nvSpPr>
        <p:spPr bwMode="auto">
          <a:xfrm>
            <a:off x="828675" y="2847975"/>
            <a:ext cx="681038" cy="222250"/>
          </a:xfrm>
          <a:custGeom>
            <a:avLst/>
            <a:gdLst>
              <a:gd name="T0" fmla="*/ 0 w 681355"/>
              <a:gd name="T1" fmla="*/ 222503 h 222885"/>
              <a:gd name="T2" fmla="*/ 681228 w 681355"/>
              <a:gd name="T3" fmla="*/ 222503 h 222885"/>
              <a:gd name="T4" fmla="*/ 681228 w 681355"/>
              <a:gd name="T5" fmla="*/ 0 h 222885"/>
              <a:gd name="T6" fmla="*/ 0 w 681355"/>
              <a:gd name="T7" fmla="*/ 0 h 222885"/>
              <a:gd name="T8" fmla="*/ 0 w 681355"/>
              <a:gd name="T9" fmla="*/ 222503 h 2228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1355"/>
              <a:gd name="T16" fmla="*/ 0 h 222885"/>
              <a:gd name="T17" fmla="*/ 681355 w 681355"/>
              <a:gd name="T18" fmla="*/ 222885 h 2228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1355" h="222885">
                <a:moveTo>
                  <a:pt x="0" y="222503"/>
                </a:moveTo>
                <a:lnTo>
                  <a:pt x="681228" y="222503"/>
                </a:lnTo>
                <a:lnTo>
                  <a:pt x="681228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9" name="object 54"/>
          <p:cNvSpPr>
            <a:spLocks/>
          </p:cNvSpPr>
          <p:nvPr/>
        </p:nvSpPr>
        <p:spPr bwMode="auto">
          <a:xfrm>
            <a:off x="849313" y="2873375"/>
            <a:ext cx="638175" cy="169863"/>
          </a:xfrm>
          <a:custGeom>
            <a:avLst/>
            <a:gdLst>
              <a:gd name="T0" fmla="*/ 0 w 638810"/>
              <a:gd name="T1" fmla="*/ 170687 h 170814"/>
              <a:gd name="T2" fmla="*/ 638556 w 638810"/>
              <a:gd name="T3" fmla="*/ 170687 h 170814"/>
              <a:gd name="T4" fmla="*/ 638556 w 638810"/>
              <a:gd name="T5" fmla="*/ 0 h 170814"/>
              <a:gd name="T6" fmla="*/ 0 w 638810"/>
              <a:gd name="T7" fmla="*/ 0 h 170814"/>
              <a:gd name="T8" fmla="*/ 0 w 638810"/>
              <a:gd name="T9" fmla="*/ 170687 h 1708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8810"/>
              <a:gd name="T16" fmla="*/ 0 h 170814"/>
              <a:gd name="T17" fmla="*/ 638810 w 638810"/>
              <a:gd name="T18" fmla="*/ 170814 h 1708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8810" h="170814">
                <a:moveTo>
                  <a:pt x="0" y="170687"/>
                </a:moveTo>
                <a:lnTo>
                  <a:pt x="638556" y="170687"/>
                </a:lnTo>
                <a:lnTo>
                  <a:pt x="638556" y="0"/>
                </a:lnTo>
                <a:lnTo>
                  <a:pt x="0" y="0"/>
                </a:lnTo>
                <a:lnTo>
                  <a:pt x="0" y="170687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0" name="object 55"/>
          <p:cNvSpPr>
            <a:spLocks/>
          </p:cNvSpPr>
          <p:nvPr/>
        </p:nvSpPr>
        <p:spPr bwMode="auto">
          <a:xfrm>
            <a:off x="827088" y="2846388"/>
            <a:ext cx="681037" cy="223837"/>
          </a:xfrm>
          <a:custGeom>
            <a:avLst/>
            <a:gdLst>
              <a:gd name="T0" fmla="*/ 681228 w 681355"/>
              <a:gd name="T1" fmla="*/ 0 h 222885"/>
              <a:gd name="T2" fmla="*/ 660400 w 681355"/>
              <a:gd name="T3" fmla="*/ 25018 h 222885"/>
              <a:gd name="T4" fmla="*/ 660400 w 681355"/>
              <a:gd name="T5" fmla="*/ 197865 h 222885"/>
              <a:gd name="T6" fmla="*/ 21145 w 681355"/>
              <a:gd name="T7" fmla="*/ 197865 h 222885"/>
              <a:gd name="T8" fmla="*/ 0 w 681355"/>
              <a:gd name="T9" fmla="*/ 222503 h 222885"/>
              <a:gd name="T10" fmla="*/ 681228 w 681355"/>
              <a:gd name="T11" fmla="*/ 222503 h 222885"/>
              <a:gd name="T12" fmla="*/ 681228 w 681355"/>
              <a:gd name="T13" fmla="*/ 0 h 2228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81355"/>
              <a:gd name="T22" fmla="*/ 0 h 222885"/>
              <a:gd name="T23" fmla="*/ 681355 w 681355"/>
              <a:gd name="T24" fmla="*/ 222885 h 2228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81355" h="222885">
                <a:moveTo>
                  <a:pt x="681228" y="0"/>
                </a:moveTo>
                <a:lnTo>
                  <a:pt x="660400" y="25018"/>
                </a:lnTo>
                <a:lnTo>
                  <a:pt x="660400" y="197865"/>
                </a:lnTo>
                <a:lnTo>
                  <a:pt x="21145" y="197865"/>
                </a:lnTo>
                <a:lnTo>
                  <a:pt x="0" y="222503"/>
                </a:lnTo>
                <a:lnTo>
                  <a:pt x="681228" y="222503"/>
                </a:lnTo>
                <a:lnTo>
                  <a:pt x="68122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1" name="object 56"/>
          <p:cNvSpPr>
            <a:spLocks/>
          </p:cNvSpPr>
          <p:nvPr/>
        </p:nvSpPr>
        <p:spPr bwMode="auto">
          <a:xfrm>
            <a:off x="827088" y="2846388"/>
            <a:ext cx="681037" cy="223837"/>
          </a:xfrm>
          <a:custGeom>
            <a:avLst/>
            <a:gdLst>
              <a:gd name="T0" fmla="*/ 681228 w 681355"/>
              <a:gd name="T1" fmla="*/ 0 h 222885"/>
              <a:gd name="T2" fmla="*/ 0 w 681355"/>
              <a:gd name="T3" fmla="*/ 0 h 222885"/>
              <a:gd name="T4" fmla="*/ 0 w 681355"/>
              <a:gd name="T5" fmla="*/ 222503 h 222885"/>
              <a:gd name="T6" fmla="*/ 21145 w 681355"/>
              <a:gd name="T7" fmla="*/ 197865 h 222885"/>
              <a:gd name="T8" fmla="*/ 21145 w 681355"/>
              <a:gd name="T9" fmla="*/ 25018 h 222885"/>
              <a:gd name="T10" fmla="*/ 660400 w 681355"/>
              <a:gd name="T11" fmla="*/ 25018 h 222885"/>
              <a:gd name="T12" fmla="*/ 681228 w 681355"/>
              <a:gd name="T13" fmla="*/ 0 h 2228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81355"/>
              <a:gd name="T22" fmla="*/ 0 h 222885"/>
              <a:gd name="T23" fmla="*/ 681355 w 681355"/>
              <a:gd name="T24" fmla="*/ 222885 h 2228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81355" h="222885">
                <a:moveTo>
                  <a:pt x="681228" y="0"/>
                </a:moveTo>
                <a:lnTo>
                  <a:pt x="0" y="0"/>
                </a:lnTo>
                <a:lnTo>
                  <a:pt x="0" y="222503"/>
                </a:lnTo>
                <a:lnTo>
                  <a:pt x="21145" y="197865"/>
                </a:lnTo>
                <a:lnTo>
                  <a:pt x="21145" y="25018"/>
                </a:lnTo>
                <a:lnTo>
                  <a:pt x="660400" y="25018"/>
                </a:lnTo>
                <a:lnTo>
                  <a:pt x="68122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2" name="object 57"/>
          <p:cNvSpPr>
            <a:spLocks/>
          </p:cNvSpPr>
          <p:nvPr/>
        </p:nvSpPr>
        <p:spPr bwMode="auto">
          <a:xfrm>
            <a:off x="1295400" y="2951163"/>
            <a:ext cx="128588" cy="0"/>
          </a:xfrm>
          <a:custGeom>
            <a:avLst/>
            <a:gdLst>
              <a:gd name="T0" fmla="*/ 0 w 128269"/>
              <a:gd name="T1" fmla="*/ 128015 w 128269"/>
              <a:gd name="T2" fmla="*/ 0 60000 65536"/>
              <a:gd name="T3" fmla="*/ 0 60000 65536"/>
              <a:gd name="T4" fmla="*/ 0 w 128269"/>
              <a:gd name="T5" fmla="*/ 128269 w 12826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8269">
                <a:moveTo>
                  <a:pt x="0" y="0"/>
                </a:moveTo>
                <a:lnTo>
                  <a:pt x="128015" y="0"/>
                </a:lnTo>
              </a:path>
            </a:pathLst>
          </a:custGeom>
          <a:noFill/>
          <a:ln w="115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3" name="object 58"/>
          <p:cNvSpPr>
            <a:spLocks/>
          </p:cNvSpPr>
          <p:nvPr/>
        </p:nvSpPr>
        <p:spPr bwMode="auto">
          <a:xfrm>
            <a:off x="1252538" y="2933700"/>
            <a:ext cx="214312" cy="0"/>
          </a:xfrm>
          <a:custGeom>
            <a:avLst/>
            <a:gdLst>
              <a:gd name="T0" fmla="*/ 0 w 213359"/>
              <a:gd name="T1" fmla="*/ 213359 w 213359"/>
              <a:gd name="T2" fmla="*/ 0 60000 65536"/>
              <a:gd name="T3" fmla="*/ 0 60000 65536"/>
              <a:gd name="T4" fmla="*/ 0 w 213359"/>
              <a:gd name="T5" fmla="*/ 213359 w 2133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13359">
                <a:moveTo>
                  <a:pt x="0" y="0"/>
                </a:moveTo>
                <a:lnTo>
                  <a:pt x="213359" y="0"/>
                </a:lnTo>
              </a:path>
            </a:pathLst>
          </a:custGeom>
          <a:noFill/>
          <a:ln w="2374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4" name="object 59"/>
          <p:cNvSpPr>
            <a:spLocks/>
          </p:cNvSpPr>
          <p:nvPr/>
        </p:nvSpPr>
        <p:spPr bwMode="auto">
          <a:xfrm>
            <a:off x="1295400" y="2914650"/>
            <a:ext cx="128588" cy="0"/>
          </a:xfrm>
          <a:custGeom>
            <a:avLst/>
            <a:gdLst>
              <a:gd name="T0" fmla="*/ 0 w 128269"/>
              <a:gd name="T1" fmla="*/ 128015 w 128269"/>
              <a:gd name="T2" fmla="*/ 0 60000 65536"/>
              <a:gd name="T3" fmla="*/ 0 60000 65536"/>
              <a:gd name="T4" fmla="*/ 0 w 128269"/>
              <a:gd name="T5" fmla="*/ 128269 w 12826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8269">
                <a:moveTo>
                  <a:pt x="0" y="0"/>
                </a:moveTo>
                <a:lnTo>
                  <a:pt x="128015" y="0"/>
                </a:lnTo>
              </a:path>
            </a:pathLst>
          </a:custGeom>
          <a:noFill/>
          <a:ln w="119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5" name="object 60"/>
          <p:cNvSpPr>
            <a:spLocks/>
          </p:cNvSpPr>
          <p:nvPr/>
        </p:nvSpPr>
        <p:spPr bwMode="auto">
          <a:xfrm>
            <a:off x="1039813" y="2800350"/>
            <a:ext cx="255587" cy="0"/>
          </a:xfrm>
          <a:custGeom>
            <a:avLst/>
            <a:gdLst>
              <a:gd name="T0" fmla="*/ 0 w 256540"/>
              <a:gd name="T1" fmla="*/ 256031 w 256540"/>
              <a:gd name="T2" fmla="*/ 0 60000 65536"/>
              <a:gd name="T3" fmla="*/ 0 60000 65536"/>
              <a:gd name="T4" fmla="*/ 0 w 256540"/>
              <a:gd name="T5" fmla="*/ 256540 w 25654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6540">
                <a:moveTo>
                  <a:pt x="0" y="0"/>
                </a:moveTo>
                <a:lnTo>
                  <a:pt x="256031" y="0"/>
                </a:lnTo>
              </a:path>
            </a:pathLst>
          </a:custGeom>
          <a:noFill/>
          <a:ln w="518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6" name="object 61"/>
          <p:cNvSpPr>
            <a:spLocks/>
          </p:cNvSpPr>
          <p:nvPr/>
        </p:nvSpPr>
        <p:spPr bwMode="auto">
          <a:xfrm>
            <a:off x="869950" y="2914650"/>
            <a:ext cx="41275" cy="0"/>
          </a:xfrm>
          <a:custGeom>
            <a:avLst/>
            <a:gdLst>
              <a:gd name="T0" fmla="*/ 0 w 41275"/>
              <a:gd name="T1" fmla="*/ 41147 w 41275"/>
              <a:gd name="T2" fmla="*/ 0 60000 65536"/>
              <a:gd name="T3" fmla="*/ 0 60000 65536"/>
              <a:gd name="T4" fmla="*/ 0 w 41275"/>
              <a:gd name="T5" fmla="*/ 41275 w 4127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1275">
                <a:moveTo>
                  <a:pt x="0" y="0"/>
                </a:moveTo>
                <a:lnTo>
                  <a:pt x="41147" y="0"/>
                </a:ln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7" name="object 62"/>
          <p:cNvSpPr>
            <a:spLocks/>
          </p:cNvSpPr>
          <p:nvPr/>
        </p:nvSpPr>
        <p:spPr bwMode="auto">
          <a:xfrm>
            <a:off x="869950" y="2905125"/>
            <a:ext cx="22225" cy="0"/>
          </a:xfrm>
          <a:custGeom>
            <a:avLst/>
            <a:gdLst>
              <a:gd name="T0" fmla="*/ 0 w 21590"/>
              <a:gd name="T1" fmla="*/ 21336 w 21590"/>
              <a:gd name="T2" fmla="*/ 0 60000 65536"/>
              <a:gd name="T3" fmla="*/ 0 60000 65536"/>
              <a:gd name="T4" fmla="*/ 0 w 21590"/>
              <a:gd name="T5" fmla="*/ 21590 w 2159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1590">
                <a:moveTo>
                  <a:pt x="0" y="0"/>
                </a:moveTo>
                <a:lnTo>
                  <a:pt x="21336" y="0"/>
                </a:lnTo>
              </a:path>
            </a:pathLst>
          </a:custGeom>
          <a:noFill/>
          <a:ln w="18287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8" name="object 63"/>
          <p:cNvSpPr>
            <a:spLocks/>
          </p:cNvSpPr>
          <p:nvPr/>
        </p:nvSpPr>
        <p:spPr bwMode="auto">
          <a:xfrm>
            <a:off x="881063" y="2270125"/>
            <a:ext cx="596900" cy="490538"/>
          </a:xfrm>
          <a:custGeom>
            <a:avLst/>
            <a:gdLst>
              <a:gd name="T0" fmla="*/ 0 w 596265"/>
              <a:gd name="T1" fmla="*/ 490727 h 490855"/>
              <a:gd name="T2" fmla="*/ 595884 w 596265"/>
              <a:gd name="T3" fmla="*/ 490727 h 490855"/>
              <a:gd name="T4" fmla="*/ 595884 w 596265"/>
              <a:gd name="T5" fmla="*/ 0 h 490855"/>
              <a:gd name="T6" fmla="*/ 0 w 596265"/>
              <a:gd name="T7" fmla="*/ 0 h 490855"/>
              <a:gd name="T8" fmla="*/ 0 w 596265"/>
              <a:gd name="T9" fmla="*/ 490727 h 4908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6265"/>
              <a:gd name="T16" fmla="*/ 0 h 490855"/>
              <a:gd name="T17" fmla="*/ 596265 w 596265"/>
              <a:gd name="T18" fmla="*/ 490855 h 4908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6265" h="490855">
                <a:moveTo>
                  <a:pt x="0" y="490727"/>
                </a:moveTo>
                <a:lnTo>
                  <a:pt x="595884" y="490727"/>
                </a:lnTo>
                <a:lnTo>
                  <a:pt x="595884" y="0"/>
                </a:lnTo>
                <a:lnTo>
                  <a:pt x="0" y="0"/>
                </a:lnTo>
                <a:lnTo>
                  <a:pt x="0" y="490727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9" name="object 64"/>
          <p:cNvSpPr>
            <a:spLocks/>
          </p:cNvSpPr>
          <p:nvPr/>
        </p:nvSpPr>
        <p:spPr bwMode="auto">
          <a:xfrm>
            <a:off x="881063" y="2747963"/>
            <a:ext cx="595312" cy="0"/>
          </a:xfrm>
          <a:custGeom>
            <a:avLst/>
            <a:gdLst>
              <a:gd name="T0" fmla="*/ 0 w 596265"/>
              <a:gd name="T1" fmla="*/ 595884 w 596265"/>
              <a:gd name="T2" fmla="*/ 0 60000 65536"/>
              <a:gd name="T3" fmla="*/ 0 60000 65536"/>
              <a:gd name="T4" fmla="*/ 0 w 596265"/>
              <a:gd name="T5" fmla="*/ 596265 w 59626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96265">
                <a:moveTo>
                  <a:pt x="0" y="0"/>
                </a:moveTo>
                <a:lnTo>
                  <a:pt x="595884" y="0"/>
                </a:lnTo>
              </a:path>
            </a:pathLst>
          </a:custGeom>
          <a:noFill/>
          <a:ln w="2412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0" name="object 65"/>
          <p:cNvSpPr>
            <a:spLocks/>
          </p:cNvSpPr>
          <p:nvPr/>
        </p:nvSpPr>
        <p:spPr bwMode="auto">
          <a:xfrm>
            <a:off x="892175" y="2293938"/>
            <a:ext cx="0" cy="441325"/>
          </a:xfrm>
          <a:custGeom>
            <a:avLst/>
            <a:gdLst>
              <a:gd name="T0" fmla="*/ 0 h 441960"/>
              <a:gd name="T1" fmla="*/ 441960 h 441960"/>
              <a:gd name="T2" fmla="*/ 0 60000 65536"/>
              <a:gd name="T3" fmla="*/ 0 60000 65536"/>
              <a:gd name="T4" fmla="*/ 0 h 441960"/>
              <a:gd name="T5" fmla="*/ 441960 h 4419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41960">
                <a:moveTo>
                  <a:pt x="0" y="0"/>
                </a:moveTo>
                <a:lnTo>
                  <a:pt x="0" y="441960"/>
                </a:lnTo>
              </a:path>
            </a:pathLst>
          </a:custGeom>
          <a:noFill/>
          <a:ln w="2145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1" name="object 66"/>
          <p:cNvSpPr>
            <a:spLocks/>
          </p:cNvSpPr>
          <p:nvPr/>
        </p:nvSpPr>
        <p:spPr bwMode="auto">
          <a:xfrm>
            <a:off x="881063" y="2281238"/>
            <a:ext cx="595312" cy="0"/>
          </a:xfrm>
          <a:custGeom>
            <a:avLst/>
            <a:gdLst>
              <a:gd name="T0" fmla="*/ 0 w 596265"/>
              <a:gd name="T1" fmla="*/ 595884 w 596265"/>
              <a:gd name="T2" fmla="*/ 0 60000 65536"/>
              <a:gd name="T3" fmla="*/ 0 60000 65536"/>
              <a:gd name="T4" fmla="*/ 0 w 596265"/>
              <a:gd name="T5" fmla="*/ 596265 w 59626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96265">
                <a:moveTo>
                  <a:pt x="0" y="0"/>
                </a:moveTo>
                <a:lnTo>
                  <a:pt x="595884" y="0"/>
                </a:lnTo>
              </a:path>
            </a:pathLst>
          </a:custGeom>
          <a:noFill/>
          <a:ln w="2412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2" name="object 67"/>
          <p:cNvSpPr>
            <a:spLocks/>
          </p:cNvSpPr>
          <p:nvPr/>
        </p:nvSpPr>
        <p:spPr bwMode="auto">
          <a:xfrm>
            <a:off x="1465263" y="2293938"/>
            <a:ext cx="0" cy="441325"/>
          </a:xfrm>
          <a:custGeom>
            <a:avLst/>
            <a:gdLst>
              <a:gd name="T0" fmla="*/ 0 h 441325"/>
              <a:gd name="T1" fmla="*/ 440944 h 441325"/>
              <a:gd name="T2" fmla="*/ 0 60000 65536"/>
              <a:gd name="T3" fmla="*/ 0 60000 65536"/>
              <a:gd name="T4" fmla="*/ 0 h 441325"/>
              <a:gd name="T5" fmla="*/ 441325 h 44132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41325">
                <a:moveTo>
                  <a:pt x="0" y="0"/>
                </a:moveTo>
                <a:lnTo>
                  <a:pt x="0" y="440944"/>
                </a:lnTo>
              </a:path>
            </a:pathLst>
          </a:custGeom>
          <a:noFill/>
          <a:ln w="21462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3" name="object 68"/>
          <p:cNvSpPr>
            <a:spLocks/>
          </p:cNvSpPr>
          <p:nvPr/>
        </p:nvSpPr>
        <p:spPr bwMode="auto">
          <a:xfrm>
            <a:off x="881063" y="2268538"/>
            <a:ext cx="554037" cy="441325"/>
          </a:xfrm>
          <a:custGeom>
            <a:avLst/>
            <a:gdLst>
              <a:gd name="T0" fmla="*/ 553212 w 553719"/>
              <a:gd name="T1" fmla="*/ 0 h 440689"/>
              <a:gd name="T2" fmla="*/ 0 w 553719"/>
              <a:gd name="T3" fmla="*/ 0 h 440689"/>
              <a:gd name="T4" fmla="*/ 0 w 553719"/>
              <a:gd name="T5" fmla="*/ 440436 h 440689"/>
              <a:gd name="T6" fmla="*/ 21145 w 553719"/>
              <a:gd name="T7" fmla="*/ 415925 h 440689"/>
              <a:gd name="T8" fmla="*/ 21145 w 553719"/>
              <a:gd name="T9" fmla="*/ 24129 h 440689"/>
              <a:gd name="T10" fmla="*/ 532130 w 553719"/>
              <a:gd name="T11" fmla="*/ 24129 h 440689"/>
              <a:gd name="T12" fmla="*/ 553212 w 553719"/>
              <a:gd name="T13" fmla="*/ 0 h 4406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53719"/>
              <a:gd name="T22" fmla="*/ 0 h 440689"/>
              <a:gd name="T23" fmla="*/ 553719 w 553719"/>
              <a:gd name="T24" fmla="*/ 440689 h 4406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53719" h="440689">
                <a:moveTo>
                  <a:pt x="553212" y="0"/>
                </a:moveTo>
                <a:lnTo>
                  <a:pt x="0" y="0"/>
                </a:lnTo>
                <a:lnTo>
                  <a:pt x="0" y="440436"/>
                </a:lnTo>
                <a:lnTo>
                  <a:pt x="21145" y="415925"/>
                </a:lnTo>
                <a:lnTo>
                  <a:pt x="21145" y="24129"/>
                </a:lnTo>
                <a:lnTo>
                  <a:pt x="532130" y="24129"/>
                </a:lnTo>
                <a:lnTo>
                  <a:pt x="553212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4" name="object 69"/>
          <p:cNvSpPr>
            <a:spLocks/>
          </p:cNvSpPr>
          <p:nvPr/>
        </p:nvSpPr>
        <p:spPr bwMode="auto">
          <a:xfrm>
            <a:off x="928688" y="2324100"/>
            <a:ext cx="514350" cy="385763"/>
          </a:xfrm>
          <a:custGeom>
            <a:avLst/>
            <a:gdLst>
              <a:gd name="T0" fmla="*/ 0 w 515619"/>
              <a:gd name="T1" fmla="*/ 385572 h 386080"/>
              <a:gd name="T2" fmla="*/ 515112 w 515619"/>
              <a:gd name="T3" fmla="*/ 385572 h 386080"/>
              <a:gd name="T4" fmla="*/ 515112 w 515619"/>
              <a:gd name="T5" fmla="*/ 0 h 386080"/>
              <a:gd name="T6" fmla="*/ 0 w 515619"/>
              <a:gd name="T7" fmla="*/ 0 h 386080"/>
              <a:gd name="T8" fmla="*/ 0 w 515619"/>
              <a:gd name="T9" fmla="*/ 385572 h 3860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5619"/>
              <a:gd name="T16" fmla="*/ 0 h 386080"/>
              <a:gd name="T17" fmla="*/ 515619 w 515619"/>
              <a:gd name="T18" fmla="*/ 386080 h 3860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5619" h="386080">
                <a:moveTo>
                  <a:pt x="0" y="385572"/>
                </a:moveTo>
                <a:lnTo>
                  <a:pt x="515112" y="385572"/>
                </a:lnTo>
                <a:lnTo>
                  <a:pt x="515112" y="0"/>
                </a:lnTo>
                <a:lnTo>
                  <a:pt x="0" y="0"/>
                </a:lnTo>
                <a:lnTo>
                  <a:pt x="0" y="385572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5" name="object 70"/>
          <p:cNvSpPr>
            <a:spLocks/>
          </p:cNvSpPr>
          <p:nvPr/>
        </p:nvSpPr>
        <p:spPr bwMode="auto">
          <a:xfrm>
            <a:off x="928688" y="2324100"/>
            <a:ext cx="514350" cy="385763"/>
          </a:xfrm>
          <a:custGeom>
            <a:avLst/>
            <a:gdLst>
              <a:gd name="T0" fmla="*/ 0 w 515619"/>
              <a:gd name="T1" fmla="*/ 385572 h 386080"/>
              <a:gd name="T2" fmla="*/ 515112 w 515619"/>
              <a:gd name="T3" fmla="*/ 385572 h 386080"/>
              <a:gd name="T4" fmla="*/ 515112 w 515619"/>
              <a:gd name="T5" fmla="*/ 0 h 386080"/>
              <a:gd name="T6" fmla="*/ 0 w 515619"/>
              <a:gd name="T7" fmla="*/ 0 h 386080"/>
              <a:gd name="T8" fmla="*/ 0 w 515619"/>
              <a:gd name="T9" fmla="*/ 385572 h 3860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5619"/>
              <a:gd name="T16" fmla="*/ 0 h 386080"/>
              <a:gd name="T17" fmla="*/ 515619 w 515619"/>
              <a:gd name="T18" fmla="*/ 386080 h 3860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5619" h="386080">
                <a:moveTo>
                  <a:pt x="0" y="385572"/>
                </a:moveTo>
                <a:lnTo>
                  <a:pt x="515112" y="385572"/>
                </a:lnTo>
                <a:lnTo>
                  <a:pt x="515112" y="0"/>
                </a:lnTo>
                <a:lnTo>
                  <a:pt x="0" y="0"/>
                </a:lnTo>
                <a:lnTo>
                  <a:pt x="0" y="385572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6" name="object 71"/>
          <p:cNvSpPr>
            <a:spLocks noChangeArrowheads="1"/>
          </p:cNvSpPr>
          <p:nvPr/>
        </p:nvSpPr>
        <p:spPr bwMode="auto">
          <a:xfrm>
            <a:off x="8058150" y="2433638"/>
            <a:ext cx="230188" cy="3730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0007" name="object 72"/>
          <p:cNvSpPr>
            <a:spLocks/>
          </p:cNvSpPr>
          <p:nvPr/>
        </p:nvSpPr>
        <p:spPr bwMode="auto">
          <a:xfrm>
            <a:off x="8058150" y="2433638"/>
            <a:ext cx="231775" cy="373062"/>
          </a:xfrm>
          <a:custGeom>
            <a:avLst/>
            <a:gdLst>
              <a:gd name="T0" fmla="*/ 188594 w 231775"/>
              <a:gd name="T1" fmla="*/ 256159 h 373380"/>
              <a:gd name="T2" fmla="*/ 213994 w 231775"/>
              <a:gd name="T3" fmla="*/ 220345 h 373380"/>
              <a:gd name="T4" fmla="*/ 228853 w 231775"/>
              <a:gd name="T5" fmla="*/ 175768 h 373380"/>
              <a:gd name="T6" fmla="*/ 231647 w 231775"/>
              <a:gd name="T7" fmla="*/ 144145 h 373380"/>
              <a:gd name="T8" fmla="*/ 230885 w 231775"/>
              <a:gd name="T9" fmla="*/ 127635 h 373380"/>
              <a:gd name="T10" fmla="*/ 220344 w 231775"/>
              <a:gd name="T11" fmla="*/ 81534 h 373380"/>
              <a:gd name="T12" fmla="*/ 197484 w 231775"/>
              <a:gd name="T13" fmla="*/ 42291 h 373380"/>
              <a:gd name="T14" fmla="*/ 166369 w 231775"/>
              <a:gd name="T15" fmla="*/ 14605 h 373380"/>
              <a:gd name="T16" fmla="*/ 128650 w 231775"/>
              <a:gd name="T17" fmla="*/ 1143 h 373380"/>
              <a:gd name="T18" fmla="*/ 115950 w 231775"/>
              <a:gd name="T19" fmla="*/ 0 h 373380"/>
              <a:gd name="T20" fmla="*/ 102996 w 231775"/>
              <a:gd name="T21" fmla="*/ 1143 h 373380"/>
              <a:gd name="T22" fmla="*/ 65912 w 231775"/>
              <a:gd name="T23" fmla="*/ 14605 h 373380"/>
              <a:gd name="T24" fmla="*/ 34162 w 231775"/>
              <a:gd name="T25" fmla="*/ 42291 h 373380"/>
              <a:gd name="T26" fmla="*/ 11302 w 231775"/>
              <a:gd name="T27" fmla="*/ 81534 h 373380"/>
              <a:gd name="T28" fmla="*/ 761 w 231775"/>
              <a:gd name="T29" fmla="*/ 127635 h 373380"/>
              <a:gd name="T30" fmla="*/ 0 w 231775"/>
              <a:gd name="T31" fmla="*/ 144145 h 373380"/>
              <a:gd name="T32" fmla="*/ 761 w 231775"/>
              <a:gd name="T33" fmla="*/ 160020 h 373380"/>
              <a:gd name="T34" fmla="*/ 11302 w 231775"/>
              <a:gd name="T35" fmla="*/ 206121 h 373380"/>
              <a:gd name="T36" fmla="*/ 33527 w 231775"/>
              <a:gd name="T37" fmla="*/ 244983 h 373380"/>
              <a:gd name="T38" fmla="*/ 43052 w 231775"/>
              <a:gd name="T39" fmla="*/ 256159 h 373380"/>
              <a:gd name="T40" fmla="*/ 25780 w 231775"/>
              <a:gd name="T41" fmla="*/ 279146 h 373380"/>
              <a:gd name="T42" fmla="*/ 25780 w 231775"/>
              <a:gd name="T43" fmla="*/ 373380 h 373380"/>
              <a:gd name="T44" fmla="*/ 205866 w 231775"/>
              <a:gd name="T45" fmla="*/ 373380 h 373380"/>
              <a:gd name="T46" fmla="*/ 205866 w 231775"/>
              <a:gd name="T47" fmla="*/ 279146 h 373380"/>
              <a:gd name="T48" fmla="*/ 188594 w 231775"/>
              <a:gd name="T49" fmla="*/ 256159 h 37338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31775"/>
              <a:gd name="T76" fmla="*/ 0 h 373380"/>
              <a:gd name="T77" fmla="*/ 231775 w 231775"/>
              <a:gd name="T78" fmla="*/ 373380 h 37338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31775" h="373380">
                <a:moveTo>
                  <a:pt x="188594" y="256159"/>
                </a:moveTo>
                <a:lnTo>
                  <a:pt x="213994" y="220345"/>
                </a:lnTo>
                <a:lnTo>
                  <a:pt x="228853" y="175768"/>
                </a:lnTo>
                <a:lnTo>
                  <a:pt x="231647" y="144145"/>
                </a:lnTo>
                <a:lnTo>
                  <a:pt x="230885" y="127635"/>
                </a:lnTo>
                <a:lnTo>
                  <a:pt x="220344" y="81534"/>
                </a:lnTo>
                <a:lnTo>
                  <a:pt x="197484" y="42291"/>
                </a:lnTo>
                <a:lnTo>
                  <a:pt x="166369" y="14605"/>
                </a:lnTo>
                <a:lnTo>
                  <a:pt x="128650" y="1143"/>
                </a:lnTo>
                <a:lnTo>
                  <a:pt x="115950" y="0"/>
                </a:lnTo>
                <a:lnTo>
                  <a:pt x="102996" y="1143"/>
                </a:lnTo>
                <a:lnTo>
                  <a:pt x="65912" y="14605"/>
                </a:lnTo>
                <a:lnTo>
                  <a:pt x="34162" y="42291"/>
                </a:lnTo>
                <a:lnTo>
                  <a:pt x="11302" y="81534"/>
                </a:lnTo>
                <a:lnTo>
                  <a:pt x="761" y="127635"/>
                </a:lnTo>
                <a:lnTo>
                  <a:pt x="0" y="144145"/>
                </a:lnTo>
                <a:lnTo>
                  <a:pt x="761" y="160020"/>
                </a:lnTo>
                <a:lnTo>
                  <a:pt x="11302" y="206121"/>
                </a:lnTo>
                <a:lnTo>
                  <a:pt x="33527" y="244983"/>
                </a:lnTo>
                <a:lnTo>
                  <a:pt x="43052" y="256159"/>
                </a:lnTo>
                <a:lnTo>
                  <a:pt x="25780" y="279146"/>
                </a:lnTo>
                <a:lnTo>
                  <a:pt x="25780" y="373380"/>
                </a:lnTo>
                <a:lnTo>
                  <a:pt x="205866" y="373380"/>
                </a:lnTo>
                <a:lnTo>
                  <a:pt x="205866" y="279146"/>
                </a:lnTo>
                <a:lnTo>
                  <a:pt x="188594" y="256159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8" name="object 73"/>
          <p:cNvSpPr>
            <a:spLocks/>
          </p:cNvSpPr>
          <p:nvPr/>
        </p:nvSpPr>
        <p:spPr bwMode="auto">
          <a:xfrm>
            <a:off x="7929563" y="2747963"/>
            <a:ext cx="530225" cy="330200"/>
          </a:xfrm>
          <a:custGeom>
            <a:avLst/>
            <a:gdLst>
              <a:gd name="T0" fmla="*/ 176910 w 530859"/>
              <a:gd name="T1" fmla="*/ 0 h 330835"/>
              <a:gd name="T2" fmla="*/ 126110 w 530859"/>
              <a:gd name="T3" fmla="*/ 7619 h 330835"/>
              <a:gd name="T4" fmla="*/ 77850 w 530859"/>
              <a:gd name="T5" fmla="*/ 29082 h 330835"/>
              <a:gd name="T6" fmla="*/ 35178 w 530859"/>
              <a:gd name="T7" fmla="*/ 64262 h 330835"/>
              <a:gd name="T8" fmla="*/ 10922 w 530859"/>
              <a:gd name="T9" fmla="*/ 93725 h 330835"/>
              <a:gd name="T10" fmla="*/ 0 w 530859"/>
              <a:gd name="T11" fmla="*/ 110616 h 330835"/>
              <a:gd name="T12" fmla="*/ 0 w 530859"/>
              <a:gd name="T13" fmla="*/ 330707 h 330835"/>
              <a:gd name="T14" fmla="*/ 530351 w 530859"/>
              <a:gd name="T15" fmla="*/ 330707 h 330835"/>
              <a:gd name="T16" fmla="*/ 530351 w 530859"/>
              <a:gd name="T17" fmla="*/ 110616 h 330835"/>
              <a:gd name="T18" fmla="*/ 519810 w 530859"/>
              <a:gd name="T19" fmla="*/ 93725 h 330835"/>
              <a:gd name="T20" fmla="*/ 511148 w 530859"/>
              <a:gd name="T21" fmla="*/ 83057 h 330835"/>
              <a:gd name="T22" fmla="*/ 265302 w 530859"/>
              <a:gd name="T23" fmla="*/ 83057 h 330835"/>
              <a:gd name="T24" fmla="*/ 253364 w 530859"/>
              <a:gd name="T25" fmla="*/ 81914 h 330835"/>
              <a:gd name="T26" fmla="*/ 210057 w 530859"/>
              <a:gd name="T27" fmla="*/ 60070 h 330835"/>
              <a:gd name="T28" fmla="*/ 186054 w 530859"/>
              <a:gd name="T29" fmla="*/ 27177 h 330835"/>
              <a:gd name="T30" fmla="*/ 180721 w 530859"/>
              <a:gd name="T31" fmla="*/ 13842 h 330835"/>
              <a:gd name="T32" fmla="*/ 176910 w 530859"/>
              <a:gd name="T33" fmla="*/ 0 h 330835"/>
              <a:gd name="T34" fmla="*/ 353822 w 530859"/>
              <a:gd name="T35" fmla="*/ 0 h 330835"/>
              <a:gd name="T36" fmla="*/ 337184 w 530859"/>
              <a:gd name="T37" fmla="*/ 38988 h 330835"/>
              <a:gd name="T38" fmla="*/ 310514 w 530859"/>
              <a:gd name="T39" fmla="*/ 68072 h 330835"/>
              <a:gd name="T40" fmla="*/ 265302 w 530859"/>
              <a:gd name="T41" fmla="*/ 83057 h 330835"/>
              <a:gd name="T42" fmla="*/ 511148 w 530859"/>
              <a:gd name="T43" fmla="*/ 83057 h 330835"/>
              <a:gd name="T44" fmla="*/ 481710 w 530859"/>
              <a:gd name="T45" fmla="*/ 50926 h 330835"/>
              <a:gd name="T46" fmla="*/ 437006 w 530859"/>
              <a:gd name="T47" fmla="*/ 20700 h 330835"/>
              <a:gd name="T48" fmla="*/ 387603 w 530859"/>
              <a:gd name="T49" fmla="*/ 3428 h 330835"/>
              <a:gd name="T50" fmla="*/ 370712 w 530859"/>
              <a:gd name="T51" fmla="*/ 1142 h 330835"/>
              <a:gd name="T52" fmla="*/ 353822 w 530859"/>
              <a:gd name="T53" fmla="*/ 0 h 33083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30859"/>
              <a:gd name="T82" fmla="*/ 0 h 330835"/>
              <a:gd name="T83" fmla="*/ 530859 w 530859"/>
              <a:gd name="T84" fmla="*/ 330835 h 330835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30859" h="330835">
                <a:moveTo>
                  <a:pt x="176910" y="0"/>
                </a:moveTo>
                <a:lnTo>
                  <a:pt x="126110" y="7619"/>
                </a:lnTo>
                <a:lnTo>
                  <a:pt x="77850" y="29082"/>
                </a:lnTo>
                <a:lnTo>
                  <a:pt x="35178" y="64262"/>
                </a:lnTo>
                <a:lnTo>
                  <a:pt x="10922" y="93725"/>
                </a:lnTo>
                <a:lnTo>
                  <a:pt x="0" y="110616"/>
                </a:lnTo>
                <a:lnTo>
                  <a:pt x="0" y="330707"/>
                </a:lnTo>
                <a:lnTo>
                  <a:pt x="530351" y="330707"/>
                </a:lnTo>
                <a:lnTo>
                  <a:pt x="530351" y="110616"/>
                </a:lnTo>
                <a:lnTo>
                  <a:pt x="519810" y="93725"/>
                </a:lnTo>
                <a:lnTo>
                  <a:pt x="511148" y="83057"/>
                </a:lnTo>
                <a:lnTo>
                  <a:pt x="265302" y="83057"/>
                </a:lnTo>
                <a:lnTo>
                  <a:pt x="253364" y="81914"/>
                </a:lnTo>
                <a:lnTo>
                  <a:pt x="210057" y="60070"/>
                </a:lnTo>
                <a:lnTo>
                  <a:pt x="186054" y="27177"/>
                </a:lnTo>
                <a:lnTo>
                  <a:pt x="180721" y="13842"/>
                </a:lnTo>
                <a:lnTo>
                  <a:pt x="176910" y="0"/>
                </a:lnTo>
                <a:close/>
              </a:path>
              <a:path w="530859" h="330835">
                <a:moveTo>
                  <a:pt x="353822" y="0"/>
                </a:moveTo>
                <a:lnTo>
                  <a:pt x="337184" y="38988"/>
                </a:lnTo>
                <a:lnTo>
                  <a:pt x="310514" y="68072"/>
                </a:lnTo>
                <a:lnTo>
                  <a:pt x="265302" y="83057"/>
                </a:lnTo>
                <a:lnTo>
                  <a:pt x="511148" y="83057"/>
                </a:lnTo>
                <a:lnTo>
                  <a:pt x="481710" y="50926"/>
                </a:lnTo>
                <a:lnTo>
                  <a:pt x="437006" y="20700"/>
                </a:lnTo>
                <a:lnTo>
                  <a:pt x="387603" y="3428"/>
                </a:lnTo>
                <a:lnTo>
                  <a:pt x="370712" y="1142"/>
                </a:lnTo>
                <a:lnTo>
                  <a:pt x="353822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9" name="object 74"/>
          <p:cNvSpPr>
            <a:spLocks/>
          </p:cNvSpPr>
          <p:nvPr/>
        </p:nvSpPr>
        <p:spPr bwMode="auto">
          <a:xfrm>
            <a:off x="8056563" y="2435225"/>
            <a:ext cx="231775" cy="142875"/>
          </a:xfrm>
          <a:custGeom>
            <a:avLst/>
            <a:gdLst>
              <a:gd name="T0" fmla="*/ 123366 w 233045"/>
              <a:gd name="T1" fmla="*/ 0 h 143510"/>
              <a:gd name="T2" fmla="*/ 109650 w 233045"/>
              <a:gd name="T3" fmla="*/ 0 h 143510"/>
              <a:gd name="T4" fmla="*/ 96315 w 233045"/>
              <a:gd name="T5" fmla="*/ 1143 h 143510"/>
              <a:gd name="T6" fmla="*/ 57580 w 233045"/>
              <a:gd name="T7" fmla="*/ 16890 h 143510"/>
              <a:gd name="T8" fmla="*/ 26592 w 233045"/>
              <a:gd name="T9" fmla="*/ 45720 h 143510"/>
              <a:gd name="T10" fmla="*/ 6653 w 233045"/>
              <a:gd name="T11" fmla="*/ 84455 h 143510"/>
              <a:gd name="T12" fmla="*/ 0 w 233045"/>
              <a:gd name="T13" fmla="*/ 129412 h 143510"/>
              <a:gd name="T14" fmla="*/ 938 w 233045"/>
              <a:gd name="T15" fmla="*/ 143256 h 143510"/>
              <a:gd name="T16" fmla="*/ 47039 w 233045"/>
              <a:gd name="T17" fmla="*/ 141350 h 143510"/>
              <a:gd name="T18" fmla="*/ 88568 w 233045"/>
              <a:gd name="T19" fmla="*/ 136398 h 143510"/>
              <a:gd name="T20" fmla="*/ 136701 w 233045"/>
              <a:gd name="T21" fmla="*/ 121793 h 143510"/>
              <a:gd name="T22" fmla="*/ 149782 w 233045"/>
              <a:gd name="T23" fmla="*/ 107187 h 143510"/>
              <a:gd name="T24" fmla="*/ 231670 w 233045"/>
              <a:gd name="T25" fmla="*/ 107187 h 143510"/>
              <a:gd name="T26" fmla="*/ 214425 w 233045"/>
              <a:gd name="T27" fmla="*/ 57658 h 143510"/>
              <a:gd name="T28" fmla="*/ 186612 w 233045"/>
              <a:gd name="T29" fmla="*/ 25400 h 143510"/>
              <a:gd name="T30" fmla="*/ 150417 w 233045"/>
              <a:gd name="T31" fmla="*/ 4952 h 143510"/>
              <a:gd name="T32" fmla="*/ 136701 w 233045"/>
              <a:gd name="T33" fmla="*/ 1143 h 143510"/>
              <a:gd name="T34" fmla="*/ 123366 w 233045"/>
              <a:gd name="T35" fmla="*/ 0 h 143510"/>
              <a:gd name="T36" fmla="*/ 231670 w 233045"/>
              <a:gd name="T37" fmla="*/ 107187 h 143510"/>
              <a:gd name="T38" fmla="*/ 149782 w 233045"/>
              <a:gd name="T39" fmla="*/ 107187 h 143510"/>
              <a:gd name="T40" fmla="*/ 150417 w 233045"/>
              <a:gd name="T41" fmla="*/ 112140 h 143510"/>
              <a:gd name="T42" fmla="*/ 152576 w 233045"/>
              <a:gd name="T43" fmla="*/ 116332 h 143510"/>
              <a:gd name="T44" fmla="*/ 155751 w 233045"/>
              <a:gd name="T45" fmla="*/ 121412 h 143510"/>
              <a:gd name="T46" fmla="*/ 160704 w 233045"/>
              <a:gd name="T47" fmla="*/ 124840 h 143510"/>
              <a:gd name="T48" fmla="*/ 166292 w 233045"/>
              <a:gd name="T49" fmla="*/ 129412 h 143510"/>
              <a:gd name="T50" fmla="*/ 174039 w 233045"/>
              <a:gd name="T51" fmla="*/ 132461 h 143510"/>
              <a:gd name="T52" fmla="*/ 181786 w 233045"/>
              <a:gd name="T53" fmla="*/ 135636 h 143510"/>
              <a:gd name="T54" fmla="*/ 190549 w 233045"/>
              <a:gd name="T55" fmla="*/ 138302 h 143510"/>
              <a:gd name="T56" fmla="*/ 200328 w 233045"/>
              <a:gd name="T57" fmla="*/ 140208 h 143510"/>
              <a:gd name="T58" fmla="*/ 210996 w 233045"/>
              <a:gd name="T59" fmla="*/ 141732 h 143510"/>
              <a:gd name="T60" fmla="*/ 221156 w 233045"/>
              <a:gd name="T61" fmla="*/ 142875 h 143510"/>
              <a:gd name="T62" fmla="*/ 232078 w 233045"/>
              <a:gd name="T63" fmla="*/ 143256 h 143510"/>
              <a:gd name="T64" fmla="*/ 233017 w 233045"/>
              <a:gd name="T65" fmla="*/ 129412 h 143510"/>
              <a:gd name="T66" fmla="*/ 232915 w 233045"/>
              <a:gd name="T67" fmla="*/ 121412 h 143510"/>
              <a:gd name="T68" fmla="*/ 232713 w 233045"/>
              <a:gd name="T69" fmla="*/ 113664 h 143510"/>
              <a:gd name="T70" fmla="*/ 231670 w 233045"/>
              <a:gd name="T71" fmla="*/ 107187 h 14351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33045"/>
              <a:gd name="T109" fmla="*/ 0 h 143510"/>
              <a:gd name="T110" fmla="*/ 233045 w 233045"/>
              <a:gd name="T111" fmla="*/ 143510 h 14351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33045" h="143510">
                <a:moveTo>
                  <a:pt x="123366" y="0"/>
                </a:moveTo>
                <a:lnTo>
                  <a:pt x="109650" y="0"/>
                </a:lnTo>
                <a:lnTo>
                  <a:pt x="96315" y="1143"/>
                </a:lnTo>
                <a:lnTo>
                  <a:pt x="57580" y="16890"/>
                </a:lnTo>
                <a:lnTo>
                  <a:pt x="26592" y="45720"/>
                </a:lnTo>
                <a:lnTo>
                  <a:pt x="6653" y="84455"/>
                </a:lnTo>
                <a:lnTo>
                  <a:pt x="0" y="129412"/>
                </a:lnTo>
                <a:lnTo>
                  <a:pt x="938" y="143256"/>
                </a:lnTo>
                <a:lnTo>
                  <a:pt x="47039" y="141350"/>
                </a:lnTo>
                <a:lnTo>
                  <a:pt x="88568" y="136398"/>
                </a:lnTo>
                <a:lnTo>
                  <a:pt x="136701" y="121793"/>
                </a:lnTo>
                <a:lnTo>
                  <a:pt x="149782" y="107187"/>
                </a:lnTo>
                <a:lnTo>
                  <a:pt x="231670" y="107187"/>
                </a:lnTo>
                <a:lnTo>
                  <a:pt x="214425" y="57658"/>
                </a:lnTo>
                <a:lnTo>
                  <a:pt x="186612" y="25400"/>
                </a:lnTo>
                <a:lnTo>
                  <a:pt x="150417" y="4952"/>
                </a:lnTo>
                <a:lnTo>
                  <a:pt x="136701" y="1143"/>
                </a:lnTo>
                <a:lnTo>
                  <a:pt x="123366" y="0"/>
                </a:lnTo>
                <a:close/>
              </a:path>
              <a:path w="233045" h="143510">
                <a:moveTo>
                  <a:pt x="231670" y="107187"/>
                </a:moveTo>
                <a:lnTo>
                  <a:pt x="149782" y="107187"/>
                </a:lnTo>
                <a:lnTo>
                  <a:pt x="150417" y="112140"/>
                </a:lnTo>
                <a:lnTo>
                  <a:pt x="152576" y="116332"/>
                </a:lnTo>
                <a:lnTo>
                  <a:pt x="155751" y="121412"/>
                </a:lnTo>
                <a:lnTo>
                  <a:pt x="160704" y="124840"/>
                </a:lnTo>
                <a:lnTo>
                  <a:pt x="166292" y="129412"/>
                </a:lnTo>
                <a:lnTo>
                  <a:pt x="174039" y="132461"/>
                </a:lnTo>
                <a:lnTo>
                  <a:pt x="181786" y="135636"/>
                </a:lnTo>
                <a:lnTo>
                  <a:pt x="190549" y="138302"/>
                </a:lnTo>
                <a:lnTo>
                  <a:pt x="200328" y="140208"/>
                </a:lnTo>
                <a:lnTo>
                  <a:pt x="210996" y="141732"/>
                </a:lnTo>
                <a:lnTo>
                  <a:pt x="221156" y="142875"/>
                </a:lnTo>
                <a:lnTo>
                  <a:pt x="232078" y="143256"/>
                </a:lnTo>
                <a:lnTo>
                  <a:pt x="233017" y="129412"/>
                </a:lnTo>
                <a:lnTo>
                  <a:pt x="232915" y="121412"/>
                </a:lnTo>
                <a:lnTo>
                  <a:pt x="232713" y="113664"/>
                </a:lnTo>
                <a:lnTo>
                  <a:pt x="231670" y="10718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0" name="object 75"/>
          <p:cNvSpPr>
            <a:spLocks/>
          </p:cNvSpPr>
          <p:nvPr/>
        </p:nvSpPr>
        <p:spPr bwMode="auto">
          <a:xfrm>
            <a:off x="8056563" y="2435225"/>
            <a:ext cx="233362" cy="142875"/>
          </a:xfrm>
          <a:custGeom>
            <a:avLst/>
            <a:gdLst>
              <a:gd name="T0" fmla="*/ 1015 w 233679"/>
              <a:gd name="T1" fmla="*/ 143256 h 143510"/>
              <a:gd name="T2" fmla="*/ 16509 w 233679"/>
              <a:gd name="T3" fmla="*/ 142875 h 143510"/>
              <a:gd name="T4" fmla="*/ 32003 w 233679"/>
              <a:gd name="T5" fmla="*/ 142112 h 143510"/>
              <a:gd name="T6" fmla="*/ 47116 w 233679"/>
              <a:gd name="T7" fmla="*/ 141350 h 143510"/>
              <a:gd name="T8" fmla="*/ 61213 w 233679"/>
              <a:gd name="T9" fmla="*/ 139826 h 143510"/>
              <a:gd name="T10" fmla="*/ 75310 w 233679"/>
              <a:gd name="T11" fmla="*/ 138302 h 143510"/>
              <a:gd name="T12" fmla="*/ 121284 w 233679"/>
              <a:gd name="T13" fmla="*/ 128270 h 143510"/>
              <a:gd name="T14" fmla="*/ 129412 w 233679"/>
              <a:gd name="T15" fmla="*/ 124840 h 143510"/>
              <a:gd name="T16" fmla="*/ 136778 w 233679"/>
              <a:gd name="T17" fmla="*/ 121793 h 143510"/>
              <a:gd name="T18" fmla="*/ 142493 w 233679"/>
              <a:gd name="T19" fmla="*/ 118237 h 143510"/>
              <a:gd name="T20" fmla="*/ 146303 w 233679"/>
              <a:gd name="T21" fmla="*/ 114426 h 143510"/>
              <a:gd name="T22" fmla="*/ 148716 w 233679"/>
              <a:gd name="T23" fmla="*/ 110998 h 143510"/>
              <a:gd name="T24" fmla="*/ 149859 w 233679"/>
              <a:gd name="T25" fmla="*/ 107187 h 143510"/>
              <a:gd name="T26" fmla="*/ 150494 w 233679"/>
              <a:gd name="T27" fmla="*/ 112140 h 143510"/>
              <a:gd name="T28" fmla="*/ 152653 w 233679"/>
              <a:gd name="T29" fmla="*/ 116332 h 143510"/>
              <a:gd name="T30" fmla="*/ 155828 w 233679"/>
              <a:gd name="T31" fmla="*/ 121412 h 143510"/>
              <a:gd name="T32" fmla="*/ 160781 w 233679"/>
              <a:gd name="T33" fmla="*/ 124840 h 143510"/>
              <a:gd name="T34" fmla="*/ 166369 w 233679"/>
              <a:gd name="T35" fmla="*/ 129412 h 143510"/>
              <a:gd name="T36" fmla="*/ 174116 w 233679"/>
              <a:gd name="T37" fmla="*/ 132461 h 143510"/>
              <a:gd name="T38" fmla="*/ 181863 w 233679"/>
              <a:gd name="T39" fmla="*/ 135636 h 143510"/>
              <a:gd name="T40" fmla="*/ 190626 w 233679"/>
              <a:gd name="T41" fmla="*/ 138302 h 143510"/>
              <a:gd name="T42" fmla="*/ 200405 w 233679"/>
              <a:gd name="T43" fmla="*/ 140208 h 143510"/>
              <a:gd name="T44" fmla="*/ 211074 w 233679"/>
              <a:gd name="T45" fmla="*/ 141732 h 143510"/>
              <a:gd name="T46" fmla="*/ 221233 w 233679"/>
              <a:gd name="T47" fmla="*/ 142875 h 143510"/>
              <a:gd name="T48" fmla="*/ 232155 w 233679"/>
              <a:gd name="T49" fmla="*/ 143256 h 143510"/>
              <a:gd name="T50" fmla="*/ 233171 w 233679"/>
              <a:gd name="T51" fmla="*/ 128270 h 143510"/>
              <a:gd name="T52" fmla="*/ 226440 w 233679"/>
              <a:gd name="T53" fmla="*/ 84455 h 143510"/>
              <a:gd name="T54" fmla="*/ 206501 w 233679"/>
              <a:gd name="T55" fmla="*/ 45720 h 143510"/>
              <a:gd name="T56" fmla="*/ 175513 w 233679"/>
              <a:gd name="T57" fmla="*/ 16890 h 143510"/>
              <a:gd name="T58" fmla="*/ 136778 w 233679"/>
              <a:gd name="T59" fmla="*/ 1143 h 143510"/>
              <a:gd name="T60" fmla="*/ 123443 w 233679"/>
              <a:gd name="T61" fmla="*/ 0 h 143510"/>
              <a:gd name="T62" fmla="*/ 109727 w 233679"/>
              <a:gd name="T63" fmla="*/ 0 h 143510"/>
              <a:gd name="T64" fmla="*/ 69976 w 233679"/>
              <a:gd name="T65" fmla="*/ 10033 h 143510"/>
              <a:gd name="T66" fmla="*/ 35813 w 233679"/>
              <a:gd name="T67" fmla="*/ 34544 h 143510"/>
              <a:gd name="T68" fmla="*/ 11937 w 233679"/>
              <a:gd name="T69" fmla="*/ 70612 h 143510"/>
              <a:gd name="T70" fmla="*/ 380 w 233679"/>
              <a:gd name="T71" fmla="*/ 113664 h 143510"/>
              <a:gd name="T72" fmla="*/ 0 w 233679"/>
              <a:gd name="T73" fmla="*/ 128270 h 143510"/>
              <a:gd name="T74" fmla="*/ 1015 w 233679"/>
              <a:gd name="T75" fmla="*/ 143256 h 14351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33679"/>
              <a:gd name="T115" fmla="*/ 0 h 143510"/>
              <a:gd name="T116" fmla="*/ 233679 w 233679"/>
              <a:gd name="T117" fmla="*/ 143510 h 143510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33679" h="143510">
                <a:moveTo>
                  <a:pt x="1015" y="143256"/>
                </a:moveTo>
                <a:lnTo>
                  <a:pt x="16509" y="142875"/>
                </a:lnTo>
                <a:lnTo>
                  <a:pt x="32003" y="142112"/>
                </a:lnTo>
                <a:lnTo>
                  <a:pt x="47116" y="141350"/>
                </a:lnTo>
                <a:lnTo>
                  <a:pt x="61213" y="139826"/>
                </a:lnTo>
                <a:lnTo>
                  <a:pt x="75310" y="138302"/>
                </a:lnTo>
                <a:lnTo>
                  <a:pt x="121284" y="128270"/>
                </a:lnTo>
                <a:lnTo>
                  <a:pt x="129412" y="124840"/>
                </a:lnTo>
                <a:lnTo>
                  <a:pt x="136778" y="121793"/>
                </a:lnTo>
                <a:lnTo>
                  <a:pt x="142493" y="118237"/>
                </a:lnTo>
                <a:lnTo>
                  <a:pt x="146303" y="114426"/>
                </a:lnTo>
                <a:lnTo>
                  <a:pt x="148716" y="110998"/>
                </a:lnTo>
                <a:lnTo>
                  <a:pt x="149859" y="107187"/>
                </a:lnTo>
                <a:lnTo>
                  <a:pt x="150494" y="112140"/>
                </a:lnTo>
                <a:lnTo>
                  <a:pt x="152653" y="116332"/>
                </a:lnTo>
                <a:lnTo>
                  <a:pt x="155828" y="121412"/>
                </a:lnTo>
                <a:lnTo>
                  <a:pt x="160781" y="124840"/>
                </a:lnTo>
                <a:lnTo>
                  <a:pt x="166369" y="129412"/>
                </a:lnTo>
                <a:lnTo>
                  <a:pt x="174116" y="132461"/>
                </a:lnTo>
                <a:lnTo>
                  <a:pt x="181863" y="135636"/>
                </a:lnTo>
                <a:lnTo>
                  <a:pt x="190626" y="138302"/>
                </a:lnTo>
                <a:lnTo>
                  <a:pt x="200405" y="140208"/>
                </a:lnTo>
                <a:lnTo>
                  <a:pt x="211074" y="141732"/>
                </a:lnTo>
                <a:lnTo>
                  <a:pt x="221233" y="142875"/>
                </a:lnTo>
                <a:lnTo>
                  <a:pt x="232155" y="143256"/>
                </a:lnTo>
                <a:lnTo>
                  <a:pt x="233171" y="128270"/>
                </a:lnTo>
                <a:lnTo>
                  <a:pt x="226440" y="84455"/>
                </a:lnTo>
                <a:lnTo>
                  <a:pt x="206501" y="45720"/>
                </a:lnTo>
                <a:lnTo>
                  <a:pt x="175513" y="16890"/>
                </a:lnTo>
                <a:lnTo>
                  <a:pt x="136778" y="1143"/>
                </a:lnTo>
                <a:lnTo>
                  <a:pt x="123443" y="0"/>
                </a:lnTo>
                <a:lnTo>
                  <a:pt x="109727" y="0"/>
                </a:lnTo>
                <a:lnTo>
                  <a:pt x="69976" y="10033"/>
                </a:lnTo>
                <a:lnTo>
                  <a:pt x="35813" y="34544"/>
                </a:lnTo>
                <a:lnTo>
                  <a:pt x="11937" y="70612"/>
                </a:lnTo>
                <a:lnTo>
                  <a:pt x="380" y="113664"/>
                </a:lnTo>
                <a:lnTo>
                  <a:pt x="0" y="128270"/>
                </a:lnTo>
                <a:lnTo>
                  <a:pt x="1015" y="14325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1" name="object 76"/>
          <p:cNvSpPr>
            <a:spLocks/>
          </p:cNvSpPr>
          <p:nvPr/>
        </p:nvSpPr>
        <p:spPr bwMode="auto">
          <a:xfrm>
            <a:off x="7904163" y="2713038"/>
            <a:ext cx="539750" cy="347662"/>
          </a:xfrm>
          <a:custGeom>
            <a:avLst/>
            <a:gdLst>
              <a:gd name="T0" fmla="*/ 179577 w 539750"/>
              <a:gd name="T1" fmla="*/ 0 h 347980"/>
              <a:gd name="T2" fmla="*/ 128142 w 539750"/>
              <a:gd name="T3" fmla="*/ 8000 h 347980"/>
              <a:gd name="T4" fmla="*/ 78993 w 539750"/>
              <a:gd name="T5" fmla="*/ 30352 h 347980"/>
              <a:gd name="T6" fmla="*/ 35940 w 539750"/>
              <a:gd name="T7" fmla="*/ 67055 h 347980"/>
              <a:gd name="T8" fmla="*/ 10540 w 539750"/>
              <a:gd name="T9" fmla="*/ 98551 h 347980"/>
              <a:gd name="T10" fmla="*/ 0 w 539750"/>
              <a:gd name="T11" fmla="*/ 115824 h 347980"/>
              <a:gd name="T12" fmla="*/ 0 w 539750"/>
              <a:gd name="T13" fmla="*/ 347471 h 347980"/>
              <a:gd name="T14" fmla="*/ 539495 w 539750"/>
              <a:gd name="T15" fmla="*/ 347471 h 347980"/>
              <a:gd name="T16" fmla="*/ 539495 w 539750"/>
              <a:gd name="T17" fmla="*/ 115824 h 347980"/>
              <a:gd name="T18" fmla="*/ 528954 w 539750"/>
              <a:gd name="T19" fmla="*/ 98551 h 347980"/>
              <a:gd name="T20" fmla="*/ 520024 w 539750"/>
              <a:gd name="T21" fmla="*/ 86613 h 347980"/>
              <a:gd name="T22" fmla="*/ 264286 w 539750"/>
              <a:gd name="T23" fmla="*/ 86613 h 347980"/>
              <a:gd name="T24" fmla="*/ 252602 w 539750"/>
              <a:gd name="T25" fmla="*/ 84708 h 347980"/>
              <a:gd name="T26" fmla="*/ 211327 w 539750"/>
              <a:gd name="T27" fmla="*/ 60578 h 347980"/>
              <a:gd name="T28" fmla="*/ 188721 w 539750"/>
              <a:gd name="T29" fmla="*/ 26796 h 347980"/>
              <a:gd name="T30" fmla="*/ 183768 w 539750"/>
              <a:gd name="T31" fmla="*/ 14224 h 347980"/>
              <a:gd name="T32" fmla="*/ 179577 w 539750"/>
              <a:gd name="T33" fmla="*/ 0 h 347980"/>
              <a:gd name="T34" fmla="*/ 359917 w 539750"/>
              <a:gd name="T35" fmla="*/ 0 h 347980"/>
              <a:gd name="T36" fmla="*/ 344042 w 539750"/>
              <a:gd name="T37" fmla="*/ 39496 h 347980"/>
              <a:gd name="T38" fmla="*/ 319024 w 539750"/>
              <a:gd name="T39" fmla="*/ 69087 h 347980"/>
              <a:gd name="T40" fmla="*/ 275208 w 539750"/>
              <a:gd name="T41" fmla="*/ 86613 h 347980"/>
              <a:gd name="T42" fmla="*/ 520024 w 539750"/>
              <a:gd name="T43" fmla="*/ 86613 h 347980"/>
              <a:gd name="T44" fmla="*/ 490092 w 539750"/>
              <a:gd name="T45" fmla="*/ 53720 h 347980"/>
              <a:gd name="T46" fmla="*/ 444245 w 539750"/>
              <a:gd name="T47" fmla="*/ 21462 h 347980"/>
              <a:gd name="T48" fmla="*/ 394461 w 539750"/>
              <a:gd name="T49" fmla="*/ 3428 h 347980"/>
              <a:gd name="T50" fmla="*/ 377189 w 539750"/>
              <a:gd name="T51" fmla="*/ 762 h 347980"/>
              <a:gd name="T52" fmla="*/ 359917 w 539750"/>
              <a:gd name="T53" fmla="*/ 0 h 3479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39750"/>
              <a:gd name="T82" fmla="*/ 0 h 347980"/>
              <a:gd name="T83" fmla="*/ 539750 w 539750"/>
              <a:gd name="T84" fmla="*/ 347980 h 347980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39750" h="347980">
                <a:moveTo>
                  <a:pt x="179577" y="0"/>
                </a:moveTo>
                <a:lnTo>
                  <a:pt x="128142" y="8000"/>
                </a:lnTo>
                <a:lnTo>
                  <a:pt x="78993" y="30352"/>
                </a:lnTo>
                <a:lnTo>
                  <a:pt x="35940" y="67055"/>
                </a:lnTo>
                <a:lnTo>
                  <a:pt x="10540" y="98551"/>
                </a:lnTo>
                <a:lnTo>
                  <a:pt x="0" y="115824"/>
                </a:lnTo>
                <a:lnTo>
                  <a:pt x="0" y="347471"/>
                </a:lnTo>
                <a:lnTo>
                  <a:pt x="539495" y="347471"/>
                </a:lnTo>
                <a:lnTo>
                  <a:pt x="539495" y="115824"/>
                </a:lnTo>
                <a:lnTo>
                  <a:pt x="528954" y="98551"/>
                </a:lnTo>
                <a:lnTo>
                  <a:pt x="520024" y="86613"/>
                </a:lnTo>
                <a:lnTo>
                  <a:pt x="264286" y="86613"/>
                </a:lnTo>
                <a:lnTo>
                  <a:pt x="252602" y="84708"/>
                </a:lnTo>
                <a:lnTo>
                  <a:pt x="211327" y="60578"/>
                </a:lnTo>
                <a:lnTo>
                  <a:pt x="188721" y="26796"/>
                </a:lnTo>
                <a:lnTo>
                  <a:pt x="183768" y="14224"/>
                </a:lnTo>
                <a:lnTo>
                  <a:pt x="179577" y="0"/>
                </a:lnTo>
                <a:close/>
              </a:path>
              <a:path w="539750" h="347980">
                <a:moveTo>
                  <a:pt x="359917" y="0"/>
                </a:moveTo>
                <a:lnTo>
                  <a:pt x="344042" y="39496"/>
                </a:lnTo>
                <a:lnTo>
                  <a:pt x="319024" y="69087"/>
                </a:lnTo>
                <a:lnTo>
                  <a:pt x="275208" y="86613"/>
                </a:lnTo>
                <a:lnTo>
                  <a:pt x="520024" y="86613"/>
                </a:lnTo>
                <a:lnTo>
                  <a:pt x="490092" y="53720"/>
                </a:lnTo>
                <a:lnTo>
                  <a:pt x="444245" y="21462"/>
                </a:lnTo>
                <a:lnTo>
                  <a:pt x="394461" y="3428"/>
                </a:lnTo>
                <a:lnTo>
                  <a:pt x="377189" y="762"/>
                </a:lnTo>
                <a:lnTo>
                  <a:pt x="359917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2" name="object 77"/>
          <p:cNvSpPr>
            <a:spLocks/>
          </p:cNvSpPr>
          <p:nvPr/>
        </p:nvSpPr>
        <p:spPr bwMode="auto">
          <a:xfrm>
            <a:off x="8012113" y="2944813"/>
            <a:ext cx="1587" cy="115887"/>
          </a:xfrm>
          <a:custGeom>
            <a:avLst/>
            <a:gdLst>
              <a:gd name="T0" fmla="*/ 0 w 1904"/>
              <a:gd name="T1" fmla="*/ 0 h 116205"/>
              <a:gd name="T2" fmla="*/ 1524 w 1904"/>
              <a:gd name="T3" fmla="*/ 115824 h 116205"/>
              <a:gd name="T4" fmla="*/ 0 60000 65536"/>
              <a:gd name="T5" fmla="*/ 0 60000 65536"/>
              <a:gd name="T6" fmla="*/ 0 w 1904"/>
              <a:gd name="T7" fmla="*/ 0 h 116205"/>
              <a:gd name="T8" fmla="*/ 1904 w 1904"/>
              <a:gd name="T9" fmla="*/ 116205 h 1162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16205">
                <a:moveTo>
                  <a:pt x="0" y="0"/>
                </a:moveTo>
                <a:lnTo>
                  <a:pt x="1524" y="1158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3" name="object 78"/>
          <p:cNvSpPr>
            <a:spLocks/>
          </p:cNvSpPr>
          <p:nvPr/>
        </p:nvSpPr>
        <p:spPr bwMode="auto">
          <a:xfrm>
            <a:off x="8334375" y="2944813"/>
            <a:ext cx="1588" cy="115887"/>
          </a:xfrm>
          <a:custGeom>
            <a:avLst/>
            <a:gdLst>
              <a:gd name="T0" fmla="*/ 0 w 1904"/>
              <a:gd name="T1" fmla="*/ 115824 h 116205"/>
              <a:gd name="T2" fmla="*/ 1524 w 1904"/>
              <a:gd name="T3" fmla="*/ 0 h 116205"/>
              <a:gd name="T4" fmla="*/ 0 60000 65536"/>
              <a:gd name="T5" fmla="*/ 0 60000 65536"/>
              <a:gd name="T6" fmla="*/ 0 w 1904"/>
              <a:gd name="T7" fmla="*/ 0 h 116205"/>
              <a:gd name="T8" fmla="*/ 1904 w 1904"/>
              <a:gd name="T9" fmla="*/ 116205 h 1162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16205">
                <a:moveTo>
                  <a:pt x="0" y="115824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4" name="object 79"/>
          <p:cNvSpPr>
            <a:spLocks/>
          </p:cNvSpPr>
          <p:nvPr/>
        </p:nvSpPr>
        <p:spPr bwMode="auto">
          <a:xfrm>
            <a:off x="7904163" y="2713038"/>
            <a:ext cx="539750" cy="347662"/>
          </a:xfrm>
          <a:custGeom>
            <a:avLst/>
            <a:gdLst>
              <a:gd name="T0" fmla="*/ 89915 w 539750"/>
              <a:gd name="T1" fmla="*/ 347471 h 347980"/>
              <a:gd name="T2" fmla="*/ 539495 w 539750"/>
              <a:gd name="T3" fmla="*/ 347471 h 347980"/>
              <a:gd name="T4" fmla="*/ 539495 w 539750"/>
              <a:gd name="T5" fmla="*/ 115824 h 347980"/>
              <a:gd name="T6" fmla="*/ 516889 w 539750"/>
              <a:gd name="T7" fmla="*/ 82422 h 347980"/>
              <a:gd name="T8" fmla="*/ 490092 w 539750"/>
              <a:gd name="T9" fmla="*/ 53720 h 347980"/>
              <a:gd name="T10" fmla="*/ 444245 w 539750"/>
              <a:gd name="T11" fmla="*/ 21462 h 347980"/>
              <a:gd name="T12" fmla="*/ 394461 w 539750"/>
              <a:gd name="T13" fmla="*/ 3428 h 347980"/>
              <a:gd name="T14" fmla="*/ 359917 w 539750"/>
              <a:gd name="T15" fmla="*/ 0 h 347980"/>
              <a:gd name="T16" fmla="*/ 355726 w 539750"/>
              <a:gd name="T17" fmla="*/ 14224 h 347980"/>
              <a:gd name="T18" fmla="*/ 350774 w 539750"/>
              <a:gd name="T19" fmla="*/ 26796 h 347980"/>
              <a:gd name="T20" fmla="*/ 328167 w 539750"/>
              <a:gd name="T21" fmla="*/ 60578 h 347980"/>
              <a:gd name="T22" fmla="*/ 286892 w 539750"/>
              <a:gd name="T23" fmla="*/ 84708 h 347980"/>
              <a:gd name="T24" fmla="*/ 275208 w 539750"/>
              <a:gd name="T25" fmla="*/ 86613 h 347980"/>
              <a:gd name="T26" fmla="*/ 264286 w 539750"/>
              <a:gd name="T27" fmla="*/ 86613 h 347980"/>
              <a:gd name="T28" fmla="*/ 220471 w 539750"/>
              <a:gd name="T29" fmla="*/ 69087 h 347980"/>
              <a:gd name="T30" fmla="*/ 195452 w 539750"/>
              <a:gd name="T31" fmla="*/ 39496 h 347980"/>
              <a:gd name="T32" fmla="*/ 179577 w 539750"/>
              <a:gd name="T33" fmla="*/ 0 h 347980"/>
              <a:gd name="T34" fmla="*/ 162305 w 539750"/>
              <a:gd name="T35" fmla="*/ 762 h 347980"/>
              <a:gd name="T36" fmla="*/ 111125 w 539750"/>
              <a:gd name="T37" fmla="*/ 13842 h 347980"/>
              <a:gd name="T38" fmla="*/ 63880 w 539750"/>
              <a:gd name="T39" fmla="*/ 41401 h 347980"/>
              <a:gd name="T40" fmla="*/ 22986 w 539750"/>
              <a:gd name="T41" fmla="*/ 82422 h 347980"/>
              <a:gd name="T42" fmla="*/ 0 w 539750"/>
              <a:gd name="T43" fmla="*/ 115824 h 347980"/>
              <a:gd name="T44" fmla="*/ 0 w 539750"/>
              <a:gd name="T45" fmla="*/ 347471 h 347980"/>
              <a:gd name="T46" fmla="*/ 89915 w 539750"/>
              <a:gd name="T47" fmla="*/ 347471 h 34798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539750"/>
              <a:gd name="T73" fmla="*/ 0 h 347980"/>
              <a:gd name="T74" fmla="*/ 539750 w 539750"/>
              <a:gd name="T75" fmla="*/ 347980 h 347980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539750" h="347980">
                <a:moveTo>
                  <a:pt x="89915" y="347471"/>
                </a:moveTo>
                <a:lnTo>
                  <a:pt x="539495" y="347471"/>
                </a:lnTo>
                <a:lnTo>
                  <a:pt x="539495" y="115824"/>
                </a:lnTo>
                <a:lnTo>
                  <a:pt x="516889" y="82422"/>
                </a:lnTo>
                <a:lnTo>
                  <a:pt x="490092" y="53720"/>
                </a:lnTo>
                <a:lnTo>
                  <a:pt x="444245" y="21462"/>
                </a:lnTo>
                <a:lnTo>
                  <a:pt x="394461" y="3428"/>
                </a:lnTo>
                <a:lnTo>
                  <a:pt x="359917" y="0"/>
                </a:lnTo>
                <a:lnTo>
                  <a:pt x="355726" y="14224"/>
                </a:lnTo>
                <a:lnTo>
                  <a:pt x="350774" y="26796"/>
                </a:lnTo>
                <a:lnTo>
                  <a:pt x="328167" y="60578"/>
                </a:lnTo>
                <a:lnTo>
                  <a:pt x="286892" y="84708"/>
                </a:lnTo>
                <a:lnTo>
                  <a:pt x="275208" y="86613"/>
                </a:lnTo>
                <a:lnTo>
                  <a:pt x="264286" y="86613"/>
                </a:lnTo>
                <a:lnTo>
                  <a:pt x="220471" y="69087"/>
                </a:lnTo>
                <a:lnTo>
                  <a:pt x="195452" y="39496"/>
                </a:lnTo>
                <a:lnTo>
                  <a:pt x="179577" y="0"/>
                </a:lnTo>
                <a:lnTo>
                  <a:pt x="162305" y="762"/>
                </a:lnTo>
                <a:lnTo>
                  <a:pt x="111125" y="13842"/>
                </a:lnTo>
                <a:lnTo>
                  <a:pt x="63880" y="41401"/>
                </a:lnTo>
                <a:lnTo>
                  <a:pt x="22986" y="82422"/>
                </a:lnTo>
                <a:lnTo>
                  <a:pt x="0" y="115824"/>
                </a:lnTo>
                <a:lnTo>
                  <a:pt x="0" y="347471"/>
                </a:lnTo>
                <a:lnTo>
                  <a:pt x="89915" y="34747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5" name="object 80"/>
          <p:cNvSpPr>
            <a:spLocks/>
          </p:cNvSpPr>
          <p:nvPr/>
        </p:nvSpPr>
        <p:spPr bwMode="auto">
          <a:xfrm>
            <a:off x="7164388" y="2857500"/>
            <a:ext cx="682625" cy="222250"/>
          </a:xfrm>
          <a:custGeom>
            <a:avLst/>
            <a:gdLst>
              <a:gd name="T0" fmla="*/ 0 w 681354"/>
              <a:gd name="T1" fmla="*/ 222503 h 222885"/>
              <a:gd name="T2" fmla="*/ 681227 w 681354"/>
              <a:gd name="T3" fmla="*/ 222503 h 222885"/>
              <a:gd name="T4" fmla="*/ 681227 w 681354"/>
              <a:gd name="T5" fmla="*/ 0 h 222885"/>
              <a:gd name="T6" fmla="*/ 0 w 681354"/>
              <a:gd name="T7" fmla="*/ 0 h 222885"/>
              <a:gd name="T8" fmla="*/ 0 w 681354"/>
              <a:gd name="T9" fmla="*/ 222503 h 2228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1354"/>
              <a:gd name="T16" fmla="*/ 0 h 222885"/>
              <a:gd name="T17" fmla="*/ 681354 w 681354"/>
              <a:gd name="T18" fmla="*/ 222885 h 2228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1354" h="222885">
                <a:moveTo>
                  <a:pt x="0" y="222503"/>
                </a:moveTo>
                <a:lnTo>
                  <a:pt x="681227" y="222503"/>
                </a:lnTo>
                <a:lnTo>
                  <a:pt x="681227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6" name="object 81"/>
          <p:cNvSpPr>
            <a:spLocks/>
          </p:cNvSpPr>
          <p:nvPr/>
        </p:nvSpPr>
        <p:spPr bwMode="auto">
          <a:xfrm>
            <a:off x="7185025" y="2881313"/>
            <a:ext cx="639763" cy="171450"/>
          </a:xfrm>
          <a:custGeom>
            <a:avLst/>
            <a:gdLst>
              <a:gd name="T0" fmla="*/ 0 w 638809"/>
              <a:gd name="T1" fmla="*/ 170687 h 170814"/>
              <a:gd name="T2" fmla="*/ 638555 w 638809"/>
              <a:gd name="T3" fmla="*/ 170687 h 170814"/>
              <a:gd name="T4" fmla="*/ 638555 w 638809"/>
              <a:gd name="T5" fmla="*/ 0 h 170814"/>
              <a:gd name="T6" fmla="*/ 0 w 638809"/>
              <a:gd name="T7" fmla="*/ 0 h 170814"/>
              <a:gd name="T8" fmla="*/ 0 w 638809"/>
              <a:gd name="T9" fmla="*/ 170687 h 1708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8809"/>
              <a:gd name="T16" fmla="*/ 0 h 170814"/>
              <a:gd name="T17" fmla="*/ 638809 w 638809"/>
              <a:gd name="T18" fmla="*/ 170814 h 1708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8809" h="170814">
                <a:moveTo>
                  <a:pt x="0" y="170687"/>
                </a:moveTo>
                <a:lnTo>
                  <a:pt x="638555" y="170687"/>
                </a:lnTo>
                <a:lnTo>
                  <a:pt x="638555" y="0"/>
                </a:lnTo>
                <a:lnTo>
                  <a:pt x="0" y="0"/>
                </a:lnTo>
                <a:lnTo>
                  <a:pt x="0" y="170687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7" name="object 82"/>
          <p:cNvSpPr>
            <a:spLocks/>
          </p:cNvSpPr>
          <p:nvPr/>
        </p:nvSpPr>
        <p:spPr bwMode="auto">
          <a:xfrm>
            <a:off x="7164388" y="2855913"/>
            <a:ext cx="681037" cy="222250"/>
          </a:xfrm>
          <a:custGeom>
            <a:avLst/>
            <a:gdLst>
              <a:gd name="T0" fmla="*/ 681227 w 681354"/>
              <a:gd name="T1" fmla="*/ 0 h 222885"/>
              <a:gd name="T2" fmla="*/ 660400 w 681354"/>
              <a:gd name="T3" fmla="*/ 25019 h 222885"/>
              <a:gd name="T4" fmla="*/ 660400 w 681354"/>
              <a:gd name="T5" fmla="*/ 197865 h 222885"/>
              <a:gd name="T6" fmla="*/ 21081 w 681354"/>
              <a:gd name="T7" fmla="*/ 197865 h 222885"/>
              <a:gd name="T8" fmla="*/ 0 w 681354"/>
              <a:gd name="T9" fmla="*/ 222503 h 222885"/>
              <a:gd name="T10" fmla="*/ 681227 w 681354"/>
              <a:gd name="T11" fmla="*/ 222503 h 222885"/>
              <a:gd name="T12" fmla="*/ 681227 w 681354"/>
              <a:gd name="T13" fmla="*/ 0 h 2228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81354"/>
              <a:gd name="T22" fmla="*/ 0 h 222885"/>
              <a:gd name="T23" fmla="*/ 681354 w 681354"/>
              <a:gd name="T24" fmla="*/ 222885 h 2228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81354" h="222885">
                <a:moveTo>
                  <a:pt x="681227" y="0"/>
                </a:moveTo>
                <a:lnTo>
                  <a:pt x="660400" y="25019"/>
                </a:lnTo>
                <a:lnTo>
                  <a:pt x="660400" y="197865"/>
                </a:lnTo>
                <a:lnTo>
                  <a:pt x="21081" y="197865"/>
                </a:lnTo>
                <a:lnTo>
                  <a:pt x="0" y="222503"/>
                </a:lnTo>
                <a:lnTo>
                  <a:pt x="681227" y="222503"/>
                </a:lnTo>
                <a:lnTo>
                  <a:pt x="681227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8" name="object 83"/>
          <p:cNvSpPr>
            <a:spLocks/>
          </p:cNvSpPr>
          <p:nvPr/>
        </p:nvSpPr>
        <p:spPr bwMode="auto">
          <a:xfrm>
            <a:off x="7164388" y="2855913"/>
            <a:ext cx="681037" cy="222250"/>
          </a:xfrm>
          <a:custGeom>
            <a:avLst/>
            <a:gdLst>
              <a:gd name="T0" fmla="*/ 681227 w 681354"/>
              <a:gd name="T1" fmla="*/ 0 h 222885"/>
              <a:gd name="T2" fmla="*/ 0 w 681354"/>
              <a:gd name="T3" fmla="*/ 0 h 222885"/>
              <a:gd name="T4" fmla="*/ 0 w 681354"/>
              <a:gd name="T5" fmla="*/ 222503 h 222885"/>
              <a:gd name="T6" fmla="*/ 21081 w 681354"/>
              <a:gd name="T7" fmla="*/ 197865 h 222885"/>
              <a:gd name="T8" fmla="*/ 21081 w 681354"/>
              <a:gd name="T9" fmla="*/ 25019 h 222885"/>
              <a:gd name="T10" fmla="*/ 660400 w 681354"/>
              <a:gd name="T11" fmla="*/ 25019 h 222885"/>
              <a:gd name="T12" fmla="*/ 681227 w 681354"/>
              <a:gd name="T13" fmla="*/ 0 h 2228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81354"/>
              <a:gd name="T22" fmla="*/ 0 h 222885"/>
              <a:gd name="T23" fmla="*/ 681354 w 681354"/>
              <a:gd name="T24" fmla="*/ 222885 h 2228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81354" h="222885">
                <a:moveTo>
                  <a:pt x="681227" y="0"/>
                </a:moveTo>
                <a:lnTo>
                  <a:pt x="0" y="0"/>
                </a:lnTo>
                <a:lnTo>
                  <a:pt x="0" y="222503"/>
                </a:lnTo>
                <a:lnTo>
                  <a:pt x="21081" y="197865"/>
                </a:lnTo>
                <a:lnTo>
                  <a:pt x="21081" y="25019"/>
                </a:lnTo>
                <a:lnTo>
                  <a:pt x="660400" y="25019"/>
                </a:lnTo>
                <a:lnTo>
                  <a:pt x="68122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9" name="object 84"/>
          <p:cNvSpPr>
            <a:spLocks/>
          </p:cNvSpPr>
          <p:nvPr/>
        </p:nvSpPr>
        <p:spPr bwMode="auto">
          <a:xfrm>
            <a:off x="7632700" y="2960688"/>
            <a:ext cx="127000" cy="0"/>
          </a:xfrm>
          <a:custGeom>
            <a:avLst/>
            <a:gdLst>
              <a:gd name="T0" fmla="*/ 0 w 128270"/>
              <a:gd name="T1" fmla="*/ 128015 w 128270"/>
              <a:gd name="T2" fmla="*/ 0 60000 65536"/>
              <a:gd name="T3" fmla="*/ 0 60000 65536"/>
              <a:gd name="T4" fmla="*/ 0 w 128270"/>
              <a:gd name="T5" fmla="*/ 128270 w 12827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8270">
                <a:moveTo>
                  <a:pt x="0" y="0"/>
                </a:moveTo>
                <a:lnTo>
                  <a:pt x="128015" y="0"/>
                </a:lnTo>
              </a:path>
            </a:pathLst>
          </a:custGeom>
          <a:noFill/>
          <a:ln w="119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0" name="object 85"/>
          <p:cNvSpPr>
            <a:spLocks/>
          </p:cNvSpPr>
          <p:nvPr/>
        </p:nvSpPr>
        <p:spPr bwMode="auto">
          <a:xfrm>
            <a:off x="7589838" y="2943225"/>
            <a:ext cx="212725" cy="0"/>
          </a:xfrm>
          <a:custGeom>
            <a:avLst/>
            <a:gdLst>
              <a:gd name="T0" fmla="*/ 0 w 213359"/>
              <a:gd name="T1" fmla="*/ 213359 w 213359"/>
              <a:gd name="T2" fmla="*/ 0 60000 65536"/>
              <a:gd name="T3" fmla="*/ 0 60000 65536"/>
              <a:gd name="T4" fmla="*/ 0 w 213359"/>
              <a:gd name="T5" fmla="*/ 213359 w 2133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13359">
                <a:moveTo>
                  <a:pt x="0" y="0"/>
                </a:moveTo>
                <a:lnTo>
                  <a:pt x="213359" y="0"/>
                </a:lnTo>
              </a:path>
            </a:pathLst>
          </a:custGeom>
          <a:noFill/>
          <a:ln w="245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1" name="object 86"/>
          <p:cNvSpPr>
            <a:spLocks/>
          </p:cNvSpPr>
          <p:nvPr/>
        </p:nvSpPr>
        <p:spPr bwMode="auto">
          <a:xfrm>
            <a:off x="7632700" y="2924175"/>
            <a:ext cx="127000" cy="0"/>
          </a:xfrm>
          <a:custGeom>
            <a:avLst/>
            <a:gdLst>
              <a:gd name="T0" fmla="*/ 0 w 128270"/>
              <a:gd name="T1" fmla="*/ 128015 w 128270"/>
              <a:gd name="T2" fmla="*/ 0 60000 65536"/>
              <a:gd name="T3" fmla="*/ 0 60000 65536"/>
              <a:gd name="T4" fmla="*/ 0 w 128270"/>
              <a:gd name="T5" fmla="*/ 128270 w 12827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8270">
                <a:moveTo>
                  <a:pt x="0" y="0"/>
                </a:moveTo>
                <a:lnTo>
                  <a:pt x="128015" y="0"/>
                </a:lnTo>
              </a:path>
            </a:pathLst>
          </a:custGeom>
          <a:noFill/>
          <a:ln w="123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2" name="object 87"/>
          <p:cNvSpPr>
            <a:spLocks/>
          </p:cNvSpPr>
          <p:nvPr/>
        </p:nvSpPr>
        <p:spPr bwMode="auto">
          <a:xfrm>
            <a:off x="7377113" y="2809875"/>
            <a:ext cx="255587" cy="0"/>
          </a:xfrm>
          <a:custGeom>
            <a:avLst/>
            <a:gdLst>
              <a:gd name="T0" fmla="*/ 0 w 254634"/>
              <a:gd name="T1" fmla="*/ 254507 w 254634"/>
              <a:gd name="T2" fmla="*/ 0 60000 65536"/>
              <a:gd name="T3" fmla="*/ 0 60000 65536"/>
              <a:gd name="T4" fmla="*/ 0 w 254634"/>
              <a:gd name="T5" fmla="*/ 254634 w 25463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4634">
                <a:moveTo>
                  <a:pt x="0" y="0"/>
                </a:moveTo>
                <a:lnTo>
                  <a:pt x="254507" y="0"/>
                </a:lnTo>
              </a:path>
            </a:pathLst>
          </a:custGeom>
          <a:noFill/>
          <a:ln w="50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3" name="object 88"/>
          <p:cNvSpPr>
            <a:spLocks/>
          </p:cNvSpPr>
          <p:nvPr/>
        </p:nvSpPr>
        <p:spPr bwMode="auto">
          <a:xfrm>
            <a:off x="7207250" y="2924175"/>
            <a:ext cx="42863" cy="0"/>
          </a:xfrm>
          <a:custGeom>
            <a:avLst/>
            <a:gdLst>
              <a:gd name="T0" fmla="*/ 0 w 43179"/>
              <a:gd name="T1" fmla="*/ 42672 w 43179"/>
              <a:gd name="T2" fmla="*/ 0 60000 65536"/>
              <a:gd name="T3" fmla="*/ 0 60000 65536"/>
              <a:gd name="T4" fmla="*/ 0 w 43179"/>
              <a:gd name="T5" fmla="*/ 43179 w 431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3179">
                <a:moveTo>
                  <a:pt x="0" y="0"/>
                </a:moveTo>
                <a:lnTo>
                  <a:pt x="42672" y="0"/>
                </a:lnTo>
              </a:path>
            </a:pathLst>
          </a:custGeom>
          <a:noFill/>
          <a:ln w="36575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4" name="object 89"/>
          <p:cNvSpPr>
            <a:spLocks/>
          </p:cNvSpPr>
          <p:nvPr/>
        </p:nvSpPr>
        <p:spPr bwMode="auto">
          <a:xfrm>
            <a:off x="7207250" y="2914650"/>
            <a:ext cx="20638" cy="0"/>
          </a:xfrm>
          <a:custGeom>
            <a:avLst/>
            <a:gdLst>
              <a:gd name="T0" fmla="*/ 0 w 21590"/>
              <a:gd name="T1" fmla="*/ 21335 w 21590"/>
              <a:gd name="T2" fmla="*/ 0 60000 65536"/>
              <a:gd name="T3" fmla="*/ 0 60000 65536"/>
              <a:gd name="T4" fmla="*/ 0 w 21590"/>
              <a:gd name="T5" fmla="*/ 21590 w 2159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1590">
                <a:moveTo>
                  <a:pt x="0" y="0"/>
                </a:moveTo>
                <a:lnTo>
                  <a:pt x="21335" y="0"/>
                </a:lnTo>
              </a:path>
            </a:pathLst>
          </a:custGeom>
          <a:noFill/>
          <a:ln w="18287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5" name="object 90"/>
          <p:cNvSpPr>
            <a:spLocks/>
          </p:cNvSpPr>
          <p:nvPr/>
        </p:nvSpPr>
        <p:spPr bwMode="auto">
          <a:xfrm>
            <a:off x="7218363" y="2279650"/>
            <a:ext cx="596900" cy="492125"/>
          </a:xfrm>
          <a:custGeom>
            <a:avLst/>
            <a:gdLst>
              <a:gd name="T0" fmla="*/ 0 w 597534"/>
              <a:gd name="T1" fmla="*/ 492251 h 492760"/>
              <a:gd name="T2" fmla="*/ 597407 w 597534"/>
              <a:gd name="T3" fmla="*/ 492251 h 492760"/>
              <a:gd name="T4" fmla="*/ 597407 w 597534"/>
              <a:gd name="T5" fmla="*/ 0 h 492760"/>
              <a:gd name="T6" fmla="*/ 0 w 597534"/>
              <a:gd name="T7" fmla="*/ 0 h 492760"/>
              <a:gd name="T8" fmla="*/ 0 w 597534"/>
              <a:gd name="T9" fmla="*/ 492251 h 4927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7534"/>
              <a:gd name="T16" fmla="*/ 0 h 492760"/>
              <a:gd name="T17" fmla="*/ 597534 w 597534"/>
              <a:gd name="T18" fmla="*/ 492760 h 4927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7534" h="492760">
                <a:moveTo>
                  <a:pt x="0" y="492251"/>
                </a:moveTo>
                <a:lnTo>
                  <a:pt x="597407" y="492251"/>
                </a:lnTo>
                <a:lnTo>
                  <a:pt x="597407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6" name="object 91"/>
          <p:cNvSpPr>
            <a:spLocks/>
          </p:cNvSpPr>
          <p:nvPr/>
        </p:nvSpPr>
        <p:spPr bwMode="auto">
          <a:xfrm>
            <a:off x="7218363" y="2759075"/>
            <a:ext cx="596900" cy="0"/>
          </a:xfrm>
          <a:custGeom>
            <a:avLst/>
            <a:gdLst>
              <a:gd name="T0" fmla="*/ 0 w 597534"/>
              <a:gd name="T1" fmla="*/ 597407 w 597534"/>
              <a:gd name="T2" fmla="*/ 0 60000 65536"/>
              <a:gd name="T3" fmla="*/ 0 60000 65536"/>
              <a:gd name="T4" fmla="*/ 0 w 597534"/>
              <a:gd name="T5" fmla="*/ 597534 w 59753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97534">
                <a:moveTo>
                  <a:pt x="0" y="0"/>
                </a:moveTo>
                <a:lnTo>
                  <a:pt x="597407" y="0"/>
                </a:lnTo>
              </a:path>
            </a:pathLst>
          </a:custGeom>
          <a:noFill/>
          <a:ln w="254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7" name="object 92"/>
          <p:cNvSpPr>
            <a:spLocks/>
          </p:cNvSpPr>
          <p:nvPr/>
        </p:nvSpPr>
        <p:spPr bwMode="auto">
          <a:xfrm>
            <a:off x="7227888" y="2303463"/>
            <a:ext cx="0" cy="442912"/>
          </a:xfrm>
          <a:custGeom>
            <a:avLst/>
            <a:gdLst>
              <a:gd name="T0" fmla="*/ 0 h 441960"/>
              <a:gd name="T1" fmla="*/ 441960 h 441960"/>
              <a:gd name="T2" fmla="*/ 0 60000 65536"/>
              <a:gd name="T3" fmla="*/ 0 60000 65536"/>
              <a:gd name="T4" fmla="*/ 0 h 441960"/>
              <a:gd name="T5" fmla="*/ 441960 h 4419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41960">
                <a:moveTo>
                  <a:pt x="0" y="0"/>
                </a:moveTo>
                <a:lnTo>
                  <a:pt x="0" y="441960"/>
                </a:lnTo>
              </a:path>
            </a:pathLst>
          </a:custGeom>
          <a:noFill/>
          <a:ln w="21462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8" name="object 93"/>
          <p:cNvSpPr>
            <a:spLocks/>
          </p:cNvSpPr>
          <p:nvPr/>
        </p:nvSpPr>
        <p:spPr bwMode="auto">
          <a:xfrm>
            <a:off x="7218363" y="2290763"/>
            <a:ext cx="596900" cy="0"/>
          </a:xfrm>
          <a:custGeom>
            <a:avLst/>
            <a:gdLst>
              <a:gd name="T0" fmla="*/ 0 w 597534"/>
              <a:gd name="T1" fmla="*/ 597407 w 597534"/>
              <a:gd name="T2" fmla="*/ 0 60000 65536"/>
              <a:gd name="T3" fmla="*/ 0 60000 65536"/>
              <a:gd name="T4" fmla="*/ 0 w 597534"/>
              <a:gd name="T5" fmla="*/ 597534 w 59753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97534">
                <a:moveTo>
                  <a:pt x="0" y="0"/>
                </a:moveTo>
                <a:lnTo>
                  <a:pt x="597407" y="0"/>
                </a:lnTo>
              </a:path>
            </a:pathLst>
          </a:custGeom>
          <a:noFill/>
          <a:ln w="254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9" name="object 94"/>
          <p:cNvSpPr>
            <a:spLocks/>
          </p:cNvSpPr>
          <p:nvPr/>
        </p:nvSpPr>
        <p:spPr bwMode="auto">
          <a:xfrm>
            <a:off x="7804150" y="2303463"/>
            <a:ext cx="0" cy="442912"/>
          </a:xfrm>
          <a:custGeom>
            <a:avLst/>
            <a:gdLst>
              <a:gd name="T0" fmla="*/ 0 h 442594"/>
              <a:gd name="T1" fmla="*/ 442213 h 442594"/>
              <a:gd name="T2" fmla="*/ 0 60000 65536"/>
              <a:gd name="T3" fmla="*/ 0 60000 65536"/>
              <a:gd name="T4" fmla="*/ 0 h 442594"/>
              <a:gd name="T5" fmla="*/ 442594 h 44259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42594">
                <a:moveTo>
                  <a:pt x="0" y="0"/>
                </a:moveTo>
                <a:lnTo>
                  <a:pt x="0" y="442213"/>
                </a:lnTo>
              </a:path>
            </a:pathLst>
          </a:custGeom>
          <a:noFill/>
          <a:ln w="21463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30" name="object 95"/>
          <p:cNvSpPr>
            <a:spLocks/>
          </p:cNvSpPr>
          <p:nvPr/>
        </p:nvSpPr>
        <p:spPr bwMode="auto">
          <a:xfrm>
            <a:off x="7218363" y="2278063"/>
            <a:ext cx="554037" cy="441325"/>
          </a:xfrm>
          <a:custGeom>
            <a:avLst/>
            <a:gdLst>
              <a:gd name="T0" fmla="*/ 554735 w 554990"/>
              <a:gd name="T1" fmla="*/ 0 h 440689"/>
              <a:gd name="T2" fmla="*/ 0 w 554990"/>
              <a:gd name="T3" fmla="*/ 0 h 440689"/>
              <a:gd name="T4" fmla="*/ 0 w 554990"/>
              <a:gd name="T5" fmla="*/ 440436 h 440689"/>
              <a:gd name="T6" fmla="*/ 21208 w 554990"/>
              <a:gd name="T7" fmla="*/ 415925 h 440689"/>
              <a:gd name="T8" fmla="*/ 21208 w 554990"/>
              <a:gd name="T9" fmla="*/ 24130 h 440689"/>
              <a:gd name="T10" fmla="*/ 533526 w 554990"/>
              <a:gd name="T11" fmla="*/ 24130 h 440689"/>
              <a:gd name="T12" fmla="*/ 554735 w 554990"/>
              <a:gd name="T13" fmla="*/ 0 h 4406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54990"/>
              <a:gd name="T22" fmla="*/ 0 h 440689"/>
              <a:gd name="T23" fmla="*/ 554990 w 554990"/>
              <a:gd name="T24" fmla="*/ 440689 h 4406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54990" h="440689">
                <a:moveTo>
                  <a:pt x="554735" y="0"/>
                </a:moveTo>
                <a:lnTo>
                  <a:pt x="0" y="0"/>
                </a:lnTo>
                <a:lnTo>
                  <a:pt x="0" y="440436"/>
                </a:lnTo>
                <a:lnTo>
                  <a:pt x="21208" y="415925"/>
                </a:lnTo>
                <a:lnTo>
                  <a:pt x="21208" y="24130"/>
                </a:lnTo>
                <a:lnTo>
                  <a:pt x="533526" y="24130"/>
                </a:lnTo>
                <a:lnTo>
                  <a:pt x="554735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31" name="object 96"/>
          <p:cNvSpPr>
            <a:spLocks/>
          </p:cNvSpPr>
          <p:nvPr/>
        </p:nvSpPr>
        <p:spPr bwMode="auto">
          <a:xfrm>
            <a:off x="7264400" y="2333625"/>
            <a:ext cx="515938" cy="385763"/>
          </a:xfrm>
          <a:custGeom>
            <a:avLst/>
            <a:gdLst>
              <a:gd name="T0" fmla="*/ 0 w 515620"/>
              <a:gd name="T1" fmla="*/ 385572 h 386080"/>
              <a:gd name="T2" fmla="*/ 515111 w 515620"/>
              <a:gd name="T3" fmla="*/ 385572 h 386080"/>
              <a:gd name="T4" fmla="*/ 515111 w 515620"/>
              <a:gd name="T5" fmla="*/ 0 h 386080"/>
              <a:gd name="T6" fmla="*/ 0 w 515620"/>
              <a:gd name="T7" fmla="*/ 0 h 386080"/>
              <a:gd name="T8" fmla="*/ 0 w 515620"/>
              <a:gd name="T9" fmla="*/ 385572 h 3860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5620"/>
              <a:gd name="T16" fmla="*/ 0 h 386080"/>
              <a:gd name="T17" fmla="*/ 515620 w 515620"/>
              <a:gd name="T18" fmla="*/ 386080 h 3860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5620" h="386080">
                <a:moveTo>
                  <a:pt x="0" y="385572"/>
                </a:moveTo>
                <a:lnTo>
                  <a:pt x="515111" y="385572"/>
                </a:lnTo>
                <a:lnTo>
                  <a:pt x="515111" y="0"/>
                </a:lnTo>
                <a:lnTo>
                  <a:pt x="0" y="0"/>
                </a:lnTo>
                <a:lnTo>
                  <a:pt x="0" y="385572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32" name="object 97"/>
          <p:cNvSpPr>
            <a:spLocks/>
          </p:cNvSpPr>
          <p:nvPr/>
        </p:nvSpPr>
        <p:spPr bwMode="auto">
          <a:xfrm>
            <a:off x="7264400" y="2333625"/>
            <a:ext cx="515938" cy="385763"/>
          </a:xfrm>
          <a:custGeom>
            <a:avLst/>
            <a:gdLst>
              <a:gd name="T0" fmla="*/ 0 w 515620"/>
              <a:gd name="T1" fmla="*/ 385572 h 386080"/>
              <a:gd name="T2" fmla="*/ 515111 w 515620"/>
              <a:gd name="T3" fmla="*/ 385572 h 386080"/>
              <a:gd name="T4" fmla="*/ 515111 w 515620"/>
              <a:gd name="T5" fmla="*/ 0 h 386080"/>
              <a:gd name="T6" fmla="*/ 0 w 515620"/>
              <a:gd name="T7" fmla="*/ 0 h 386080"/>
              <a:gd name="T8" fmla="*/ 0 w 515620"/>
              <a:gd name="T9" fmla="*/ 385572 h 3860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5620"/>
              <a:gd name="T16" fmla="*/ 0 h 386080"/>
              <a:gd name="T17" fmla="*/ 515620 w 515620"/>
              <a:gd name="T18" fmla="*/ 386080 h 3860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5620" h="386080">
                <a:moveTo>
                  <a:pt x="0" y="385572"/>
                </a:moveTo>
                <a:lnTo>
                  <a:pt x="515111" y="385572"/>
                </a:lnTo>
                <a:lnTo>
                  <a:pt x="515111" y="0"/>
                </a:lnTo>
                <a:lnTo>
                  <a:pt x="0" y="0"/>
                </a:lnTo>
                <a:lnTo>
                  <a:pt x="0" y="38557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8" name="object 98"/>
          <p:cNvSpPr txBox="1"/>
          <p:nvPr/>
        </p:nvSpPr>
        <p:spPr>
          <a:xfrm>
            <a:off x="958850" y="1817688"/>
            <a:ext cx="7373938" cy="2746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193925" algn="l"/>
                <a:tab pos="4353560" algn="l"/>
                <a:tab pos="6226810" algn="l"/>
              </a:tabLst>
              <a:defRPr/>
            </a:pPr>
            <a:r>
              <a:rPr sz="1800" spc="-5" dirty="0">
                <a:latin typeface="Tahoma"/>
                <a:cs typeface="Tahoma"/>
              </a:rPr>
              <a:t>Source	</a:t>
            </a:r>
            <a:r>
              <a:rPr sz="1800" spc="-10" dirty="0">
                <a:latin typeface="Tahoma"/>
                <a:cs typeface="Tahoma"/>
              </a:rPr>
              <a:t>Router	Router	</a:t>
            </a:r>
            <a:r>
              <a:rPr sz="1800" spc="-5" dirty="0">
                <a:latin typeface="Tahoma"/>
                <a:cs typeface="Tahoma"/>
              </a:rPr>
              <a:t>Destination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0034" name="object 99"/>
          <p:cNvSpPr>
            <a:spLocks/>
          </p:cNvSpPr>
          <p:nvPr/>
        </p:nvSpPr>
        <p:spPr bwMode="auto">
          <a:xfrm>
            <a:off x="7078663" y="3249613"/>
            <a:ext cx="1525587" cy="1236662"/>
          </a:xfrm>
          <a:custGeom>
            <a:avLst/>
            <a:gdLst>
              <a:gd name="T0" fmla="*/ 0 w 1525904"/>
              <a:gd name="T1" fmla="*/ 1235964 h 1236345"/>
              <a:gd name="T2" fmla="*/ 1525524 w 1525904"/>
              <a:gd name="T3" fmla="*/ 1235964 h 1236345"/>
              <a:gd name="T4" fmla="*/ 1525524 w 1525904"/>
              <a:gd name="T5" fmla="*/ 0 h 1236345"/>
              <a:gd name="T6" fmla="*/ 0 w 1525904"/>
              <a:gd name="T7" fmla="*/ 0 h 1236345"/>
              <a:gd name="T8" fmla="*/ 0 w 1525904"/>
              <a:gd name="T9" fmla="*/ 1235964 h 1236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25904"/>
              <a:gd name="T16" fmla="*/ 0 h 1236345"/>
              <a:gd name="T17" fmla="*/ 1525904 w 1525904"/>
              <a:gd name="T18" fmla="*/ 1236345 h 1236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25904" h="1236345">
                <a:moveTo>
                  <a:pt x="0" y="1235964"/>
                </a:moveTo>
                <a:lnTo>
                  <a:pt x="1525524" y="1235964"/>
                </a:lnTo>
                <a:lnTo>
                  <a:pt x="1525524" y="0"/>
                </a:lnTo>
                <a:lnTo>
                  <a:pt x="0" y="0"/>
                </a:lnTo>
                <a:lnTo>
                  <a:pt x="0" y="1235964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35" name="object 100"/>
          <p:cNvSpPr>
            <a:spLocks/>
          </p:cNvSpPr>
          <p:nvPr/>
        </p:nvSpPr>
        <p:spPr bwMode="auto">
          <a:xfrm>
            <a:off x="7078663" y="3249613"/>
            <a:ext cx="1525587" cy="1260475"/>
          </a:xfrm>
          <a:custGeom>
            <a:avLst/>
            <a:gdLst>
              <a:gd name="T0" fmla="*/ 0 w 1525904"/>
              <a:gd name="T1" fmla="*/ 1260347 h 1260475"/>
              <a:gd name="T2" fmla="*/ 1525524 w 1525904"/>
              <a:gd name="T3" fmla="*/ 1260347 h 1260475"/>
              <a:gd name="T4" fmla="*/ 1525524 w 1525904"/>
              <a:gd name="T5" fmla="*/ 0 h 1260475"/>
              <a:gd name="T6" fmla="*/ 0 w 1525904"/>
              <a:gd name="T7" fmla="*/ 0 h 1260475"/>
              <a:gd name="T8" fmla="*/ 0 w 1525904"/>
              <a:gd name="T9" fmla="*/ 1260347 h 12604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25904"/>
              <a:gd name="T16" fmla="*/ 0 h 1260475"/>
              <a:gd name="T17" fmla="*/ 1525904 w 1525904"/>
              <a:gd name="T18" fmla="*/ 1260475 h 12604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25904" h="1260475">
                <a:moveTo>
                  <a:pt x="0" y="1260347"/>
                </a:moveTo>
                <a:lnTo>
                  <a:pt x="1525524" y="1260347"/>
                </a:lnTo>
                <a:lnTo>
                  <a:pt x="1525524" y="0"/>
                </a:lnTo>
                <a:lnTo>
                  <a:pt x="0" y="0"/>
                </a:lnTo>
                <a:lnTo>
                  <a:pt x="0" y="1260347"/>
                </a:lnTo>
                <a:close/>
              </a:path>
            </a:pathLst>
          </a:custGeom>
          <a:noFill/>
          <a:ln w="121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36" name="object 101"/>
          <p:cNvSpPr>
            <a:spLocks/>
          </p:cNvSpPr>
          <p:nvPr/>
        </p:nvSpPr>
        <p:spPr bwMode="auto">
          <a:xfrm>
            <a:off x="7078663" y="4484688"/>
            <a:ext cx="1525587" cy="382587"/>
          </a:xfrm>
          <a:custGeom>
            <a:avLst/>
            <a:gdLst>
              <a:gd name="T0" fmla="*/ 0 w 1525904"/>
              <a:gd name="T1" fmla="*/ 382523 h 382904"/>
              <a:gd name="T2" fmla="*/ 1525524 w 1525904"/>
              <a:gd name="T3" fmla="*/ 382523 h 382904"/>
              <a:gd name="T4" fmla="*/ 1525524 w 1525904"/>
              <a:gd name="T5" fmla="*/ 0 h 382904"/>
              <a:gd name="T6" fmla="*/ 0 w 1525904"/>
              <a:gd name="T7" fmla="*/ 0 h 382904"/>
              <a:gd name="T8" fmla="*/ 0 w 1525904"/>
              <a:gd name="T9" fmla="*/ 382523 h 382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25904"/>
              <a:gd name="T16" fmla="*/ 0 h 382904"/>
              <a:gd name="T17" fmla="*/ 1525904 w 1525904"/>
              <a:gd name="T18" fmla="*/ 382904 h 3829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25904" h="382904">
                <a:moveTo>
                  <a:pt x="0" y="382523"/>
                </a:moveTo>
                <a:lnTo>
                  <a:pt x="1525524" y="382523"/>
                </a:lnTo>
                <a:lnTo>
                  <a:pt x="1525524" y="0"/>
                </a:lnTo>
                <a:lnTo>
                  <a:pt x="0" y="0"/>
                </a:lnTo>
                <a:lnTo>
                  <a:pt x="0" y="382523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37" name="object 102"/>
          <p:cNvSpPr>
            <a:spLocks/>
          </p:cNvSpPr>
          <p:nvPr/>
        </p:nvSpPr>
        <p:spPr bwMode="auto">
          <a:xfrm>
            <a:off x="7078663" y="4484688"/>
            <a:ext cx="1525587" cy="423862"/>
          </a:xfrm>
          <a:custGeom>
            <a:avLst/>
            <a:gdLst>
              <a:gd name="T0" fmla="*/ 0 w 1525904"/>
              <a:gd name="T1" fmla="*/ 423671 h 424179"/>
              <a:gd name="T2" fmla="*/ 1525524 w 1525904"/>
              <a:gd name="T3" fmla="*/ 423671 h 424179"/>
              <a:gd name="T4" fmla="*/ 1525524 w 1525904"/>
              <a:gd name="T5" fmla="*/ 0 h 424179"/>
              <a:gd name="T6" fmla="*/ 0 w 1525904"/>
              <a:gd name="T7" fmla="*/ 0 h 424179"/>
              <a:gd name="T8" fmla="*/ 0 w 1525904"/>
              <a:gd name="T9" fmla="*/ 423671 h 4241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25904"/>
              <a:gd name="T16" fmla="*/ 0 h 424179"/>
              <a:gd name="T17" fmla="*/ 1525904 w 1525904"/>
              <a:gd name="T18" fmla="*/ 424179 h 4241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25904" h="424179">
                <a:moveTo>
                  <a:pt x="0" y="423671"/>
                </a:moveTo>
                <a:lnTo>
                  <a:pt x="1525524" y="423671"/>
                </a:lnTo>
                <a:lnTo>
                  <a:pt x="1525524" y="0"/>
                </a:lnTo>
                <a:lnTo>
                  <a:pt x="0" y="0"/>
                </a:lnTo>
                <a:lnTo>
                  <a:pt x="0" y="423671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" name="object 103"/>
          <p:cNvSpPr txBox="1"/>
          <p:nvPr/>
        </p:nvSpPr>
        <p:spPr>
          <a:xfrm>
            <a:off x="7207250" y="3721100"/>
            <a:ext cx="1270000" cy="1131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Arial"/>
                <a:cs typeface="Arial"/>
              </a:rPr>
              <a:t>Application</a:t>
            </a:r>
            <a:endParaRPr sz="2000">
              <a:latin typeface="Arial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000">
              <a:latin typeface="Times New Roman"/>
              <a:cs typeface="Times New Roman"/>
            </a:endParaRPr>
          </a:p>
          <a:p>
            <a:pPr marL="1905" algn="ctr" fontAlgn="auto">
              <a:spcBef>
                <a:spcPts val="1735"/>
              </a:spcBef>
              <a:spcAft>
                <a:spcPts val="0"/>
              </a:spcAft>
              <a:defRPr/>
            </a:pPr>
            <a:r>
              <a:rPr sz="2000" dirty="0">
                <a:latin typeface="Arial"/>
                <a:cs typeface="Arial"/>
              </a:rPr>
              <a:t>TCP/IP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039" name="object 104"/>
          <p:cNvSpPr>
            <a:spLocks/>
          </p:cNvSpPr>
          <p:nvPr/>
        </p:nvSpPr>
        <p:spPr bwMode="auto">
          <a:xfrm>
            <a:off x="7078663" y="4867275"/>
            <a:ext cx="1525587" cy="422275"/>
          </a:xfrm>
          <a:custGeom>
            <a:avLst/>
            <a:gdLst>
              <a:gd name="T0" fmla="*/ 0 w 1525904"/>
              <a:gd name="T1" fmla="*/ 422148 h 422275"/>
              <a:gd name="T2" fmla="*/ 1525524 w 1525904"/>
              <a:gd name="T3" fmla="*/ 422148 h 422275"/>
              <a:gd name="T4" fmla="*/ 1525524 w 1525904"/>
              <a:gd name="T5" fmla="*/ 0 h 422275"/>
              <a:gd name="T6" fmla="*/ 0 w 1525904"/>
              <a:gd name="T7" fmla="*/ 0 h 422275"/>
              <a:gd name="T8" fmla="*/ 0 w 1525904"/>
              <a:gd name="T9" fmla="*/ 422148 h 4222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25904"/>
              <a:gd name="T16" fmla="*/ 0 h 422275"/>
              <a:gd name="T17" fmla="*/ 1525904 w 1525904"/>
              <a:gd name="T18" fmla="*/ 422275 h 4222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25904" h="422275">
                <a:moveTo>
                  <a:pt x="0" y="422148"/>
                </a:moveTo>
                <a:lnTo>
                  <a:pt x="1525524" y="422148"/>
                </a:lnTo>
                <a:lnTo>
                  <a:pt x="1525524" y="0"/>
                </a:lnTo>
                <a:lnTo>
                  <a:pt x="0" y="0"/>
                </a:lnTo>
                <a:lnTo>
                  <a:pt x="0" y="422148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40" name="object 105"/>
          <p:cNvSpPr>
            <a:spLocks/>
          </p:cNvSpPr>
          <p:nvPr/>
        </p:nvSpPr>
        <p:spPr bwMode="auto">
          <a:xfrm>
            <a:off x="7078663" y="4867275"/>
            <a:ext cx="1525587" cy="422275"/>
          </a:xfrm>
          <a:custGeom>
            <a:avLst/>
            <a:gdLst>
              <a:gd name="T0" fmla="*/ 0 w 1525904"/>
              <a:gd name="T1" fmla="*/ 422148 h 422275"/>
              <a:gd name="T2" fmla="*/ 1525524 w 1525904"/>
              <a:gd name="T3" fmla="*/ 422148 h 422275"/>
              <a:gd name="T4" fmla="*/ 1525524 w 1525904"/>
              <a:gd name="T5" fmla="*/ 0 h 422275"/>
              <a:gd name="T6" fmla="*/ 0 w 1525904"/>
              <a:gd name="T7" fmla="*/ 0 h 422275"/>
              <a:gd name="T8" fmla="*/ 0 w 1525904"/>
              <a:gd name="T9" fmla="*/ 422148 h 4222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25904"/>
              <a:gd name="T16" fmla="*/ 0 h 422275"/>
              <a:gd name="T17" fmla="*/ 1525904 w 1525904"/>
              <a:gd name="T18" fmla="*/ 422275 h 4222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25904" h="422275">
                <a:moveTo>
                  <a:pt x="0" y="422148"/>
                </a:moveTo>
                <a:lnTo>
                  <a:pt x="1525524" y="422148"/>
                </a:lnTo>
                <a:lnTo>
                  <a:pt x="1525524" y="0"/>
                </a:lnTo>
                <a:lnTo>
                  <a:pt x="0" y="0"/>
                </a:lnTo>
                <a:lnTo>
                  <a:pt x="0" y="422148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" name="object 106"/>
          <p:cNvSpPr txBox="1"/>
          <p:nvPr/>
        </p:nvSpPr>
        <p:spPr>
          <a:xfrm>
            <a:off x="7710488" y="4919663"/>
            <a:ext cx="265112" cy="315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" dirty="0">
                <a:latin typeface="Arial"/>
                <a:cs typeface="Arial"/>
              </a:rPr>
              <a:t>IP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042" name="object 107"/>
          <p:cNvSpPr>
            <a:spLocks/>
          </p:cNvSpPr>
          <p:nvPr/>
        </p:nvSpPr>
        <p:spPr bwMode="auto">
          <a:xfrm>
            <a:off x="7078663" y="5302250"/>
            <a:ext cx="1525587" cy="382588"/>
          </a:xfrm>
          <a:custGeom>
            <a:avLst/>
            <a:gdLst>
              <a:gd name="T0" fmla="*/ 0 w 1525904"/>
              <a:gd name="T1" fmla="*/ 382523 h 382904"/>
              <a:gd name="T2" fmla="*/ 1525524 w 1525904"/>
              <a:gd name="T3" fmla="*/ 382523 h 382904"/>
              <a:gd name="T4" fmla="*/ 1525524 w 1525904"/>
              <a:gd name="T5" fmla="*/ 0 h 382904"/>
              <a:gd name="T6" fmla="*/ 0 w 1525904"/>
              <a:gd name="T7" fmla="*/ 0 h 382904"/>
              <a:gd name="T8" fmla="*/ 0 w 1525904"/>
              <a:gd name="T9" fmla="*/ 382523 h 382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25904"/>
              <a:gd name="T16" fmla="*/ 0 h 382904"/>
              <a:gd name="T17" fmla="*/ 1525904 w 1525904"/>
              <a:gd name="T18" fmla="*/ 382904 h 3829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25904" h="382904">
                <a:moveTo>
                  <a:pt x="0" y="382523"/>
                </a:moveTo>
                <a:lnTo>
                  <a:pt x="1525524" y="382523"/>
                </a:lnTo>
                <a:lnTo>
                  <a:pt x="1525524" y="0"/>
                </a:lnTo>
                <a:lnTo>
                  <a:pt x="0" y="0"/>
                </a:lnTo>
                <a:lnTo>
                  <a:pt x="0" y="382523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43" name="object 108"/>
          <p:cNvSpPr>
            <a:spLocks/>
          </p:cNvSpPr>
          <p:nvPr/>
        </p:nvSpPr>
        <p:spPr bwMode="auto">
          <a:xfrm>
            <a:off x="7078663" y="5302250"/>
            <a:ext cx="1525587" cy="423863"/>
          </a:xfrm>
          <a:custGeom>
            <a:avLst/>
            <a:gdLst>
              <a:gd name="T0" fmla="*/ 0 w 1525904"/>
              <a:gd name="T1" fmla="*/ 423671 h 424179"/>
              <a:gd name="T2" fmla="*/ 1525524 w 1525904"/>
              <a:gd name="T3" fmla="*/ 423671 h 424179"/>
              <a:gd name="T4" fmla="*/ 1525524 w 1525904"/>
              <a:gd name="T5" fmla="*/ 0 h 424179"/>
              <a:gd name="T6" fmla="*/ 0 w 1525904"/>
              <a:gd name="T7" fmla="*/ 0 h 424179"/>
              <a:gd name="T8" fmla="*/ 0 w 1525904"/>
              <a:gd name="T9" fmla="*/ 423671 h 4241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25904"/>
              <a:gd name="T16" fmla="*/ 0 h 424179"/>
              <a:gd name="T17" fmla="*/ 1525904 w 1525904"/>
              <a:gd name="T18" fmla="*/ 424179 h 4241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25904" h="424179">
                <a:moveTo>
                  <a:pt x="0" y="423671"/>
                </a:moveTo>
                <a:lnTo>
                  <a:pt x="1525524" y="423671"/>
                </a:lnTo>
                <a:lnTo>
                  <a:pt x="1525524" y="0"/>
                </a:lnTo>
                <a:lnTo>
                  <a:pt x="0" y="0"/>
                </a:lnTo>
                <a:lnTo>
                  <a:pt x="0" y="423671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9" name="object 109"/>
          <p:cNvSpPr txBox="1"/>
          <p:nvPr/>
        </p:nvSpPr>
        <p:spPr>
          <a:xfrm>
            <a:off x="7292975" y="5356225"/>
            <a:ext cx="1098550" cy="315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Arial"/>
                <a:cs typeface="Arial"/>
              </a:rPr>
              <a:t>Data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Link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045" name="object 110"/>
          <p:cNvSpPr>
            <a:spLocks/>
          </p:cNvSpPr>
          <p:nvPr/>
        </p:nvSpPr>
        <p:spPr bwMode="auto">
          <a:xfrm>
            <a:off x="7078663" y="5684838"/>
            <a:ext cx="1525587" cy="422275"/>
          </a:xfrm>
          <a:custGeom>
            <a:avLst/>
            <a:gdLst>
              <a:gd name="T0" fmla="*/ 0 w 1525904"/>
              <a:gd name="T1" fmla="*/ 422147 h 422275"/>
              <a:gd name="T2" fmla="*/ 1525524 w 1525904"/>
              <a:gd name="T3" fmla="*/ 422147 h 422275"/>
              <a:gd name="T4" fmla="*/ 1525524 w 1525904"/>
              <a:gd name="T5" fmla="*/ 0 h 422275"/>
              <a:gd name="T6" fmla="*/ 0 w 1525904"/>
              <a:gd name="T7" fmla="*/ 0 h 422275"/>
              <a:gd name="T8" fmla="*/ 0 w 1525904"/>
              <a:gd name="T9" fmla="*/ 422147 h 4222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25904"/>
              <a:gd name="T16" fmla="*/ 0 h 422275"/>
              <a:gd name="T17" fmla="*/ 1525904 w 1525904"/>
              <a:gd name="T18" fmla="*/ 422275 h 4222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25904" h="422275">
                <a:moveTo>
                  <a:pt x="0" y="422147"/>
                </a:moveTo>
                <a:lnTo>
                  <a:pt x="1525524" y="422147"/>
                </a:lnTo>
                <a:lnTo>
                  <a:pt x="1525524" y="0"/>
                </a:lnTo>
                <a:lnTo>
                  <a:pt x="0" y="0"/>
                </a:lnTo>
                <a:lnTo>
                  <a:pt x="0" y="422147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46" name="object 111"/>
          <p:cNvSpPr>
            <a:spLocks/>
          </p:cNvSpPr>
          <p:nvPr/>
        </p:nvSpPr>
        <p:spPr bwMode="auto">
          <a:xfrm>
            <a:off x="7078663" y="5684838"/>
            <a:ext cx="1525587" cy="422275"/>
          </a:xfrm>
          <a:custGeom>
            <a:avLst/>
            <a:gdLst>
              <a:gd name="T0" fmla="*/ 0 w 1525904"/>
              <a:gd name="T1" fmla="*/ 422147 h 422275"/>
              <a:gd name="T2" fmla="*/ 1525524 w 1525904"/>
              <a:gd name="T3" fmla="*/ 422147 h 422275"/>
              <a:gd name="T4" fmla="*/ 1525524 w 1525904"/>
              <a:gd name="T5" fmla="*/ 0 h 422275"/>
              <a:gd name="T6" fmla="*/ 0 w 1525904"/>
              <a:gd name="T7" fmla="*/ 0 h 422275"/>
              <a:gd name="T8" fmla="*/ 0 w 1525904"/>
              <a:gd name="T9" fmla="*/ 422147 h 4222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25904"/>
              <a:gd name="T16" fmla="*/ 0 h 422275"/>
              <a:gd name="T17" fmla="*/ 1525904 w 1525904"/>
              <a:gd name="T18" fmla="*/ 422275 h 4222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25904" h="422275">
                <a:moveTo>
                  <a:pt x="0" y="422147"/>
                </a:moveTo>
                <a:lnTo>
                  <a:pt x="1525524" y="422147"/>
                </a:lnTo>
                <a:lnTo>
                  <a:pt x="1525524" y="0"/>
                </a:lnTo>
                <a:lnTo>
                  <a:pt x="0" y="0"/>
                </a:lnTo>
                <a:lnTo>
                  <a:pt x="0" y="422147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" name="object 112"/>
          <p:cNvSpPr txBox="1"/>
          <p:nvPr/>
        </p:nvSpPr>
        <p:spPr>
          <a:xfrm>
            <a:off x="7354888" y="5737225"/>
            <a:ext cx="973137" cy="315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si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al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113" name="object 113"/>
          <p:cNvGraphicFramePr>
            <a:graphicFrameLocks noGrp="1"/>
          </p:cNvGraphicFramePr>
          <p:nvPr/>
        </p:nvGraphicFramePr>
        <p:xfrm>
          <a:off x="681038" y="3206750"/>
          <a:ext cx="1525587" cy="2857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5524"/>
              </a:tblGrid>
              <a:tr h="12359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Application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  <a:tr h="3825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TCP/IP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  <a:tr h="4282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IP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  <a:tr h="3886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20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Link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  <a:tr h="4221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Physical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40062" name="object 114"/>
          <p:cNvSpPr>
            <a:spLocks/>
          </p:cNvSpPr>
          <p:nvPr/>
        </p:nvSpPr>
        <p:spPr bwMode="auto">
          <a:xfrm>
            <a:off x="2820988" y="4830763"/>
            <a:ext cx="1524000" cy="422275"/>
          </a:xfrm>
          <a:custGeom>
            <a:avLst/>
            <a:gdLst>
              <a:gd name="T0" fmla="*/ 0 w 1524000"/>
              <a:gd name="T1" fmla="*/ 422148 h 422275"/>
              <a:gd name="T2" fmla="*/ 1524000 w 1524000"/>
              <a:gd name="T3" fmla="*/ 422148 h 422275"/>
              <a:gd name="T4" fmla="*/ 1524000 w 1524000"/>
              <a:gd name="T5" fmla="*/ 0 h 422275"/>
              <a:gd name="T6" fmla="*/ 0 w 1524000"/>
              <a:gd name="T7" fmla="*/ 0 h 422275"/>
              <a:gd name="T8" fmla="*/ 0 w 1524000"/>
              <a:gd name="T9" fmla="*/ 422148 h 4222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24000"/>
              <a:gd name="T16" fmla="*/ 0 h 422275"/>
              <a:gd name="T17" fmla="*/ 1524000 w 1524000"/>
              <a:gd name="T18" fmla="*/ 422275 h 4222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24000" h="422275">
                <a:moveTo>
                  <a:pt x="0" y="422148"/>
                </a:moveTo>
                <a:lnTo>
                  <a:pt x="1524000" y="422148"/>
                </a:lnTo>
                <a:lnTo>
                  <a:pt x="1524000" y="0"/>
                </a:lnTo>
                <a:lnTo>
                  <a:pt x="0" y="0"/>
                </a:lnTo>
                <a:lnTo>
                  <a:pt x="0" y="422148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63" name="object 115"/>
          <p:cNvSpPr>
            <a:spLocks/>
          </p:cNvSpPr>
          <p:nvPr/>
        </p:nvSpPr>
        <p:spPr bwMode="auto">
          <a:xfrm>
            <a:off x="2820988" y="4830763"/>
            <a:ext cx="1524000" cy="422275"/>
          </a:xfrm>
          <a:custGeom>
            <a:avLst/>
            <a:gdLst>
              <a:gd name="T0" fmla="*/ 0 w 1524000"/>
              <a:gd name="T1" fmla="*/ 422148 h 422275"/>
              <a:gd name="T2" fmla="*/ 1524000 w 1524000"/>
              <a:gd name="T3" fmla="*/ 422148 h 422275"/>
              <a:gd name="T4" fmla="*/ 1524000 w 1524000"/>
              <a:gd name="T5" fmla="*/ 0 h 422275"/>
              <a:gd name="T6" fmla="*/ 0 w 1524000"/>
              <a:gd name="T7" fmla="*/ 0 h 422275"/>
              <a:gd name="T8" fmla="*/ 0 w 1524000"/>
              <a:gd name="T9" fmla="*/ 422148 h 4222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24000"/>
              <a:gd name="T16" fmla="*/ 0 h 422275"/>
              <a:gd name="T17" fmla="*/ 1524000 w 1524000"/>
              <a:gd name="T18" fmla="*/ 422275 h 4222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24000" h="422275">
                <a:moveTo>
                  <a:pt x="0" y="422148"/>
                </a:moveTo>
                <a:lnTo>
                  <a:pt x="1524000" y="422148"/>
                </a:lnTo>
                <a:lnTo>
                  <a:pt x="1524000" y="0"/>
                </a:lnTo>
                <a:lnTo>
                  <a:pt x="0" y="0"/>
                </a:lnTo>
                <a:lnTo>
                  <a:pt x="0" y="422148"/>
                </a:lnTo>
                <a:close/>
              </a:path>
            </a:pathLst>
          </a:custGeom>
          <a:noFill/>
          <a:ln w="121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6" name="object 116"/>
          <p:cNvSpPr txBox="1"/>
          <p:nvPr/>
        </p:nvSpPr>
        <p:spPr>
          <a:xfrm>
            <a:off x="3451225" y="4883150"/>
            <a:ext cx="263525" cy="315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" dirty="0">
                <a:latin typeface="Arial"/>
                <a:cs typeface="Arial"/>
              </a:rPr>
              <a:t>IP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065" name="object 117"/>
          <p:cNvSpPr>
            <a:spLocks/>
          </p:cNvSpPr>
          <p:nvPr/>
        </p:nvSpPr>
        <p:spPr bwMode="auto">
          <a:xfrm>
            <a:off x="2820988" y="5265738"/>
            <a:ext cx="1524000" cy="382587"/>
          </a:xfrm>
          <a:custGeom>
            <a:avLst/>
            <a:gdLst>
              <a:gd name="T0" fmla="*/ 0 w 1524000"/>
              <a:gd name="T1" fmla="*/ 382523 h 382904"/>
              <a:gd name="T2" fmla="*/ 1524000 w 1524000"/>
              <a:gd name="T3" fmla="*/ 382523 h 382904"/>
              <a:gd name="T4" fmla="*/ 1524000 w 1524000"/>
              <a:gd name="T5" fmla="*/ 0 h 382904"/>
              <a:gd name="T6" fmla="*/ 0 w 1524000"/>
              <a:gd name="T7" fmla="*/ 0 h 382904"/>
              <a:gd name="T8" fmla="*/ 0 w 1524000"/>
              <a:gd name="T9" fmla="*/ 382523 h 382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24000"/>
              <a:gd name="T16" fmla="*/ 0 h 382904"/>
              <a:gd name="T17" fmla="*/ 1524000 w 1524000"/>
              <a:gd name="T18" fmla="*/ 382904 h 3829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24000" h="382904">
                <a:moveTo>
                  <a:pt x="0" y="382523"/>
                </a:moveTo>
                <a:lnTo>
                  <a:pt x="1524000" y="382523"/>
                </a:lnTo>
                <a:lnTo>
                  <a:pt x="1524000" y="0"/>
                </a:lnTo>
                <a:lnTo>
                  <a:pt x="0" y="0"/>
                </a:lnTo>
                <a:lnTo>
                  <a:pt x="0" y="382523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66" name="object 118"/>
          <p:cNvSpPr>
            <a:spLocks/>
          </p:cNvSpPr>
          <p:nvPr/>
        </p:nvSpPr>
        <p:spPr bwMode="auto">
          <a:xfrm>
            <a:off x="2820988" y="5265738"/>
            <a:ext cx="1524000" cy="423862"/>
          </a:xfrm>
          <a:custGeom>
            <a:avLst/>
            <a:gdLst>
              <a:gd name="T0" fmla="*/ 0 w 1524000"/>
              <a:gd name="T1" fmla="*/ 423671 h 424179"/>
              <a:gd name="T2" fmla="*/ 1524000 w 1524000"/>
              <a:gd name="T3" fmla="*/ 423671 h 424179"/>
              <a:gd name="T4" fmla="*/ 1524000 w 1524000"/>
              <a:gd name="T5" fmla="*/ 0 h 424179"/>
              <a:gd name="T6" fmla="*/ 0 w 1524000"/>
              <a:gd name="T7" fmla="*/ 0 h 424179"/>
              <a:gd name="T8" fmla="*/ 0 w 1524000"/>
              <a:gd name="T9" fmla="*/ 423671 h 4241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24000"/>
              <a:gd name="T16" fmla="*/ 0 h 424179"/>
              <a:gd name="T17" fmla="*/ 1524000 w 1524000"/>
              <a:gd name="T18" fmla="*/ 424179 h 4241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24000" h="424179">
                <a:moveTo>
                  <a:pt x="0" y="423671"/>
                </a:moveTo>
                <a:lnTo>
                  <a:pt x="1524000" y="423671"/>
                </a:lnTo>
                <a:lnTo>
                  <a:pt x="1524000" y="0"/>
                </a:lnTo>
                <a:lnTo>
                  <a:pt x="0" y="0"/>
                </a:lnTo>
                <a:lnTo>
                  <a:pt x="0" y="423671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9" name="object 119"/>
          <p:cNvSpPr txBox="1"/>
          <p:nvPr/>
        </p:nvSpPr>
        <p:spPr>
          <a:xfrm>
            <a:off x="3032125" y="5319713"/>
            <a:ext cx="1100138" cy="315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Arial"/>
                <a:cs typeface="Arial"/>
              </a:rPr>
              <a:t>Data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Link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068" name="object 120"/>
          <p:cNvSpPr>
            <a:spLocks/>
          </p:cNvSpPr>
          <p:nvPr/>
        </p:nvSpPr>
        <p:spPr bwMode="auto">
          <a:xfrm>
            <a:off x="2820988" y="5648325"/>
            <a:ext cx="1524000" cy="422275"/>
          </a:xfrm>
          <a:custGeom>
            <a:avLst/>
            <a:gdLst>
              <a:gd name="T0" fmla="*/ 0 w 1524000"/>
              <a:gd name="T1" fmla="*/ 422147 h 422275"/>
              <a:gd name="T2" fmla="*/ 1524000 w 1524000"/>
              <a:gd name="T3" fmla="*/ 422147 h 422275"/>
              <a:gd name="T4" fmla="*/ 1524000 w 1524000"/>
              <a:gd name="T5" fmla="*/ 0 h 422275"/>
              <a:gd name="T6" fmla="*/ 0 w 1524000"/>
              <a:gd name="T7" fmla="*/ 0 h 422275"/>
              <a:gd name="T8" fmla="*/ 0 w 1524000"/>
              <a:gd name="T9" fmla="*/ 422147 h 4222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24000"/>
              <a:gd name="T16" fmla="*/ 0 h 422275"/>
              <a:gd name="T17" fmla="*/ 1524000 w 1524000"/>
              <a:gd name="T18" fmla="*/ 422275 h 4222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24000" h="422275">
                <a:moveTo>
                  <a:pt x="0" y="422147"/>
                </a:moveTo>
                <a:lnTo>
                  <a:pt x="1524000" y="422147"/>
                </a:lnTo>
                <a:lnTo>
                  <a:pt x="1524000" y="0"/>
                </a:lnTo>
                <a:lnTo>
                  <a:pt x="0" y="0"/>
                </a:lnTo>
                <a:lnTo>
                  <a:pt x="0" y="422147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69" name="object 121"/>
          <p:cNvSpPr>
            <a:spLocks/>
          </p:cNvSpPr>
          <p:nvPr/>
        </p:nvSpPr>
        <p:spPr bwMode="auto">
          <a:xfrm>
            <a:off x="2820988" y="5648325"/>
            <a:ext cx="1524000" cy="422275"/>
          </a:xfrm>
          <a:custGeom>
            <a:avLst/>
            <a:gdLst>
              <a:gd name="T0" fmla="*/ 0 w 1524000"/>
              <a:gd name="T1" fmla="*/ 422147 h 422275"/>
              <a:gd name="T2" fmla="*/ 1524000 w 1524000"/>
              <a:gd name="T3" fmla="*/ 422147 h 422275"/>
              <a:gd name="T4" fmla="*/ 1524000 w 1524000"/>
              <a:gd name="T5" fmla="*/ 0 h 422275"/>
              <a:gd name="T6" fmla="*/ 0 w 1524000"/>
              <a:gd name="T7" fmla="*/ 0 h 422275"/>
              <a:gd name="T8" fmla="*/ 0 w 1524000"/>
              <a:gd name="T9" fmla="*/ 422147 h 4222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24000"/>
              <a:gd name="T16" fmla="*/ 0 h 422275"/>
              <a:gd name="T17" fmla="*/ 1524000 w 1524000"/>
              <a:gd name="T18" fmla="*/ 422275 h 4222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24000" h="422275">
                <a:moveTo>
                  <a:pt x="0" y="422147"/>
                </a:moveTo>
                <a:lnTo>
                  <a:pt x="1524000" y="422147"/>
                </a:lnTo>
                <a:lnTo>
                  <a:pt x="1524000" y="0"/>
                </a:lnTo>
                <a:lnTo>
                  <a:pt x="0" y="0"/>
                </a:lnTo>
                <a:lnTo>
                  <a:pt x="0" y="422147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" name="object 122"/>
          <p:cNvSpPr txBox="1"/>
          <p:nvPr/>
        </p:nvSpPr>
        <p:spPr>
          <a:xfrm>
            <a:off x="3097213" y="5700713"/>
            <a:ext cx="973137" cy="315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Arial"/>
                <a:cs typeface="Arial"/>
              </a:rPr>
              <a:t>Ph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si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071" name="object 123"/>
          <p:cNvSpPr>
            <a:spLocks/>
          </p:cNvSpPr>
          <p:nvPr/>
        </p:nvSpPr>
        <p:spPr bwMode="auto">
          <a:xfrm>
            <a:off x="4953000" y="4830763"/>
            <a:ext cx="1525588" cy="422275"/>
          </a:xfrm>
          <a:custGeom>
            <a:avLst/>
            <a:gdLst>
              <a:gd name="T0" fmla="*/ 0 w 1525904"/>
              <a:gd name="T1" fmla="*/ 422148 h 422275"/>
              <a:gd name="T2" fmla="*/ 1525524 w 1525904"/>
              <a:gd name="T3" fmla="*/ 422148 h 422275"/>
              <a:gd name="T4" fmla="*/ 1525524 w 1525904"/>
              <a:gd name="T5" fmla="*/ 0 h 422275"/>
              <a:gd name="T6" fmla="*/ 0 w 1525904"/>
              <a:gd name="T7" fmla="*/ 0 h 422275"/>
              <a:gd name="T8" fmla="*/ 0 w 1525904"/>
              <a:gd name="T9" fmla="*/ 422148 h 4222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25904"/>
              <a:gd name="T16" fmla="*/ 0 h 422275"/>
              <a:gd name="T17" fmla="*/ 1525904 w 1525904"/>
              <a:gd name="T18" fmla="*/ 422275 h 4222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25904" h="422275">
                <a:moveTo>
                  <a:pt x="0" y="422148"/>
                </a:moveTo>
                <a:lnTo>
                  <a:pt x="1525524" y="422148"/>
                </a:lnTo>
                <a:lnTo>
                  <a:pt x="1525524" y="0"/>
                </a:lnTo>
                <a:lnTo>
                  <a:pt x="0" y="0"/>
                </a:lnTo>
                <a:lnTo>
                  <a:pt x="0" y="422148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72" name="object 124"/>
          <p:cNvSpPr>
            <a:spLocks/>
          </p:cNvSpPr>
          <p:nvPr/>
        </p:nvSpPr>
        <p:spPr bwMode="auto">
          <a:xfrm>
            <a:off x="4953000" y="4830763"/>
            <a:ext cx="1525588" cy="422275"/>
          </a:xfrm>
          <a:custGeom>
            <a:avLst/>
            <a:gdLst>
              <a:gd name="T0" fmla="*/ 0 w 1525904"/>
              <a:gd name="T1" fmla="*/ 422148 h 422275"/>
              <a:gd name="T2" fmla="*/ 1525524 w 1525904"/>
              <a:gd name="T3" fmla="*/ 422148 h 422275"/>
              <a:gd name="T4" fmla="*/ 1525524 w 1525904"/>
              <a:gd name="T5" fmla="*/ 0 h 422275"/>
              <a:gd name="T6" fmla="*/ 0 w 1525904"/>
              <a:gd name="T7" fmla="*/ 0 h 422275"/>
              <a:gd name="T8" fmla="*/ 0 w 1525904"/>
              <a:gd name="T9" fmla="*/ 422148 h 4222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25904"/>
              <a:gd name="T16" fmla="*/ 0 h 422275"/>
              <a:gd name="T17" fmla="*/ 1525904 w 1525904"/>
              <a:gd name="T18" fmla="*/ 422275 h 4222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25904" h="422275">
                <a:moveTo>
                  <a:pt x="0" y="422148"/>
                </a:moveTo>
                <a:lnTo>
                  <a:pt x="1525524" y="422148"/>
                </a:lnTo>
                <a:lnTo>
                  <a:pt x="1525524" y="0"/>
                </a:lnTo>
                <a:lnTo>
                  <a:pt x="0" y="0"/>
                </a:lnTo>
                <a:lnTo>
                  <a:pt x="0" y="422148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5" name="object 125"/>
          <p:cNvSpPr txBox="1"/>
          <p:nvPr/>
        </p:nvSpPr>
        <p:spPr>
          <a:xfrm>
            <a:off x="5584825" y="4883150"/>
            <a:ext cx="263525" cy="315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" dirty="0">
                <a:latin typeface="Arial"/>
                <a:cs typeface="Arial"/>
              </a:rPr>
              <a:t>IP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074" name="object 126"/>
          <p:cNvSpPr>
            <a:spLocks/>
          </p:cNvSpPr>
          <p:nvPr/>
        </p:nvSpPr>
        <p:spPr bwMode="auto">
          <a:xfrm>
            <a:off x="4953000" y="5265738"/>
            <a:ext cx="1525588" cy="382587"/>
          </a:xfrm>
          <a:custGeom>
            <a:avLst/>
            <a:gdLst>
              <a:gd name="T0" fmla="*/ 0 w 1525904"/>
              <a:gd name="T1" fmla="*/ 382523 h 382904"/>
              <a:gd name="T2" fmla="*/ 1525524 w 1525904"/>
              <a:gd name="T3" fmla="*/ 382523 h 382904"/>
              <a:gd name="T4" fmla="*/ 1525524 w 1525904"/>
              <a:gd name="T5" fmla="*/ 0 h 382904"/>
              <a:gd name="T6" fmla="*/ 0 w 1525904"/>
              <a:gd name="T7" fmla="*/ 0 h 382904"/>
              <a:gd name="T8" fmla="*/ 0 w 1525904"/>
              <a:gd name="T9" fmla="*/ 382523 h 382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25904"/>
              <a:gd name="T16" fmla="*/ 0 h 382904"/>
              <a:gd name="T17" fmla="*/ 1525904 w 1525904"/>
              <a:gd name="T18" fmla="*/ 382904 h 3829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25904" h="382904">
                <a:moveTo>
                  <a:pt x="0" y="382523"/>
                </a:moveTo>
                <a:lnTo>
                  <a:pt x="1525524" y="382523"/>
                </a:lnTo>
                <a:lnTo>
                  <a:pt x="1525524" y="0"/>
                </a:lnTo>
                <a:lnTo>
                  <a:pt x="0" y="0"/>
                </a:lnTo>
                <a:lnTo>
                  <a:pt x="0" y="382523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75" name="object 127"/>
          <p:cNvSpPr>
            <a:spLocks/>
          </p:cNvSpPr>
          <p:nvPr/>
        </p:nvSpPr>
        <p:spPr bwMode="auto">
          <a:xfrm>
            <a:off x="4953000" y="5265738"/>
            <a:ext cx="1525588" cy="423862"/>
          </a:xfrm>
          <a:custGeom>
            <a:avLst/>
            <a:gdLst>
              <a:gd name="T0" fmla="*/ 0 w 1525904"/>
              <a:gd name="T1" fmla="*/ 423671 h 424179"/>
              <a:gd name="T2" fmla="*/ 1525524 w 1525904"/>
              <a:gd name="T3" fmla="*/ 423671 h 424179"/>
              <a:gd name="T4" fmla="*/ 1525524 w 1525904"/>
              <a:gd name="T5" fmla="*/ 0 h 424179"/>
              <a:gd name="T6" fmla="*/ 0 w 1525904"/>
              <a:gd name="T7" fmla="*/ 0 h 424179"/>
              <a:gd name="T8" fmla="*/ 0 w 1525904"/>
              <a:gd name="T9" fmla="*/ 423671 h 4241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25904"/>
              <a:gd name="T16" fmla="*/ 0 h 424179"/>
              <a:gd name="T17" fmla="*/ 1525904 w 1525904"/>
              <a:gd name="T18" fmla="*/ 424179 h 4241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25904" h="424179">
                <a:moveTo>
                  <a:pt x="0" y="423671"/>
                </a:moveTo>
                <a:lnTo>
                  <a:pt x="1525524" y="423671"/>
                </a:lnTo>
                <a:lnTo>
                  <a:pt x="1525524" y="0"/>
                </a:lnTo>
                <a:lnTo>
                  <a:pt x="0" y="0"/>
                </a:lnTo>
                <a:lnTo>
                  <a:pt x="0" y="423671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8" name="object 128"/>
          <p:cNvSpPr txBox="1"/>
          <p:nvPr/>
        </p:nvSpPr>
        <p:spPr>
          <a:xfrm>
            <a:off x="5165725" y="5319713"/>
            <a:ext cx="1098550" cy="315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Arial"/>
                <a:cs typeface="Arial"/>
              </a:rPr>
              <a:t>Data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Link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077" name="object 129"/>
          <p:cNvSpPr>
            <a:spLocks/>
          </p:cNvSpPr>
          <p:nvPr/>
        </p:nvSpPr>
        <p:spPr bwMode="auto">
          <a:xfrm>
            <a:off x="4953000" y="5648325"/>
            <a:ext cx="1525588" cy="422275"/>
          </a:xfrm>
          <a:custGeom>
            <a:avLst/>
            <a:gdLst>
              <a:gd name="T0" fmla="*/ 0 w 1525904"/>
              <a:gd name="T1" fmla="*/ 422147 h 422275"/>
              <a:gd name="T2" fmla="*/ 1525524 w 1525904"/>
              <a:gd name="T3" fmla="*/ 422147 h 422275"/>
              <a:gd name="T4" fmla="*/ 1525524 w 1525904"/>
              <a:gd name="T5" fmla="*/ 0 h 422275"/>
              <a:gd name="T6" fmla="*/ 0 w 1525904"/>
              <a:gd name="T7" fmla="*/ 0 h 422275"/>
              <a:gd name="T8" fmla="*/ 0 w 1525904"/>
              <a:gd name="T9" fmla="*/ 422147 h 4222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25904"/>
              <a:gd name="T16" fmla="*/ 0 h 422275"/>
              <a:gd name="T17" fmla="*/ 1525904 w 1525904"/>
              <a:gd name="T18" fmla="*/ 422275 h 4222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25904" h="422275">
                <a:moveTo>
                  <a:pt x="0" y="422147"/>
                </a:moveTo>
                <a:lnTo>
                  <a:pt x="1525524" y="422147"/>
                </a:lnTo>
                <a:lnTo>
                  <a:pt x="1525524" y="0"/>
                </a:lnTo>
                <a:lnTo>
                  <a:pt x="0" y="0"/>
                </a:lnTo>
                <a:lnTo>
                  <a:pt x="0" y="422147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78" name="object 130"/>
          <p:cNvSpPr>
            <a:spLocks/>
          </p:cNvSpPr>
          <p:nvPr/>
        </p:nvSpPr>
        <p:spPr bwMode="auto">
          <a:xfrm>
            <a:off x="4953000" y="5648325"/>
            <a:ext cx="1525588" cy="422275"/>
          </a:xfrm>
          <a:custGeom>
            <a:avLst/>
            <a:gdLst>
              <a:gd name="T0" fmla="*/ 0 w 1525904"/>
              <a:gd name="T1" fmla="*/ 422147 h 422275"/>
              <a:gd name="T2" fmla="*/ 1525524 w 1525904"/>
              <a:gd name="T3" fmla="*/ 422147 h 422275"/>
              <a:gd name="T4" fmla="*/ 1525524 w 1525904"/>
              <a:gd name="T5" fmla="*/ 0 h 422275"/>
              <a:gd name="T6" fmla="*/ 0 w 1525904"/>
              <a:gd name="T7" fmla="*/ 0 h 422275"/>
              <a:gd name="T8" fmla="*/ 0 w 1525904"/>
              <a:gd name="T9" fmla="*/ 422147 h 4222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25904"/>
              <a:gd name="T16" fmla="*/ 0 h 422275"/>
              <a:gd name="T17" fmla="*/ 1525904 w 1525904"/>
              <a:gd name="T18" fmla="*/ 422275 h 4222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25904" h="422275">
                <a:moveTo>
                  <a:pt x="0" y="422147"/>
                </a:moveTo>
                <a:lnTo>
                  <a:pt x="1525524" y="422147"/>
                </a:lnTo>
                <a:lnTo>
                  <a:pt x="1525524" y="0"/>
                </a:lnTo>
                <a:lnTo>
                  <a:pt x="0" y="0"/>
                </a:lnTo>
                <a:lnTo>
                  <a:pt x="0" y="422147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1" name="object 131"/>
          <p:cNvSpPr txBox="1"/>
          <p:nvPr/>
        </p:nvSpPr>
        <p:spPr>
          <a:xfrm>
            <a:off x="5229225" y="5700713"/>
            <a:ext cx="974725" cy="315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Arial"/>
                <a:cs typeface="Arial"/>
              </a:rPr>
              <a:t>Physi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080" name="object 132"/>
          <p:cNvSpPr>
            <a:spLocks/>
          </p:cNvSpPr>
          <p:nvPr/>
        </p:nvSpPr>
        <p:spPr bwMode="auto">
          <a:xfrm>
            <a:off x="1403350" y="6092825"/>
            <a:ext cx="0" cy="360363"/>
          </a:xfrm>
          <a:custGeom>
            <a:avLst/>
            <a:gdLst>
              <a:gd name="T0" fmla="*/ 0 h 360045"/>
              <a:gd name="T1" fmla="*/ 359664 h 360045"/>
              <a:gd name="T2" fmla="*/ 0 60000 65536"/>
              <a:gd name="T3" fmla="*/ 0 60000 65536"/>
              <a:gd name="T4" fmla="*/ 0 h 360045"/>
              <a:gd name="T5" fmla="*/ 360045 h 36004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60045">
                <a:moveTo>
                  <a:pt x="0" y="0"/>
                </a:moveTo>
                <a:lnTo>
                  <a:pt x="0" y="359664"/>
                </a:lnTo>
              </a:path>
            </a:pathLst>
          </a:custGeom>
          <a:noFill/>
          <a:ln w="57912">
            <a:solidFill>
              <a:srgbClr val="95959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81" name="object 133"/>
          <p:cNvSpPr>
            <a:spLocks/>
          </p:cNvSpPr>
          <p:nvPr/>
        </p:nvSpPr>
        <p:spPr bwMode="auto">
          <a:xfrm>
            <a:off x="1403350" y="6453188"/>
            <a:ext cx="1800225" cy="0"/>
          </a:xfrm>
          <a:custGeom>
            <a:avLst/>
            <a:gdLst>
              <a:gd name="T0" fmla="*/ 0 w 1800225"/>
              <a:gd name="T1" fmla="*/ 1799844 w 1800225"/>
              <a:gd name="T2" fmla="*/ 0 60000 65536"/>
              <a:gd name="T3" fmla="*/ 0 60000 65536"/>
              <a:gd name="T4" fmla="*/ 0 w 1800225"/>
              <a:gd name="T5" fmla="*/ 1800225 w 18002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00225">
                <a:moveTo>
                  <a:pt x="0" y="0"/>
                </a:moveTo>
                <a:lnTo>
                  <a:pt x="1799844" y="0"/>
                </a:lnTo>
              </a:path>
            </a:pathLst>
          </a:custGeom>
          <a:noFill/>
          <a:ln w="57912">
            <a:solidFill>
              <a:srgbClr val="95959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82" name="object 134"/>
          <p:cNvSpPr>
            <a:spLocks/>
          </p:cNvSpPr>
          <p:nvPr/>
        </p:nvSpPr>
        <p:spPr bwMode="auto">
          <a:xfrm>
            <a:off x="3203575" y="6092825"/>
            <a:ext cx="0" cy="360363"/>
          </a:xfrm>
          <a:custGeom>
            <a:avLst/>
            <a:gdLst>
              <a:gd name="T0" fmla="*/ 359664 h 360045"/>
              <a:gd name="T1" fmla="*/ 0 h 360045"/>
              <a:gd name="T2" fmla="*/ 0 60000 65536"/>
              <a:gd name="T3" fmla="*/ 0 60000 65536"/>
              <a:gd name="T4" fmla="*/ 0 h 360045"/>
              <a:gd name="T5" fmla="*/ 360045 h 36004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60045">
                <a:moveTo>
                  <a:pt x="0" y="359664"/>
                </a:moveTo>
                <a:lnTo>
                  <a:pt x="0" y="0"/>
                </a:lnTo>
              </a:path>
            </a:pathLst>
          </a:custGeom>
          <a:noFill/>
          <a:ln w="57912">
            <a:solidFill>
              <a:srgbClr val="95959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83" name="object 135"/>
          <p:cNvSpPr>
            <a:spLocks/>
          </p:cNvSpPr>
          <p:nvPr/>
        </p:nvSpPr>
        <p:spPr bwMode="auto">
          <a:xfrm>
            <a:off x="3995738" y="6092825"/>
            <a:ext cx="0" cy="360363"/>
          </a:xfrm>
          <a:custGeom>
            <a:avLst/>
            <a:gdLst>
              <a:gd name="T0" fmla="*/ 0 h 360045"/>
              <a:gd name="T1" fmla="*/ 359664 h 360045"/>
              <a:gd name="T2" fmla="*/ 0 60000 65536"/>
              <a:gd name="T3" fmla="*/ 0 60000 65536"/>
              <a:gd name="T4" fmla="*/ 0 h 360045"/>
              <a:gd name="T5" fmla="*/ 360045 h 36004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60045">
                <a:moveTo>
                  <a:pt x="0" y="0"/>
                </a:moveTo>
                <a:lnTo>
                  <a:pt x="0" y="359664"/>
                </a:lnTo>
              </a:path>
            </a:pathLst>
          </a:custGeom>
          <a:noFill/>
          <a:ln w="57912">
            <a:solidFill>
              <a:srgbClr val="95959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84" name="object 136"/>
          <p:cNvSpPr>
            <a:spLocks/>
          </p:cNvSpPr>
          <p:nvPr/>
        </p:nvSpPr>
        <p:spPr bwMode="auto">
          <a:xfrm>
            <a:off x="3995738" y="6453188"/>
            <a:ext cx="1370012" cy="0"/>
          </a:xfrm>
          <a:custGeom>
            <a:avLst/>
            <a:gdLst>
              <a:gd name="T0" fmla="*/ 0 w 1369060"/>
              <a:gd name="T1" fmla="*/ 1368552 w 1369060"/>
              <a:gd name="T2" fmla="*/ 0 60000 65536"/>
              <a:gd name="T3" fmla="*/ 0 60000 65536"/>
              <a:gd name="T4" fmla="*/ 0 w 1369060"/>
              <a:gd name="T5" fmla="*/ 1369060 w 13690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369060">
                <a:moveTo>
                  <a:pt x="0" y="0"/>
                </a:moveTo>
                <a:lnTo>
                  <a:pt x="1368552" y="0"/>
                </a:lnTo>
              </a:path>
            </a:pathLst>
          </a:custGeom>
          <a:noFill/>
          <a:ln w="57912">
            <a:solidFill>
              <a:srgbClr val="95959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85" name="object 137"/>
          <p:cNvSpPr>
            <a:spLocks/>
          </p:cNvSpPr>
          <p:nvPr/>
        </p:nvSpPr>
        <p:spPr bwMode="auto">
          <a:xfrm>
            <a:off x="5364163" y="6092825"/>
            <a:ext cx="0" cy="360363"/>
          </a:xfrm>
          <a:custGeom>
            <a:avLst/>
            <a:gdLst>
              <a:gd name="T0" fmla="*/ 359664 h 360045"/>
              <a:gd name="T1" fmla="*/ 0 h 360045"/>
              <a:gd name="T2" fmla="*/ 0 60000 65536"/>
              <a:gd name="T3" fmla="*/ 0 60000 65536"/>
              <a:gd name="T4" fmla="*/ 0 h 360045"/>
              <a:gd name="T5" fmla="*/ 360045 h 36004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60045">
                <a:moveTo>
                  <a:pt x="0" y="359664"/>
                </a:moveTo>
                <a:lnTo>
                  <a:pt x="0" y="0"/>
                </a:lnTo>
              </a:path>
            </a:pathLst>
          </a:custGeom>
          <a:noFill/>
          <a:ln w="57912">
            <a:solidFill>
              <a:srgbClr val="95959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86" name="object 138"/>
          <p:cNvSpPr>
            <a:spLocks/>
          </p:cNvSpPr>
          <p:nvPr/>
        </p:nvSpPr>
        <p:spPr bwMode="auto">
          <a:xfrm>
            <a:off x="6084888" y="6092825"/>
            <a:ext cx="0" cy="360363"/>
          </a:xfrm>
          <a:custGeom>
            <a:avLst/>
            <a:gdLst>
              <a:gd name="T0" fmla="*/ 0 h 360045"/>
              <a:gd name="T1" fmla="*/ 359664 h 360045"/>
              <a:gd name="T2" fmla="*/ 0 60000 65536"/>
              <a:gd name="T3" fmla="*/ 0 60000 65536"/>
              <a:gd name="T4" fmla="*/ 0 h 360045"/>
              <a:gd name="T5" fmla="*/ 360045 h 36004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60045">
                <a:moveTo>
                  <a:pt x="0" y="0"/>
                </a:moveTo>
                <a:lnTo>
                  <a:pt x="0" y="359664"/>
                </a:lnTo>
              </a:path>
            </a:pathLst>
          </a:custGeom>
          <a:noFill/>
          <a:ln w="57912">
            <a:solidFill>
              <a:srgbClr val="95959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87" name="object 139"/>
          <p:cNvSpPr>
            <a:spLocks/>
          </p:cNvSpPr>
          <p:nvPr/>
        </p:nvSpPr>
        <p:spPr bwMode="auto">
          <a:xfrm>
            <a:off x="6084888" y="6453188"/>
            <a:ext cx="1800225" cy="0"/>
          </a:xfrm>
          <a:custGeom>
            <a:avLst/>
            <a:gdLst>
              <a:gd name="T0" fmla="*/ 0 w 1800225"/>
              <a:gd name="T1" fmla="*/ 1799843 w 1800225"/>
              <a:gd name="T2" fmla="*/ 0 60000 65536"/>
              <a:gd name="T3" fmla="*/ 0 60000 65536"/>
              <a:gd name="T4" fmla="*/ 0 w 1800225"/>
              <a:gd name="T5" fmla="*/ 1800225 w 18002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00225">
                <a:moveTo>
                  <a:pt x="0" y="0"/>
                </a:moveTo>
                <a:lnTo>
                  <a:pt x="1799843" y="0"/>
                </a:lnTo>
              </a:path>
            </a:pathLst>
          </a:custGeom>
          <a:noFill/>
          <a:ln w="57912">
            <a:solidFill>
              <a:srgbClr val="95959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88" name="object 140"/>
          <p:cNvSpPr>
            <a:spLocks/>
          </p:cNvSpPr>
          <p:nvPr/>
        </p:nvSpPr>
        <p:spPr bwMode="auto">
          <a:xfrm>
            <a:off x="7885113" y="6092825"/>
            <a:ext cx="0" cy="360363"/>
          </a:xfrm>
          <a:custGeom>
            <a:avLst/>
            <a:gdLst>
              <a:gd name="T0" fmla="*/ 359664 h 360045"/>
              <a:gd name="T1" fmla="*/ 0 h 360045"/>
              <a:gd name="T2" fmla="*/ 0 60000 65536"/>
              <a:gd name="T3" fmla="*/ 0 60000 65536"/>
              <a:gd name="T4" fmla="*/ 0 h 360045"/>
              <a:gd name="T5" fmla="*/ 360045 h 36004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60045">
                <a:moveTo>
                  <a:pt x="0" y="359664"/>
                </a:moveTo>
                <a:lnTo>
                  <a:pt x="0" y="0"/>
                </a:lnTo>
              </a:path>
            </a:pathLst>
          </a:custGeom>
          <a:noFill/>
          <a:ln w="57912">
            <a:solidFill>
              <a:srgbClr val="95959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89" name="object 141"/>
          <p:cNvSpPr>
            <a:spLocks/>
          </p:cNvSpPr>
          <p:nvPr/>
        </p:nvSpPr>
        <p:spPr bwMode="auto">
          <a:xfrm>
            <a:off x="2060575" y="3286125"/>
            <a:ext cx="1033463" cy="3195638"/>
          </a:xfrm>
          <a:custGeom>
            <a:avLst/>
            <a:gdLst>
              <a:gd name="T0" fmla="*/ 0 w 1033780"/>
              <a:gd name="T1" fmla="*/ 0 h 3195954"/>
              <a:gd name="T2" fmla="*/ 2274 w 1033780"/>
              <a:gd name="T3" fmla="*/ 3178141 h 3195954"/>
              <a:gd name="T4" fmla="*/ 17680 w 1033780"/>
              <a:gd name="T5" fmla="*/ 3193552 h 3195954"/>
              <a:gd name="T6" fmla="*/ 871474 w 1033780"/>
              <a:gd name="T7" fmla="*/ 3195828 h 3195954"/>
              <a:gd name="T8" fmla="*/ 891952 w 1033780"/>
              <a:gd name="T9" fmla="*/ 3187345 h 3195954"/>
              <a:gd name="T10" fmla="*/ 900429 w 1033780"/>
              <a:gd name="T11" fmla="*/ 3166871 h 3195954"/>
              <a:gd name="T12" fmla="*/ 28956 w 1033780"/>
              <a:gd name="T13" fmla="*/ 3137916 h 3195954"/>
              <a:gd name="T14" fmla="*/ 57912 w 1033780"/>
              <a:gd name="T15" fmla="*/ 0 h 3195954"/>
              <a:gd name="T16" fmla="*/ 28956 w 1033780"/>
              <a:gd name="T17" fmla="*/ 3137916 h 3195954"/>
              <a:gd name="T18" fmla="*/ 57912 w 1033780"/>
              <a:gd name="T19" fmla="*/ 3137916 h 3195954"/>
              <a:gd name="T20" fmla="*/ 57912 w 1033780"/>
              <a:gd name="T21" fmla="*/ 3137916 h 3195954"/>
              <a:gd name="T22" fmla="*/ 842518 w 1033780"/>
              <a:gd name="T23" fmla="*/ 3166871 h 3195954"/>
              <a:gd name="T24" fmla="*/ 917447 w 1033780"/>
              <a:gd name="T25" fmla="*/ 1756536 h 3195954"/>
              <a:gd name="T26" fmla="*/ 860198 w 1033780"/>
              <a:gd name="T27" fmla="*/ 1758811 h 3195954"/>
              <a:gd name="T28" fmla="*/ 844792 w 1033780"/>
              <a:gd name="T29" fmla="*/ 1774217 h 3195954"/>
              <a:gd name="T30" fmla="*/ 842518 w 1033780"/>
              <a:gd name="T31" fmla="*/ 3166871 h 3195954"/>
              <a:gd name="T32" fmla="*/ 900429 w 1033780"/>
              <a:gd name="T33" fmla="*/ 3137916 h 3195954"/>
              <a:gd name="T34" fmla="*/ 871474 w 1033780"/>
              <a:gd name="T35" fmla="*/ 1814448 h 3195954"/>
              <a:gd name="T36" fmla="*/ 917447 w 1033780"/>
              <a:gd name="T37" fmla="*/ 1785492 h 3195954"/>
              <a:gd name="T38" fmla="*/ 900429 w 1033780"/>
              <a:gd name="T39" fmla="*/ 3137916 h 3195954"/>
              <a:gd name="T40" fmla="*/ 842518 w 1033780"/>
              <a:gd name="T41" fmla="*/ 3166871 h 3195954"/>
              <a:gd name="T42" fmla="*/ 900429 w 1033780"/>
              <a:gd name="T43" fmla="*/ 3137916 h 3195954"/>
              <a:gd name="T44" fmla="*/ 917447 w 1033780"/>
              <a:gd name="T45" fmla="*/ 1843404 h 3195954"/>
              <a:gd name="T46" fmla="*/ 946403 w 1033780"/>
              <a:gd name="T47" fmla="*/ 1814448 h 3195954"/>
              <a:gd name="T48" fmla="*/ 975359 w 1033780"/>
              <a:gd name="T49" fmla="*/ 1756536 h 3195954"/>
              <a:gd name="T50" fmla="*/ 900429 w 1033780"/>
              <a:gd name="T51" fmla="*/ 1785492 h 3195954"/>
              <a:gd name="T52" fmla="*/ 900429 w 1033780"/>
              <a:gd name="T53" fmla="*/ 1814448 h 3195954"/>
              <a:gd name="T54" fmla="*/ 917447 w 1033780"/>
              <a:gd name="T55" fmla="*/ 1785492 h 3195954"/>
              <a:gd name="T56" fmla="*/ 900429 w 1033780"/>
              <a:gd name="T57" fmla="*/ 1814448 h 3195954"/>
              <a:gd name="T58" fmla="*/ 917447 w 1033780"/>
              <a:gd name="T59" fmla="*/ 1785492 h 3195954"/>
              <a:gd name="T60" fmla="*/ 946403 w 1033780"/>
              <a:gd name="T61" fmla="*/ 1756536 h 3195954"/>
              <a:gd name="T62" fmla="*/ 975359 w 1033780"/>
              <a:gd name="T63" fmla="*/ 1814448 h 3195954"/>
              <a:gd name="T64" fmla="*/ 975359 w 1033780"/>
              <a:gd name="T65" fmla="*/ 1756536 h 319595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033780"/>
              <a:gd name="T100" fmla="*/ 0 h 3195954"/>
              <a:gd name="T101" fmla="*/ 1033780 w 1033780"/>
              <a:gd name="T102" fmla="*/ 3195954 h 3195954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033780" h="3195954">
                <a:moveTo>
                  <a:pt x="57912" y="0"/>
                </a:moveTo>
                <a:lnTo>
                  <a:pt x="0" y="0"/>
                </a:lnTo>
                <a:lnTo>
                  <a:pt x="0" y="3166871"/>
                </a:lnTo>
                <a:lnTo>
                  <a:pt x="2274" y="3178141"/>
                </a:lnTo>
                <a:lnTo>
                  <a:pt x="8477" y="3187345"/>
                </a:lnTo>
                <a:lnTo>
                  <a:pt x="17680" y="3193552"/>
                </a:lnTo>
                <a:lnTo>
                  <a:pt x="28956" y="3195828"/>
                </a:lnTo>
                <a:lnTo>
                  <a:pt x="871474" y="3195828"/>
                </a:lnTo>
                <a:lnTo>
                  <a:pt x="882749" y="3193552"/>
                </a:lnTo>
                <a:lnTo>
                  <a:pt x="891952" y="3187345"/>
                </a:lnTo>
                <a:lnTo>
                  <a:pt x="898155" y="3178141"/>
                </a:lnTo>
                <a:lnTo>
                  <a:pt x="900429" y="3166871"/>
                </a:lnTo>
                <a:lnTo>
                  <a:pt x="57912" y="3166871"/>
                </a:lnTo>
                <a:lnTo>
                  <a:pt x="28956" y="3137916"/>
                </a:lnTo>
                <a:lnTo>
                  <a:pt x="57912" y="3137916"/>
                </a:lnTo>
                <a:lnTo>
                  <a:pt x="57912" y="0"/>
                </a:lnTo>
                <a:close/>
              </a:path>
              <a:path w="1033780" h="3195954">
                <a:moveTo>
                  <a:pt x="57912" y="3137916"/>
                </a:moveTo>
                <a:lnTo>
                  <a:pt x="28956" y="3137916"/>
                </a:lnTo>
                <a:lnTo>
                  <a:pt x="57912" y="3166871"/>
                </a:lnTo>
                <a:lnTo>
                  <a:pt x="57912" y="3137916"/>
                </a:lnTo>
                <a:close/>
              </a:path>
              <a:path w="1033780" h="3195954">
                <a:moveTo>
                  <a:pt x="842518" y="3137916"/>
                </a:moveTo>
                <a:lnTo>
                  <a:pt x="57912" y="3137916"/>
                </a:lnTo>
                <a:lnTo>
                  <a:pt x="57912" y="3166871"/>
                </a:lnTo>
                <a:lnTo>
                  <a:pt x="842518" y="3166871"/>
                </a:lnTo>
                <a:lnTo>
                  <a:pt x="842518" y="3137916"/>
                </a:lnTo>
                <a:close/>
              </a:path>
              <a:path w="1033780" h="3195954">
                <a:moveTo>
                  <a:pt x="917447" y="1756536"/>
                </a:moveTo>
                <a:lnTo>
                  <a:pt x="871474" y="1756536"/>
                </a:lnTo>
                <a:lnTo>
                  <a:pt x="860198" y="1758811"/>
                </a:lnTo>
                <a:lnTo>
                  <a:pt x="850995" y="1765014"/>
                </a:lnTo>
                <a:lnTo>
                  <a:pt x="844792" y="1774217"/>
                </a:lnTo>
                <a:lnTo>
                  <a:pt x="842518" y="1785492"/>
                </a:lnTo>
                <a:lnTo>
                  <a:pt x="842518" y="3166871"/>
                </a:lnTo>
                <a:lnTo>
                  <a:pt x="871474" y="3137916"/>
                </a:lnTo>
                <a:lnTo>
                  <a:pt x="900429" y="3137916"/>
                </a:lnTo>
                <a:lnTo>
                  <a:pt x="900429" y="1814448"/>
                </a:lnTo>
                <a:lnTo>
                  <a:pt x="871474" y="1814448"/>
                </a:lnTo>
                <a:lnTo>
                  <a:pt x="900429" y="1785492"/>
                </a:lnTo>
                <a:lnTo>
                  <a:pt x="917447" y="1785492"/>
                </a:lnTo>
                <a:lnTo>
                  <a:pt x="917447" y="1756536"/>
                </a:lnTo>
                <a:close/>
              </a:path>
              <a:path w="1033780" h="3195954">
                <a:moveTo>
                  <a:pt x="900429" y="3137916"/>
                </a:moveTo>
                <a:lnTo>
                  <a:pt x="871474" y="3137916"/>
                </a:lnTo>
                <a:lnTo>
                  <a:pt x="842518" y="3166871"/>
                </a:lnTo>
                <a:lnTo>
                  <a:pt x="900429" y="3166871"/>
                </a:lnTo>
                <a:lnTo>
                  <a:pt x="900429" y="3137916"/>
                </a:lnTo>
                <a:close/>
              </a:path>
              <a:path w="1033780" h="3195954">
                <a:moveTo>
                  <a:pt x="917447" y="1727580"/>
                </a:moveTo>
                <a:lnTo>
                  <a:pt x="917447" y="1843404"/>
                </a:lnTo>
                <a:lnTo>
                  <a:pt x="975359" y="1814448"/>
                </a:lnTo>
                <a:lnTo>
                  <a:pt x="946403" y="1814448"/>
                </a:lnTo>
                <a:lnTo>
                  <a:pt x="946403" y="1756536"/>
                </a:lnTo>
                <a:lnTo>
                  <a:pt x="975359" y="1756536"/>
                </a:lnTo>
                <a:lnTo>
                  <a:pt x="917447" y="1727580"/>
                </a:lnTo>
                <a:close/>
              </a:path>
              <a:path w="1033780" h="3195954">
                <a:moveTo>
                  <a:pt x="900429" y="1785492"/>
                </a:moveTo>
                <a:lnTo>
                  <a:pt x="871474" y="1814448"/>
                </a:lnTo>
                <a:lnTo>
                  <a:pt x="900429" y="1814448"/>
                </a:lnTo>
                <a:lnTo>
                  <a:pt x="900429" y="1785492"/>
                </a:lnTo>
                <a:close/>
              </a:path>
              <a:path w="1033780" h="3195954">
                <a:moveTo>
                  <a:pt x="917447" y="1785492"/>
                </a:moveTo>
                <a:lnTo>
                  <a:pt x="900429" y="1785492"/>
                </a:lnTo>
                <a:lnTo>
                  <a:pt x="900429" y="1814448"/>
                </a:lnTo>
                <a:lnTo>
                  <a:pt x="917447" y="1814448"/>
                </a:lnTo>
                <a:lnTo>
                  <a:pt x="917447" y="1785492"/>
                </a:lnTo>
                <a:close/>
              </a:path>
              <a:path w="1033780" h="3195954">
                <a:moveTo>
                  <a:pt x="975359" y="1756536"/>
                </a:moveTo>
                <a:lnTo>
                  <a:pt x="946403" y="1756536"/>
                </a:lnTo>
                <a:lnTo>
                  <a:pt x="946403" y="1814448"/>
                </a:lnTo>
                <a:lnTo>
                  <a:pt x="975359" y="1814448"/>
                </a:lnTo>
                <a:lnTo>
                  <a:pt x="1033271" y="1785492"/>
                </a:lnTo>
                <a:lnTo>
                  <a:pt x="975359" y="1756536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90" name="object 142"/>
          <p:cNvSpPr>
            <a:spLocks/>
          </p:cNvSpPr>
          <p:nvPr/>
        </p:nvSpPr>
        <p:spPr bwMode="auto">
          <a:xfrm>
            <a:off x="4075113" y="4999038"/>
            <a:ext cx="1165225" cy="1482725"/>
          </a:xfrm>
          <a:custGeom>
            <a:avLst/>
            <a:gdLst>
              <a:gd name="T0" fmla="*/ 141350 w 1165860"/>
              <a:gd name="T1" fmla="*/ 1453895 h 1483360"/>
              <a:gd name="T2" fmla="*/ 149875 w 1165860"/>
              <a:gd name="T3" fmla="*/ 1474369 h 1483360"/>
              <a:gd name="T4" fmla="*/ 170307 w 1165860"/>
              <a:gd name="T5" fmla="*/ 1482851 h 1483360"/>
              <a:gd name="T6" fmla="*/ 1008479 w 1165860"/>
              <a:gd name="T7" fmla="*/ 1480576 h 1483360"/>
              <a:gd name="T8" fmla="*/ 1023885 w 1165860"/>
              <a:gd name="T9" fmla="*/ 1465165 h 1483360"/>
              <a:gd name="T10" fmla="*/ 199262 w 1165860"/>
              <a:gd name="T11" fmla="*/ 1453895 h 1483360"/>
              <a:gd name="T12" fmla="*/ 199262 w 1165860"/>
              <a:gd name="T13" fmla="*/ 1424939 h 1483360"/>
              <a:gd name="T14" fmla="*/ 170307 w 1165860"/>
              <a:gd name="T15" fmla="*/ 138429 h 1483360"/>
              <a:gd name="T16" fmla="*/ 199262 w 1165860"/>
              <a:gd name="T17" fmla="*/ 1424939 h 1483360"/>
              <a:gd name="T18" fmla="*/ 199262 w 1165860"/>
              <a:gd name="T19" fmla="*/ 1453895 h 1483360"/>
              <a:gd name="T20" fmla="*/ 968248 w 1165860"/>
              <a:gd name="T21" fmla="*/ 1424939 h 1483360"/>
              <a:gd name="T22" fmla="*/ 199262 w 1165860"/>
              <a:gd name="T23" fmla="*/ 1453895 h 1483360"/>
              <a:gd name="T24" fmla="*/ 968248 w 1165860"/>
              <a:gd name="T25" fmla="*/ 1424939 h 1483360"/>
              <a:gd name="T26" fmla="*/ 997203 w 1165860"/>
              <a:gd name="T27" fmla="*/ 28955 h 1483360"/>
              <a:gd name="T28" fmla="*/ 976725 w 1165860"/>
              <a:gd name="T29" fmla="*/ 37433 h 1483360"/>
              <a:gd name="T30" fmla="*/ 968248 w 1165860"/>
              <a:gd name="T31" fmla="*/ 57911 h 1483360"/>
              <a:gd name="T32" fmla="*/ 997203 w 1165860"/>
              <a:gd name="T33" fmla="*/ 1424939 h 1483360"/>
              <a:gd name="T34" fmla="*/ 1026160 w 1165860"/>
              <a:gd name="T35" fmla="*/ 86867 h 1483360"/>
              <a:gd name="T36" fmla="*/ 1026160 w 1165860"/>
              <a:gd name="T37" fmla="*/ 57911 h 1483360"/>
              <a:gd name="T38" fmla="*/ 1050036 w 1165860"/>
              <a:gd name="T39" fmla="*/ 28955 h 1483360"/>
              <a:gd name="T40" fmla="*/ 997203 w 1165860"/>
              <a:gd name="T41" fmla="*/ 1424939 h 1483360"/>
              <a:gd name="T42" fmla="*/ 1026160 w 1165860"/>
              <a:gd name="T43" fmla="*/ 1453895 h 1483360"/>
              <a:gd name="T44" fmla="*/ 170307 w 1165860"/>
              <a:gd name="T45" fmla="*/ 80517 h 1483360"/>
              <a:gd name="T46" fmla="*/ 0 w 1165860"/>
              <a:gd name="T47" fmla="*/ 138429 h 1483360"/>
              <a:gd name="T48" fmla="*/ 141350 w 1165860"/>
              <a:gd name="T49" fmla="*/ 109473 h 1483360"/>
              <a:gd name="T50" fmla="*/ 196988 w 1165860"/>
              <a:gd name="T51" fmla="*/ 98198 h 1483360"/>
              <a:gd name="T52" fmla="*/ 181582 w 1165860"/>
              <a:gd name="T53" fmla="*/ 82792 h 1483360"/>
              <a:gd name="T54" fmla="*/ 199262 w 1165860"/>
              <a:gd name="T55" fmla="*/ 109473 h 1483360"/>
              <a:gd name="T56" fmla="*/ 170307 w 1165860"/>
              <a:gd name="T57" fmla="*/ 138429 h 1483360"/>
              <a:gd name="T58" fmla="*/ 199262 w 1165860"/>
              <a:gd name="T59" fmla="*/ 109473 h 1483360"/>
              <a:gd name="T60" fmla="*/ 1050036 w 1165860"/>
              <a:gd name="T61" fmla="*/ 115823 h 1483360"/>
              <a:gd name="T62" fmla="*/ 1078991 w 1165860"/>
              <a:gd name="T63" fmla="*/ 86867 h 1483360"/>
              <a:gd name="T64" fmla="*/ 1107948 w 1165860"/>
              <a:gd name="T65" fmla="*/ 28955 h 1483360"/>
              <a:gd name="T66" fmla="*/ 1026160 w 1165860"/>
              <a:gd name="T67" fmla="*/ 57911 h 1483360"/>
              <a:gd name="T68" fmla="*/ 1026160 w 1165860"/>
              <a:gd name="T69" fmla="*/ 86867 h 1483360"/>
              <a:gd name="T70" fmla="*/ 1050036 w 1165860"/>
              <a:gd name="T71" fmla="*/ 57911 h 1483360"/>
              <a:gd name="T72" fmla="*/ 1026160 w 1165860"/>
              <a:gd name="T73" fmla="*/ 86867 h 1483360"/>
              <a:gd name="T74" fmla="*/ 1050036 w 1165860"/>
              <a:gd name="T75" fmla="*/ 57911 h 1483360"/>
              <a:gd name="T76" fmla="*/ 1078991 w 1165860"/>
              <a:gd name="T77" fmla="*/ 28955 h 1483360"/>
              <a:gd name="T78" fmla="*/ 1107948 w 1165860"/>
              <a:gd name="T79" fmla="*/ 86867 h 1483360"/>
              <a:gd name="T80" fmla="*/ 1107948 w 1165860"/>
              <a:gd name="T81" fmla="*/ 28955 h 148336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165860"/>
              <a:gd name="T124" fmla="*/ 0 h 1483360"/>
              <a:gd name="T125" fmla="*/ 1165860 w 1165860"/>
              <a:gd name="T126" fmla="*/ 1483360 h 148336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165860" h="1483360">
                <a:moveTo>
                  <a:pt x="141350" y="109473"/>
                </a:moveTo>
                <a:lnTo>
                  <a:pt x="141350" y="1453895"/>
                </a:lnTo>
                <a:lnTo>
                  <a:pt x="143642" y="1465165"/>
                </a:lnTo>
                <a:lnTo>
                  <a:pt x="149875" y="1474369"/>
                </a:lnTo>
                <a:lnTo>
                  <a:pt x="159085" y="1480576"/>
                </a:lnTo>
                <a:lnTo>
                  <a:pt x="170307" y="1482851"/>
                </a:lnTo>
                <a:lnTo>
                  <a:pt x="997203" y="1482851"/>
                </a:lnTo>
                <a:lnTo>
                  <a:pt x="1008479" y="1480576"/>
                </a:lnTo>
                <a:lnTo>
                  <a:pt x="1017682" y="1474369"/>
                </a:lnTo>
                <a:lnTo>
                  <a:pt x="1023885" y="1465165"/>
                </a:lnTo>
                <a:lnTo>
                  <a:pt x="1026160" y="1453895"/>
                </a:lnTo>
                <a:lnTo>
                  <a:pt x="199262" y="1453895"/>
                </a:lnTo>
                <a:lnTo>
                  <a:pt x="170307" y="1424939"/>
                </a:lnTo>
                <a:lnTo>
                  <a:pt x="199262" y="1424939"/>
                </a:lnTo>
                <a:lnTo>
                  <a:pt x="199262" y="138429"/>
                </a:lnTo>
                <a:lnTo>
                  <a:pt x="170307" y="138429"/>
                </a:lnTo>
                <a:lnTo>
                  <a:pt x="141350" y="109473"/>
                </a:lnTo>
                <a:close/>
              </a:path>
              <a:path w="1165860" h="1483360">
                <a:moveTo>
                  <a:pt x="199262" y="1424939"/>
                </a:moveTo>
                <a:lnTo>
                  <a:pt x="170307" y="1424939"/>
                </a:lnTo>
                <a:lnTo>
                  <a:pt x="199262" y="1453895"/>
                </a:lnTo>
                <a:lnTo>
                  <a:pt x="199262" y="1424939"/>
                </a:lnTo>
                <a:close/>
              </a:path>
              <a:path w="1165860" h="1483360">
                <a:moveTo>
                  <a:pt x="968248" y="1424939"/>
                </a:moveTo>
                <a:lnTo>
                  <a:pt x="199262" y="1424939"/>
                </a:lnTo>
                <a:lnTo>
                  <a:pt x="199262" y="1453895"/>
                </a:lnTo>
                <a:lnTo>
                  <a:pt x="968248" y="1453895"/>
                </a:lnTo>
                <a:lnTo>
                  <a:pt x="968248" y="1424939"/>
                </a:lnTo>
                <a:close/>
              </a:path>
              <a:path w="1165860" h="1483360">
                <a:moveTo>
                  <a:pt x="1050036" y="28955"/>
                </a:moveTo>
                <a:lnTo>
                  <a:pt x="997203" y="28955"/>
                </a:lnTo>
                <a:lnTo>
                  <a:pt x="985928" y="31230"/>
                </a:lnTo>
                <a:lnTo>
                  <a:pt x="976725" y="37433"/>
                </a:lnTo>
                <a:lnTo>
                  <a:pt x="970522" y="46636"/>
                </a:lnTo>
                <a:lnTo>
                  <a:pt x="968248" y="57911"/>
                </a:lnTo>
                <a:lnTo>
                  <a:pt x="968248" y="1453895"/>
                </a:lnTo>
                <a:lnTo>
                  <a:pt x="997203" y="1424939"/>
                </a:lnTo>
                <a:lnTo>
                  <a:pt x="1026160" y="1424939"/>
                </a:lnTo>
                <a:lnTo>
                  <a:pt x="1026160" y="86867"/>
                </a:lnTo>
                <a:lnTo>
                  <a:pt x="997203" y="86867"/>
                </a:lnTo>
                <a:lnTo>
                  <a:pt x="1026160" y="57911"/>
                </a:lnTo>
                <a:lnTo>
                  <a:pt x="1050036" y="57911"/>
                </a:lnTo>
                <a:lnTo>
                  <a:pt x="1050036" y="28955"/>
                </a:lnTo>
                <a:close/>
              </a:path>
              <a:path w="1165860" h="1483360">
                <a:moveTo>
                  <a:pt x="1026160" y="1424939"/>
                </a:moveTo>
                <a:lnTo>
                  <a:pt x="997203" y="1424939"/>
                </a:lnTo>
                <a:lnTo>
                  <a:pt x="968248" y="1453895"/>
                </a:lnTo>
                <a:lnTo>
                  <a:pt x="1026160" y="1453895"/>
                </a:lnTo>
                <a:lnTo>
                  <a:pt x="1026160" y="1424939"/>
                </a:lnTo>
                <a:close/>
              </a:path>
              <a:path w="1165860" h="1483360">
                <a:moveTo>
                  <a:pt x="170307" y="80517"/>
                </a:moveTo>
                <a:lnTo>
                  <a:pt x="0" y="80517"/>
                </a:lnTo>
                <a:lnTo>
                  <a:pt x="0" y="138429"/>
                </a:lnTo>
                <a:lnTo>
                  <a:pt x="141350" y="138429"/>
                </a:lnTo>
                <a:lnTo>
                  <a:pt x="141350" y="109473"/>
                </a:lnTo>
                <a:lnTo>
                  <a:pt x="199262" y="109473"/>
                </a:lnTo>
                <a:lnTo>
                  <a:pt x="196988" y="98198"/>
                </a:lnTo>
                <a:lnTo>
                  <a:pt x="190785" y="88995"/>
                </a:lnTo>
                <a:lnTo>
                  <a:pt x="181582" y="82792"/>
                </a:lnTo>
                <a:lnTo>
                  <a:pt x="170307" y="80517"/>
                </a:lnTo>
                <a:close/>
              </a:path>
              <a:path w="1165860" h="1483360">
                <a:moveTo>
                  <a:pt x="199262" y="109473"/>
                </a:moveTo>
                <a:lnTo>
                  <a:pt x="141350" y="109473"/>
                </a:lnTo>
                <a:lnTo>
                  <a:pt x="170307" y="138429"/>
                </a:lnTo>
                <a:lnTo>
                  <a:pt x="199262" y="138429"/>
                </a:lnTo>
                <a:lnTo>
                  <a:pt x="199262" y="109473"/>
                </a:lnTo>
                <a:close/>
              </a:path>
              <a:path w="1165860" h="1483360">
                <a:moveTo>
                  <a:pt x="1050036" y="0"/>
                </a:moveTo>
                <a:lnTo>
                  <a:pt x="1050036" y="115823"/>
                </a:lnTo>
                <a:lnTo>
                  <a:pt x="1107948" y="86867"/>
                </a:lnTo>
                <a:lnTo>
                  <a:pt x="1078991" y="86867"/>
                </a:lnTo>
                <a:lnTo>
                  <a:pt x="1078991" y="28955"/>
                </a:lnTo>
                <a:lnTo>
                  <a:pt x="1107948" y="28955"/>
                </a:lnTo>
                <a:lnTo>
                  <a:pt x="1050036" y="0"/>
                </a:lnTo>
                <a:close/>
              </a:path>
              <a:path w="1165860" h="1483360">
                <a:moveTo>
                  <a:pt x="1026160" y="57911"/>
                </a:moveTo>
                <a:lnTo>
                  <a:pt x="997203" y="86867"/>
                </a:lnTo>
                <a:lnTo>
                  <a:pt x="1026160" y="86867"/>
                </a:lnTo>
                <a:lnTo>
                  <a:pt x="1026160" y="57911"/>
                </a:lnTo>
                <a:close/>
              </a:path>
              <a:path w="1165860" h="1483360">
                <a:moveTo>
                  <a:pt x="1050036" y="57911"/>
                </a:moveTo>
                <a:lnTo>
                  <a:pt x="1026160" y="57911"/>
                </a:lnTo>
                <a:lnTo>
                  <a:pt x="1026160" y="86867"/>
                </a:lnTo>
                <a:lnTo>
                  <a:pt x="1050036" y="86867"/>
                </a:lnTo>
                <a:lnTo>
                  <a:pt x="1050036" y="57911"/>
                </a:lnTo>
                <a:close/>
              </a:path>
              <a:path w="1165860" h="1483360">
                <a:moveTo>
                  <a:pt x="1107948" y="28955"/>
                </a:moveTo>
                <a:lnTo>
                  <a:pt x="1078991" y="28955"/>
                </a:lnTo>
                <a:lnTo>
                  <a:pt x="1078991" y="86867"/>
                </a:lnTo>
                <a:lnTo>
                  <a:pt x="1107948" y="86867"/>
                </a:lnTo>
                <a:lnTo>
                  <a:pt x="1165860" y="57911"/>
                </a:lnTo>
                <a:lnTo>
                  <a:pt x="1107948" y="28955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91" name="object 143"/>
          <p:cNvSpPr>
            <a:spLocks/>
          </p:cNvSpPr>
          <p:nvPr/>
        </p:nvSpPr>
        <p:spPr bwMode="auto">
          <a:xfrm>
            <a:off x="6235700" y="3306763"/>
            <a:ext cx="1003300" cy="3175000"/>
          </a:xfrm>
          <a:custGeom>
            <a:avLst/>
            <a:gdLst>
              <a:gd name="T0" fmla="*/ 132968 w 1003300"/>
              <a:gd name="T1" fmla="*/ 1817751 h 3175000"/>
              <a:gd name="T2" fmla="*/ 132974 w 1003300"/>
              <a:gd name="T3" fmla="*/ 3145561 h 3175000"/>
              <a:gd name="T4" fmla="*/ 161925 w 1003300"/>
              <a:gd name="T5" fmla="*/ 3174492 h 3175000"/>
              <a:gd name="T6" fmla="*/ 955547 w 1003300"/>
              <a:gd name="T7" fmla="*/ 3174492 h 3175000"/>
              <a:gd name="T8" fmla="*/ 963040 w 1003300"/>
              <a:gd name="T9" fmla="*/ 3171431 h 3175000"/>
              <a:gd name="T10" fmla="*/ 968374 w 1003300"/>
              <a:gd name="T11" fmla="*/ 3165995 h 3175000"/>
              <a:gd name="T12" fmla="*/ 973836 w 1003300"/>
              <a:gd name="T13" fmla="*/ 3160560 h 3175000"/>
              <a:gd name="T14" fmla="*/ 976884 w 1003300"/>
              <a:gd name="T15" fmla="*/ 3153194 h 3175000"/>
              <a:gd name="T16" fmla="*/ 976884 w 1003300"/>
              <a:gd name="T17" fmla="*/ 3145561 h 3175000"/>
              <a:gd name="T18" fmla="*/ 918971 w 1003300"/>
              <a:gd name="T19" fmla="*/ 3145561 h 3175000"/>
              <a:gd name="T20" fmla="*/ 190880 w 1003300"/>
              <a:gd name="T21" fmla="*/ 3145536 h 3175000"/>
              <a:gd name="T22" fmla="*/ 161925 w 1003300"/>
              <a:gd name="T23" fmla="*/ 3116580 h 3175000"/>
              <a:gd name="T24" fmla="*/ 190880 w 1003300"/>
              <a:gd name="T25" fmla="*/ 3116580 h 3175000"/>
              <a:gd name="T26" fmla="*/ 190880 w 1003300"/>
              <a:gd name="T27" fmla="*/ 1846707 h 3175000"/>
              <a:gd name="T28" fmla="*/ 161925 w 1003300"/>
              <a:gd name="T29" fmla="*/ 1846707 h 3175000"/>
              <a:gd name="T30" fmla="*/ 132968 w 1003300"/>
              <a:gd name="T31" fmla="*/ 1817751 h 3175000"/>
              <a:gd name="T32" fmla="*/ 973836 w 1003300"/>
              <a:gd name="T33" fmla="*/ 86868 h 3175000"/>
              <a:gd name="T34" fmla="*/ 915923 w 1003300"/>
              <a:gd name="T35" fmla="*/ 86868 h 3175000"/>
              <a:gd name="T36" fmla="*/ 918971 w 1003300"/>
              <a:gd name="T37" fmla="*/ 3145561 h 3175000"/>
              <a:gd name="T38" fmla="*/ 947927 w 1003300"/>
              <a:gd name="T39" fmla="*/ 3116580 h 3175000"/>
              <a:gd name="T40" fmla="*/ 976855 w 1003300"/>
              <a:gd name="T41" fmla="*/ 3116579 h 3175000"/>
              <a:gd name="T42" fmla="*/ 973836 w 1003300"/>
              <a:gd name="T43" fmla="*/ 86868 h 3175000"/>
              <a:gd name="T44" fmla="*/ 976855 w 1003300"/>
              <a:gd name="T45" fmla="*/ 3116579 h 3175000"/>
              <a:gd name="T46" fmla="*/ 947927 w 1003300"/>
              <a:gd name="T47" fmla="*/ 3116580 h 3175000"/>
              <a:gd name="T48" fmla="*/ 918971 w 1003300"/>
              <a:gd name="T49" fmla="*/ 3145561 h 3175000"/>
              <a:gd name="T50" fmla="*/ 976884 w 1003300"/>
              <a:gd name="T51" fmla="*/ 3145561 h 3175000"/>
              <a:gd name="T52" fmla="*/ 976855 w 1003300"/>
              <a:gd name="T53" fmla="*/ 3116579 h 3175000"/>
              <a:gd name="T54" fmla="*/ 190880 w 1003300"/>
              <a:gd name="T55" fmla="*/ 3116580 h 3175000"/>
              <a:gd name="T56" fmla="*/ 161925 w 1003300"/>
              <a:gd name="T57" fmla="*/ 3116580 h 3175000"/>
              <a:gd name="T58" fmla="*/ 190880 w 1003300"/>
              <a:gd name="T59" fmla="*/ 3145536 h 3175000"/>
              <a:gd name="T60" fmla="*/ 190880 w 1003300"/>
              <a:gd name="T61" fmla="*/ 3116580 h 3175000"/>
              <a:gd name="T62" fmla="*/ 918943 w 1003300"/>
              <a:gd name="T63" fmla="*/ 3116580 h 3175000"/>
              <a:gd name="T64" fmla="*/ 190880 w 1003300"/>
              <a:gd name="T65" fmla="*/ 3116580 h 3175000"/>
              <a:gd name="T66" fmla="*/ 190880 w 1003300"/>
              <a:gd name="T67" fmla="*/ 3145536 h 3175000"/>
              <a:gd name="T68" fmla="*/ 918971 w 1003300"/>
              <a:gd name="T69" fmla="*/ 3145536 h 3175000"/>
              <a:gd name="T70" fmla="*/ 918943 w 1003300"/>
              <a:gd name="T71" fmla="*/ 3116580 h 3175000"/>
              <a:gd name="T72" fmla="*/ 161925 w 1003300"/>
              <a:gd name="T73" fmla="*/ 1788795 h 3175000"/>
              <a:gd name="T74" fmla="*/ 0 w 1003300"/>
              <a:gd name="T75" fmla="*/ 1788795 h 3175000"/>
              <a:gd name="T76" fmla="*/ 0 w 1003300"/>
              <a:gd name="T77" fmla="*/ 1846707 h 3175000"/>
              <a:gd name="T78" fmla="*/ 132968 w 1003300"/>
              <a:gd name="T79" fmla="*/ 1846707 h 3175000"/>
              <a:gd name="T80" fmla="*/ 132968 w 1003300"/>
              <a:gd name="T81" fmla="*/ 1817751 h 3175000"/>
              <a:gd name="T82" fmla="*/ 190880 w 1003300"/>
              <a:gd name="T83" fmla="*/ 1817751 h 3175000"/>
              <a:gd name="T84" fmla="*/ 188606 w 1003300"/>
              <a:gd name="T85" fmla="*/ 1806475 h 3175000"/>
              <a:gd name="T86" fmla="*/ 182403 w 1003300"/>
              <a:gd name="T87" fmla="*/ 1797272 h 3175000"/>
              <a:gd name="T88" fmla="*/ 173200 w 1003300"/>
              <a:gd name="T89" fmla="*/ 1791069 h 3175000"/>
              <a:gd name="T90" fmla="*/ 161925 w 1003300"/>
              <a:gd name="T91" fmla="*/ 1788795 h 3175000"/>
              <a:gd name="T92" fmla="*/ 190880 w 1003300"/>
              <a:gd name="T93" fmla="*/ 1817751 h 3175000"/>
              <a:gd name="T94" fmla="*/ 132968 w 1003300"/>
              <a:gd name="T95" fmla="*/ 1817751 h 3175000"/>
              <a:gd name="T96" fmla="*/ 161925 w 1003300"/>
              <a:gd name="T97" fmla="*/ 1846707 h 3175000"/>
              <a:gd name="T98" fmla="*/ 190880 w 1003300"/>
              <a:gd name="T99" fmla="*/ 1846707 h 3175000"/>
              <a:gd name="T100" fmla="*/ 190880 w 1003300"/>
              <a:gd name="T101" fmla="*/ 1817751 h 3175000"/>
              <a:gd name="T102" fmla="*/ 944752 w 1003300"/>
              <a:gd name="T103" fmla="*/ 0 h 3175000"/>
              <a:gd name="T104" fmla="*/ 886967 w 1003300"/>
              <a:gd name="T105" fmla="*/ 115824 h 3175000"/>
              <a:gd name="T106" fmla="*/ 915952 w 1003300"/>
              <a:gd name="T107" fmla="*/ 115824 h 3175000"/>
              <a:gd name="T108" fmla="*/ 915923 w 1003300"/>
              <a:gd name="T109" fmla="*/ 86868 h 3175000"/>
              <a:gd name="T110" fmla="*/ 988282 w 1003300"/>
              <a:gd name="T111" fmla="*/ 86868 h 3175000"/>
              <a:gd name="T112" fmla="*/ 944752 w 1003300"/>
              <a:gd name="T113" fmla="*/ 0 h 3175000"/>
              <a:gd name="T114" fmla="*/ 988282 w 1003300"/>
              <a:gd name="T115" fmla="*/ 86868 h 3175000"/>
              <a:gd name="T116" fmla="*/ 973836 w 1003300"/>
              <a:gd name="T117" fmla="*/ 86868 h 3175000"/>
              <a:gd name="T118" fmla="*/ 973864 w 1003300"/>
              <a:gd name="T119" fmla="*/ 115824 h 3175000"/>
              <a:gd name="T120" fmla="*/ 1002791 w 1003300"/>
              <a:gd name="T121" fmla="*/ 115824 h 3175000"/>
              <a:gd name="T122" fmla="*/ 988282 w 1003300"/>
              <a:gd name="T123" fmla="*/ 86868 h 317500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03300"/>
              <a:gd name="T187" fmla="*/ 0 h 3175000"/>
              <a:gd name="T188" fmla="*/ 1003300 w 1003300"/>
              <a:gd name="T189" fmla="*/ 3175000 h 317500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03300" h="3175000">
                <a:moveTo>
                  <a:pt x="132968" y="1817751"/>
                </a:moveTo>
                <a:lnTo>
                  <a:pt x="132974" y="3145561"/>
                </a:lnTo>
                <a:lnTo>
                  <a:pt x="161925" y="3174492"/>
                </a:lnTo>
                <a:lnTo>
                  <a:pt x="955547" y="3174492"/>
                </a:lnTo>
                <a:lnTo>
                  <a:pt x="963040" y="3171431"/>
                </a:lnTo>
                <a:lnTo>
                  <a:pt x="968374" y="3165995"/>
                </a:lnTo>
                <a:lnTo>
                  <a:pt x="973836" y="3160560"/>
                </a:lnTo>
                <a:lnTo>
                  <a:pt x="976884" y="3153194"/>
                </a:lnTo>
                <a:lnTo>
                  <a:pt x="976884" y="3145561"/>
                </a:lnTo>
                <a:lnTo>
                  <a:pt x="918971" y="3145561"/>
                </a:lnTo>
                <a:lnTo>
                  <a:pt x="190880" y="3145536"/>
                </a:lnTo>
                <a:lnTo>
                  <a:pt x="161925" y="3116580"/>
                </a:lnTo>
                <a:lnTo>
                  <a:pt x="190880" y="3116580"/>
                </a:lnTo>
                <a:lnTo>
                  <a:pt x="190880" y="1846707"/>
                </a:lnTo>
                <a:lnTo>
                  <a:pt x="161925" y="1846707"/>
                </a:lnTo>
                <a:lnTo>
                  <a:pt x="132968" y="1817751"/>
                </a:lnTo>
                <a:close/>
              </a:path>
              <a:path w="1003300" h="3175000">
                <a:moveTo>
                  <a:pt x="973836" y="86868"/>
                </a:moveTo>
                <a:lnTo>
                  <a:pt x="915923" y="86868"/>
                </a:lnTo>
                <a:lnTo>
                  <a:pt x="918971" y="3145561"/>
                </a:lnTo>
                <a:lnTo>
                  <a:pt x="947927" y="3116580"/>
                </a:lnTo>
                <a:lnTo>
                  <a:pt x="976855" y="3116579"/>
                </a:lnTo>
                <a:lnTo>
                  <a:pt x="973836" y="86868"/>
                </a:lnTo>
                <a:close/>
              </a:path>
              <a:path w="1003300" h="3175000">
                <a:moveTo>
                  <a:pt x="976855" y="3116579"/>
                </a:moveTo>
                <a:lnTo>
                  <a:pt x="947927" y="3116580"/>
                </a:lnTo>
                <a:lnTo>
                  <a:pt x="918971" y="3145561"/>
                </a:lnTo>
                <a:lnTo>
                  <a:pt x="976884" y="3145561"/>
                </a:lnTo>
                <a:lnTo>
                  <a:pt x="976855" y="3116579"/>
                </a:lnTo>
                <a:close/>
              </a:path>
              <a:path w="1003300" h="3175000">
                <a:moveTo>
                  <a:pt x="190880" y="3116580"/>
                </a:moveTo>
                <a:lnTo>
                  <a:pt x="161925" y="3116580"/>
                </a:lnTo>
                <a:lnTo>
                  <a:pt x="190880" y="3145536"/>
                </a:lnTo>
                <a:lnTo>
                  <a:pt x="190880" y="3116580"/>
                </a:lnTo>
                <a:close/>
              </a:path>
              <a:path w="1003300" h="3175000">
                <a:moveTo>
                  <a:pt x="918943" y="3116580"/>
                </a:moveTo>
                <a:lnTo>
                  <a:pt x="190880" y="3116580"/>
                </a:lnTo>
                <a:lnTo>
                  <a:pt x="190880" y="3145536"/>
                </a:lnTo>
                <a:lnTo>
                  <a:pt x="918971" y="3145536"/>
                </a:lnTo>
                <a:lnTo>
                  <a:pt x="918943" y="3116580"/>
                </a:lnTo>
                <a:close/>
              </a:path>
              <a:path w="1003300" h="3175000">
                <a:moveTo>
                  <a:pt x="161925" y="1788795"/>
                </a:moveTo>
                <a:lnTo>
                  <a:pt x="0" y="1788795"/>
                </a:lnTo>
                <a:lnTo>
                  <a:pt x="0" y="1846707"/>
                </a:lnTo>
                <a:lnTo>
                  <a:pt x="132968" y="1846707"/>
                </a:lnTo>
                <a:lnTo>
                  <a:pt x="132968" y="1817751"/>
                </a:lnTo>
                <a:lnTo>
                  <a:pt x="190880" y="1817751"/>
                </a:lnTo>
                <a:lnTo>
                  <a:pt x="188606" y="1806475"/>
                </a:lnTo>
                <a:lnTo>
                  <a:pt x="182403" y="1797272"/>
                </a:lnTo>
                <a:lnTo>
                  <a:pt x="173200" y="1791069"/>
                </a:lnTo>
                <a:lnTo>
                  <a:pt x="161925" y="1788795"/>
                </a:lnTo>
                <a:close/>
              </a:path>
              <a:path w="1003300" h="3175000">
                <a:moveTo>
                  <a:pt x="190880" y="1817751"/>
                </a:moveTo>
                <a:lnTo>
                  <a:pt x="132968" y="1817751"/>
                </a:lnTo>
                <a:lnTo>
                  <a:pt x="161925" y="1846707"/>
                </a:lnTo>
                <a:lnTo>
                  <a:pt x="190880" y="1846707"/>
                </a:lnTo>
                <a:lnTo>
                  <a:pt x="190880" y="1817751"/>
                </a:lnTo>
                <a:close/>
              </a:path>
              <a:path w="1003300" h="3175000">
                <a:moveTo>
                  <a:pt x="944752" y="0"/>
                </a:moveTo>
                <a:lnTo>
                  <a:pt x="886967" y="115824"/>
                </a:lnTo>
                <a:lnTo>
                  <a:pt x="915952" y="115824"/>
                </a:lnTo>
                <a:lnTo>
                  <a:pt x="915923" y="86868"/>
                </a:lnTo>
                <a:lnTo>
                  <a:pt x="988282" y="86868"/>
                </a:lnTo>
                <a:lnTo>
                  <a:pt x="944752" y="0"/>
                </a:lnTo>
                <a:close/>
              </a:path>
              <a:path w="1003300" h="3175000">
                <a:moveTo>
                  <a:pt x="988282" y="86868"/>
                </a:moveTo>
                <a:lnTo>
                  <a:pt x="973836" y="86868"/>
                </a:lnTo>
                <a:lnTo>
                  <a:pt x="973864" y="115824"/>
                </a:lnTo>
                <a:lnTo>
                  <a:pt x="1002791" y="115824"/>
                </a:lnTo>
                <a:lnTo>
                  <a:pt x="988282" y="86868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92" name="object 14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BE3D1977-2460-4020-86CB-5442517B1912}" type="slidenum">
              <a:rPr lang="en-US" smtClean="0"/>
              <a:pPr marL="209550"/>
              <a:t>19</a:t>
            </a:fld>
            <a:endParaRPr lang="th-TH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object 2"/>
          <p:cNvSpPr>
            <a:spLocks noGrp="1"/>
          </p:cNvSpPr>
          <p:nvPr>
            <p:ph type="title"/>
          </p:nvPr>
        </p:nvSpPr>
        <p:spPr>
          <a:xfrm>
            <a:off x="1230313" y="892175"/>
            <a:ext cx="1784350" cy="666750"/>
          </a:xfrm>
        </p:spPr>
        <p:txBody>
          <a:bodyPr/>
          <a:lstStyle/>
          <a:p>
            <a:pPr marL="127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Outline</a:t>
            </a:r>
          </a:p>
        </p:txBody>
      </p:sp>
      <p:sp>
        <p:nvSpPr>
          <p:cNvPr id="921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2E0A7D55-881A-4657-AE3D-F6834A0BF0AD}" type="slidenum">
              <a:rPr lang="en-US" smtClean="0"/>
              <a:pPr marL="207963"/>
              <a:t>2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2012950"/>
            <a:ext cx="5094287" cy="2098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Network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Layer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4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IP Fundamental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Operation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Internet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4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Addressing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1288" y="158750"/>
            <a:ext cx="5630862" cy="549275"/>
          </a:xfrm>
        </p:spPr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10" dirty="0"/>
              <a:t>Data </a:t>
            </a:r>
            <a:r>
              <a:rPr sz="3600" spc="-5" dirty="0"/>
              <a:t>Flow </a:t>
            </a:r>
            <a:r>
              <a:rPr sz="3600" dirty="0"/>
              <a:t>over </a:t>
            </a:r>
            <a:r>
              <a:rPr sz="3600" spc="-5" dirty="0"/>
              <a:t>the</a:t>
            </a:r>
            <a:r>
              <a:rPr sz="3600" spc="-50" dirty="0"/>
              <a:t> </a:t>
            </a:r>
            <a:r>
              <a:rPr sz="3600" spc="-5" dirty="0"/>
              <a:t>Internet</a:t>
            </a:r>
            <a:endParaRPr sz="3600"/>
          </a:p>
        </p:txBody>
      </p:sp>
      <p:sp>
        <p:nvSpPr>
          <p:cNvPr id="41986" name="object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F3F86906-6C0D-48B2-8C21-15C339D22AA2}" type="slidenum">
              <a:rPr lang="en-US" smtClean="0"/>
              <a:pPr marL="209550"/>
              <a:t>20</a:t>
            </a:fld>
            <a:endParaRPr lang="th-TH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4297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Data </a:t>
            </a:r>
            <a:r>
              <a:rPr dirty="0"/>
              <a:t>Link Layer</a:t>
            </a:r>
            <a:r>
              <a:rPr spc="-110" dirty="0"/>
              <a:t> </a:t>
            </a:r>
            <a:r>
              <a:rPr dirty="0"/>
              <a:t>Address</a:t>
            </a:r>
          </a:p>
        </p:txBody>
      </p:sp>
      <p:sp>
        <p:nvSpPr>
          <p:cNvPr id="44034" name="object 3"/>
          <p:cNvSpPr>
            <a:spLocks noChangeArrowheads="1"/>
          </p:cNvSpPr>
          <p:nvPr/>
        </p:nvSpPr>
        <p:spPr bwMode="auto">
          <a:xfrm>
            <a:off x="250825" y="2492375"/>
            <a:ext cx="8640763" cy="25558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19475" y="5300663"/>
            <a:ext cx="2530475" cy="579437"/>
          </a:xfrm>
          <a:prstGeom prst="rect">
            <a:avLst/>
          </a:prstGeom>
          <a:solidFill>
            <a:srgbClr val="FFCF00"/>
          </a:solidFill>
        </p:spPr>
        <p:txBody>
          <a:bodyPr lIns="0" tIns="0" rIns="0" bIns="0">
            <a:spAutoFit/>
          </a:bodyPr>
          <a:lstStyle/>
          <a:p>
            <a:pPr marL="91440" fontAlgn="auto">
              <a:lnSpc>
                <a:spcPts val="38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solidFill>
                  <a:srgbClr val="660033"/>
                </a:solidFill>
                <a:latin typeface="Tahoma"/>
                <a:cs typeface="Tahoma"/>
              </a:rPr>
              <a:t>MAC</a:t>
            </a:r>
            <a:r>
              <a:rPr sz="3200" spc="-95" dirty="0">
                <a:solidFill>
                  <a:srgbClr val="660033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660033"/>
                </a:solidFill>
                <a:latin typeface="Tahoma"/>
                <a:cs typeface="Tahoma"/>
              </a:rPr>
              <a:t>Address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4036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B570D308-C4B3-4B50-B74F-2C263744FBAD}" type="slidenum">
              <a:rPr lang="en-US" smtClean="0"/>
              <a:pPr marL="209550"/>
              <a:t>21</a:t>
            </a:fld>
            <a:endParaRPr lang="th-TH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4297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Ethernet</a:t>
            </a:r>
            <a:r>
              <a:rPr spc="-90" dirty="0"/>
              <a:t> </a:t>
            </a:r>
            <a:r>
              <a:rPr spc="-5" dirty="0"/>
              <a:t>Frame</a:t>
            </a:r>
          </a:p>
        </p:txBody>
      </p:sp>
      <p:sp>
        <p:nvSpPr>
          <p:cNvPr id="46082" name="object 3"/>
          <p:cNvSpPr>
            <a:spLocks/>
          </p:cNvSpPr>
          <p:nvPr/>
        </p:nvSpPr>
        <p:spPr bwMode="auto">
          <a:xfrm>
            <a:off x="7373938" y="2879725"/>
            <a:ext cx="701675" cy="549275"/>
          </a:xfrm>
          <a:custGeom>
            <a:avLst/>
            <a:gdLst>
              <a:gd name="T0" fmla="*/ 0 w 701040"/>
              <a:gd name="T1" fmla="*/ 548639 h 548639"/>
              <a:gd name="T2" fmla="*/ 701040 w 701040"/>
              <a:gd name="T3" fmla="*/ 548639 h 548639"/>
              <a:gd name="T4" fmla="*/ 701040 w 701040"/>
              <a:gd name="T5" fmla="*/ 0 h 548639"/>
              <a:gd name="T6" fmla="*/ 0 w 701040"/>
              <a:gd name="T7" fmla="*/ 0 h 548639"/>
              <a:gd name="T8" fmla="*/ 0 w 701040"/>
              <a:gd name="T9" fmla="*/ 548639 h 5486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1040"/>
              <a:gd name="T16" fmla="*/ 0 h 548639"/>
              <a:gd name="T17" fmla="*/ 701040 w 701040"/>
              <a:gd name="T18" fmla="*/ 548639 h 5486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1040" h="548639">
                <a:moveTo>
                  <a:pt x="0" y="548639"/>
                </a:moveTo>
                <a:lnTo>
                  <a:pt x="701040" y="548639"/>
                </a:lnTo>
                <a:lnTo>
                  <a:pt x="701040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83" name="object 4"/>
          <p:cNvSpPr>
            <a:spLocks/>
          </p:cNvSpPr>
          <p:nvPr/>
        </p:nvSpPr>
        <p:spPr bwMode="auto">
          <a:xfrm>
            <a:off x="876300" y="4191000"/>
            <a:ext cx="1585913" cy="9525"/>
          </a:xfrm>
          <a:custGeom>
            <a:avLst/>
            <a:gdLst>
              <a:gd name="T0" fmla="*/ 0 w 1584960"/>
              <a:gd name="T1" fmla="*/ 0 h 9525"/>
              <a:gd name="T2" fmla="*/ 1584960 w 1584960"/>
              <a:gd name="T3" fmla="*/ 9143 h 9525"/>
              <a:gd name="T4" fmla="*/ 0 60000 65536"/>
              <a:gd name="T5" fmla="*/ 0 60000 65536"/>
              <a:gd name="T6" fmla="*/ 0 w 1584960"/>
              <a:gd name="T7" fmla="*/ 0 h 9525"/>
              <a:gd name="T8" fmla="*/ 1584960 w 1584960"/>
              <a:gd name="T9" fmla="*/ 9525 h 9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84960" h="9525">
                <a:moveTo>
                  <a:pt x="0" y="0"/>
                </a:moveTo>
                <a:lnTo>
                  <a:pt x="1584960" y="9143"/>
                </a:lnTo>
              </a:path>
            </a:pathLst>
          </a:custGeom>
          <a:noFill/>
          <a:ln w="1066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84" name="object 5"/>
          <p:cNvSpPr>
            <a:spLocks/>
          </p:cNvSpPr>
          <p:nvPr/>
        </p:nvSpPr>
        <p:spPr bwMode="auto">
          <a:xfrm>
            <a:off x="762000" y="4132263"/>
            <a:ext cx="123825" cy="114300"/>
          </a:xfrm>
          <a:custGeom>
            <a:avLst/>
            <a:gdLst>
              <a:gd name="T0" fmla="*/ 123443 w 123825"/>
              <a:gd name="T1" fmla="*/ 0 h 114300"/>
              <a:gd name="T2" fmla="*/ 0 w 123825"/>
              <a:gd name="T3" fmla="*/ 57150 h 114300"/>
              <a:gd name="T4" fmla="*/ 123443 w 123825"/>
              <a:gd name="T5" fmla="*/ 114300 h 114300"/>
              <a:gd name="T6" fmla="*/ 123443 w 123825"/>
              <a:gd name="T7" fmla="*/ 0 h 114300"/>
              <a:gd name="T8" fmla="*/ 0 60000 65536"/>
              <a:gd name="T9" fmla="*/ 0 60000 65536"/>
              <a:gd name="T10" fmla="*/ 0 60000 65536"/>
              <a:gd name="T11" fmla="*/ 0 60000 65536"/>
              <a:gd name="T12" fmla="*/ 0 w 123825"/>
              <a:gd name="T13" fmla="*/ 0 h 114300"/>
              <a:gd name="T14" fmla="*/ 123825 w 123825"/>
              <a:gd name="T15" fmla="*/ 114300 h 1143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3825" h="114300">
                <a:moveTo>
                  <a:pt x="123443" y="0"/>
                </a:moveTo>
                <a:lnTo>
                  <a:pt x="0" y="57150"/>
                </a:lnTo>
                <a:lnTo>
                  <a:pt x="123443" y="114300"/>
                </a:lnTo>
                <a:lnTo>
                  <a:pt x="12344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85" name="object 6"/>
          <p:cNvSpPr>
            <a:spLocks/>
          </p:cNvSpPr>
          <p:nvPr/>
        </p:nvSpPr>
        <p:spPr bwMode="auto">
          <a:xfrm>
            <a:off x="2449513" y="4141788"/>
            <a:ext cx="123825" cy="114300"/>
          </a:xfrm>
          <a:custGeom>
            <a:avLst/>
            <a:gdLst>
              <a:gd name="T0" fmla="*/ 0 w 123825"/>
              <a:gd name="T1" fmla="*/ 0 h 114300"/>
              <a:gd name="T2" fmla="*/ 0 w 123825"/>
              <a:gd name="T3" fmla="*/ 114300 h 114300"/>
              <a:gd name="T4" fmla="*/ 123443 w 123825"/>
              <a:gd name="T5" fmla="*/ 59690 h 114300"/>
              <a:gd name="T6" fmla="*/ 0 w 123825"/>
              <a:gd name="T7" fmla="*/ 0 h 114300"/>
              <a:gd name="T8" fmla="*/ 0 60000 65536"/>
              <a:gd name="T9" fmla="*/ 0 60000 65536"/>
              <a:gd name="T10" fmla="*/ 0 60000 65536"/>
              <a:gd name="T11" fmla="*/ 0 60000 65536"/>
              <a:gd name="T12" fmla="*/ 0 w 123825"/>
              <a:gd name="T13" fmla="*/ 0 h 114300"/>
              <a:gd name="T14" fmla="*/ 123825 w 123825"/>
              <a:gd name="T15" fmla="*/ 114300 h 1143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3825" h="114300">
                <a:moveTo>
                  <a:pt x="0" y="0"/>
                </a:moveTo>
                <a:lnTo>
                  <a:pt x="0" y="114300"/>
                </a:lnTo>
                <a:lnTo>
                  <a:pt x="123443" y="596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86" name="object 7"/>
          <p:cNvSpPr>
            <a:spLocks/>
          </p:cNvSpPr>
          <p:nvPr/>
        </p:nvSpPr>
        <p:spPr bwMode="auto">
          <a:xfrm>
            <a:off x="4483100" y="4187825"/>
            <a:ext cx="373063" cy="3175"/>
          </a:xfrm>
          <a:custGeom>
            <a:avLst/>
            <a:gdLst>
              <a:gd name="T0" fmla="*/ 0 w 373379"/>
              <a:gd name="T1" fmla="*/ 0 h 3175"/>
              <a:gd name="T2" fmla="*/ 373379 w 373379"/>
              <a:gd name="T3" fmla="*/ 3048 h 3175"/>
              <a:gd name="T4" fmla="*/ 0 60000 65536"/>
              <a:gd name="T5" fmla="*/ 0 60000 65536"/>
              <a:gd name="T6" fmla="*/ 0 w 373379"/>
              <a:gd name="T7" fmla="*/ 0 h 3175"/>
              <a:gd name="T8" fmla="*/ 373379 w 373379"/>
              <a:gd name="T9" fmla="*/ 3175 h 31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3379" h="3175">
                <a:moveTo>
                  <a:pt x="0" y="0"/>
                </a:moveTo>
                <a:lnTo>
                  <a:pt x="373379" y="3048"/>
                </a:lnTo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87" name="object 8"/>
          <p:cNvSpPr>
            <a:spLocks/>
          </p:cNvSpPr>
          <p:nvPr/>
        </p:nvSpPr>
        <p:spPr bwMode="auto">
          <a:xfrm>
            <a:off x="4367213" y="4130675"/>
            <a:ext cx="125412" cy="112713"/>
          </a:xfrm>
          <a:custGeom>
            <a:avLst/>
            <a:gdLst>
              <a:gd name="T0" fmla="*/ 124967 w 125095"/>
              <a:gd name="T1" fmla="*/ 0 h 113029"/>
              <a:gd name="T2" fmla="*/ 0 w 125095"/>
              <a:gd name="T3" fmla="*/ 56387 h 113029"/>
              <a:gd name="T4" fmla="*/ 124967 w 125095"/>
              <a:gd name="T5" fmla="*/ 112776 h 113029"/>
              <a:gd name="T6" fmla="*/ 124967 w 125095"/>
              <a:gd name="T7" fmla="*/ 0 h 113029"/>
              <a:gd name="T8" fmla="*/ 0 60000 65536"/>
              <a:gd name="T9" fmla="*/ 0 60000 65536"/>
              <a:gd name="T10" fmla="*/ 0 60000 65536"/>
              <a:gd name="T11" fmla="*/ 0 60000 65536"/>
              <a:gd name="T12" fmla="*/ 0 w 125095"/>
              <a:gd name="T13" fmla="*/ 0 h 113029"/>
              <a:gd name="T14" fmla="*/ 125095 w 125095"/>
              <a:gd name="T15" fmla="*/ 113029 h 1130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095" h="113029">
                <a:moveTo>
                  <a:pt x="124967" y="0"/>
                </a:moveTo>
                <a:lnTo>
                  <a:pt x="0" y="56387"/>
                </a:lnTo>
                <a:lnTo>
                  <a:pt x="124967" y="112776"/>
                </a:lnTo>
                <a:lnTo>
                  <a:pt x="12496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88" name="object 9"/>
          <p:cNvSpPr>
            <a:spLocks/>
          </p:cNvSpPr>
          <p:nvPr/>
        </p:nvSpPr>
        <p:spPr bwMode="auto">
          <a:xfrm>
            <a:off x="4845050" y="4130675"/>
            <a:ext cx="123825" cy="112713"/>
          </a:xfrm>
          <a:custGeom>
            <a:avLst/>
            <a:gdLst>
              <a:gd name="T0" fmla="*/ 0 w 123825"/>
              <a:gd name="T1" fmla="*/ 0 h 113029"/>
              <a:gd name="T2" fmla="*/ 0 w 123825"/>
              <a:gd name="T3" fmla="*/ 112776 h 113029"/>
              <a:gd name="T4" fmla="*/ 123443 w 123825"/>
              <a:gd name="T5" fmla="*/ 56387 h 113029"/>
              <a:gd name="T6" fmla="*/ 0 w 123825"/>
              <a:gd name="T7" fmla="*/ 0 h 113029"/>
              <a:gd name="T8" fmla="*/ 0 60000 65536"/>
              <a:gd name="T9" fmla="*/ 0 60000 65536"/>
              <a:gd name="T10" fmla="*/ 0 60000 65536"/>
              <a:gd name="T11" fmla="*/ 0 60000 65536"/>
              <a:gd name="T12" fmla="*/ 0 w 123825"/>
              <a:gd name="T13" fmla="*/ 0 h 113029"/>
              <a:gd name="T14" fmla="*/ 123825 w 123825"/>
              <a:gd name="T15" fmla="*/ 113029 h 1130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3825" h="113029">
                <a:moveTo>
                  <a:pt x="0" y="0"/>
                </a:moveTo>
                <a:lnTo>
                  <a:pt x="0" y="112776"/>
                </a:lnTo>
                <a:lnTo>
                  <a:pt x="123443" y="563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89" name="object 10"/>
          <p:cNvSpPr>
            <a:spLocks/>
          </p:cNvSpPr>
          <p:nvPr/>
        </p:nvSpPr>
        <p:spPr bwMode="auto">
          <a:xfrm>
            <a:off x="876300" y="4802188"/>
            <a:ext cx="3979863" cy="3175"/>
          </a:xfrm>
          <a:custGeom>
            <a:avLst/>
            <a:gdLst>
              <a:gd name="T0" fmla="*/ 0 w 3979545"/>
              <a:gd name="T1" fmla="*/ 0 h 3175"/>
              <a:gd name="T2" fmla="*/ 3979164 w 3979545"/>
              <a:gd name="T3" fmla="*/ 3047 h 3175"/>
              <a:gd name="T4" fmla="*/ 0 60000 65536"/>
              <a:gd name="T5" fmla="*/ 0 60000 65536"/>
              <a:gd name="T6" fmla="*/ 0 w 3979545"/>
              <a:gd name="T7" fmla="*/ 0 h 3175"/>
              <a:gd name="T8" fmla="*/ 3979545 w 3979545"/>
              <a:gd name="T9" fmla="*/ 3175 h 31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9545" h="3175">
                <a:moveTo>
                  <a:pt x="0" y="0"/>
                </a:moveTo>
                <a:lnTo>
                  <a:pt x="3979164" y="3047"/>
                </a:lnTo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0" name="object 11"/>
          <p:cNvSpPr>
            <a:spLocks/>
          </p:cNvSpPr>
          <p:nvPr/>
        </p:nvSpPr>
        <p:spPr bwMode="auto">
          <a:xfrm>
            <a:off x="762000" y="4745038"/>
            <a:ext cx="123825" cy="114300"/>
          </a:xfrm>
          <a:custGeom>
            <a:avLst/>
            <a:gdLst>
              <a:gd name="T0" fmla="*/ 123443 w 123825"/>
              <a:gd name="T1" fmla="*/ 0 h 113029"/>
              <a:gd name="T2" fmla="*/ 0 w 123825"/>
              <a:gd name="T3" fmla="*/ 56387 h 113029"/>
              <a:gd name="T4" fmla="*/ 123443 w 123825"/>
              <a:gd name="T5" fmla="*/ 112775 h 113029"/>
              <a:gd name="T6" fmla="*/ 123443 w 123825"/>
              <a:gd name="T7" fmla="*/ 0 h 113029"/>
              <a:gd name="T8" fmla="*/ 0 60000 65536"/>
              <a:gd name="T9" fmla="*/ 0 60000 65536"/>
              <a:gd name="T10" fmla="*/ 0 60000 65536"/>
              <a:gd name="T11" fmla="*/ 0 60000 65536"/>
              <a:gd name="T12" fmla="*/ 0 w 123825"/>
              <a:gd name="T13" fmla="*/ 0 h 113029"/>
              <a:gd name="T14" fmla="*/ 123825 w 123825"/>
              <a:gd name="T15" fmla="*/ 113029 h 1130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3825" h="113029">
                <a:moveTo>
                  <a:pt x="123443" y="0"/>
                </a:moveTo>
                <a:lnTo>
                  <a:pt x="0" y="56387"/>
                </a:lnTo>
                <a:lnTo>
                  <a:pt x="123443" y="112775"/>
                </a:lnTo>
                <a:lnTo>
                  <a:pt x="12344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1" name="object 12"/>
          <p:cNvSpPr>
            <a:spLocks/>
          </p:cNvSpPr>
          <p:nvPr/>
        </p:nvSpPr>
        <p:spPr bwMode="auto">
          <a:xfrm>
            <a:off x="4845050" y="4745038"/>
            <a:ext cx="123825" cy="114300"/>
          </a:xfrm>
          <a:custGeom>
            <a:avLst/>
            <a:gdLst>
              <a:gd name="T0" fmla="*/ 0 w 123825"/>
              <a:gd name="T1" fmla="*/ 0 h 113029"/>
              <a:gd name="T2" fmla="*/ 0 w 123825"/>
              <a:gd name="T3" fmla="*/ 112775 h 113029"/>
              <a:gd name="T4" fmla="*/ 123443 w 123825"/>
              <a:gd name="T5" fmla="*/ 56387 h 113029"/>
              <a:gd name="T6" fmla="*/ 0 w 123825"/>
              <a:gd name="T7" fmla="*/ 0 h 113029"/>
              <a:gd name="T8" fmla="*/ 0 60000 65536"/>
              <a:gd name="T9" fmla="*/ 0 60000 65536"/>
              <a:gd name="T10" fmla="*/ 0 60000 65536"/>
              <a:gd name="T11" fmla="*/ 0 60000 65536"/>
              <a:gd name="T12" fmla="*/ 0 w 123825"/>
              <a:gd name="T13" fmla="*/ 0 h 113029"/>
              <a:gd name="T14" fmla="*/ 123825 w 123825"/>
              <a:gd name="T15" fmla="*/ 113029 h 1130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3825" h="113029">
                <a:moveTo>
                  <a:pt x="0" y="0"/>
                </a:moveTo>
                <a:lnTo>
                  <a:pt x="0" y="112775"/>
                </a:lnTo>
                <a:lnTo>
                  <a:pt x="123443" y="563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2" name="object 13"/>
          <p:cNvSpPr txBox="1">
            <a:spLocks noChangeArrowheads="1"/>
          </p:cNvSpPr>
          <p:nvPr/>
        </p:nvSpPr>
        <p:spPr bwMode="auto">
          <a:xfrm>
            <a:off x="1163638" y="3424238"/>
            <a:ext cx="903287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49213" algn="ctr">
              <a:lnSpc>
                <a:spcPct val="162000"/>
              </a:lnSpc>
            </a:pPr>
            <a:r>
              <a:rPr lang="th-TH" sz="900">
                <a:cs typeface="Arial" charset="0"/>
              </a:rPr>
              <a:t>Destination  Physical Address  (First 6-byte)</a:t>
            </a:r>
          </a:p>
        </p:txBody>
      </p:sp>
      <p:sp>
        <p:nvSpPr>
          <p:cNvPr id="46093" name="object 14"/>
          <p:cNvSpPr txBox="1">
            <a:spLocks noChangeArrowheads="1"/>
          </p:cNvSpPr>
          <p:nvPr/>
        </p:nvSpPr>
        <p:spPr bwMode="auto">
          <a:xfrm>
            <a:off x="4448175" y="3657600"/>
            <a:ext cx="4048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76200">
              <a:lnSpc>
                <a:spcPct val="162000"/>
              </a:lnSpc>
            </a:pPr>
            <a:r>
              <a:rPr lang="th-TH" sz="900">
                <a:cs typeface="Arial" charset="0"/>
              </a:rPr>
              <a:t>Type  2 Bytes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58975" y="4552950"/>
            <a:ext cx="865188" cy="149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dirty="0">
                <a:latin typeface="Arial"/>
                <a:cs typeface="Arial"/>
              </a:rPr>
              <a:t>Ethernet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Header</a:t>
            </a:r>
            <a:endParaRPr sz="900">
              <a:latin typeface="Arial"/>
              <a:cs typeface="Arial"/>
            </a:endParaRPr>
          </a:p>
        </p:txBody>
      </p:sp>
      <p:sp>
        <p:nvSpPr>
          <p:cNvPr id="46095" name="object 16"/>
          <p:cNvSpPr>
            <a:spLocks/>
          </p:cNvSpPr>
          <p:nvPr/>
        </p:nvSpPr>
        <p:spPr bwMode="auto">
          <a:xfrm>
            <a:off x="762000" y="3429000"/>
            <a:ext cx="1588" cy="22225"/>
          </a:xfrm>
          <a:custGeom>
            <a:avLst/>
            <a:gdLst>
              <a:gd name="T0" fmla="*/ 0 w 1904"/>
              <a:gd name="T1" fmla="*/ 0 h 22860"/>
              <a:gd name="T2" fmla="*/ 1523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3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6" name="object 17"/>
          <p:cNvSpPr>
            <a:spLocks/>
          </p:cNvSpPr>
          <p:nvPr/>
        </p:nvSpPr>
        <p:spPr bwMode="auto">
          <a:xfrm>
            <a:off x="762000" y="3473450"/>
            <a:ext cx="1588" cy="22225"/>
          </a:xfrm>
          <a:custGeom>
            <a:avLst/>
            <a:gdLst>
              <a:gd name="T0" fmla="*/ 0 w 1904"/>
              <a:gd name="T1" fmla="*/ 0 h 22860"/>
              <a:gd name="T2" fmla="*/ 1523 w 1904"/>
              <a:gd name="T3" fmla="*/ 22859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3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7" name="object 18"/>
          <p:cNvSpPr>
            <a:spLocks/>
          </p:cNvSpPr>
          <p:nvPr/>
        </p:nvSpPr>
        <p:spPr bwMode="auto">
          <a:xfrm>
            <a:off x="762000" y="3516313"/>
            <a:ext cx="1588" cy="23812"/>
          </a:xfrm>
          <a:custGeom>
            <a:avLst/>
            <a:gdLst>
              <a:gd name="T0" fmla="*/ 0 w 1904"/>
              <a:gd name="T1" fmla="*/ 0 h 24764"/>
              <a:gd name="T2" fmla="*/ 1523 w 1904"/>
              <a:gd name="T3" fmla="*/ 24384 h 24764"/>
              <a:gd name="T4" fmla="*/ 0 60000 65536"/>
              <a:gd name="T5" fmla="*/ 0 60000 65536"/>
              <a:gd name="T6" fmla="*/ 0 w 1904"/>
              <a:gd name="T7" fmla="*/ 0 h 24764"/>
              <a:gd name="T8" fmla="*/ 1904 w 1904"/>
              <a:gd name="T9" fmla="*/ 24764 h 247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4764">
                <a:moveTo>
                  <a:pt x="0" y="0"/>
                </a:moveTo>
                <a:lnTo>
                  <a:pt x="1523" y="24384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8" name="object 19"/>
          <p:cNvSpPr>
            <a:spLocks/>
          </p:cNvSpPr>
          <p:nvPr/>
        </p:nvSpPr>
        <p:spPr bwMode="auto">
          <a:xfrm>
            <a:off x="762000" y="3560763"/>
            <a:ext cx="1588" cy="22225"/>
          </a:xfrm>
          <a:custGeom>
            <a:avLst/>
            <a:gdLst>
              <a:gd name="T0" fmla="*/ 0 w 1904"/>
              <a:gd name="T1" fmla="*/ 0 h 22860"/>
              <a:gd name="T2" fmla="*/ 1523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3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9" name="object 20"/>
          <p:cNvSpPr>
            <a:spLocks/>
          </p:cNvSpPr>
          <p:nvPr/>
        </p:nvSpPr>
        <p:spPr bwMode="auto">
          <a:xfrm>
            <a:off x="762000" y="3603625"/>
            <a:ext cx="1588" cy="23813"/>
          </a:xfrm>
          <a:custGeom>
            <a:avLst/>
            <a:gdLst>
              <a:gd name="T0" fmla="*/ 0 w 1904"/>
              <a:gd name="T1" fmla="*/ 0 h 22860"/>
              <a:gd name="T2" fmla="*/ 1523 w 1904"/>
              <a:gd name="T3" fmla="*/ 22859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3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0" name="object 21"/>
          <p:cNvSpPr>
            <a:spLocks/>
          </p:cNvSpPr>
          <p:nvPr/>
        </p:nvSpPr>
        <p:spPr bwMode="auto">
          <a:xfrm>
            <a:off x="762000" y="3648075"/>
            <a:ext cx="1588" cy="23813"/>
          </a:xfrm>
          <a:custGeom>
            <a:avLst/>
            <a:gdLst>
              <a:gd name="T0" fmla="*/ 0 w 1904"/>
              <a:gd name="T1" fmla="*/ 0 h 22860"/>
              <a:gd name="T2" fmla="*/ 1523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3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1" name="object 22"/>
          <p:cNvSpPr>
            <a:spLocks/>
          </p:cNvSpPr>
          <p:nvPr/>
        </p:nvSpPr>
        <p:spPr bwMode="auto">
          <a:xfrm>
            <a:off x="762000" y="3690938"/>
            <a:ext cx="1588" cy="25400"/>
          </a:xfrm>
          <a:custGeom>
            <a:avLst/>
            <a:gdLst>
              <a:gd name="T0" fmla="*/ 0 w 1904"/>
              <a:gd name="T1" fmla="*/ 0 h 24764"/>
              <a:gd name="T2" fmla="*/ 1523 w 1904"/>
              <a:gd name="T3" fmla="*/ 24384 h 24764"/>
              <a:gd name="T4" fmla="*/ 0 60000 65536"/>
              <a:gd name="T5" fmla="*/ 0 60000 65536"/>
              <a:gd name="T6" fmla="*/ 0 w 1904"/>
              <a:gd name="T7" fmla="*/ 0 h 24764"/>
              <a:gd name="T8" fmla="*/ 1904 w 1904"/>
              <a:gd name="T9" fmla="*/ 24764 h 247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4764">
                <a:moveTo>
                  <a:pt x="0" y="0"/>
                </a:moveTo>
                <a:lnTo>
                  <a:pt x="1523" y="24384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2" name="object 23"/>
          <p:cNvSpPr>
            <a:spLocks/>
          </p:cNvSpPr>
          <p:nvPr/>
        </p:nvSpPr>
        <p:spPr bwMode="auto">
          <a:xfrm>
            <a:off x="762000" y="3735388"/>
            <a:ext cx="1588" cy="22225"/>
          </a:xfrm>
          <a:custGeom>
            <a:avLst/>
            <a:gdLst>
              <a:gd name="T0" fmla="*/ 0 w 1904"/>
              <a:gd name="T1" fmla="*/ 0 h 22860"/>
              <a:gd name="T2" fmla="*/ 1523 w 1904"/>
              <a:gd name="T3" fmla="*/ 22859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3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3" name="object 24"/>
          <p:cNvSpPr>
            <a:spLocks/>
          </p:cNvSpPr>
          <p:nvPr/>
        </p:nvSpPr>
        <p:spPr bwMode="auto">
          <a:xfrm>
            <a:off x="762000" y="3781425"/>
            <a:ext cx="1588" cy="20638"/>
          </a:xfrm>
          <a:custGeom>
            <a:avLst/>
            <a:gdLst>
              <a:gd name="T0" fmla="*/ 0 w 1904"/>
              <a:gd name="T1" fmla="*/ 0 h 21589"/>
              <a:gd name="T2" fmla="*/ 1523 w 1904"/>
              <a:gd name="T3" fmla="*/ 21335 h 21589"/>
              <a:gd name="T4" fmla="*/ 0 60000 65536"/>
              <a:gd name="T5" fmla="*/ 0 60000 65536"/>
              <a:gd name="T6" fmla="*/ 0 w 1904"/>
              <a:gd name="T7" fmla="*/ 0 h 21589"/>
              <a:gd name="T8" fmla="*/ 1904 w 1904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1589">
                <a:moveTo>
                  <a:pt x="0" y="0"/>
                </a:moveTo>
                <a:lnTo>
                  <a:pt x="1523" y="2133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4" name="object 25"/>
          <p:cNvSpPr>
            <a:spLocks/>
          </p:cNvSpPr>
          <p:nvPr/>
        </p:nvSpPr>
        <p:spPr bwMode="auto">
          <a:xfrm>
            <a:off x="762000" y="3825875"/>
            <a:ext cx="1588" cy="20638"/>
          </a:xfrm>
          <a:custGeom>
            <a:avLst/>
            <a:gdLst>
              <a:gd name="T0" fmla="*/ 0 w 1904"/>
              <a:gd name="T1" fmla="*/ 0 h 21589"/>
              <a:gd name="T2" fmla="*/ 1523 w 1904"/>
              <a:gd name="T3" fmla="*/ 21336 h 21589"/>
              <a:gd name="T4" fmla="*/ 0 60000 65536"/>
              <a:gd name="T5" fmla="*/ 0 60000 65536"/>
              <a:gd name="T6" fmla="*/ 0 w 1904"/>
              <a:gd name="T7" fmla="*/ 0 h 21589"/>
              <a:gd name="T8" fmla="*/ 1904 w 1904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1589">
                <a:moveTo>
                  <a:pt x="0" y="0"/>
                </a:moveTo>
                <a:lnTo>
                  <a:pt x="1523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5" name="object 26"/>
          <p:cNvSpPr>
            <a:spLocks/>
          </p:cNvSpPr>
          <p:nvPr/>
        </p:nvSpPr>
        <p:spPr bwMode="auto">
          <a:xfrm>
            <a:off x="762000" y="3868738"/>
            <a:ext cx="1588" cy="20637"/>
          </a:xfrm>
          <a:custGeom>
            <a:avLst/>
            <a:gdLst>
              <a:gd name="T0" fmla="*/ 0 w 1904"/>
              <a:gd name="T1" fmla="*/ 0 h 20320"/>
              <a:gd name="T2" fmla="*/ 1523 w 1904"/>
              <a:gd name="T3" fmla="*/ 19812 h 20320"/>
              <a:gd name="T4" fmla="*/ 0 60000 65536"/>
              <a:gd name="T5" fmla="*/ 0 60000 65536"/>
              <a:gd name="T6" fmla="*/ 0 w 1904"/>
              <a:gd name="T7" fmla="*/ 0 h 20320"/>
              <a:gd name="T8" fmla="*/ 1904 w 1904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0320">
                <a:moveTo>
                  <a:pt x="0" y="0"/>
                </a:moveTo>
                <a:lnTo>
                  <a:pt x="1523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6" name="object 27"/>
          <p:cNvSpPr>
            <a:spLocks/>
          </p:cNvSpPr>
          <p:nvPr/>
        </p:nvSpPr>
        <p:spPr bwMode="auto">
          <a:xfrm>
            <a:off x="762000" y="3913188"/>
            <a:ext cx="1588" cy="20637"/>
          </a:xfrm>
          <a:custGeom>
            <a:avLst/>
            <a:gdLst>
              <a:gd name="T0" fmla="*/ 0 w 1904"/>
              <a:gd name="T1" fmla="*/ 0 h 20320"/>
              <a:gd name="T2" fmla="*/ 1523 w 1904"/>
              <a:gd name="T3" fmla="*/ 19812 h 20320"/>
              <a:gd name="T4" fmla="*/ 0 60000 65536"/>
              <a:gd name="T5" fmla="*/ 0 60000 65536"/>
              <a:gd name="T6" fmla="*/ 0 w 1904"/>
              <a:gd name="T7" fmla="*/ 0 h 20320"/>
              <a:gd name="T8" fmla="*/ 1904 w 1904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0320">
                <a:moveTo>
                  <a:pt x="0" y="0"/>
                </a:moveTo>
                <a:lnTo>
                  <a:pt x="1523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7" name="object 28"/>
          <p:cNvSpPr>
            <a:spLocks/>
          </p:cNvSpPr>
          <p:nvPr/>
        </p:nvSpPr>
        <p:spPr bwMode="auto">
          <a:xfrm>
            <a:off x="762000" y="3956050"/>
            <a:ext cx="1588" cy="22225"/>
          </a:xfrm>
          <a:custGeom>
            <a:avLst/>
            <a:gdLst>
              <a:gd name="T0" fmla="*/ 0 w 1904"/>
              <a:gd name="T1" fmla="*/ 0 h 21589"/>
              <a:gd name="T2" fmla="*/ 1523 w 1904"/>
              <a:gd name="T3" fmla="*/ 21336 h 21589"/>
              <a:gd name="T4" fmla="*/ 0 60000 65536"/>
              <a:gd name="T5" fmla="*/ 0 60000 65536"/>
              <a:gd name="T6" fmla="*/ 0 w 1904"/>
              <a:gd name="T7" fmla="*/ 0 h 21589"/>
              <a:gd name="T8" fmla="*/ 1904 w 1904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1589">
                <a:moveTo>
                  <a:pt x="0" y="0"/>
                </a:moveTo>
                <a:lnTo>
                  <a:pt x="1523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8" name="object 29"/>
          <p:cNvSpPr>
            <a:spLocks/>
          </p:cNvSpPr>
          <p:nvPr/>
        </p:nvSpPr>
        <p:spPr bwMode="auto">
          <a:xfrm>
            <a:off x="762000" y="4000500"/>
            <a:ext cx="1588" cy="22225"/>
          </a:xfrm>
          <a:custGeom>
            <a:avLst/>
            <a:gdLst>
              <a:gd name="T0" fmla="*/ 0 w 1904"/>
              <a:gd name="T1" fmla="*/ 0 h 21589"/>
              <a:gd name="T2" fmla="*/ 1523 w 1904"/>
              <a:gd name="T3" fmla="*/ 21336 h 21589"/>
              <a:gd name="T4" fmla="*/ 0 60000 65536"/>
              <a:gd name="T5" fmla="*/ 0 60000 65536"/>
              <a:gd name="T6" fmla="*/ 0 w 1904"/>
              <a:gd name="T7" fmla="*/ 0 h 21589"/>
              <a:gd name="T8" fmla="*/ 1904 w 1904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1589">
                <a:moveTo>
                  <a:pt x="0" y="0"/>
                </a:moveTo>
                <a:lnTo>
                  <a:pt x="1523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9" name="object 30"/>
          <p:cNvSpPr>
            <a:spLocks/>
          </p:cNvSpPr>
          <p:nvPr/>
        </p:nvSpPr>
        <p:spPr bwMode="auto">
          <a:xfrm>
            <a:off x="762000" y="4044950"/>
            <a:ext cx="1588" cy="20638"/>
          </a:xfrm>
          <a:custGeom>
            <a:avLst/>
            <a:gdLst>
              <a:gd name="T0" fmla="*/ 0 w 1904"/>
              <a:gd name="T1" fmla="*/ 0 h 20320"/>
              <a:gd name="T2" fmla="*/ 1523 w 1904"/>
              <a:gd name="T3" fmla="*/ 19811 h 20320"/>
              <a:gd name="T4" fmla="*/ 0 60000 65536"/>
              <a:gd name="T5" fmla="*/ 0 60000 65536"/>
              <a:gd name="T6" fmla="*/ 0 w 1904"/>
              <a:gd name="T7" fmla="*/ 0 h 20320"/>
              <a:gd name="T8" fmla="*/ 1904 w 1904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0320">
                <a:moveTo>
                  <a:pt x="0" y="0"/>
                </a:moveTo>
                <a:lnTo>
                  <a:pt x="1523" y="1981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10" name="object 31"/>
          <p:cNvSpPr>
            <a:spLocks/>
          </p:cNvSpPr>
          <p:nvPr/>
        </p:nvSpPr>
        <p:spPr bwMode="auto">
          <a:xfrm>
            <a:off x="762000" y="4089400"/>
            <a:ext cx="1588" cy="19050"/>
          </a:xfrm>
          <a:custGeom>
            <a:avLst/>
            <a:gdLst>
              <a:gd name="T0" fmla="*/ 0 w 1904"/>
              <a:gd name="T1" fmla="*/ 0 h 20320"/>
              <a:gd name="T2" fmla="*/ 1523 w 1904"/>
              <a:gd name="T3" fmla="*/ 19811 h 20320"/>
              <a:gd name="T4" fmla="*/ 0 60000 65536"/>
              <a:gd name="T5" fmla="*/ 0 60000 65536"/>
              <a:gd name="T6" fmla="*/ 0 w 1904"/>
              <a:gd name="T7" fmla="*/ 0 h 20320"/>
              <a:gd name="T8" fmla="*/ 1904 w 1904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0320">
                <a:moveTo>
                  <a:pt x="0" y="0"/>
                </a:moveTo>
                <a:lnTo>
                  <a:pt x="1523" y="1981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11" name="object 32"/>
          <p:cNvSpPr>
            <a:spLocks/>
          </p:cNvSpPr>
          <p:nvPr/>
        </p:nvSpPr>
        <p:spPr bwMode="auto">
          <a:xfrm>
            <a:off x="762000" y="4132263"/>
            <a:ext cx="1588" cy="23812"/>
          </a:xfrm>
          <a:custGeom>
            <a:avLst/>
            <a:gdLst>
              <a:gd name="T0" fmla="*/ 0 w 1904"/>
              <a:gd name="T1" fmla="*/ 0 h 24764"/>
              <a:gd name="T2" fmla="*/ 1523 w 1904"/>
              <a:gd name="T3" fmla="*/ 24384 h 24764"/>
              <a:gd name="T4" fmla="*/ 0 60000 65536"/>
              <a:gd name="T5" fmla="*/ 0 60000 65536"/>
              <a:gd name="T6" fmla="*/ 0 w 1904"/>
              <a:gd name="T7" fmla="*/ 0 h 24764"/>
              <a:gd name="T8" fmla="*/ 1904 w 1904"/>
              <a:gd name="T9" fmla="*/ 24764 h 247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4764">
                <a:moveTo>
                  <a:pt x="0" y="0"/>
                </a:moveTo>
                <a:lnTo>
                  <a:pt x="1523" y="24384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12" name="object 33"/>
          <p:cNvSpPr>
            <a:spLocks/>
          </p:cNvSpPr>
          <p:nvPr/>
        </p:nvSpPr>
        <p:spPr bwMode="auto">
          <a:xfrm>
            <a:off x="762000" y="4175125"/>
            <a:ext cx="1588" cy="23813"/>
          </a:xfrm>
          <a:custGeom>
            <a:avLst/>
            <a:gdLst>
              <a:gd name="T0" fmla="*/ 0 w 1904"/>
              <a:gd name="T1" fmla="*/ 0 h 22860"/>
              <a:gd name="T2" fmla="*/ 1523 w 1904"/>
              <a:gd name="T3" fmla="*/ 22859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3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13" name="object 34"/>
          <p:cNvSpPr>
            <a:spLocks/>
          </p:cNvSpPr>
          <p:nvPr/>
        </p:nvSpPr>
        <p:spPr bwMode="auto">
          <a:xfrm>
            <a:off x="762000" y="4219575"/>
            <a:ext cx="1588" cy="23813"/>
          </a:xfrm>
          <a:custGeom>
            <a:avLst/>
            <a:gdLst>
              <a:gd name="T0" fmla="*/ 0 w 1904"/>
              <a:gd name="T1" fmla="*/ 0 h 22860"/>
              <a:gd name="T2" fmla="*/ 1523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3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14" name="object 35"/>
          <p:cNvSpPr>
            <a:spLocks/>
          </p:cNvSpPr>
          <p:nvPr/>
        </p:nvSpPr>
        <p:spPr bwMode="auto">
          <a:xfrm>
            <a:off x="762000" y="4264025"/>
            <a:ext cx="1588" cy="22225"/>
          </a:xfrm>
          <a:custGeom>
            <a:avLst/>
            <a:gdLst>
              <a:gd name="T0" fmla="*/ 0 w 1904"/>
              <a:gd name="T1" fmla="*/ 0 h 22860"/>
              <a:gd name="T2" fmla="*/ 1523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3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15" name="object 36"/>
          <p:cNvSpPr>
            <a:spLocks/>
          </p:cNvSpPr>
          <p:nvPr/>
        </p:nvSpPr>
        <p:spPr bwMode="auto">
          <a:xfrm>
            <a:off x="762000" y="4306888"/>
            <a:ext cx="1588" cy="25400"/>
          </a:xfrm>
          <a:custGeom>
            <a:avLst/>
            <a:gdLst>
              <a:gd name="T0" fmla="*/ 0 w 1904"/>
              <a:gd name="T1" fmla="*/ 0 h 24764"/>
              <a:gd name="T2" fmla="*/ 1523 w 1904"/>
              <a:gd name="T3" fmla="*/ 24383 h 24764"/>
              <a:gd name="T4" fmla="*/ 0 60000 65536"/>
              <a:gd name="T5" fmla="*/ 0 60000 65536"/>
              <a:gd name="T6" fmla="*/ 0 w 1904"/>
              <a:gd name="T7" fmla="*/ 0 h 24764"/>
              <a:gd name="T8" fmla="*/ 1904 w 1904"/>
              <a:gd name="T9" fmla="*/ 24764 h 247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4764">
                <a:moveTo>
                  <a:pt x="0" y="0"/>
                </a:moveTo>
                <a:lnTo>
                  <a:pt x="1523" y="24383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16" name="object 37"/>
          <p:cNvSpPr>
            <a:spLocks/>
          </p:cNvSpPr>
          <p:nvPr/>
        </p:nvSpPr>
        <p:spPr bwMode="auto">
          <a:xfrm>
            <a:off x="762000" y="4351338"/>
            <a:ext cx="1588" cy="22225"/>
          </a:xfrm>
          <a:custGeom>
            <a:avLst/>
            <a:gdLst>
              <a:gd name="T0" fmla="*/ 0 w 1904"/>
              <a:gd name="T1" fmla="*/ 0 h 22860"/>
              <a:gd name="T2" fmla="*/ 1523 w 1904"/>
              <a:gd name="T3" fmla="*/ 22859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3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17" name="object 38"/>
          <p:cNvSpPr>
            <a:spLocks/>
          </p:cNvSpPr>
          <p:nvPr/>
        </p:nvSpPr>
        <p:spPr bwMode="auto">
          <a:xfrm>
            <a:off x="762000" y="4395788"/>
            <a:ext cx="1588" cy="22225"/>
          </a:xfrm>
          <a:custGeom>
            <a:avLst/>
            <a:gdLst>
              <a:gd name="T0" fmla="*/ 0 w 1904"/>
              <a:gd name="T1" fmla="*/ 0 h 22860"/>
              <a:gd name="T2" fmla="*/ 1523 w 1904"/>
              <a:gd name="T3" fmla="*/ 22859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3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18" name="object 39"/>
          <p:cNvSpPr>
            <a:spLocks/>
          </p:cNvSpPr>
          <p:nvPr/>
        </p:nvSpPr>
        <p:spPr bwMode="auto">
          <a:xfrm>
            <a:off x="762000" y="4438650"/>
            <a:ext cx="1588" cy="23813"/>
          </a:xfrm>
          <a:custGeom>
            <a:avLst/>
            <a:gdLst>
              <a:gd name="T0" fmla="*/ 0 w 1904"/>
              <a:gd name="T1" fmla="*/ 0 h 22860"/>
              <a:gd name="T2" fmla="*/ 1523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3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19" name="object 40"/>
          <p:cNvSpPr>
            <a:spLocks/>
          </p:cNvSpPr>
          <p:nvPr/>
        </p:nvSpPr>
        <p:spPr bwMode="auto">
          <a:xfrm>
            <a:off x="762000" y="4481513"/>
            <a:ext cx="1588" cy="23812"/>
          </a:xfrm>
          <a:custGeom>
            <a:avLst/>
            <a:gdLst>
              <a:gd name="T0" fmla="*/ 0 w 1904"/>
              <a:gd name="T1" fmla="*/ 0 h 22860"/>
              <a:gd name="T2" fmla="*/ 1523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3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20" name="object 41"/>
          <p:cNvSpPr>
            <a:spLocks/>
          </p:cNvSpPr>
          <p:nvPr/>
        </p:nvSpPr>
        <p:spPr bwMode="auto">
          <a:xfrm>
            <a:off x="762000" y="4529138"/>
            <a:ext cx="1588" cy="20637"/>
          </a:xfrm>
          <a:custGeom>
            <a:avLst/>
            <a:gdLst>
              <a:gd name="T0" fmla="*/ 0 w 1904"/>
              <a:gd name="T1" fmla="*/ 0 h 20320"/>
              <a:gd name="T2" fmla="*/ 1523 w 1904"/>
              <a:gd name="T3" fmla="*/ 19812 h 20320"/>
              <a:gd name="T4" fmla="*/ 0 60000 65536"/>
              <a:gd name="T5" fmla="*/ 0 60000 65536"/>
              <a:gd name="T6" fmla="*/ 0 w 1904"/>
              <a:gd name="T7" fmla="*/ 0 h 20320"/>
              <a:gd name="T8" fmla="*/ 1904 w 1904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0320">
                <a:moveTo>
                  <a:pt x="0" y="0"/>
                </a:moveTo>
                <a:lnTo>
                  <a:pt x="1523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21" name="object 42"/>
          <p:cNvSpPr>
            <a:spLocks/>
          </p:cNvSpPr>
          <p:nvPr/>
        </p:nvSpPr>
        <p:spPr bwMode="auto">
          <a:xfrm>
            <a:off x="762000" y="4572000"/>
            <a:ext cx="1588" cy="22225"/>
          </a:xfrm>
          <a:custGeom>
            <a:avLst/>
            <a:gdLst>
              <a:gd name="T0" fmla="*/ 0 w 1904"/>
              <a:gd name="T1" fmla="*/ 0 h 21589"/>
              <a:gd name="T2" fmla="*/ 1523 w 1904"/>
              <a:gd name="T3" fmla="*/ 21336 h 21589"/>
              <a:gd name="T4" fmla="*/ 0 60000 65536"/>
              <a:gd name="T5" fmla="*/ 0 60000 65536"/>
              <a:gd name="T6" fmla="*/ 0 w 1904"/>
              <a:gd name="T7" fmla="*/ 0 h 21589"/>
              <a:gd name="T8" fmla="*/ 1904 w 1904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1589">
                <a:moveTo>
                  <a:pt x="0" y="0"/>
                </a:moveTo>
                <a:lnTo>
                  <a:pt x="1523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22" name="object 43"/>
          <p:cNvSpPr>
            <a:spLocks/>
          </p:cNvSpPr>
          <p:nvPr/>
        </p:nvSpPr>
        <p:spPr bwMode="auto">
          <a:xfrm>
            <a:off x="762000" y="4616450"/>
            <a:ext cx="1588" cy="20638"/>
          </a:xfrm>
          <a:custGeom>
            <a:avLst/>
            <a:gdLst>
              <a:gd name="T0" fmla="*/ 0 w 1904"/>
              <a:gd name="T1" fmla="*/ 0 h 21589"/>
              <a:gd name="T2" fmla="*/ 1523 w 1904"/>
              <a:gd name="T3" fmla="*/ 21335 h 21589"/>
              <a:gd name="T4" fmla="*/ 0 60000 65536"/>
              <a:gd name="T5" fmla="*/ 0 60000 65536"/>
              <a:gd name="T6" fmla="*/ 0 w 1904"/>
              <a:gd name="T7" fmla="*/ 0 h 21589"/>
              <a:gd name="T8" fmla="*/ 1904 w 1904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1589">
                <a:moveTo>
                  <a:pt x="0" y="0"/>
                </a:moveTo>
                <a:lnTo>
                  <a:pt x="1523" y="2133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23" name="object 44"/>
          <p:cNvSpPr>
            <a:spLocks/>
          </p:cNvSpPr>
          <p:nvPr/>
        </p:nvSpPr>
        <p:spPr bwMode="auto">
          <a:xfrm>
            <a:off x="762000" y="4660900"/>
            <a:ext cx="1588" cy="19050"/>
          </a:xfrm>
          <a:custGeom>
            <a:avLst/>
            <a:gdLst>
              <a:gd name="T0" fmla="*/ 0 w 1904"/>
              <a:gd name="T1" fmla="*/ 0 h 20320"/>
              <a:gd name="T2" fmla="*/ 1523 w 1904"/>
              <a:gd name="T3" fmla="*/ 19811 h 20320"/>
              <a:gd name="T4" fmla="*/ 0 60000 65536"/>
              <a:gd name="T5" fmla="*/ 0 60000 65536"/>
              <a:gd name="T6" fmla="*/ 0 w 1904"/>
              <a:gd name="T7" fmla="*/ 0 h 20320"/>
              <a:gd name="T8" fmla="*/ 1904 w 1904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0320">
                <a:moveTo>
                  <a:pt x="0" y="0"/>
                </a:moveTo>
                <a:lnTo>
                  <a:pt x="1523" y="1981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24" name="object 45"/>
          <p:cNvSpPr>
            <a:spLocks/>
          </p:cNvSpPr>
          <p:nvPr/>
        </p:nvSpPr>
        <p:spPr bwMode="auto">
          <a:xfrm>
            <a:off x="762000" y="4705350"/>
            <a:ext cx="1588" cy="19050"/>
          </a:xfrm>
          <a:custGeom>
            <a:avLst/>
            <a:gdLst>
              <a:gd name="T0" fmla="*/ 0 w 1904"/>
              <a:gd name="T1" fmla="*/ 0 h 20320"/>
              <a:gd name="T2" fmla="*/ 1523 w 1904"/>
              <a:gd name="T3" fmla="*/ 19812 h 20320"/>
              <a:gd name="T4" fmla="*/ 0 60000 65536"/>
              <a:gd name="T5" fmla="*/ 0 60000 65536"/>
              <a:gd name="T6" fmla="*/ 0 w 1904"/>
              <a:gd name="T7" fmla="*/ 0 h 20320"/>
              <a:gd name="T8" fmla="*/ 1904 w 1904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0320">
                <a:moveTo>
                  <a:pt x="0" y="0"/>
                </a:moveTo>
                <a:lnTo>
                  <a:pt x="1523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25" name="object 46"/>
          <p:cNvSpPr>
            <a:spLocks/>
          </p:cNvSpPr>
          <p:nvPr/>
        </p:nvSpPr>
        <p:spPr bwMode="auto">
          <a:xfrm>
            <a:off x="762000" y="4746625"/>
            <a:ext cx="1588" cy="22225"/>
          </a:xfrm>
          <a:custGeom>
            <a:avLst/>
            <a:gdLst>
              <a:gd name="T0" fmla="*/ 0 w 1904"/>
              <a:gd name="T1" fmla="*/ 0 h 21589"/>
              <a:gd name="T2" fmla="*/ 1523 w 1904"/>
              <a:gd name="T3" fmla="*/ 21335 h 21589"/>
              <a:gd name="T4" fmla="*/ 0 60000 65536"/>
              <a:gd name="T5" fmla="*/ 0 60000 65536"/>
              <a:gd name="T6" fmla="*/ 0 w 1904"/>
              <a:gd name="T7" fmla="*/ 0 h 21589"/>
              <a:gd name="T8" fmla="*/ 1904 w 1904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1589">
                <a:moveTo>
                  <a:pt x="0" y="0"/>
                </a:moveTo>
                <a:lnTo>
                  <a:pt x="1523" y="2133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26" name="object 47"/>
          <p:cNvSpPr>
            <a:spLocks/>
          </p:cNvSpPr>
          <p:nvPr/>
        </p:nvSpPr>
        <p:spPr bwMode="auto">
          <a:xfrm>
            <a:off x="762000" y="4791075"/>
            <a:ext cx="1588" cy="22225"/>
          </a:xfrm>
          <a:custGeom>
            <a:avLst/>
            <a:gdLst>
              <a:gd name="T0" fmla="*/ 0 w 1904"/>
              <a:gd name="T1" fmla="*/ 0 h 21589"/>
              <a:gd name="T2" fmla="*/ 1523 w 1904"/>
              <a:gd name="T3" fmla="*/ 21336 h 21589"/>
              <a:gd name="T4" fmla="*/ 0 60000 65536"/>
              <a:gd name="T5" fmla="*/ 0 60000 65536"/>
              <a:gd name="T6" fmla="*/ 0 w 1904"/>
              <a:gd name="T7" fmla="*/ 0 h 21589"/>
              <a:gd name="T8" fmla="*/ 1904 w 1904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1589">
                <a:moveTo>
                  <a:pt x="0" y="0"/>
                </a:moveTo>
                <a:lnTo>
                  <a:pt x="1523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27" name="object 48"/>
          <p:cNvSpPr>
            <a:spLocks/>
          </p:cNvSpPr>
          <p:nvPr/>
        </p:nvSpPr>
        <p:spPr bwMode="auto">
          <a:xfrm>
            <a:off x="762000" y="4835525"/>
            <a:ext cx="1588" cy="20638"/>
          </a:xfrm>
          <a:custGeom>
            <a:avLst/>
            <a:gdLst>
              <a:gd name="T0" fmla="*/ 0 w 1904"/>
              <a:gd name="T1" fmla="*/ 0 h 20320"/>
              <a:gd name="T2" fmla="*/ 1523 w 1904"/>
              <a:gd name="T3" fmla="*/ 19812 h 20320"/>
              <a:gd name="T4" fmla="*/ 0 60000 65536"/>
              <a:gd name="T5" fmla="*/ 0 60000 65536"/>
              <a:gd name="T6" fmla="*/ 0 w 1904"/>
              <a:gd name="T7" fmla="*/ 0 h 20320"/>
              <a:gd name="T8" fmla="*/ 1904 w 1904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0320">
                <a:moveTo>
                  <a:pt x="0" y="0"/>
                </a:moveTo>
                <a:lnTo>
                  <a:pt x="1523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28" name="object 49"/>
          <p:cNvSpPr>
            <a:spLocks/>
          </p:cNvSpPr>
          <p:nvPr/>
        </p:nvSpPr>
        <p:spPr bwMode="auto">
          <a:xfrm>
            <a:off x="2565400" y="3429000"/>
            <a:ext cx="3175" cy="22225"/>
          </a:xfrm>
          <a:custGeom>
            <a:avLst/>
            <a:gdLst>
              <a:gd name="T0" fmla="*/ 0 w 3175"/>
              <a:gd name="T1" fmla="*/ 0 h 22860"/>
              <a:gd name="T2" fmla="*/ 3047 w 3175"/>
              <a:gd name="T3" fmla="*/ 22860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7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29" name="object 50"/>
          <p:cNvSpPr>
            <a:spLocks/>
          </p:cNvSpPr>
          <p:nvPr/>
        </p:nvSpPr>
        <p:spPr bwMode="auto">
          <a:xfrm>
            <a:off x="2565400" y="3471863"/>
            <a:ext cx="3175" cy="22225"/>
          </a:xfrm>
          <a:custGeom>
            <a:avLst/>
            <a:gdLst>
              <a:gd name="T0" fmla="*/ 0 w 3175"/>
              <a:gd name="T1" fmla="*/ 0 h 22860"/>
              <a:gd name="T2" fmla="*/ 3047 w 3175"/>
              <a:gd name="T3" fmla="*/ 22860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7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30" name="object 51"/>
          <p:cNvSpPr>
            <a:spLocks/>
          </p:cNvSpPr>
          <p:nvPr/>
        </p:nvSpPr>
        <p:spPr bwMode="auto">
          <a:xfrm>
            <a:off x="2565400" y="3516313"/>
            <a:ext cx="3175" cy="22225"/>
          </a:xfrm>
          <a:custGeom>
            <a:avLst/>
            <a:gdLst>
              <a:gd name="T0" fmla="*/ 0 w 3175"/>
              <a:gd name="T1" fmla="*/ 0 h 22860"/>
              <a:gd name="T2" fmla="*/ 3047 w 3175"/>
              <a:gd name="T3" fmla="*/ 22860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7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31" name="object 52"/>
          <p:cNvSpPr>
            <a:spLocks/>
          </p:cNvSpPr>
          <p:nvPr/>
        </p:nvSpPr>
        <p:spPr bwMode="auto">
          <a:xfrm>
            <a:off x="2565400" y="3559175"/>
            <a:ext cx="3175" cy="23813"/>
          </a:xfrm>
          <a:custGeom>
            <a:avLst/>
            <a:gdLst>
              <a:gd name="T0" fmla="*/ 0 w 3175"/>
              <a:gd name="T1" fmla="*/ 0 h 24764"/>
              <a:gd name="T2" fmla="*/ 3047 w 3175"/>
              <a:gd name="T3" fmla="*/ 24384 h 24764"/>
              <a:gd name="T4" fmla="*/ 0 60000 65536"/>
              <a:gd name="T5" fmla="*/ 0 60000 65536"/>
              <a:gd name="T6" fmla="*/ 0 w 3175"/>
              <a:gd name="T7" fmla="*/ 0 h 24764"/>
              <a:gd name="T8" fmla="*/ 3175 w 3175"/>
              <a:gd name="T9" fmla="*/ 24764 h 247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4764">
                <a:moveTo>
                  <a:pt x="0" y="0"/>
                </a:moveTo>
                <a:lnTo>
                  <a:pt x="3047" y="24384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32" name="object 53"/>
          <p:cNvSpPr>
            <a:spLocks/>
          </p:cNvSpPr>
          <p:nvPr/>
        </p:nvSpPr>
        <p:spPr bwMode="auto">
          <a:xfrm>
            <a:off x="2565400" y="3603625"/>
            <a:ext cx="3175" cy="23813"/>
          </a:xfrm>
          <a:custGeom>
            <a:avLst/>
            <a:gdLst>
              <a:gd name="T0" fmla="*/ 0 w 3175"/>
              <a:gd name="T1" fmla="*/ 0 h 22860"/>
              <a:gd name="T2" fmla="*/ 3047 w 3175"/>
              <a:gd name="T3" fmla="*/ 22859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7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33" name="object 54"/>
          <p:cNvSpPr>
            <a:spLocks/>
          </p:cNvSpPr>
          <p:nvPr/>
        </p:nvSpPr>
        <p:spPr bwMode="auto">
          <a:xfrm>
            <a:off x="2565400" y="3646488"/>
            <a:ext cx="3175" cy="25400"/>
          </a:xfrm>
          <a:custGeom>
            <a:avLst/>
            <a:gdLst>
              <a:gd name="T0" fmla="*/ 0 w 3175"/>
              <a:gd name="T1" fmla="*/ 0 h 24764"/>
              <a:gd name="T2" fmla="*/ 3047 w 3175"/>
              <a:gd name="T3" fmla="*/ 24384 h 24764"/>
              <a:gd name="T4" fmla="*/ 0 60000 65536"/>
              <a:gd name="T5" fmla="*/ 0 60000 65536"/>
              <a:gd name="T6" fmla="*/ 0 w 3175"/>
              <a:gd name="T7" fmla="*/ 0 h 24764"/>
              <a:gd name="T8" fmla="*/ 3175 w 3175"/>
              <a:gd name="T9" fmla="*/ 24764 h 247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4764">
                <a:moveTo>
                  <a:pt x="0" y="0"/>
                </a:moveTo>
                <a:lnTo>
                  <a:pt x="3047" y="24384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34" name="object 55"/>
          <p:cNvSpPr>
            <a:spLocks/>
          </p:cNvSpPr>
          <p:nvPr/>
        </p:nvSpPr>
        <p:spPr bwMode="auto">
          <a:xfrm>
            <a:off x="2565400" y="3690938"/>
            <a:ext cx="3175" cy="23812"/>
          </a:xfrm>
          <a:custGeom>
            <a:avLst/>
            <a:gdLst>
              <a:gd name="T0" fmla="*/ 0 w 3175"/>
              <a:gd name="T1" fmla="*/ 0 h 22860"/>
              <a:gd name="T2" fmla="*/ 3047 w 3175"/>
              <a:gd name="T3" fmla="*/ 22860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7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35" name="object 56"/>
          <p:cNvSpPr>
            <a:spLocks/>
          </p:cNvSpPr>
          <p:nvPr/>
        </p:nvSpPr>
        <p:spPr bwMode="auto">
          <a:xfrm>
            <a:off x="2565400" y="3735388"/>
            <a:ext cx="3175" cy="22225"/>
          </a:xfrm>
          <a:custGeom>
            <a:avLst/>
            <a:gdLst>
              <a:gd name="T0" fmla="*/ 0 w 3175"/>
              <a:gd name="T1" fmla="*/ 0 h 22860"/>
              <a:gd name="T2" fmla="*/ 3047 w 3175"/>
              <a:gd name="T3" fmla="*/ 22859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7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36" name="object 57"/>
          <p:cNvSpPr>
            <a:spLocks/>
          </p:cNvSpPr>
          <p:nvPr/>
        </p:nvSpPr>
        <p:spPr bwMode="auto">
          <a:xfrm>
            <a:off x="2565400" y="3781425"/>
            <a:ext cx="3175" cy="20638"/>
          </a:xfrm>
          <a:custGeom>
            <a:avLst/>
            <a:gdLst>
              <a:gd name="T0" fmla="*/ 0 w 3175"/>
              <a:gd name="T1" fmla="*/ 0 h 21589"/>
              <a:gd name="T2" fmla="*/ 3047 w 3175"/>
              <a:gd name="T3" fmla="*/ 21335 h 21589"/>
              <a:gd name="T4" fmla="*/ 0 60000 65536"/>
              <a:gd name="T5" fmla="*/ 0 60000 65536"/>
              <a:gd name="T6" fmla="*/ 0 w 3175"/>
              <a:gd name="T7" fmla="*/ 0 h 21589"/>
              <a:gd name="T8" fmla="*/ 3175 w 3175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1589">
                <a:moveTo>
                  <a:pt x="0" y="0"/>
                </a:moveTo>
                <a:lnTo>
                  <a:pt x="3047" y="2133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37" name="object 58"/>
          <p:cNvSpPr>
            <a:spLocks/>
          </p:cNvSpPr>
          <p:nvPr/>
        </p:nvSpPr>
        <p:spPr bwMode="auto">
          <a:xfrm>
            <a:off x="2565400" y="3825875"/>
            <a:ext cx="3175" cy="20638"/>
          </a:xfrm>
          <a:custGeom>
            <a:avLst/>
            <a:gdLst>
              <a:gd name="T0" fmla="*/ 0 w 3175"/>
              <a:gd name="T1" fmla="*/ 0 h 21589"/>
              <a:gd name="T2" fmla="*/ 3047 w 3175"/>
              <a:gd name="T3" fmla="*/ 21336 h 21589"/>
              <a:gd name="T4" fmla="*/ 0 60000 65536"/>
              <a:gd name="T5" fmla="*/ 0 60000 65536"/>
              <a:gd name="T6" fmla="*/ 0 w 3175"/>
              <a:gd name="T7" fmla="*/ 0 h 21589"/>
              <a:gd name="T8" fmla="*/ 3175 w 3175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1589">
                <a:moveTo>
                  <a:pt x="0" y="0"/>
                </a:moveTo>
                <a:lnTo>
                  <a:pt x="3047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38" name="object 59"/>
          <p:cNvSpPr>
            <a:spLocks/>
          </p:cNvSpPr>
          <p:nvPr/>
        </p:nvSpPr>
        <p:spPr bwMode="auto">
          <a:xfrm>
            <a:off x="2565400" y="3868738"/>
            <a:ext cx="3175" cy="20637"/>
          </a:xfrm>
          <a:custGeom>
            <a:avLst/>
            <a:gdLst>
              <a:gd name="T0" fmla="*/ 0 w 3175"/>
              <a:gd name="T1" fmla="*/ 0 h 20320"/>
              <a:gd name="T2" fmla="*/ 3047 w 3175"/>
              <a:gd name="T3" fmla="*/ 19812 h 20320"/>
              <a:gd name="T4" fmla="*/ 0 60000 65536"/>
              <a:gd name="T5" fmla="*/ 0 60000 65536"/>
              <a:gd name="T6" fmla="*/ 0 w 3175"/>
              <a:gd name="T7" fmla="*/ 0 h 20320"/>
              <a:gd name="T8" fmla="*/ 3175 w 3175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0320">
                <a:moveTo>
                  <a:pt x="0" y="0"/>
                </a:moveTo>
                <a:lnTo>
                  <a:pt x="3047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39" name="object 60"/>
          <p:cNvSpPr>
            <a:spLocks/>
          </p:cNvSpPr>
          <p:nvPr/>
        </p:nvSpPr>
        <p:spPr bwMode="auto">
          <a:xfrm>
            <a:off x="2565400" y="3911600"/>
            <a:ext cx="3175" cy="22225"/>
          </a:xfrm>
          <a:custGeom>
            <a:avLst/>
            <a:gdLst>
              <a:gd name="T0" fmla="*/ 0 w 3175"/>
              <a:gd name="T1" fmla="*/ 0 h 21589"/>
              <a:gd name="T2" fmla="*/ 3047 w 3175"/>
              <a:gd name="T3" fmla="*/ 21336 h 21589"/>
              <a:gd name="T4" fmla="*/ 0 60000 65536"/>
              <a:gd name="T5" fmla="*/ 0 60000 65536"/>
              <a:gd name="T6" fmla="*/ 0 w 3175"/>
              <a:gd name="T7" fmla="*/ 0 h 21589"/>
              <a:gd name="T8" fmla="*/ 3175 w 3175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1589">
                <a:moveTo>
                  <a:pt x="0" y="0"/>
                </a:moveTo>
                <a:lnTo>
                  <a:pt x="3047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0" name="object 61"/>
          <p:cNvSpPr>
            <a:spLocks/>
          </p:cNvSpPr>
          <p:nvPr/>
        </p:nvSpPr>
        <p:spPr bwMode="auto">
          <a:xfrm>
            <a:off x="2565400" y="3956050"/>
            <a:ext cx="3175" cy="20638"/>
          </a:xfrm>
          <a:custGeom>
            <a:avLst/>
            <a:gdLst>
              <a:gd name="T0" fmla="*/ 0 w 3175"/>
              <a:gd name="T1" fmla="*/ 0 h 20320"/>
              <a:gd name="T2" fmla="*/ 3047 w 3175"/>
              <a:gd name="T3" fmla="*/ 19812 h 20320"/>
              <a:gd name="T4" fmla="*/ 0 60000 65536"/>
              <a:gd name="T5" fmla="*/ 0 60000 65536"/>
              <a:gd name="T6" fmla="*/ 0 w 3175"/>
              <a:gd name="T7" fmla="*/ 0 h 20320"/>
              <a:gd name="T8" fmla="*/ 3175 w 3175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0320">
                <a:moveTo>
                  <a:pt x="0" y="0"/>
                </a:moveTo>
                <a:lnTo>
                  <a:pt x="3047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1" name="object 62"/>
          <p:cNvSpPr>
            <a:spLocks/>
          </p:cNvSpPr>
          <p:nvPr/>
        </p:nvSpPr>
        <p:spPr bwMode="auto">
          <a:xfrm>
            <a:off x="2565400" y="3998913"/>
            <a:ext cx="3175" cy="22225"/>
          </a:xfrm>
          <a:custGeom>
            <a:avLst/>
            <a:gdLst>
              <a:gd name="T0" fmla="*/ 0 w 3175"/>
              <a:gd name="T1" fmla="*/ 0 h 21589"/>
              <a:gd name="T2" fmla="*/ 3047 w 3175"/>
              <a:gd name="T3" fmla="*/ 21336 h 21589"/>
              <a:gd name="T4" fmla="*/ 0 60000 65536"/>
              <a:gd name="T5" fmla="*/ 0 60000 65536"/>
              <a:gd name="T6" fmla="*/ 0 w 3175"/>
              <a:gd name="T7" fmla="*/ 0 h 21589"/>
              <a:gd name="T8" fmla="*/ 3175 w 3175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1589">
                <a:moveTo>
                  <a:pt x="0" y="0"/>
                </a:moveTo>
                <a:lnTo>
                  <a:pt x="3047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2" name="object 63"/>
          <p:cNvSpPr>
            <a:spLocks/>
          </p:cNvSpPr>
          <p:nvPr/>
        </p:nvSpPr>
        <p:spPr bwMode="auto">
          <a:xfrm>
            <a:off x="2565400" y="4044950"/>
            <a:ext cx="3175" cy="20638"/>
          </a:xfrm>
          <a:custGeom>
            <a:avLst/>
            <a:gdLst>
              <a:gd name="T0" fmla="*/ 0 w 3175"/>
              <a:gd name="T1" fmla="*/ 0 h 20320"/>
              <a:gd name="T2" fmla="*/ 3047 w 3175"/>
              <a:gd name="T3" fmla="*/ 19811 h 20320"/>
              <a:gd name="T4" fmla="*/ 0 60000 65536"/>
              <a:gd name="T5" fmla="*/ 0 60000 65536"/>
              <a:gd name="T6" fmla="*/ 0 w 3175"/>
              <a:gd name="T7" fmla="*/ 0 h 20320"/>
              <a:gd name="T8" fmla="*/ 3175 w 3175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0320">
                <a:moveTo>
                  <a:pt x="0" y="0"/>
                </a:moveTo>
                <a:lnTo>
                  <a:pt x="3047" y="1981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3" name="object 64"/>
          <p:cNvSpPr>
            <a:spLocks/>
          </p:cNvSpPr>
          <p:nvPr/>
        </p:nvSpPr>
        <p:spPr bwMode="auto">
          <a:xfrm>
            <a:off x="2565400" y="4089400"/>
            <a:ext cx="3175" cy="19050"/>
          </a:xfrm>
          <a:custGeom>
            <a:avLst/>
            <a:gdLst>
              <a:gd name="T0" fmla="*/ 0 w 3175"/>
              <a:gd name="T1" fmla="*/ 0 h 20320"/>
              <a:gd name="T2" fmla="*/ 3047 w 3175"/>
              <a:gd name="T3" fmla="*/ 19811 h 20320"/>
              <a:gd name="T4" fmla="*/ 0 60000 65536"/>
              <a:gd name="T5" fmla="*/ 0 60000 65536"/>
              <a:gd name="T6" fmla="*/ 0 w 3175"/>
              <a:gd name="T7" fmla="*/ 0 h 20320"/>
              <a:gd name="T8" fmla="*/ 3175 w 3175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0320">
                <a:moveTo>
                  <a:pt x="0" y="0"/>
                </a:moveTo>
                <a:lnTo>
                  <a:pt x="3047" y="1981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4" name="object 65"/>
          <p:cNvSpPr>
            <a:spLocks/>
          </p:cNvSpPr>
          <p:nvPr/>
        </p:nvSpPr>
        <p:spPr bwMode="auto">
          <a:xfrm>
            <a:off x="2565400" y="4132263"/>
            <a:ext cx="3175" cy="22225"/>
          </a:xfrm>
          <a:custGeom>
            <a:avLst/>
            <a:gdLst>
              <a:gd name="T0" fmla="*/ 0 w 3175"/>
              <a:gd name="T1" fmla="*/ 0 h 22860"/>
              <a:gd name="T2" fmla="*/ 3047 w 3175"/>
              <a:gd name="T3" fmla="*/ 22860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7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5" name="object 66"/>
          <p:cNvSpPr>
            <a:spLocks/>
          </p:cNvSpPr>
          <p:nvPr/>
        </p:nvSpPr>
        <p:spPr bwMode="auto">
          <a:xfrm>
            <a:off x="2565400" y="4175125"/>
            <a:ext cx="3175" cy="23813"/>
          </a:xfrm>
          <a:custGeom>
            <a:avLst/>
            <a:gdLst>
              <a:gd name="T0" fmla="*/ 0 w 3175"/>
              <a:gd name="T1" fmla="*/ 0 h 22860"/>
              <a:gd name="T2" fmla="*/ 3047 w 3175"/>
              <a:gd name="T3" fmla="*/ 22859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7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6" name="object 67"/>
          <p:cNvSpPr>
            <a:spLocks/>
          </p:cNvSpPr>
          <p:nvPr/>
        </p:nvSpPr>
        <p:spPr bwMode="auto">
          <a:xfrm>
            <a:off x="2565400" y="4217988"/>
            <a:ext cx="3175" cy="23812"/>
          </a:xfrm>
          <a:custGeom>
            <a:avLst/>
            <a:gdLst>
              <a:gd name="T0" fmla="*/ 0 w 3175"/>
              <a:gd name="T1" fmla="*/ 0 h 22860"/>
              <a:gd name="T2" fmla="*/ 3047 w 3175"/>
              <a:gd name="T3" fmla="*/ 22860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7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7" name="object 68"/>
          <p:cNvSpPr>
            <a:spLocks/>
          </p:cNvSpPr>
          <p:nvPr/>
        </p:nvSpPr>
        <p:spPr bwMode="auto">
          <a:xfrm>
            <a:off x="2565400" y="4262438"/>
            <a:ext cx="3175" cy="25400"/>
          </a:xfrm>
          <a:custGeom>
            <a:avLst/>
            <a:gdLst>
              <a:gd name="T0" fmla="*/ 0 w 3175"/>
              <a:gd name="T1" fmla="*/ 0 h 24764"/>
              <a:gd name="T2" fmla="*/ 3047 w 3175"/>
              <a:gd name="T3" fmla="*/ 24384 h 24764"/>
              <a:gd name="T4" fmla="*/ 0 60000 65536"/>
              <a:gd name="T5" fmla="*/ 0 60000 65536"/>
              <a:gd name="T6" fmla="*/ 0 w 3175"/>
              <a:gd name="T7" fmla="*/ 0 h 24764"/>
              <a:gd name="T8" fmla="*/ 3175 w 3175"/>
              <a:gd name="T9" fmla="*/ 24764 h 247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4764">
                <a:moveTo>
                  <a:pt x="0" y="0"/>
                </a:moveTo>
                <a:lnTo>
                  <a:pt x="3047" y="24384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8" name="object 69"/>
          <p:cNvSpPr>
            <a:spLocks/>
          </p:cNvSpPr>
          <p:nvPr/>
        </p:nvSpPr>
        <p:spPr bwMode="auto">
          <a:xfrm>
            <a:off x="2565400" y="4306888"/>
            <a:ext cx="3175" cy="15875"/>
          </a:xfrm>
          <a:custGeom>
            <a:avLst/>
            <a:gdLst>
              <a:gd name="T0" fmla="*/ 0 w 3175"/>
              <a:gd name="T1" fmla="*/ 0 h 15239"/>
              <a:gd name="T2" fmla="*/ 3047 w 3175"/>
              <a:gd name="T3" fmla="*/ 15239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9" name="object 70"/>
          <p:cNvSpPr>
            <a:spLocks/>
          </p:cNvSpPr>
          <p:nvPr/>
        </p:nvSpPr>
        <p:spPr bwMode="auto">
          <a:xfrm>
            <a:off x="4367213" y="2879725"/>
            <a:ext cx="3175" cy="20638"/>
          </a:xfrm>
          <a:custGeom>
            <a:avLst/>
            <a:gdLst>
              <a:gd name="T0" fmla="*/ 0 w 3175"/>
              <a:gd name="T1" fmla="*/ 0 h 20319"/>
              <a:gd name="T2" fmla="*/ 3048 w 3175"/>
              <a:gd name="T3" fmla="*/ 19812 h 20319"/>
              <a:gd name="T4" fmla="*/ 0 60000 65536"/>
              <a:gd name="T5" fmla="*/ 0 60000 65536"/>
              <a:gd name="T6" fmla="*/ 0 w 3175"/>
              <a:gd name="T7" fmla="*/ 0 h 20319"/>
              <a:gd name="T8" fmla="*/ 3175 w 3175"/>
              <a:gd name="T9" fmla="*/ 20319 h 203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0319">
                <a:moveTo>
                  <a:pt x="0" y="0"/>
                </a:moveTo>
                <a:lnTo>
                  <a:pt x="3048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0" name="object 71"/>
          <p:cNvSpPr>
            <a:spLocks/>
          </p:cNvSpPr>
          <p:nvPr/>
        </p:nvSpPr>
        <p:spPr bwMode="auto">
          <a:xfrm>
            <a:off x="4367213" y="2924175"/>
            <a:ext cx="3175" cy="20638"/>
          </a:xfrm>
          <a:custGeom>
            <a:avLst/>
            <a:gdLst>
              <a:gd name="T0" fmla="*/ 0 w 3175"/>
              <a:gd name="T1" fmla="*/ 0 h 20319"/>
              <a:gd name="T2" fmla="*/ 3048 w 3175"/>
              <a:gd name="T3" fmla="*/ 19812 h 20319"/>
              <a:gd name="T4" fmla="*/ 0 60000 65536"/>
              <a:gd name="T5" fmla="*/ 0 60000 65536"/>
              <a:gd name="T6" fmla="*/ 0 w 3175"/>
              <a:gd name="T7" fmla="*/ 0 h 20319"/>
              <a:gd name="T8" fmla="*/ 3175 w 3175"/>
              <a:gd name="T9" fmla="*/ 20319 h 203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0319">
                <a:moveTo>
                  <a:pt x="0" y="0"/>
                </a:moveTo>
                <a:lnTo>
                  <a:pt x="3048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1" name="object 72"/>
          <p:cNvSpPr>
            <a:spLocks/>
          </p:cNvSpPr>
          <p:nvPr/>
        </p:nvSpPr>
        <p:spPr bwMode="auto">
          <a:xfrm>
            <a:off x="4367213" y="2967038"/>
            <a:ext cx="3175" cy="22225"/>
          </a:xfrm>
          <a:custGeom>
            <a:avLst/>
            <a:gdLst>
              <a:gd name="T0" fmla="*/ 0 w 3175"/>
              <a:gd name="T1" fmla="*/ 0 h 21589"/>
              <a:gd name="T2" fmla="*/ 3048 w 3175"/>
              <a:gd name="T3" fmla="*/ 21336 h 21589"/>
              <a:gd name="T4" fmla="*/ 0 60000 65536"/>
              <a:gd name="T5" fmla="*/ 0 60000 65536"/>
              <a:gd name="T6" fmla="*/ 0 w 3175"/>
              <a:gd name="T7" fmla="*/ 0 h 21589"/>
              <a:gd name="T8" fmla="*/ 3175 w 3175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1589">
                <a:moveTo>
                  <a:pt x="0" y="0"/>
                </a:moveTo>
                <a:lnTo>
                  <a:pt x="3048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2" name="object 73"/>
          <p:cNvSpPr>
            <a:spLocks/>
          </p:cNvSpPr>
          <p:nvPr/>
        </p:nvSpPr>
        <p:spPr bwMode="auto">
          <a:xfrm>
            <a:off x="4367213" y="3011488"/>
            <a:ext cx="3175" cy="22225"/>
          </a:xfrm>
          <a:custGeom>
            <a:avLst/>
            <a:gdLst>
              <a:gd name="T0" fmla="*/ 0 w 3175"/>
              <a:gd name="T1" fmla="*/ 0 h 22860"/>
              <a:gd name="T2" fmla="*/ 3048 w 3175"/>
              <a:gd name="T3" fmla="*/ 22860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3" name="object 74"/>
          <p:cNvSpPr>
            <a:spLocks/>
          </p:cNvSpPr>
          <p:nvPr/>
        </p:nvSpPr>
        <p:spPr bwMode="auto">
          <a:xfrm>
            <a:off x="4367213" y="3054350"/>
            <a:ext cx="3175" cy="22225"/>
          </a:xfrm>
          <a:custGeom>
            <a:avLst/>
            <a:gdLst>
              <a:gd name="T0" fmla="*/ 0 w 3175"/>
              <a:gd name="T1" fmla="*/ 0 h 22860"/>
              <a:gd name="T2" fmla="*/ 3048 w 3175"/>
              <a:gd name="T3" fmla="*/ 22859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8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4" name="object 75"/>
          <p:cNvSpPr>
            <a:spLocks/>
          </p:cNvSpPr>
          <p:nvPr/>
        </p:nvSpPr>
        <p:spPr bwMode="auto">
          <a:xfrm>
            <a:off x="4367213" y="3100388"/>
            <a:ext cx="3175" cy="22225"/>
          </a:xfrm>
          <a:custGeom>
            <a:avLst/>
            <a:gdLst>
              <a:gd name="T0" fmla="*/ 0 w 3175"/>
              <a:gd name="T1" fmla="*/ 0 h 22860"/>
              <a:gd name="T2" fmla="*/ 3048 w 3175"/>
              <a:gd name="T3" fmla="*/ 22860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5" name="object 76"/>
          <p:cNvSpPr>
            <a:spLocks/>
          </p:cNvSpPr>
          <p:nvPr/>
        </p:nvSpPr>
        <p:spPr bwMode="auto">
          <a:xfrm>
            <a:off x="4367213" y="3143250"/>
            <a:ext cx="3175" cy="22225"/>
          </a:xfrm>
          <a:custGeom>
            <a:avLst/>
            <a:gdLst>
              <a:gd name="T0" fmla="*/ 0 w 3175"/>
              <a:gd name="T1" fmla="*/ 0 h 22860"/>
              <a:gd name="T2" fmla="*/ 3048 w 3175"/>
              <a:gd name="T3" fmla="*/ 22860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6" name="object 77"/>
          <p:cNvSpPr>
            <a:spLocks/>
          </p:cNvSpPr>
          <p:nvPr/>
        </p:nvSpPr>
        <p:spPr bwMode="auto">
          <a:xfrm>
            <a:off x="4367213" y="3186113"/>
            <a:ext cx="3175" cy="23812"/>
          </a:xfrm>
          <a:custGeom>
            <a:avLst/>
            <a:gdLst>
              <a:gd name="T0" fmla="*/ 0 w 3175"/>
              <a:gd name="T1" fmla="*/ 0 h 22860"/>
              <a:gd name="T2" fmla="*/ 3048 w 3175"/>
              <a:gd name="T3" fmla="*/ 22860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7" name="object 78"/>
          <p:cNvSpPr>
            <a:spLocks/>
          </p:cNvSpPr>
          <p:nvPr/>
        </p:nvSpPr>
        <p:spPr bwMode="auto">
          <a:xfrm>
            <a:off x="4367213" y="3228975"/>
            <a:ext cx="3175" cy="23813"/>
          </a:xfrm>
          <a:custGeom>
            <a:avLst/>
            <a:gdLst>
              <a:gd name="T0" fmla="*/ 0 w 3175"/>
              <a:gd name="T1" fmla="*/ 0 h 22860"/>
              <a:gd name="T2" fmla="*/ 3048 w 3175"/>
              <a:gd name="T3" fmla="*/ 22860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8" name="object 79"/>
          <p:cNvSpPr>
            <a:spLocks/>
          </p:cNvSpPr>
          <p:nvPr/>
        </p:nvSpPr>
        <p:spPr bwMode="auto">
          <a:xfrm>
            <a:off x="4367213" y="3273425"/>
            <a:ext cx="3175" cy="22225"/>
          </a:xfrm>
          <a:custGeom>
            <a:avLst/>
            <a:gdLst>
              <a:gd name="T0" fmla="*/ 0 w 3175"/>
              <a:gd name="T1" fmla="*/ 0 h 22860"/>
              <a:gd name="T2" fmla="*/ 3048 w 3175"/>
              <a:gd name="T3" fmla="*/ 22860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9" name="object 80"/>
          <p:cNvSpPr>
            <a:spLocks/>
          </p:cNvSpPr>
          <p:nvPr/>
        </p:nvSpPr>
        <p:spPr bwMode="auto">
          <a:xfrm>
            <a:off x="4367213" y="3316288"/>
            <a:ext cx="3175" cy="25400"/>
          </a:xfrm>
          <a:custGeom>
            <a:avLst/>
            <a:gdLst>
              <a:gd name="T0" fmla="*/ 0 w 3175"/>
              <a:gd name="T1" fmla="*/ 0 h 26035"/>
              <a:gd name="T2" fmla="*/ 3048 w 3175"/>
              <a:gd name="T3" fmla="*/ 25908 h 26035"/>
              <a:gd name="T4" fmla="*/ 0 60000 65536"/>
              <a:gd name="T5" fmla="*/ 0 60000 65536"/>
              <a:gd name="T6" fmla="*/ 0 w 3175"/>
              <a:gd name="T7" fmla="*/ 0 h 26035"/>
              <a:gd name="T8" fmla="*/ 3175 w 3175"/>
              <a:gd name="T9" fmla="*/ 26035 h 260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6035">
                <a:moveTo>
                  <a:pt x="0" y="0"/>
                </a:moveTo>
                <a:lnTo>
                  <a:pt x="3048" y="25908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0" name="object 81"/>
          <p:cNvSpPr>
            <a:spLocks/>
          </p:cNvSpPr>
          <p:nvPr/>
        </p:nvSpPr>
        <p:spPr bwMode="auto">
          <a:xfrm>
            <a:off x="4367213" y="3362325"/>
            <a:ext cx="3175" cy="22225"/>
          </a:xfrm>
          <a:custGeom>
            <a:avLst/>
            <a:gdLst>
              <a:gd name="T0" fmla="*/ 0 w 3175"/>
              <a:gd name="T1" fmla="*/ 0 h 22860"/>
              <a:gd name="T2" fmla="*/ 3048 w 3175"/>
              <a:gd name="T3" fmla="*/ 22859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8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1" name="object 82"/>
          <p:cNvSpPr>
            <a:spLocks/>
          </p:cNvSpPr>
          <p:nvPr/>
        </p:nvSpPr>
        <p:spPr bwMode="auto">
          <a:xfrm>
            <a:off x="4367213" y="3408363"/>
            <a:ext cx="3175" cy="20637"/>
          </a:xfrm>
          <a:custGeom>
            <a:avLst/>
            <a:gdLst>
              <a:gd name="T0" fmla="*/ 0 w 3175"/>
              <a:gd name="T1" fmla="*/ 0 h 21589"/>
              <a:gd name="T2" fmla="*/ 3048 w 3175"/>
              <a:gd name="T3" fmla="*/ 21336 h 21589"/>
              <a:gd name="T4" fmla="*/ 0 60000 65536"/>
              <a:gd name="T5" fmla="*/ 0 60000 65536"/>
              <a:gd name="T6" fmla="*/ 0 w 3175"/>
              <a:gd name="T7" fmla="*/ 0 h 21589"/>
              <a:gd name="T8" fmla="*/ 3175 w 3175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1589">
                <a:moveTo>
                  <a:pt x="0" y="0"/>
                </a:moveTo>
                <a:lnTo>
                  <a:pt x="3048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2" name="object 83"/>
          <p:cNvSpPr>
            <a:spLocks/>
          </p:cNvSpPr>
          <p:nvPr/>
        </p:nvSpPr>
        <p:spPr bwMode="auto">
          <a:xfrm>
            <a:off x="4367213" y="3451225"/>
            <a:ext cx="3175" cy="20638"/>
          </a:xfrm>
          <a:custGeom>
            <a:avLst/>
            <a:gdLst>
              <a:gd name="T0" fmla="*/ 0 w 3175"/>
              <a:gd name="T1" fmla="*/ 0 h 20320"/>
              <a:gd name="T2" fmla="*/ 3048 w 3175"/>
              <a:gd name="T3" fmla="*/ 19812 h 20320"/>
              <a:gd name="T4" fmla="*/ 0 60000 65536"/>
              <a:gd name="T5" fmla="*/ 0 60000 65536"/>
              <a:gd name="T6" fmla="*/ 0 w 3175"/>
              <a:gd name="T7" fmla="*/ 0 h 20320"/>
              <a:gd name="T8" fmla="*/ 3175 w 3175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0320">
                <a:moveTo>
                  <a:pt x="0" y="0"/>
                </a:moveTo>
                <a:lnTo>
                  <a:pt x="3048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3" name="object 84"/>
          <p:cNvSpPr>
            <a:spLocks/>
          </p:cNvSpPr>
          <p:nvPr/>
        </p:nvSpPr>
        <p:spPr bwMode="auto">
          <a:xfrm>
            <a:off x="4367213" y="3494088"/>
            <a:ext cx="3175" cy="22225"/>
          </a:xfrm>
          <a:custGeom>
            <a:avLst/>
            <a:gdLst>
              <a:gd name="T0" fmla="*/ 0 w 3175"/>
              <a:gd name="T1" fmla="*/ 0 h 21589"/>
              <a:gd name="T2" fmla="*/ 3048 w 3175"/>
              <a:gd name="T3" fmla="*/ 21335 h 21589"/>
              <a:gd name="T4" fmla="*/ 0 60000 65536"/>
              <a:gd name="T5" fmla="*/ 0 60000 65536"/>
              <a:gd name="T6" fmla="*/ 0 w 3175"/>
              <a:gd name="T7" fmla="*/ 0 h 21589"/>
              <a:gd name="T8" fmla="*/ 3175 w 3175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1589">
                <a:moveTo>
                  <a:pt x="0" y="0"/>
                </a:moveTo>
                <a:lnTo>
                  <a:pt x="3048" y="2133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4" name="object 85"/>
          <p:cNvSpPr>
            <a:spLocks/>
          </p:cNvSpPr>
          <p:nvPr/>
        </p:nvSpPr>
        <p:spPr bwMode="auto">
          <a:xfrm>
            <a:off x="4367213" y="3538538"/>
            <a:ext cx="3175" cy="20637"/>
          </a:xfrm>
          <a:custGeom>
            <a:avLst/>
            <a:gdLst>
              <a:gd name="T0" fmla="*/ 0 w 3175"/>
              <a:gd name="T1" fmla="*/ 0 h 20320"/>
              <a:gd name="T2" fmla="*/ 3048 w 3175"/>
              <a:gd name="T3" fmla="*/ 19812 h 20320"/>
              <a:gd name="T4" fmla="*/ 0 60000 65536"/>
              <a:gd name="T5" fmla="*/ 0 60000 65536"/>
              <a:gd name="T6" fmla="*/ 0 w 3175"/>
              <a:gd name="T7" fmla="*/ 0 h 20320"/>
              <a:gd name="T8" fmla="*/ 3175 w 3175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0320">
                <a:moveTo>
                  <a:pt x="0" y="0"/>
                </a:moveTo>
                <a:lnTo>
                  <a:pt x="3048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5" name="object 86"/>
          <p:cNvSpPr>
            <a:spLocks/>
          </p:cNvSpPr>
          <p:nvPr/>
        </p:nvSpPr>
        <p:spPr bwMode="auto">
          <a:xfrm>
            <a:off x="4367213" y="3582988"/>
            <a:ext cx="3175" cy="22225"/>
          </a:xfrm>
          <a:custGeom>
            <a:avLst/>
            <a:gdLst>
              <a:gd name="T0" fmla="*/ 0 w 3175"/>
              <a:gd name="T1" fmla="*/ 0 h 21589"/>
              <a:gd name="T2" fmla="*/ 3048 w 3175"/>
              <a:gd name="T3" fmla="*/ 21336 h 21589"/>
              <a:gd name="T4" fmla="*/ 0 60000 65536"/>
              <a:gd name="T5" fmla="*/ 0 60000 65536"/>
              <a:gd name="T6" fmla="*/ 0 w 3175"/>
              <a:gd name="T7" fmla="*/ 0 h 21589"/>
              <a:gd name="T8" fmla="*/ 3175 w 3175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1589">
                <a:moveTo>
                  <a:pt x="0" y="0"/>
                </a:moveTo>
                <a:lnTo>
                  <a:pt x="3048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6" name="object 87"/>
          <p:cNvSpPr>
            <a:spLocks/>
          </p:cNvSpPr>
          <p:nvPr/>
        </p:nvSpPr>
        <p:spPr bwMode="auto">
          <a:xfrm>
            <a:off x="4367213" y="3627438"/>
            <a:ext cx="3175" cy="20637"/>
          </a:xfrm>
          <a:custGeom>
            <a:avLst/>
            <a:gdLst>
              <a:gd name="T0" fmla="*/ 0 w 3175"/>
              <a:gd name="T1" fmla="*/ 0 h 20320"/>
              <a:gd name="T2" fmla="*/ 3048 w 3175"/>
              <a:gd name="T3" fmla="*/ 19811 h 20320"/>
              <a:gd name="T4" fmla="*/ 0 60000 65536"/>
              <a:gd name="T5" fmla="*/ 0 60000 65536"/>
              <a:gd name="T6" fmla="*/ 0 w 3175"/>
              <a:gd name="T7" fmla="*/ 0 h 20320"/>
              <a:gd name="T8" fmla="*/ 3175 w 3175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0320">
                <a:moveTo>
                  <a:pt x="0" y="0"/>
                </a:moveTo>
                <a:lnTo>
                  <a:pt x="3048" y="1981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7" name="object 88"/>
          <p:cNvSpPr>
            <a:spLocks/>
          </p:cNvSpPr>
          <p:nvPr/>
        </p:nvSpPr>
        <p:spPr bwMode="auto">
          <a:xfrm>
            <a:off x="4367213" y="3671888"/>
            <a:ext cx="3175" cy="19050"/>
          </a:xfrm>
          <a:custGeom>
            <a:avLst/>
            <a:gdLst>
              <a:gd name="T0" fmla="*/ 0 w 3175"/>
              <a:gd name="T1" fmla="*/ 0 h 20320"/>
              <a:gd name="T2" fmla="*/ 3048 w 3175"/>
              <a:gd name="T3" fmla="*/ 19811 h 20320"/>
              <a:gd name="T4" fmla="*/ 0 60000 65536"/>
              <a:gd name="T5" fmla="*/ 0 60000 65536"/>
              <a:gd name="T6" fmla="*/ 0 w 3175"/>
              <a:gd name="T7" fmla="*/ 0 h 20320"/>
              <a:gd name="T8" fmla="*/ 3175 w 3175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0320">
                <a:moveTo>
                  <a:pt x="0" y="0"/>
                </a:moveTo>
                <a:lnTo>
                  <a:pt x="3048" y="1981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8" name="object 89"/>
          <p:cNvSpPr>
            <a:spLocks/>
          </p:cNvSpPr>
          <p:nvPr/>
        </p:nvSpPr>
        <p:spPr bwMode="auto">
          <a:xfrm>
            <a:off x="4367213" y="3714750"/>
            <a:ext cx="3175" cy="20638"/>
          </a:xfrm>
          <a:custGeom>
            <a:avLst/>
            <a:gdLst>
              <a:gd name="T0" fmla="*/ 0 w 3175"/>
              <a:gd name="T1" fmla="*/ 0 h 21589"/>
              <a:gd name="T2" fmla="*/ 3048 w 3175"/>
              <a:gd name="T3" fmla="*/ 21336 h 21589"/>
              <a:gd name="T4" fmla="*/ 0 60000 65536"/>
              <a:gd name="T5" fmla="*/ 0 60000 65536"/>
              <a:gd name="T6" fmla="*/ 0 w 3175"/>
              <a:gd name="T7" fmla="*/ 0 h 21589"/>
              <a:gd name="T8" fmla="*/ 3175 w 3175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1589">
                <a:moveTo>
                  <a:pt x="0" y="0"/>
                </a:moveTo>
                <a:lnTo>
                  <a:pt x="3048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9" name="object 90"/>
          <p:cNvSpPr>
            <a:spLocks/>
          </p:cNvSpPr>
          <p:nvPr/>
        </p:nvSpPr>
        <p:spPr bwMode="auto">
          <a:xfrm>
            <a:off x="4367213" y="3757613"/>
            <a:ext cx="3175" cy="23812"/>
          </a:xfrm>
          <a:custGeom>
            <a:avLst/>
            <a:gdLst>
              <a:gd name="T0" fmla="*/ 0 w 3175"/>
              <a:gd name="T1" fmla="*/ 0 h 22860"/>
              <a:gd name="T2" fmla="*/ 3048 w 3175"/>
              <a:gd name="T3" fmla="*/ 22860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0" name="object 91"/>
          <p:cNvSpPr>
            <a:spLocks/>
          </p:cNvSpPr>
          <p:nvPr/>
        </p:nvSpPr>
        <p:spPr bwMode="auto">
          <a:xfrm>
            <a:off x="4367213" y="3802063"/>
            <a:ext cx="3175" cy="23812"/>
          </a:xfrm>
          <a:custGeom>
            <a:avLst/>
            <a:gdLst>
              <a:gd name="T0" fmla="*/ 0 w 3175"/>
              <a:gd name="T1" fmla="*/ 0 h 22860"/>
              <a:gd name="T2" fmla="*/ 3048 w 3175"/>
              <a:gd name="T3" fmla="*/ 22860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1" name="object 92"/>
          <p:cNvSpPr>
            <a:spLocks/>
          </p:cNvSpPr>
          <p:nvPr/>
        </p:nvSpPr>
        <p:spPr bwMode="auto">
          <a:xfrm>
            <a:off x="4367213" y="3846513"/>
            <a:ext cx="3175" cy="22225"/>
          </a:xfrm>
          <a:custGeom>
            <a:avLst/>
            <a:gdLst>
              <a:gd name="T0" fmla="*/ 0 w 3175"/>
              <a:gd name="T1" fmla="*/ 0 h 22860"/>
              <a:gd name="T2" fmla="*/ 3048 w 3175"/>
              <a:gd name="T3" fmla="*/ 22860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2" name="object 93"/>
          <p:cNvSpPr>
            <a:spLocks/>
          </p:cNvSpPr>
          <p:nvPr/>
        </p:nvSpPr>
        <p:spPr bwMode="auto">
          <a:xfrm>
            <a:off x="4367213" y="3889375"/>
            <a:ext cx="3175" cy="22225"/>
          </a:xfrm>
          <a:custGeom>
            <a:avLst/>
            <a:gdLst>
              <a:gd name="T0" fmla="*/ 0 w 3175"/>
              <a:gd name="T1" fmla="*/ 0 h 22860"/>
              <a:gd name="T2" fmla="*/ 3048 w 3175"/>
              <a:gd name="T3" fmla="*/ 22859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8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3" name="object 94"/>
          <p:cNvSpPr>
            <a:spLocks/>
          </p:cNvSpPr>
          <p:nvPr/>
        </p:nvSpPr>
        <p:spPr bwMode="auto">
          <a:xfrm>
            <a:off x="4367213" y="3933825"/>
            <a:ext cx="3175" cy="22225"/>
          </a:xfrm>
          <a:custGeom>
            <a:avLst/>
            <a:gdLst>
              <a:gd name="T0" fmla="*/ 0 w 3175"/>
              <a:gd name="T1" fmla="*/ 0 h 22860"/>
              <a:gd name="T2" fmla="*/ 3048 w 3175"/>
              <a:gd name="T3" fmla="*/ 22859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8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4" name="object 95"/>
          <p:cNvSpPr>
            <a:spLocks/>
          </p:cNvSpPr>
          <p:nvPr/>
        </p:nvSpPr>
        <p:spPr bwMode="auto">
          <a:xfrm>
            <a:off x="4367213" y="3976688"/>
            <a:ext cx="3175" cy="22225"/>
          </a:xfrm>
          <a:custGeom>
            <a:avLst/>
            <a:gdLst>
              <a:gd name="T0" fmla="*/ 0 w 3175"/>
              <a:gd name="T1" fmla="*/ 0 h 22860"/>
              <a:gd name="T2" fmla="*/ 3048 w 3175"/>
              <a:gd name="T3" fmla="*/ 22859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8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5" name="object 96"/>
          <p:cNvSpPr>
            <a:spLocks/>
          </p:cNvSpPr>
          <p:nvPr/>
        </p:nvSpPr>
        <p:spPr bwMode="auto">
          <a:xfrm>
            <a:off x="4367213" y="4019550"/>
            <a:ext cx="3175" cy="25400"/>
          </a:xfrm>
          <a:custGeom>
            <a:avLst/>
            <a:gdLst>
              <a:gd name="T0" fmla="*/ 0 w 3175"/>
              <a:gd name="T1" fmla="*/ 0 h 24764"/>
              <a:gd name="T2" fmla="*/ 3048 w 3175"/>
              <a:gd name="T3" fmla="*/ 24383 h 24764"/>
              <a:gd name="T4" fmla="*/ 0 60000 65536"/>
              <a:gd name="T5" fmla="*/ 0 60000 65536"/>
              <a:gd name="T6" fmla="*/ 0 w 3175"/>
              <a:gd name="T7" fmla="*/ 0 h 24764"/>
              <a:gd name="T8" fmla="*/ 3175 w 3175"/>
              <a:gd name="T9" fmla="*/ 24764 h 247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4764">
                <a:moveTo>
                  <a:pt x="0" y="0"/>
                </a:moveTo>
                <a:lnTo>
                  <a:pt x="3048" y="24383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6" name="object 97"/>
          <p:cNvSpPr>
            <a:spLocks/>
          </p:cNvSpPr>
          <p:nvPr/>
        </p:nvSpPr>
        <p:spPr bwMode="auto">
          <a:xfrm>
            <a:off x="4367213" y="4064000"/>
            <a:ext cx="3175" cy="25400"/>
          </a:xfrm>
          <a:custGeom>
            <a:avLst/>
            <a:gdLst>
              <a:gd name="T0" fmla="*/ 0 w 3175"/>
              <a:gd name="T1" fmla="*/ 0 h 24764"/>
              <a:gd name="T2" fmla="*/ 3048 w 3175"/>
              <a:gd name="T3" fmla="*/ 24384 h 24764"/>
              <a:gd name="T4" fmla="*/ 0 60000 65536"/>
              <a:gd name="T5" fmla="*/ 0 60000 65536"/>
              <a:gd name="T6" fmla="*/ 0 w 3175"/>
              <a:gd name="T7" fmla="*/ 0 h 24764"/>
              <a:gd name="T8" fmla="*/ 3175 w 3175"/>
              <a:gd name="T9" fmla="*/ 24764 h 247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4764">
                <a:moveTo>
                  <a:pt x="0" y="0"/>
                </a:moveTo>
                <a:lnTo>
                  <a:pt x="3048" y="24384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7" name="object 98"/>
          <p:cNvSpPr>
            <a:spLocks/>
          </p:cNvSpPr>
          <p:nvPr/>
        </p:nvSpPr>
        <p:spPr bwMode="auto">
          <a:xfrm>
            <a:off x="4367213" y="4108450"/>
            <a:ext cx="3175" cy="23813"/>
          </a:xfrm>
          <a:custGeom>
            <a:avLst/>
            <a:gdLst>
              <a:gd name="T0" fmla="*/ 0 w 3175"/>
              <a:gd name="T1" fmla="*/ 0 h 22860"/>
              <a:gd name="T2" fmla="*/ 3048 w 3175"/>
              <a:gd name="T3" fmla="*/ 22860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8" name="object 99"/>
          <p:cNvSpPr>
            <a:spLocks/>
          </p:cNvSpPr>
          <p:nvPr/>
        </p:nvSpPr>
        <p:spPr bwMode="auto">
          <a:xfrm>
            <a:off x="4367213" y="4154488"/>
            <a:ext cx="3175" cy="22225"/>
          </a:xfrm>
          <a:custGeom>
            <a:avLst/>
            <a:gdLst>
              <a:gd name="T0" fmla="*/ 0 w 3175"/>
              <a:gd name="T1" fmla="*/ 0 h 21589"/>
              <a:gd name="T2" fmla="*/ 3048 w 3175"/>
              <a:gd name="T3" fmla="*/ 21336 h 21589"/>
              <a:gd name="T4" fmla="*/ 0 60000 65536"/>
              <a:gd name="T5" fmla="*/ 0 60000 65536"/>
              <a:gd name="T6" fmla="*/ 0 w 3175"/>
              <a:gd name="T7" fmla="*/ 0 h 21589"/>
              <a:gd name="T8" fmla="*/ 3175 w 3175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1589">
                <a:moveTo>
                  <a:pt x="0" y="0"/>
                </a:moveTo>
                <a:lnTo>
                  <a:pt x="3048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9" name="object 100"/>
          <p:cNvSpPr>
            <a:spLocks/>
          </p:cNvSpPr>
          <p:nvPr/>
        </p:nvSpPr>
        <p:spPr bwMode="auto">
          <a:xfrm>
            <a:off x="4367213" y="4198938"/>
            <a:ext cx="3175" cy="20637"/>
          </a:xfrm>
          <a:custGeom>
            <a:avLst/>
            <a:gdLst>
              <a:gd name="T0" fmla="*/ 0 w 3175"/>
              <a:gd name="T1" fmla="*/ 0 h 20320"/>
              <a:gd name="T2" fmla="*/ 3048 w 3175"/>
              <a:gd name="T3" fmla="*/ 19811 h 20320"/>
              <a:gd name="T4" fmla="*/ 0 60000 65536"/>
              <a:gd name="T5" fmla="*/ 0 60000 65536"/>
              <a:gd name="T6" fmla="*/ 0 w 3175"/>
              <a:gd name="T7" fmla="*/ 0 h 20320"/>
              <a:gd name="T8" fmla="*/ 3175 w 3175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0320">
                <a:moveTo>
                  <a:pt x="0" y="0"/>
                </a:moveTo>
                <a:lnTo>
                  <a:pt x="3048" y="1981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0" name="object 101"/>
          <p:cNvSpPr>
            <a:spLocks/>
          </p:cNvSpPr>
          <p:nvPr/>
        </p:nvSpPr>
        <p:spPr bwMode="auto">
          <a:xfrm>
            <a:off x="4367213" y="4241800"/>
            <a:ext cx="3175" cy="20638"/>
          </a:xfrm>
          <a:custGeom>
            <a:avLst/>
            <a:gdLst>
              <a:gd name="T0" fmla="*/ 0 w 3175"/>
              <a:gd name="T1" fmla="*/ 0 h 21589"/>
              <a:gd name="T2" fmla="*/ 3048 w 3175"/>
              <a:gd name="T3" fmla="*/ 21335 h 21589"/>
              <a:gd name="T4" fmla="*/ 0 60000 65536"/>
              <a:gd name="T5" fmla="*/ 0 60000 65536"/>
              <a:gd name="T6" fmla="*/ 0 w 3175"/>
              <a:gd name="T7" fmla="*/ 0 h 21589"/>
              <a:gd name="T8" fmla="*/ 3175 w 3175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1589">
                <a:moveTo>
                  <a:pt x="0" y="0"/>
                </a:moveTo>
                <a:lnTo>
                  <a:pt x="3048" y="2133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1" name="object 102"/>
          <p:cNvSpPr>
            <a:spLocks/>
          </p:cNvSpPr>
          <p:nvPr/>
        </p:nvSpPr>
        <p:spPr bwMode="auto">
          <a:xfrm>
            <a:off x="4367213" y="4286250"/>
            <a:ext cx="3175" cy="20638"/>
          </a:xfrm>
          <a:custGeom>
            <a:avLst/>
            <a:gdLst>
              <a:gd name="T0" fmla="*/ 0 w 3175"/>
              <a:gd name="T1" fmla="*/ 0 h 20320"/>
              <a:gd name="T2" fmla="*/ 3048 w 3175"/>
              <a:gd name="T3" fmla="*/ 19812 h 20320"/>
              <a:gd name="T4" fmla="*/ 0 60000 65536"/>
              <a:gd name="T5" fmla="*/ 0 60000 65536"/>
              <a:gd name="T6" fmla="*/ 0 w 3175"/>
              <a:gd name="T7" fmla="*/ 0 h 20320"/>
              <a:gd name="T8" fmla="*/ 3175 w 3175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0320">
                <a:moveTo>
                  <a:pt x="0" y="0"/>
                </a:moveTo>
                <a:lnTo>
                  <a:pt x="3048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2" name="object 103"/>
          <p:cNvSpPr>
            <a:spLocks/>
          </p:cNvSpPr>
          <p:nvPr/>
        </p:nvSpPr>
        <p:spPr bwMode="auto">
          <a:xfrm>
            <a:off x="762000" y="2879725"/>
            <a:ext cx="300038" cy="549275"/>
          </a:xfrm>
          <a:custGeom>
            <a:avLst/>
            <a:gdLst>
              <a:gd name="T0" fmla="*/ 0 w 300355"/>
              <a:gd name="T1" fmla="*/ 548639 h 548639"/>
              <a:gd name="T2" fmla="*/ 300228 w 300355"/>
              <a:gd name="T3" fmla="*/ 548639 h 548639"/>
              <a:gd name="T4" fmla="*/ 300228 w 300355"/>
              <a:gd name="T5" fmla="*/ 0 h 548639"/>
              <a:gd name="T6" fmla="*/ 0 w 300355"/>
              <a:gd name="T7" fmla="*/ 0 h 548639"/>
              <a:gd name="T8" fmla="*/ 0 w 300355"/>
              <a:gd name="T9" fmla="*/ 548639 h 5486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355"/>
              <a:gd name="T16" fmla="*/ 0 h 548639"/>
              <a:gd name="T17" fmla="*/ 300355 w 300355"/>
              <a:gd name="T18" fmla="*/ 548639 h 5486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355" h="548639">
                <a:moveTo>
                  <a:pt x="0" y="548639"/>
                </a:moveTo>
                <a:lnTo>
                  <a:pt x="300228" y="548639"/>
                </a:lnTo>
                <a:lnTo>
                  <a:pt x="300228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5E9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3" name="object 104"/>
          <p:cNvSpPr>
            <a:spLocks/>
          </p:cNvSpPr>
          <p:nvPr/>
        </p:nvSpPr>
        <p:spPr bwMode="auto">
          <a:xfrm>
            <a:off x="762000" y="2879725"/>
            <a:ext cx="300038" cy="549275"/>
          </a:xfrm>
          <a:custGeom>
            <a:avLst/>
            <a:gdLst>
              <a:gd name="T0" fmla="*/ 0 w 300355"/>
              <a:gd name="T1" fmla="*/ 548639 h 548639"/>
              <a:gd name="T2" fmla="*/ 300228 w 300355"/>
              <a:gd name="T3" fmla="*/ 548639 h 548639"/>
              <a:gd name="T4" fmla="*/ 300228 w 300355"/>
              <a:gd name="T5" fmla="*/ 0 h 548639"/>
              <a:gd name="T6" fmla="*/ 0 w 300355"/>
              <a:gd name="T7" fmla="*/ 0 h 548639"/>
              <a:gd name="T8" fmla="*/ 0 w 300355"/>
              <a:gd name="T9" fmla="*/ 548639 h 5486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355"/>
              <a:gd name="T16" fmla="*/ 0 h 548639"/>
              <a:gd name="T17" fmla="*/ 300355 w 300355"/>
              <a:gd name="T18" fmla="*/ 548639 h 5486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355" h="548639">
                <a:moveTo>
                  <a:pt x="0" y="548639"/>
                </a:moveTo>
                <a:lnTo>
                  <a:pt x="300228" y="548639"/>
                </a:lnTo>
                <a:lnTo>
                  <a:pt x="300228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4" name="object 105"/>
          <p:cNvSpPr>
            <a:spLocks/>
          </p:cNvSpPr>
          <p:nvPr/>
        </p:nvSpPr>
        <p:spPr bwMode="auto">
          <a:xfrm>
            <a:off x="1062038" y="2879725"/>
            <a:ext cx="303212" cy="549275"/>
          </a:xfrm>
          <a:custGeom>
            <a:avLst/>
            <a:gdLst>
              <a:gd name="T0" fmla="*/ 0 w 302259"/>
              <a:gd name="T1" fmla="*/ 548639 h 548639"/>
              <a:gd name="T2" fmla="*/ 301752 w 302259"/>
              <a:gd name="T3" fmla="*/ 548639 h 548639"/>
              <a:gd name="T4" fmla="*/ 301752 w 302259"/>
              <a:gd name="T5" fmla="*/ 0 h 548639"/>
              <a:gd name="T6" fmla="*/ 0 w 302259"/>
              <a:gd name="T7" fmla="*/ 0 h 548639"/>
              <a:gd name="T8" fmla="*/ 0 w 302259"/>
              <a:gd name="T9" fmla="*/ 548639 h 5486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59"/>
              <a:gd name="T16" fmla="*/ 0 h 548639"/>
              <a:gd name="T17" fmla="*/ 302259 w 302259"/>
              <a:gd name="T18" fmla="*/ 548639 h 5486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59" h="548639">
                <a:moveTo>
                  <a:pt x="0" y="548639"/>
                </a:moveTo>
                <a:lnTo>
                  <a:pt x="301752" y="548639"/>
                </a:lnTo>
                <a:lnTo>
                  <a:pt x="301752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5E9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5" name="object 106"/>
          <p:cNvSpPr>
            <a:spLocks/>
          </p:cNvSpPr>
          <p:nvPr/>
        </p:nvSpPr>
        <p:spPr bwMode="auto">
          <a:xfrm>
            <a:off x="1062038" y="2879725"/>
            <a:ext cx="303212" cy="549275"/>
          </a:xfrm>
          <a:custGeom>
            <a:avLst/>
            <a:gdLst>
              <a:gd name="T0" fmla="*/ 0 w 302259"/>
              <a:gd name="T1" fmla="*/ 548639 h 548639"/>
              <a:gd name="T2" fmla="*/ 301752 w 302259"/>
              <a:gd name="T3" fmla="*/ 548639 h 548639"/>
              <a:gd name="T4" fmla="*/ 301752 w 302259"/>
              <a:gd name="T5" fmla="*/ 0 h 548639"/>
              <a:gd name="T6" fmla="*/ 0 w 302259"/>
              <a:gd name="T7" fmla="*/ 0 h 548639"/>
              <a:gd name="T8" fmla="*/ 0 w 302259"/>
              <a:gd name="T9" fmla="*/ 548639 h 5486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59"/>
              <a:gd name="T16" fmla="*/ 0 h 548639"/>
              <a:gd name="T17" fmla="*/ 302259 w 302259"/>
              <a:gd name="T18" fmla="*/ 548639 h 5486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59" h="548639">
                <a:moveTo>
                  <a:pt x="0" y="548639"/>
                </a:moveTo>
                <a:lnTo>
                  <a:pt x="301752" y="548639"/>
                </a:lnTo>
                <a:lnTo>
                  <a:pt x="301752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6" name="object 107"/>
          <p:cNvSpPr>
            <a:spLocks/>
          </p:cNvSpPr>
          <p:nvPr/>
        </p:nvSpPr>
        <p:spPr bwMode="auto">
          <a:xfrm>
            <a:off x="1363663" y="2879725"/>
            <a:ext cx="300037" cy="549275"/>
          </a:xfrm>
          <a:custGeom>
            <a:avLst/>
            <a:gdLst>
              <a:gd name="T0" fmla="*/ 0 w 300355"/>
              <a:gd name="T1" fmla="*/ 548639 h 548639"/>
              <a:gd name="T2" fmla="*/ 300228 w 300355"/>
              <a:gd name="T3" fmla="*/ 548639 h 548639"/>
              <a:gd name="T4" fmla="*/ 300228 w 300355"/>
              <a:gd name="T5" fmla="*/ 0 h 548639"/>
              <a:gd name="T6" fmla="*/ 0 w 300355"/>
              <a:gd name="T7" fmla="*/ 0 h 548639"/>
              <a:gd name="T8" fmla="*/ 0 w 300355"/>
              <a:gd name="T9" fmla="*/ 548639 h 5486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355"/>
              <a:gd name="T16" fmla="*/ 0 h 548639"/>
              <a:gd name="T17" fmla="*/ 300355 w 300355"/>
              <a:gd name="T18" fmla="*/ 548639 h 5486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355" h="548639">
                <a:moveTo>
                  <a:pt x="0" y="548639"/>
                </a:moveTo>
                <a:lnTo>
                  <a:pt x="300228" y="548639"/>
                </a:lnTo>
                <a:lnTo>
                  <a:pt x="300228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5E9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7" name="object 108"/>
          <p:cNvSpPr>
            <a:spLocks/>
          </p:cNvSpPr>
          <p:nvPr/>
        </p:nvSpPr>
        <p:spPr bwMode="auto">
          <a:xfrm>
            <a:off x="1363663" y="2879725"/>
            <a:ext cx="300037" cy="549275"/>
          </a:xfrm>
          <a:custGeom>
            <a:avLst/>
            <a:gdLst>
              <a:gd name="T0" fmla="*/ 0 w 300355"/>
              <a:gd name="T1" fmla="*/ 548639 h 548639"/>
              <a:gd name="T2" fmla="*/ 300228 w 300355"/>
              <a:gd name="T3" fmla="*/ 548639 h 548639"/>
              <a:gd name="T4" fmla="*/ 300228 w 300355"/>
              <a:gd name="T5" fmla="*/ 0 h 548639"/>
              <a:gd name="T6" fmla="*/ 0 w 300355"/>
              <a:gd name="T7" fmla="*/ 0 h 548639"/>
              <a:gd name="T8" fmla="*/ 0 w 300355"/>
              <a:gd name="T9" fmla="*/ 548639 h 5486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355"/>
              <a:gd name="T16" fmla="*/ 0 h 548639"/>
              <a:gd name="T17" fmla="*/ 300355 w 300355"/>
              <a:gd name="T18" fmla="*/ 548639 h 5486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355" h="548639">
                <a:moveTo>
                  <a:pt x="0" y="548639"/>
                </a:moveTo>
                <a:lnTo>
                  <a:pt x="300228" y="548639"/>
                </a:lnTo>
                <a:lnTo>
                  <a:pt x="300228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8" name="object 109"/>
          <p:cNvSpPr>
            <a:spLocks/>
          </p:cNvSpPr>
          <p:nvPr/>
        </p:nvSpPr>
        <p:spPr bwMode="auto">
          <a:xfrm>
            <a:off x="1663700" y="2879725"/>
            <a:ext cx="303213" cy="549275"/>
          </a:xfrm>
          <a:custGeom>
            <a:avLst/>
            <a:gdLst>
              <a:gd name="T0" fmla="*/ 0 w 302260"/>
              <a:gd name="T1" fmla="*/ 548639 h 548639"/>
              <a:gd name="T2" fmla="*/ 301751 w 302260"/>
              <a:gd name="T3" fmla="*/ 548639 h 548639"/>
              <a:gd name="T4" fmla="*/ 301751 w 302260"/>
              <a:gd name="T5" fmla="*/ 0 h 548639"/>
              <a:gd name="T6" fmla="*/ 0 w 302260"/>
              <a:gd name="T7" fmla="*/ 0 h 548639"/>
              <a:gd name="T8" fmla="*/ 0 w 302260"/>
              <a:gd name="T9" fmla="*/ 548639 h 5486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60"/>
              <a:gd name="T16" fmla="*/ 0 h 548639"/>
              <a:gd name="T17" fmla="*/ 302260 w 302260"/>
              <a:gd name="T18" fmla="*/ 548639 h 5486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60" h="548639">
                <a:moveTo>
                  <a:pt x="0" y="548639"/>
                </a:moveTo>
                <a:lnTo>
                  <a:pt x="301751" y="548639"/>
                </a:lnTo>
                <a:lnTo>
                  <a:pt x="301751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5E9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9" name="object 110"/>
          <p:cNvSpPr>
            <a:spLocks/>
          </p:cNvSpPr>
          <p:nvPr/>
        </p:nvSpPr>
        <p:spPr bwMode="auto">
          <a:xfrm>
            <a:off x="1663700" y="2879725"/>
            <a:ext cx="303213" cy="549275"/>
          </a:xfrm>
          <a:custGeom>
            <a:avLst/>
            <a:gdLst>
              <a:gd name="T0" fmla="*/ 0 w 302260"/>
              <a:gd name="T1" fmla="*/ 548639 h 548639"/>
              <a:gd name="T2" fmla="*/ 301751 w 302260"/>
              <a:gd name="T3" fmla="*/ 548639 h 548639"/>
              <a:gd name="T4" fmla="*/ 301751 w 302260"/>
              <a:gd name="T5" fmla="*/ 0 h 548639"/>
              <a:gd name="T6" fmla="*/ 0 w 302260"/>
              <a:gd name="T7" fmla="*/ 0 h 548639"/>
              <a:gd name="T8" fmla="*/ 0 w 302260"/>
              <a:gd name="T9" fmla="*/ 548639 h 5486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60"/>
              <a:gd name="T16" fmla="*/ 0 h 548639"/>
              <a:gd name="T17" fmla="*/ 302260 w 302260"/>
              <a:gd name="T18" fmla="*/ 548639 h 5486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60" h="548639">
                <a:moveTo>
                  <a:pt x="0" y="548639"/>
                </a:moveTo>
                <a:lnTo>
                  <a:pt x="301751" y="548639"/>
                </a:lnTo>
                <a:lnTo>
                  <a:pt x="301751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90" name="object 111"/>
          <p:cNvSpPr>
            <a:spLocks/>
          </p:cNvSpPr>
          <p:nvPr/>
        </p:nvSpPr>
        <p:spPr bwMode="auto">
          <a:xfrm>
            <a:off x="1965325" y="2879725"/>
            <a:ext cx="300038" cy="549275"/>
          </a:xfrm>
          <a:custGeom>
            <a:avLst/>
            <a:gdLst>
              <a:gd name="T0" fmla="*/ 0 w 299085"/>
              <a:gd name="T1" fmla="*/ 548639 h 548639"/>
              <a:gd name="T2" fmla="*/ 298704 w 299085"/>
              <a:gd name="T3" fmla="*/ 548639 h 548639"/>
              <a:gd name="T4" fmla="*/ 298704 w 299085"/>
              <a:gd name="T5" fmla="*/ 0 h 548639"/>
              <a:gd name="T6" fmla="*/ 0 w 299085"/>
              <a:gd name="T7" fmla="*/ 0 h 548639"/>
              <a:gd name="T8" fmla="*/ 0 w 299085"/>
              <a:gd name="T9" fmla="*/ 548639 h 5486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9085"/>
              <a:gd name="T16" fmla="*/ 0 h 548639"/>
              <a:gd name="T17" fmla="*/ 299085 w 299085"/>
              <a:gd name="T18" fmla="*/ 548639 h 5486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9085" h="548639">
                <a:moveTo>
                  <a:pt x="0" y="548639"/>
                </a:moveTo>
                <a:lnTo>
                  <a:pt x="298704" y="548639"/>
                </a:lnTo>
                <a:lnTo>
                  <a:pt x="298704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5E9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91" name="object 112"/>
          <p:cNvSpPr>
            <a:spLocks/>
          </p:cNvSpPr>
          <p:nvPr/>
        </p:nvSpPr>
        <p:spPr bwMode="auto">
          <a:xfrm>
            <a:off x="1965325" y="2879725"/>
            <a:ext cx="300038" cy="549275"/>
          </a:xfrm>
          <a:custGeom>
            <a:avLst/>
            <a:gdLst>
              <a:gd name="T0" fmla="*/ 0 w 299085"/>
              <a:gd name="T1" fmla="*/ 548639 h 548639"/>
              <a:gd name="T2" fmla="*/ 298704 w 299085"/>
              <a:gd name="T3" fmla="*/ 548639 h 548639"/>
              <a:gd name="T4" fmla="*/ 298704 w 299085"/>
              <a:gd name="T5" fmla="*/ 0 h 548639"/>
              <a:gd name="T6" fmla="*/ 0 w 299085"/>
              <a:gd name="T7" fmla="*/ 0 h 548639"/>
              <a:gd name="T8" fmla="*/ 0 w 299085"/>
              <a:gd name="T9" fmla="*/ 548639 h 5486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9085"/>
              <a:gd name="T16" fmla="*/ 0 h 548639"/>
              <a:gd name="T17" fmla="*/ 299085 w 299085"/>
              <a:gd name="T18" fmla="*/ 548639 h 5486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9085" h="548639">
                <a:moveTo>
                  <a:pt x="0" y="548639"/>
                </a:moveTo>
                <a:lnTo>
                  <a:pt x="298704" y="548639"/>
                </a:lnTo>
                <a:lnTo>
                  <a:pt x="298704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92" name="object 113"/>
          <p:cNvSpPr>
            <a:spLocks/>
          </p:cNvSpPr>
          <p:nvPr/>
        </p:nvSpPr>
        <p:spPr bwMode="auto">
          <a:xfrm>
            <a:off x="2265363" y="2879725"/>
            <a:ext cx="300037" cy="549275"/>
          </a:xfrm>
          <a:custGeom>
            <a:avLst/>
            <a:gdLst>
              <a:gd name="T0" fmla="*/ 0 w 300355"/>
              <a:gd name="T1" fmla="*/ 548639 h 548639"/>
              <a:gd name="T2" fmla="*/ 300227 w 300355"/>
              <a:gd name="T3" fmla="*/ 548639 h 548639"/>
              <a:gd name="T4" fmla="*/ 300227 w 300355"/>
              <a:gd name="T5" fmla="*/ 0 h 548639"/>
              <a:gd name="T6" fmla="*/ 0 w 300355"/>
              <a:gd name="T7" fmla="*/ 0 h 548639"/>
              <a:gd name="T8" fmla="*/ 0 w 300355"/>
              <a:gd name="T9" fmla="*/ 548639 h 5486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355"/>
              <a:gd name="T16" fmla="*/ 0 h 548639"/>
              <a:gd name="T17" fmla="*/ 300355 w 300355"/>
              <a:gd name="T18" fmla="*/ 548639 h 5486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355" h="548639">
                <a:moveTo>
                  <a:pt x="0" y="548639"/>
                </a:moveTo>
                <a:lnTo>
                  <a:pt x="300227" y="548639"/>
                </a:lnTo>
                <a:lnTo>
                  <a:pt x="300227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5E9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93" name="object 114"/>
          <p:cNvSpPr>
            <a:spLocks/>
          </p:cNvSpPr>
          <p:nvPr/>
        </p:nvSpPr>
        <p:spPr bwMode="auto">
          <a:xfrm>
            <a:off x="2265363" y="2879725"/>
            <a:ext cx="300037" cy="549275"/>
          </a:xfrm>
          <a:custGeom>
            <a:avLst/>
            <a:gdLst>
              <a:gd name="T0" fmla="*/ 0 w 300355"/>
              <a:gd name="T1" fmla="*/ 548639 h 548639"/>
              <a:gd name="T2" fmla="*/ 300227 w 300355"/>
              <a:gd name="T3" fmla="*/ 548639 h 548639"/>
              <a:gd name="T4" fmla="*/ 300227 w 300355"/>
              <a:gd name="T5" fmla="*/ 0 h 548639"/>
              <a:gd name="T6" fmla="*/ 0 w 300355"/>
              <a:gd name="T7" fmla="*/ 0 h 548639"/>
              <a:gd name="T8" fmla="*/ 0 w 300355"/>
              <a:gd name="T9" fmla="*/ 548639 h 5486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355"/>
              <a:gd name="T16" fmla="*/ 0 h 548639"/>
              <a:gd name="T17" fmla="*/ 300355 w 300355"/>
              <a:gd name="T18" fmla="*/ 548639 h 5486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355" h="548639">
                <a:moveTo>
                  <a:pt x="0" y="548639"/>
                </a:moveTo>
                <a:lnTo>
                  <a:pt x="300227" y="548639"/>
                </a:lnTo>
                <a:lnTo>
                  <a:pt x="300227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94" name="object 115"/>
          <p:cNvSpPr>
            <a:spLocks/>
          </p:cNvSpPr>
          <p:nvPr/>
        </p:nvSpPr>
        <p:spPr bwMode="auto">
          <a:xfrm>
            <a:off x="2565400" y="2879725"/>
            <a:ext cx="301625" cy="549275"/>
          </a:xfrm>
          <a:custGeom>
            <a:avLst/>
            <a:gdLst>
              <a:gd name="T0" fmla="*/ 0 w 302260"/>
              <a:gd name="T1" fmla="*/ 548639 h 548639"/>
              <a:gd name="T2" fmla="*/ 301751 w 302260"/>
              <a:gd name="T3" fmla="*/ 548639 h 548639"/>
              <a:gd name="T4" fmla="*/ 301751 w 302260"/>
              <a:gd name="T5" fmla="*/ 0 h 548639"/>
              <a:gd name="T6" fmla="*/ 0 w 302260"/>
              <a:gd name="T7" fmla="*/ 0 h 548639"/>
              <a:gd name="T8" fmla="*/ 0 w 302260"/>
              <a:gd name="T9" fmla="*/ 548639 h 5486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60"/>
              <a:gd name="T16" fmla="*/ 0 h 548639"/>
              <a:gd name="T17" fmla="*/ 302260 w 302260"/>
              <a:gd name="T18" fmla="*/ 548639 h 5486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60" h="548639">
                <a:moveTo>
                  <a:pt x="0" y="548639"/>
                </a:moveTo>
                <a:lnTo>
                  <a:pt x="301751" y="548639"/>
                </a:lnTo>
                <a:lnTo>
                  <a:pt x="301751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95" name="object 116"/>
          <p:cNvSpPr>
            <a:spLocks/>
          </p:cNvSpPr>
          <p:nvPr/>
        </p:nvSpPr>
        <p:spPr bwMode="auto">
          <a:xfrm>
            <a:off x="2565400" y="2879725"/>
            <a:ext cx="301625" cy="549275"/>
          </a:xfrm>
          <a:custGeom>
            <a:avLst/>
            <a:gdLst>
              <a:gd name="T0" fmla="*/ 0 w 302260"/>
              <a:gd name="T1" fmla="*/ 548639 h 548639"/>
              <a:gd name="T2" fmla="*/ 301751 w 302260"/>
              <a:gd name="T3" fmla="*/ 548639 h 548639"/>
              <a:gd name="T4" fmla="*/ 301751 w 302260"/>
              <a:gd name="T5" fmla="*/ 0 h 548639"/>
              <a:gd name="T6" fmla="*/ 0 w 302260"/>
              <a:gd name="T7" fmla="*/ 0 h 548639"/>
              <a:gd name="T8" fmla="*/ 0 w 302260"/>
              <a:gd name="T9" fmla="*/ 548639 h 5486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60"/>
              <a:gd name="T16" fmla="*/ 0 h 548639"/>
              <a:gd name="T17" fmla="*/ 302260 w 302260"/>
              <a:gd name="T18" fmla="*/ 548639 h 5486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60" h="548639">
                <a:moveTo>
                  <a:pt x="0" y="548639"/>
                </a:moveTo>
                <a:lnTo>
                  <a:pt x="301751" y="548639"/>
                </a:lnTo>
                <a:lnTo>
                  <a:pt x="301751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96" name="object 117"/>
          <p:cNvSpPr>
            <a:spLocks/>
          </p:cNvSpPr>
          <p:nvPr/>
        </p:nvSpPr>
        <p:spPr bwMode="auto">
          <a:xfrm>
            <a:off x="2867025" y="2879725"/>
            <a:ext cx="300038" cy="549275"/>
          </a:xfrm>
          <a:custGeom>
            <a:avLst/>
            <a:gdLst>
              <a:gd name="T0" fmla="*/ 0 w 300355"/>
              <a:gd name="T1" fmla="*/ 548639 h 548639"/>
              <a:gd name="T2" fmla="*/ 300228 w 300355"/>
              <a:gd name="T3" fmla="*/ 548639 h 548639"/>
              <a:gd name="T4" fmla="*/ 300228 w 300355"/>
              <a:gd name="T5" fmla="*/ 0 h 548639"/>
              <a:gd name="T6" fmla="*/ 0 w 300355"/>
              <a:gd name="T7" fmla="*/ 0 h 548639"/>
              <a:gd name="T8" fmla="*/ 0 w 300355"/>
              <a:gd name="T9" fmla="*/ 548639 h 5486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355"/>
              <a:gd name="T16" fmla="*/ 0 h 548639"/>
              <a:gd name="T17" fmla="*/ 300355 w 300355"/>
              <a:gd name="T18" fmla="*/ 548639 h 5486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355" h="548639">
                <a:moveTo>
                  <a:pt x="0" y="548639"/>
                </a:moveTo>
                <a:lnTo>
                  <a:pt x="300228" y="548639"/>
                </a:lnTo>
                <a:lnTo>
                  <a:pt x="300228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97" name="object 118"/>
          <p:cNvSpPr>
            <a:spLocks/>
          </p:cNvSpPr>
          <p:nvPr/>
        </p:nvSpPr>
        <p:spPr bwMode="auto">
          <a:xfrm>
            <a:off x="2867025" y="2879725"/>
            <a:ext cx="300038" cy="549275"/>
          </a:xfrm>
          <a:custGeom>
            <a:avLst/>
            <a:gdLst>
              <a:gd name="T0" fmla="*/ 0 w 300355"/>
              <a:gd name="T1" fmla="*/ 548639 h 548639"/>
              <a:gd name="T2" fmla="*/ 300228 w 300355"/>
              <a:gd name="T3" fmla="*/ 548639 h 548639"/>
              <a:gd name="T4" fmla="*/ 300228 w 300355"/>
              <a:gd name="T5" fmla="*/ 0 h 548639"/>
              <a:gd name="T6" fmla="*/ 0 w 300355"/>
              <a:gd name="T7" fmla="*/ 0 h 548639"/>
              <a:gd name="T8" fmla="*/ 0 w 300355"/>
              <a:gd name="T9" fmla="*/ 548639 h 5486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355"/>
              <a:gd name="T16" fmla="*/ 0 h 548639"/>
              <a:gd name="T17" fmla="*/ 300355 w 300355"/>
              <a:gd name="T18" fmla="*/ 548639 h 5486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355" h="548639">
                <a:moveTo>
                  <a:pt x="0" y="548639"/>
                </a:moveTo>
                <a:lnTo>
                  <a:pt x="300228" y="548639"/>
                </a:lnTo>
                <a:lnTo>
                  <a:pt x="300228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98" name="object 119"/>
          <p:cNvSpPr>
            <a:spLocks/>
          </p:cNvSpPr>
          <p:nvPr/>
        </p:nvSpPr>
        <p:spPr bwMode="auto">
          <a:xfrm>
            <a:off x="3167063" y="2879725"/>
            <a:ext cx="300037" cy="549275"/>
          </a:xfrm>
          <a:custGeom>
            <a:avLst/>
            <a:gdLst>
              <a:gd name="T0" fmla="*/ 0 w 300354"/>
              <a:gd name="T1" fmla="*/ 548639 h 548639"/>
              <a:gd name="T2" fmla="*/ 300227 w 300354"/>
              <a:gd name="T3" fmla="*/ 548639 h 548639"/>
              <a:gd name="T4" fmla="*/ 300227 w 300354"/>
              <a:gd name="T5" fmla="*/ 0 h 548639"/>
              <a:gd name="T6" fmla="*/ 0 w 300354"/>
              <a:gd name="T7" fmla="*/ 0 h 548639"/>
              <a:gd name="T8" fmla="*/ 0 w 300354"/>
              <a:gd name="T9" fmla="*/ 548639 h 5486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354"/>
              <a:gd name="T16" fmla="*/ 0 h 548639"/>
              <a:gd name="T17" fmla="*/ 300354 w 300354"/>
              <a:gd name="T18" fmla="*/ 548639 h 5486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354" h="548639">
                <a:moveTo>
                  <a:pt x="0" y="548639"/>
                </a:moveTo>
                <a:lnTo>
                  <a:pt x="300227" y="548639"/>
                </a:lnTo>
                <a:lnTo>
                  <a:pt x="300227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99" name="object 120"/>
          <p:cNvSpPr>
            <a:spLocks/>
          </p:cNvSpPr>
          <p:nvPr/>
        </p:nvSpPr>
        <p:spPr bwMode="auto">
          <a:xfrm>
            <a:off x="3167063" y="2879725"/>
            <a:ext cx="300037" cy="549275"/>
          </a:xfrm>
          <a:custGeom>
            <a:avLst/>
            <a:gdLst>
              <a:gd name="T0" fmla="*/ 0 w 300354"/>
              <a:gd name="T1" fmla="*/ 548639 h 548639"/>
              <a:gd name="T2" fmla="*/ 300227 w 300354"/>
              <a:gd name="T3" fmla="*/ 548639 h 548639"/>
              <a:gd name="T4" fmla="*/ 300227 w 300354"/>
              <a:gd name="T5" fmla="*/ 0 h 548639"/>
              <a:gd name="T6" fmla="*/ 0 w 300354"/>
              <a:gd name="T7" fmla="*/ 0 h 548639"/>
              <a:gd name="T8" fmla="*/ 0 w 300354"/>
              <a:gd name="T9" fmla="*/ 548639 h 5486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354"/>
              <a:gd name="T16" fmla="*/ 0 h 548639"/>
              <a:gd name="T17" fmla="*/ 300354 w 300354"/>
              <a:gd name="T18" fmla="*/ 548639 h 5486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354" h="548639">
                <a:moveTo>
                  <a:pt x="0" y="548639"/>
                </a:moveTo>
                <a:lnTo>
                  <a:pt x="300227" y="548639"/>
                </a:lnTo>
                <a:lnTo>
                  <a:pt x="300227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00" name="object 121"/>
          <p:cNvSpPr>
            <a:spLocks/>
          </p:cNvSpPr>
          <p:nvPr/>
        </p:nvSpPr>
        <p:spPr bwMode="auto">
          <a:xfrm>
            <a:off x="3467100" y="2879725"/>
            <a:ext cx="301625" cy="549275"/>
          </a:xfrm>
          <a:custGeom>
            <a:avLst/>
            <a:gdLst>
              <a:gd name="T0" fmla="*/ 0 w 302260"/>
              <a:gd name="T1" fmla="*/ 548639 h 548639"/>
              <a:gd name="T2" fmla="*/ 301751 w 302260"/>
              <a:gd name="T3" fmla="*/ 548639 h 548639"/>
              <a:gd name="T4" fmla="*/ 301751 w 302260"/>
              <a:gd name="T5" fmla="*/ 0 h 548639"/>
              <a:gd name="T6" fmla="*/ 0 w 302260"/>
              <a:gd name="T7" fmla="*/ 0 h 548639"/>
              <a:gd name="T8" fmla="*/ 0 w 302260"/>
              <a:gd name="T9" fmla="*/ 548639 h 5486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60"/>
              <a:gd name="T16" fmla="*/ 0 h 548639"/>
              <a:gd name="T17" fmla="*/ 302260 w 302260"/>
              <a:gd name="T18" fmla="*/ 548639 h 5486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60" h="548639">
                <a:moveTo>
                  <a:pt x="0" y="548639"/>
                </a:moveTo>
                <a:lnTo>
                  <a:pt x="301751" y="548639"/>
                </a:lnTo>
                <a:lnTo>
                  <a:pt x="301751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01" name="object 122"/>
          <p:cNvSpPr>
            <a:spLocks/>
          </p:cNvSpPr>
          <p:nvPr/>
        </p:nvSpPr>
        <p:spPr bwMode="auto">
          <a:xfrm>
            <a:off x="3467100" y="2879725"/>
            <a:ext cx="301625" cy="549275"/>
          </a:xfrm>
          <a:custGeom>
            <a:avLst/>
            <a:gdLst>
              <a:gd name="T0" fmla="*/ 0 w 302260"/>
              <a:gd name="T1" fmla="*/ 548639 h 548639"/>
              <a:gd name="T2" fmla="*/ 301751 w 302260"/>
              <a:gd name="T3" fmla="*/ 548639 h 548639"/>
              <a:gd name="T4" fmla="*/ 301751 w 302260"/>
              <a:gd name="T5" fmla="*/ 0 h 548639"/>
              <a:gd name="T6" fmla="*/ 0 w 302260"/>
              <a:gd name="T7" fmla="*/ 0 h 548639"/>
              <a:gd name="T8" fmla="*/ 0 w 302260"/>
              <a:gd name="T9" fmla="*/ 548639 h 5486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60"/>
              <a:gd name="T16" fmla="*/ 0 h 548639"/>
              <a:gd name="T17" fmla="*/ 302260 w 302260"/>
              <a:gd name="T18" fmla="*/ 548639 h 5486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60" h="548639">
                <a:moveTo>
                  <a:pt x="0" y="548639"/>
                </a:moveTo>
                <a:lnTo>
                  <a:pt x="301751" y="548639"/>
                </a:lnTo>
                <a:lnTo>
                  <a:pt x="301751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02" name="object 123"/>
          <p:cNvSpPr>
            <a:spLocks/>
          </p:cNvSpPr>
          <p:nvPr/>
        </p:nvSpPr>
        <p:spPr bwMode="auto">
          <a:xfrm>
            <a:off x="3768725" y="2879725"/>
            <a:ext cx="298450" cy="549275"/>
          </a:xfrm>
          <a:custGeom>
            <a:avLst/>
            <a:gdLst>
              <a:gd name="T0" fmla="*/ 0 w 299085"/>
              <a:gd name="T1" fmla="*/ 548639 h 548639"/>
              <a:gd name="T2" fmla="*/ 298703 w 299085"/>
              <a:gd name="T3" fmla="*/ 548639 h 548639"/>
              <a:gd name="T4" fmla="*/ 298703 w 299085"/>
              <a:gd name="T5" fmla="*/ 0 h 548639"/>
              <a:gd name="T6" fmla="*/ 0 w 299085"/>
              <a:gd name="T7" fmla="*/ 0 h 548639"/>
              <a:gd name="T8" fmla="*/ 0 w 299085"/>
              <a:gd name="T9" fmla="*/ 548639 h 5486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9085"/>
              <a:gd name="T16" fmla="*/ 0 h 548639"/>
              <a:gd name="T17" fmla="*/ 299085 w 299085"/>
              <a:gd name="T18" fmla="*/ 548639 h 5486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9085" h="548639">
                <a:moveTo>
                  <a:pt x="0" y="548639"/>
                </a:moveTo>
                <a:lnTo>
                  <a:pt x="298703" y="548639"/>
                </a:lnTo>
                <a:lnTo>
                  <a:pt x="298703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03" name="object 124"/>
          <p:cNvSpPr>
            <a:spLocks/>
          </p:cNvSpPr>
          <p:nvPr/>
        </p:nvSpPr>
        <p:spPr bwMode="auto">
          <a:xfrm>
            <a:off x="3768725" y="2879725"/>
            <a:ext cx="298450" cy="549275"/>
          </a:xfrm>
          <a:custGeom>
            <a:avLst/>
            <a:gdLst>
              <a:gd name="T0" fmla="*/ 0 w 299085"/>
              <a:gd name="T1" fmla="*/ 548639 h 548639"/>
              <a:gd name="T2" fmla="*/ 298703 w 299085"/>
              <a:gd name="T3" fmla="*/ 548639 h 548639"/>
              <a:gd name="T4" fmla="*/ 298703 w 299085"/>
              <a:gd name="T5" fmla="*/ 0 h 548639"/>
              <a:gd name="T6" fmla="*/ 0 w 299085"/>
              <a:gd name="T7" fmla="*/ 0 h 548639"/>
              <a:gd name="T8" fmla="*/ 0 w 299085"/>
              <a:gd name="T9" fmla="*/ 548639 h 5486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9085"/>
              <a:gd name="T16" fmla="*/ 0 h 548639"/>
              <a:gd name="T17" fmla="*/ 299085 w 299085"/>
              <a:gd name="T18" fmla="*/ 548639 h 5486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9085" h="548639">
                <a:moveTo>
                  <a:pt x="0" y="548639"/>
                </a:moveTo>
                <a:lnTo>
                  <a:pt x="298703" y="548639"/>
                </a:lnTo>
                <a:lnTo>
                  <a:pt x="298703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04" name="object 125"/>
          <p:cNvSpPr>
            <a:spLocks/>
          </p:cNvSpPr>
          <p:nvPr/>
        </p:nvSpPr>
        <p:spPr bwMode="auto">
          <a:xfrm>
            <a:off x="4067175" y="2879725"/>
            <a:ext cx="300038" cy="549275"/>
          </a:xfrm>
          <a:custGeom>
            <a:avLst/>
            <a:gdLst>
              <a:gd name="T0" fmla="*/ 0 w 300354"/>
              <a:gd name="T1" fmla="*/ 548639 h 548639"/>
              <a:gd name="T2" fmla="*/ 300227 w 300354"/>
              <a:gd name="T3" fmla="*/ 548639 h 548639"/>
              <a:gd name="T4" fmla="*/ 300227 w 300354"/>
              <a:gd name="T5" fmla="*/ 0 h 548639"/>
              <a:gd name="T6" fmla="*/ 0 w 300354"/>
              <a:gd name="T7" fmla="*/ 0 h 548639"/>
              <a:gd name="T8" fmla="*/ 0 w 300354"/>
              <a:gd name="T9" fmla="*/ 548639 h 5486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354"/>
              <a:gd name="T16" fmla="*/ 0 h 548639"/>
              <a:gd name="T17" fmla="*/ 300354 w 300354"/>
              <a:gd name="T18" fmla="*/ 548639 h 5486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354" h="548639">
                <a:moveTo>
                  <a:pt x="0" y="548639"/>
                </a:moveTo>
                <a:lnTo>
                  <a:pt x="300227" y="548639"/>
                </a:lnTo>
                <a:lnTo>
                  <a:pt x="300227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05" name="object 126"/>
          <p:cNvSpPr>
            <a:spLocks/>
          </p:cNvSpPr>
          <p:nvPr/>
        </p:nvSpPr>
        <p:spPr bwMode="auto">
          <a:xfrm>
            <a:off x="4067175" y="2879725"/>
            <a:ext cx="300038" cy="549275"/>
          </a:xfrm>
          <a:custGeom>
            <a:avLst/>
            <a:gdLst>
              <a:gd name="T0" fmla="*/ 0 w 300354"/>
              <a:gd name="T1" fmla="*/ 548639 h 548639"/>
              <a:gd name="T2" fmla="*/ 300227 w 300354"/>
              <a:gd name="T3" fmla="*/ 548639 h 548639"/>
              <a:gd name="T4" fmla="*/ 300227 w 300354"/>
              <a:gd name="T5" fmla="*/ 0 h 548639"/>
              <a:gd name="T6" fmla="*/ 0 w 300354"/>
              <a:gd name="T7" fmla="*/ 0 h 548639"/>
              <a:gd name="T8" fmla="*/ 0 w 300354"/>
              <a:gd name="T9" fmla="*/ 548639 h 5486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354"/>
              <a:gd name="T16" fmla="*/ 0 h 548639"/>
              <a:gd name="T17" fmla="*/ 300354 w 300354"/>
              <a:gd name="T18" fmla="*/ 548639 h 5486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354" h="548639">
                <a:moveTo>
                  <a:pt x="0" y="548639"/>
                </a:moveTo>
                <a:lnTo>
                  <a:pt x="300227" y="548639"/>
                </a:lnTo>
                <a:lnTo>
                  <a:pt x="300227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06" name="object 127"/>
          <p:cNvSpPr>
            <a:spLocks/>
          </p:cNvSpPr>
          <p:nvPr/>
        </p:nvSpPr>
        <p:spPr bwMode="auto">
          <a:xfrm>
            <a:off x="4367213" y="2879725"/>
            <a:ext cx="303212" cy="549275"/>
          </a:xfrm>
          <a:custGeom>
            <a:avLst/>
            <a:gdLst>
              <a:gd name="T0" fmla="*/ 0 w 302260"/>
              <a:gd name="T1" fmla="*/ 548639 h 548639"/>
              <a:gd name="T2" fmla="*/ 301751 w 302260"/>
              <a:gd name="T3" fmla="*/ 548639 h 548639"/>
              <a:gd name="T4" fmla="*/ 301751 w 302260"/>
              <a:gd name="T5" fmla="*/ 0 h 548639"/>
              <a:gd name="T6" fmla="*/ 0 w 302260"/>
              <a:gd name="T7" fmla="*/ 0 h 548639"/>
              <a:gd name="T8" fmla="*/ 0 w 302260"/>
              <a:gd name="T9" fmla="*/ 548639 h 5486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60"/>
              <a:gd name="T16" fmla="*/ 0 h 548639"/>
              <a:gd name="T17" fmla="*/ 302260 w 302260"/>
              <a:gd name="T18" fmla="*/ 548639 h 5486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60" h="548639">
                <a:moveTo>
                  <a:pt x="0" y="548639"/>
                </a:moveTo>
                <a:lnTo>
                  <a:pt x="301751" y="548639"/>
                </a:lnTo>
                <a:lnTo>
                  <a:pt x="301751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07" name="object 128"/>
          <p:cNvSpPr>
            <a:spLocks/>
          </p:cNvSpPr>
          <p:nvPr/>
        </p:nvSpPr>
        <p:spPr bwMode="auto">
          <a:xfrm>
            <a:off x="4668838" y="2879725"/>
            <a:ext cx="300037" cy="549275"/>
          </a:xfrm>
          <a:custGeom>
            <a:avLst/>
            <a:gdLst>
              <a:gd name="T0" fmla="*/ 0 w 299085"/>
              <a:gd name="T1" fmla="*/ 548639 h 548639"/>
              <a:gd name="T2" fmla="*/ 298703 w 299085"/>
              <a:gd name="T3" fmla="*/ 548639 h 548639"/>
              <a:gd name="T4" fmla="*/ 298703 w 299085"/>
              <a:gd name="T5" fmla="*/ 0 h 548639"/>
              <a:gd name="T6" fmla="*/ 0 w 299085"/>
              <a:gd name="T7" fmla="*/ 0 h 548639"/>
              <a:gd name="T8" fmla="*/ 0 w 299085"/>
              <a:gd name="T9" fmla="*/ 548639 h 5486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9085"/>
              <a:gd name="T16" fmla="*/ 0 h 548639"/>
              <a:gd name="T17" fmla="*/ 299085 w 299085"/>
              <a:gd name="T18" fmla="*/ 548639 h 5486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9085" h="548639">
                <a:moveTo>
                  <a:pt x="0" y="548639"/>
                </a:moveTo>
                <a:lnTo>
                  <a:pt x="298703" y="548639"/>
                </a:lnTo>
                <a:lnTo>
                  <a:pt x="298703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9" name="object 129"/>
          <p:cNvSpPr txBox="1"/>
          <p:nvPr/>
        </p:nvSpPr>
        <p:spPr>
          <a:xfrm>
            <a:off x="823913" y="3041650"/>
            <a:ext cx="4060825" cy="149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06070" algn="l"/>
                <a:tab pos="614045" algn="l"/>
                <a:tab pos="908050" algn="l"/>
                <a:tab pos="1212850" algn="l"/>
                <a:tab pos="1515745" algn="l"/>
                <a:tab pos="1817370" algn="l"/>
                <a:tab pos="2110105" algn="l"/>
                <a:tab pos="2418080" algn="l"/>
                <a:tab pos="2711450" algn="l"/>
                <a:tab pos="3016250" algn="l"/>
                <a:tab pos="3317875" algn="l"/>
                <a:tab pos="3620135" algn="l"/>
                <a:tab pos="3919854" algn="l"/>
              </a:tabLst>
              <a:defRPr/>
            </a:pPr>
            <a:r>
              <a:rPr sz="900" spc="-5" dirty="0">
                <a:latin typeface="Arial"/>
                <a:cs typeface="Arial"/>
              </a:rPr>
              <a:t>00	A0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spc="-5" dirty="0">
                <a:latin typeface="Arial"/>
                <a:cs typeface="Arial"/>
              </a:rPr>
              <a:t>24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spc="-5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6	F6	</a:t>
            </a:r>
            <a:r>
              <a:rPr sz="900" spc="-5" dirty="0">
                <a:latin typeface="Arial"/>
                <a:cs typeface="Arial"/>
              </a:rPr>
              <a:t>44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spc="-5" dirty="0">
                <a:latin typeface="Arial"/>
                <a:cs typeface="Arial"/>
              </a:rPr>
              <a:t>00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spc="-5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0	</a:t>
            </a:r>
            <a:r>
              <a:rPr sz="900" spc="-5" dirty="0">
                <a:latin typeface="Arial"/>
                <a:cs typeface="Arial"/>
              </a:rPr>
              <a:t>24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spc="-5" dirty="0">
                <a:latin typeface="Arial"/>
                <a:cs typeface="Arial"/>
              </a:rPr>
              <a:t>A6</a:t>
            </a:r>
            <a:r>
              <a:rPr sz="900" dirty="0">
                <a:latin typeface="Arial"/>
                <a:cs typeface="Arial"/>
              </a:rPr>
              <a:t>	F6	</a:t>
            </a:r>
            <a:r>
              <a:rPr sz="900" spc="-5" dirty="0">
                <a:latin typeface="Arial"/>
                <a:cs typeface="Arial"/>
              </a:rPr>
              <a:t>59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spc="-5" dirty="0">
                <a:latin typeface="Arial"/>
                <a:cs typeface="Arial"/>
              </a:rPr>
              <a:t>08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spc="-5" dirty="0">
                <a:latin typeface="Arial"/>
                <a:cs typeface="Arial"/>
              </a:rPr>
              <a:t>00</a:t>
            </a:r>
            <a:endParaRPr sz="900">
              <a:latin typeface="Arial"/>
              <a:cs typeface="Arial"/>
            </a:endParaRPr>
          </a:p>
        </p:txBody>
      </p:sp>
      <p:sp>
        <p:nvSpPr>
          <p:cNvPr id="46209" name="object 130"/>
          <p:cNvSpPr>
            <a:spLocks/>
          </p:cNvSpPr>
          <p:nvPr/>
        </p:nvSpPr>
        <p:spPr bwMode="auto">
          <a:xfrm>
            <a:off x="2678113" y="4189413"/>
            <a:ext cx="1585912" cy="9525"/>
          </a:xfrm>
          <a:custGeom>
            <a:avLst/>
            <a:gdLst>
              <a:gd name="T0" fmla="*/ 0 w 1584960"/>
              <a:gd name="T1" fmla="*/ 0 h 10795"/>
              <a:gd name="T2" fmla="*/ 1584959 w 1584960"/>
              <a:gd name="T3" fmla="*/ 10668 h 10795"/>
              <a:gd name="T4" fmla="*/ 0 60000 65536"/>
              <a:gd name="T5" fmla="*/ 0 60000 65536"/>
              <a:gd name="T6" fmla="*/ 0 w 1584960"/>
              <a:gd name="T7" fmla="*/ 0 h 10795"/>
              <a:gd name="T8" fmla="*/ 1584960 w 1584960"/>
              <a:gd name="T9" fmla="*/ 10795 h 1079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84960" h="10795">
                <a:moveTo>
                  <a:pt x="0" y="0"/>
                </a:moveTo>
                <a:lnTo>
                  <a:pt x="1584959" y="10668"/>
                </a:lnTo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10" name="object 131"/>
          <p:cNvSpPr>
            <a:spLocks/>
          </p:cNvSpPr>
          <p:nvPr/>
        </p:nvSpPr>
        <p:spPr bwMode="auto">
          <a:xfrm>
            <a:off x="2565400" y="4132263"/>
            <a:ext cx="123825" cy="112712"/>
          </a:xfrm>
          <a:custGeom>
            <a:avLst/>
            <a:gdLst>
              <a:gd name="T0" fmla="*/ 124968 w 125094"/>
              <a:gd name="T1" fmla="*/ 0 h 113029"/>
              <a:gd name="T2" fmla="*/ 0 w 125094"/>
              <a:gd name="T3" fmla="*/ 56387 h 113029"/>
              <a:gd name="T4" fmla="*/ 124968 w 125094"/>
              <a:gd name="T5" fmla="*/ 112775 h 113029"/>
              <a:gd name="T6" fmla="*/ 124968 w 125094"/>
              <a:gd name="T7" fmla="*/ 0 h 113029"/>
              <a:gd name="T8" fmla="*/ 0 60000 65536"/>
              <a:gd name="T9" fmla="*/ 0 60000 65536"/>
              <a:gd name="T10" fmla="*/ 0 60000 65536"/>
              <a:gd name="T11" fmla="*/ 0 60000 65536"/>
              <a:gd name="T12" fmla="*/ 0 w 125094"/>
              <a:gd name="T13" fmla="*/ 0 h 113029"/>
              <a:gd name="T14" fmla="*/ 125094 w 125094"/>
              <a:gd name="T15" fmla="*/ 113029 h 1130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094" h="113029">
                <a:moveTo>
                  <a:pt x="124968" y="0"/>
                </a:moveTo>
                <a:lnTo>
                  <a:pt x="0" y="56387"/>
                </a:lnTo>
                <a:lnTo>
                  <a:pt x="124968" y="112775"/>
                </a:lnTo>
                <a:lnTo>
                  <a:pt x="12496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11" name="object 132"/>
          <p:cNvSpPr>
            <a:spLocks/>
          </p:cNvSpPr>
          <p:nvPr/>
        </p:nvSpPr>
        <p:spPr bwMode="auto">
          <a:xfrm>
            <a:off x="4252913" y="4141788"/>
            <a:ext cx="123825" cy="112712"/>
          </a:xfrm>
          <a:custGeom>
            <a:avLst/>
            <a:gdLst>
              <a:gd name="T0" fmla="*/ 0 w 123825"/>
              <a:gd name="T1" fmla="*/ 0 h 113029"/>
              <a:gd name="T2" fmla="*/ 0 w 123825"/>
              <a:gd name="T3" fmla="*/ 112776 h 113029"/>
              <a:gd name="T4" fmla="*/ 123443 w 123825"/>
              <a:gd name="T5" fmla="*/ 58928 h 113029"/>
              <a:gd name="T6" fmla="*/ 0 w 123825"/>
              <a:gd name="T7" fmla="*/ 0 h 113029"/>
              <a:gd name="T8" fmla="*/ 0 60000 65536"/>
              <a:gd name="T9" fmla="*/ 0 60000 65536"/>
              <a:gd name="T10" fmla="*/ 0 60000 65536"/>
              <a:gd name="T11" fmla="*/ 0 60000 65536"/>
              <a:gd name="T12" fmla="*/ 0 w 123825"/>
              <a:gd name="T13" fmla="*/ 0 h 113029"/>
              <a:gd name="T14" fmla="*/ 123825 w 123825"/>
              <a:gd name="T15" fmla="*/ 113029 h 1130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3825" h="113029">
                <a:moveTo>
                  <a:pt x="0" y="0"/>
                </a:moveTo>
                <a:lnTo>
                  <a:pt x="0" y="112776"/>
                </a:lnTo>
                <a:lnTo>
                  <a:pt x="123443" y="589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12" name="object 133"/>
          <p:cNvSpPr txBox="1">
            <a:spLocks noChangeArrowheads="1"/>
          </p:cNvSpPr>
          <p:nvPr/>
        </p:nvSpPr>
        <p:spPr bwMode="auto">
          <a:xfrm>
            <a:off x="2965450" y="3424238"/>
            <a:ext cx="9032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298450">
              <a:lnSpc>
                <a:spcPct val="161000"/>
              </a:lnSpc>
            </a:pPr>
            <a:r>
              <a:rPr lang="th-TH" sz="900">
                <a:cs typeface="Arial" charset="0"/>
              </a:rPr>
              <a:t>Source  Physical Address  (Second 6-byte)</a:t>
            </a:r>
          </a:p>
        </p:txBody>
      </p:sp>
      <p:sp>
        <p:nvSpPr>
          <p:cNvPr id="46213" name="object 134"/>
          <p:cNvSpPr>
            <a:spLocks/>
          </p:cNvSpPr>
          <p:nvPr/>
        </p:nvSpPr>
        <p:spPr bwMode="auto">
          <a:xfrm>
            <a:off x="6888163" y="4802188"/>
            <a:ext cx="1074737" cy="3175"/>
          </a:xfrm>
          <a:custGeom>
            <a:avLst/>
            <a:gdLst>
              <a:gd name="T0" fmla="*/ 0 w 1074420"/>
              <a:gd name="T1" fmla="*/ 0 h 1904"/>
              <a:gd name="T2" fmla="*/ 1074420 w 1074420"/>
              <a:gd name="T3" fmla="*/ 1524 h 1904"/>
              <a:gd name="T4" fmla="*/ 0 60000 65536"/>
              <a:gd name="T5" fmla="*/ 0 60000 65536"/>
              <a:gd name="T6" fmla="*/ 0 w 1074420"/>
              <a:gd name="T7" fmla="*/ 0 h 1904"/>
              <a:gd name="T8" fmla="*/ 1074420 w 1074420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74420" h="1904">
                <a:moveTo>
                  <a:pt x="0" y="0"/>
                </a:moveTo>
                <a:lnTo>
                  <a:pt x="1074420" y="1524"/>
                </a:lnTo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14" name="object 135"/>
          <p:cNvSpPr>
            <a:spLocks/>
          </p:cNvSpPr>
          <p:nvPr/>
        </p:nvSpPr>
        <p:spPr bwMode="auto">
          <a:xfrm>
            <a:off x="6773863" y="4745038"/>
            <a:ext cx="123825" cy="114300"/>
          </a:xfrm>
          <a:custGeom>
            <a:avLst/>
            <a:gdLst>
              <a:gd name="T0" fmla="*/ 123444 w 123825"/>
              <a:gd name="T1" fmla="*/ 0 h 113029"/>
              <a:gd name="T2" fmla="*/ 0 w 123825"/>
              <a:gd name="T3" fmla="*/ 56387 h 113029"/>
              <a:gd name="T4" fmla="*/ 123444 w 123825"/>
              <a:gd name="T5" fmla="*/ 112775 h 113029"/>
              <a:gd name="T6" fmla="*/ 123444 w 123825"/>
              <a:gd name="T7" fmla="*/ 0 h 113029"/>
              <a:gd name="T8" fmla="*/ 0 60000 65536"/>
              <a:gd name="T9" fmla="*/ 0 60000 65536"/>
              <a:gd name="T10" fmla="*/ 0 60000 65536"/>
              <a:gd name="T11" fmla="*/ 0 60000 65536"/>
              <a:gd name="T12" fmla="*/ 0 w 123825"/>
              <a:gd name="T13" fmla="*/ 0 h 113029"/>
              <a:gd name="T14" fmla="*/ 123825 w 123825"/>
              <a:gd name="T15" fmla="*/ 113029 h 1130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3825" h="113029">
                <a:moveTo>
                  <a:pt x="123444" y="0"/>
                </a:moveTo>
                <a:lnTo>
                  <a:pt x="0" y="56387"/>
                </a:lnTo>
                <a:lnTo>
                  <a:pt x="123444" y="112775"/>
                </a:lnTo>
                <a:lnTo>
                  <a:pt x="12344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15" name="object 136"/>
          <p:cNvSpPr>
            <a:spLocks/>
          </p:cNvSpPr>
          <p:nvPr/>
        </p:nvSpPr>
        <p:spPr bwMode="auto">
          <a:xfrm>
            <a:off x="7951788" y="4745038"/>
            <a:ext cx="123825" cy="114300"/>
          </a:xfrm>
          <a:custGeom>
            <a:avLst/>
            <a:gdLst>
              <a:gd name="T0" fmla="*/ 0 w 123825"/>
              <a:gd name="T1" fmla="*/ 0 h 113029"/>
              <a:gd name="T2" fmla="*/ 0 w 123825"/>
              <a:gd name="T3" fmla="*/ 112775 h 113029"/>
              <a:gd name="T4" fmla="*/ 123444 w 123825"/>
              <a:gd name="T5" fmla="*/ 56387 h 113029"/>
              <a:gd name="T6" fmla="*/ 0 w 123825"/>
              <a:gd name="T7" fmla="*/ 0 h 113029"/>
              <a:gd name="T8" fmla="*/ 0 60000 65536"/>
              <a:gd name="T9" fmla="*/ 0 60000 65536"/>
              <a:gd name="T10" fmla="*/ 0 60000 65536"/>
              <a:gd name="T11" fmla="*/ 0 60000 65536"/>
              <a:gd name="T12" fmla="*/ 0 w 123825"/>
              <a:gd name="T13" fmla="*/ 0 h 113029"/>
              <a:gd name="T14" fmla="*/ 123825 w 123825"/>
              <a:gd name="T15" fmla="*/ 113029 h 1130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3825" h="113029">
                <a:moveTo>
                  <a:pt x="0" y="0"/>
                </a:moveTo>
                <a:lnTo>
                  <a:pt x="0" y="112775"/>
                </a:lnTo>
                <a:lnTo>
                  <a:pt x="123444" y="563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7" name="object 137"/>
          <p:cNvSpPr txBox="1"/>
          <p:nvPr/>
        </p:nvSpPr>
        <p:spPr>
          <a:xfrm>
            <a:off x="7270750" y="4432300"/>
            <a:ext cx="266700" cy="149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spc="-5" dirty="0">
                <a:latin typeface="Arial"/>
                <a:cs typeface="Arial"/>
              </a:rPr>
              <a:t>D</a:t>
            </a:r>
            <a:r>
              <a:rPr sz="900" dirty="0">
                <a:latin typeface="Arial"/>
                <a:cs typeface="Arial"/>
              </a:rPr>
              <a:t>at</a:t>
            </a:r>
            <a:r>
              <a:rPr sz="900" spc="-5" dirty="0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46217" name="object 138"/>
          <p:cNvSpPr>
            <a:spLocks/>
          </p:cNvSpPr>
          <p:nvPr/>
        </p:nvSpPr>
        <p:spPr bwMode="auto">
          <a:xfrm>
            <a:off x="7173913" y="2743200"/>
            <a:ext cx="98425" cy="822325"/>
          </a:xfrm>
          <a:custGeom>
            <a:avLst/>
            <a:gdLst>
              <a:gd name="T0" fmla="*/ 99059 w 99059"/>
              <a:gd name="T1" fmla="*/ 0 h 822960"/>
              <a:gd name="T2" fmla="*/ 0 w 99059"/>
              <a:gd name="T3" fmla="*/ 411479 h 822960"/>
              <a:gd name="T4" fmla="*/ 8381 w 99059"/>
              <a:gd name="T5" fmla="*/ 416560 h 822960"/>
              <a:gd name="T6" fmla="*/ 17652 w 99059"/>
              <a:gd name="T7" fmla="*/ 424307 h 822960"/>
              <a:gd name="T8" fmla="*/ 28701 w 99059"/>
              <a:gd name="T9" fmla="*/ 434594 h 822960"/>
              <a:gd name="T10" fmla="*/ 42545 w 99059"/>
              <a:gd name="T11" fmla="*/ 447421 h 822960"/>
              <a:gd name="T12" fmla="*/ 56514 w 99059"/>
              <a:gd name="T13" fmla="*/ 462914 h 822960"/>
              <a:gd name="T14" fmla="*/ 70357 w 99059"/>
              <a:gd name="T15" fmla="*/ 479678 h 822960"/>
              <a:gd name="T16" fmla="*/ 84200 w 99059"/>
              <a:gd name="T17" fmla="*/ 497586 h 822960"/>
              <a:gd name="T18" fmla="*/ 99059 w 99059"/>
              <a:gd name="T19" fmla="*/ 514350 h 822960"/>
              <a:gd name="T20" fmla="*/ 0 w 99059"/>
              <a:gd name="T21" fmla="*/ 822960 h 8229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9059"/>
              <a:gd name="T34" fmla="*/ 0 h 822960"/>
              <a:gd name="T35" fmla="*/ 99059 w 99059"/>
              <a:gd name="T36" fmla="*/ 822960 h 8229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9059" h="822960">
                <a:moveTo>
                  <a:pt x="99059" y="0"/>
                </a:moveTo>
                <a:lnTo>
                  <a:pt x="0" y="411479"/>
                </a:lnTo>
                <a:lnTo>
                  <a:pt x="8381" y="416560"/>
                </a:lnTo>
                <a:lnTo>
                  <a:pt x="17652" y="424307"/>
                </a:lnTo>
                <a:lnTo>
                  <a:pt x="28701" y="434594"/>
                </a:lnTo>
                <a:lnTo>
                  <a:pt x="42545" y="447421"/>
                </a:lnTo>
                <a:lnTo>
                  <a:pt x="56514" y="462914"/>
                </a:lnTo>
                <a:lnTo>
                  <a:pt x="70357" y="479678"/>
                </a:lnTo>
                <a:lnTo>
                  <a:pt x="84200" y="497586"/>
                </a:lnTo>
                <a:lnTo>
                  <a:pt x="99059" y="514350"/>
                </a:lnTo>
                <a:lnTo>
                  <a:pt x="0" y="8229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18" name="object 139"/>
          <p:cNvSpPr>
            <a:spLocks/>
          </p:cNvSpPr>
          <p:nvPr/>
        </p:nvSpPr>
        <p:spPr bwMode="auto">
          <a:xfrm>
            <a:off x="7323138" y="2743200"/>
            <a:ext cx="100012" cy="822325"/>
          </a:xfrm>
          <a:custGeom>
            <a:avLst/>
            <a:gdLst>
              <a:gd name="T0" fmla="*/ 100583 w 100965"/>
              <a:gd name="T1" fmla="*/ 0 h 822960"/>
              <a:gd name="T2" fmla="*/ 0 w 100965"/>
              <a:gd name="T3" fmla="*/ 411479 h 822960"/>
              <a:gd name="T4" fmla="*/ 8508 w 100965"/>
              <a:gd name="T5" fmla="*/ 416560 h 822960"/>
              <a:gd name="T6" fmla="*/ 18796 w 100965"/>
              <a:gd name="T7" fmla="*/ 424307 h 822960"/>
              <a:gd name="T8" fmla="*/ 58293 w 100965"/>
              <a:gd name="T9" fmla="*/ 462914 h 822960"/>
              <a:gd name="T10" fmla="*/ 87375 w 100965"/>
              <a:gd name="T11" fmla="*/ 497586 h 822960"/>
              <a:gd name="T12" fmla="*/ 100583 w 100965"/>
              <a:gd name="T13" fmla="*/ 514350 h 822960"/>
              <a:gd name="T14" fmla="*/ 0 w 100965"/>
              <a:gd name="T15" fmla="*/ 822960 h 8229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965"/>
              <a:gd name="T25" fmla="*/ 0 h 822960"/>
              <a:gd name="T26" fmla="*/ 100965 w 100965"/>
              <a:gd name="T27" fmla="*/ 822960 h 82296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965" h="822960">
                <a:moveTo>
                  <a:pt x="100583" y="0"/>
                </a:moveTo>
                <a:lnTo>
                  <a:pt x="0" y="411479"/>
                </a:lnTo>
                <a:lnTo>
                  <a:pt x="8508" y="416560"/>
                </a:lnTo>
                <a:lnTo>
                  <a:pt x="18796" y="424307"/>
                </a:lnTo>
                <a:lnTo>
                  <a:pt x="58293" y="462914"/>
                </a:lnTo>
                <a:lnTo>
                  <a:pt x="87375" y="497586"/>
                </a:lnTo>
                <a:lnTo>
                  <a:pt x="100583" y="514350"/>
                </a:lnTo>
                <a:lnTo>
                  <a:pt x="0" y="8229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19" name="object 140"/>
          <p:cNvSpPr>
            <a:spLocks/>
          </p:cNvSpPr>
          <p:nvPr/>
        </p:nvSpPr>
        <p:spPr bwMode="auto">
          <a:xfrm>
            <a:off x="6773863" y="2879725"/>
            <a:ext cx="449262" cy="3175"/>
          </a:xfrm>
          <a:custGeom>
            <a:avLst/>
            <a:gdLst>
              <a:gd name="T0" fmla="*/ 0 w 448309"/>
              <a:gd name="T1" fmla="*/ 0 h 3175"/>
              <a:gd name="T2" fmla="*/ 448055 w 448309"/>
              <a:gd name="T3" fmla="*/ 3048 h 3175"/>
              <a:gd name="T4" fmla="*/ 0 60000 65536"/>
              <a:gd name="T5" fmla="*/ 0 60000 65536"/>
              <a:gd name="T6" fmla="*/ 0 w 448309"/>
              <a:gd name="T7" fmla="*/ 0 h 3175"/>
              <a:gd name="T8" fmla="*/ 448309 w 448309"/>
              <a:gd name="T9" fmla="*/ 3175 h 31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8309" h="3175">
                <a:moveTo>
                  <a:pt x="0" y="0"/>
                </a:moveTo>
                <a:lnTo>
                  <a:pt x="448055" y="3048"/>
                </a:lnTo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20" name="object 141"/>
          <p:cNvSpPr>
            <a:spLocks/>
          </p:cNvSpPr>
          <p:nvPr/>
        </p:nvSpPr>
        <p:spPr bwMode="auto">
          <a:xfrm>
            <a:off x="6773863" y="3429000"/>
            <a:ext cx="449262" cy="1588"/>
          </a:xfrm>
          <a:custGeom>
            <a:avLst/>
            <a:gdLst>
              <a:gd name="T0" fmla="*/ 0 w 448309"/>
              <a:gd name="T1" fmla="*/ 0 h 1904"/>
              <a:gd name="T2" fmla="*/ 448055 w 448309"/>
              <a:gd name="T3" fmla="*/ 1524 h 1904"/>
              <a:gd name="T4" fmla="*/ 0 60000 65536"/>
              <a:gd name="T5" fmla="*/ 0 60000 65536"/>
              <a:gd name="T6" fmla="*/ 0 w 448309"/>
              <a:gd name="T7" fmla="*/ 0 h 1904"/>
              <a:gd name="T8" fmla="*/ 448309 w 448309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8309" h="1904">
                <a:moveTo>
                  <a:pt x="0" y="0"/>
                </a:moveTo>
                <a:lnTo>
                  <a:pt x="448055" y="1524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21" name="object 142"/>
          <p:cNvSpPr>
            <a:spLocks/>
          </p:cNvSpPr>
          <p:nvPr/>
        </p:nvSpPr>
        <p:spPr bwMode="auto">
          <a:xfrm>
            <a:off x="6773863" y="3016250"/>
            <a:ext cx="1587" cy="22225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59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22" name="object 143"/>
          <p:cNvSpPr>
            <a:spLocks/>
          </p:cNvSpPr>
          <p:nvPr/>
        </p:nvSpPr>
        <p:spPr bwMode="auto">
          <a:xfrm>
            <a:off x="6773863" y="3060700"/>
            <a:ext cx="1587" cy="22225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23" name="object 144"/>
          <p:cNvSpPr>
            <a:spLocks/>
          </p:cNvSpPr>
          <p:nvPr/>
        </p:nvSpPr>
        <p:spPr bwMode="auto">
          <a:xfrm>
            <a:off x="6773863" y="3105150"/>
            <a:ext cx="1587" cy="22225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24" name="object 145"/>
          <p:cNvSpPr>
            <a:spLocks/>
          </p:cNvSpPr>
          <p:nvPr/>
        </p:nvSpPr>
        <p:spPr bwMode="auto">
          <a:xfrm>
            <a:off x="6773863" y="3148013"/>
            <a:ext cx="1587" cy="23812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25" name="object 146"/>
          <p:cNvSpPr>
            <a:spLocks/>
          </p:cNvSpPr>
          <p:nvPr/>
        </p:nvSpPr>
        <p:spPr bwMode="auto">
          <a:xfrm>
            <a:off x="6773863" y="3190875"/>
            <a:ext cx="1587" cy="23813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26" name="object 147"/>
          <p:cNvSpPr>
            <a:spLocks/>
          </p:cNvSpPr>
          <p:nvPr/>
        </p:nvSpPr>
        <p:spPr bwMode="auto">
          <a:xfrm>
            <a:off x="6773863" y="3235325"/>
            <a:ext cx="1587" cy="22225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27" name="object 148"/>
          <p:cNvSpPr>
            <a:spLocks/>
          </p:cNvSpPr>
          <p:nvPr/>
        </p:nvSpPr>
        <p:spPr bwMode="auto">
          <a:xfrm>
            <a:off x="6773863" y="3278188"/>
            <a:ext cx="1587" cy="22225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28" name="object 149"/>
          <p:cNvSpPr>
            <a:spLocks/>
          </p:cNvSpPr>
          <p:nvPr/>
        </p:nvSpPr>
        <p:spPr bwMode="auto">
          <a:xfrm>
            <a:off x="6773863" y="3325813"/>
            <a:ext cx="1587" cy="20637"/>
          </a:xfrm>
          <a:custGeom>
            <a:avLst/>
            <a:gdLst>
              <a:gd name="T0" fmla="*/ 0 w 1904"/>
              <a:gd name="T1" fmla="*/ 0 h 21589"/>
              <a:gd name="T2" fmla="*/ 1524 w 1904"/>
              <a:gd name="T3" fmla="*/ 21336 h 21589"/>
              <a:gd name="T4" fmla="*/ 0 60000 65536"/>
              <a:gd name="T5" fmla="*/ 0 60000 65536"/>
              <a:gd name="T6" fmla="*/ 0 w 1904"/>
              <a:gd name="T7" fmla="*/ 0 h 21589"/>
              <a:gd name="T8" fmla="*/ 1904 w 1904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29" name="object 150"/>
          <p:cNvSpPr>
            <a:spLocks/>
          </p:cNvSpPr>
          <p:nvPr/>
        </p:nvSpPr>
        <p:spPr bwMode="auto">
          <a:xfrm>
            <a:off x="6773863" y="3370263"/>
            <a:ext cx="1587" cy="19050"/>
          </a:xfrm>
          <a:custGeom>
            <a:avLst/>
            <a:gdLst>
              <a:gd name="T0" fmla="*/ 0 w 1904"/>
              <a:gd name="T1" fmla="*/ 0 h 20320"/>
              <a:gd name="T2" fmla="*/ 1524 w 1904"/>
              <a:gd name="T3" fmla="*/ 19812 h 20320"/>
              <a:gd name="T4" fmla="*/ 0 60000 65536"/>
              <a:gd name="T5" fmla="*/ 0 60000 65536"/>
              <a:gd name="T6" fmla="*/ 0 w 1904"/>
              <a:gd name="T7" fmla="*/ 0 h 20320"/>
              <a:gd name="T8" fmla="*/ 1904 w 1904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30" name="object 151"/>
          <p:cNvSpPr>
            <a:spLocks/>
          </p:cNvSpPr>
          <p:nvPr/>
        </p:nvSpPr>
        <p:spPr bwMode="auto">
          <a:xfrm>
            <a:off x="6773863" y="3413125"/>
            <a:ext cx="1587" cy="20638"/>
          </a:xfrm>
          <a:custGeom>
            <a:avLst/>
            <a:gdLst>
              <a:gd name="T0" fmla="*/ 0 w 1904"/>
              <a:gd name="T1" fmla="*/ 0 h 20320"/>
              <a:gd name="T2" fmla="*/ 1524 w 1904"/>
              <a:gd name="T3" fmla="*/ 19812 h 20320"/>
              <a:gd name="T4" fmla="*/ 0 60000 65536"/>
              <a:gd name="T5" fmla="*/ 0 60000 65536"/>
              <a:gd name="T6" fmla="*/ 0 w 1904"/>
              <a:gd name="T7" fmla="*/ 0 h 20320"/>
              <a:gd name="T8" fmla="*/ 1904 w 1904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31" name="object 152"/>
          <p:cNvSpPr>
            <a:spLocks/>
          </p:cNvSpPr>
          <p:nvPr/>
        </p:nvSpPr>
        <p:spPr bwMode="auto">
          <a:xfrm>
            <a:off x="6773863" y="3455988"/>
            <a:ext cx="1587" cy="22225"/>
          </a:xfrm>
          <a:custGeom>
            <a:avLst/>
            <a:gdLst>
              <a:gd name="T0" fmla="*/ 0 w 1904"/>
              <a:gd name="T1" fmla="*/ 0 h 21589"/>
              <a:gd name="T2" fmla="*/ 1524 w 1904"/>
              <a:gd name="T3" fmla="*/ 21335 h 21589"/>
              <a:gd name="T4" fmla="*/ 0 60000 65536"/>
              <a:gd name="T5" fmla="*/ 0 60000 65536"/>
              <a:gd name="T6" fmla="*/ 0 w 1904"/>
              <a:gd name="T7" fmla="*/ 0 h 21589"/>
              <a:gd name="T8" fmla="*/ 1904 w 1904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1589">
                <a:moveTo>
                  <a:pt x="0" y="0"/>
                </a:moveTo>
                <a:lnTo>
                  <a:pt x="1524" y="2133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32" name="object 153"/>
          <p:cNvSpPr>
            <a:spLocks/>
          </p:cNvSpPr>
          <p:nvPr/>
        </p:nvSpPr>
        <p:spPr bwMode="auto">
          <a:xfrm>
            <a:off x="6773863" y="3500438"/>
            <a:ext cx="1587" cy="20637"/>
          </a:xfrm>
          <a:custGeom>
            <a:avLst/>
            <a:gdLst>
              <a:gd name="T0" fmla="*/ 0 w 1904"/>
              <a:gd name="T1" fmla="*/ 0 h 20320"/>
              <a:gd name="T2" fmla="*/ 1524 w 1904"/>
              <a:gd name="T3" fmla="*/ 19812 h 20320"/>
              <a:gd name="T4" fmla="*/ 0 60000 65536"/>
              <a:gd name="T5" fmla="*/ 0 60000 65536"/>
              <a:gd name="T6" fmla="*/ 0 w 1904"/>
              <a:gd name="T7" fmla="*/ 0 h 20320"/>
              <a:gd name="T8" fmla="*/ 1904 w 1904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33" name="object 154"/>
          <p:cNvSpPr>
            <a:spLocks/>
          </p:cNvSpPr>
          <p:nvPr/>
        </p:nvSpPr>
        <p:spPr bwMode="auto">
          <a:xfrm>
            <a:off x="6773863" y="3543300"/>
            <a:ext cx="1587" cy="22225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34" name="object 155"/>
          <p:cNvSpPr>
            <a:spLocks/>
          </p:cNvSpPr>
          <p:nvPr/>
        </p:nvSpPr>
        <p:spPr bwMode="auto">
          <a:xfrm>
            <a:off x="6773863" y="3589338"/>
            <a:ext cx="1587" cy="20637"/>
          </a:xfrm>
          <a:custGeom>
            <a:avLst/>
            <a:gdLst>
              <a:gd name="T0" fmla="*/ 0 w 1904"/>
              <a:gd name="T1" fmla="*/ 0 h 20320"/>
              <a:gd name="T2" fmla="*/ 1524 w 1904"/>
              <a:gd name="T3" fmla="*/ 19811 h 20320"/>
              <a:gd name="T4" fmla="*/ 0 60000 65536"/>
              <a:gd name="T5" fmla="*/ 0 60000 65536"/>
              <a:gd name="T6" fmla="*/ 0 w 1904"/>
              <a:gd name="T7" fmla="*/ 0 h 20320"/>
              <a:gd name="T8" fmla="*/ 1904 w 1904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0320">
                <a:moveTo>
                  <a:pt x="0" y="0"/>
                </a:moveTo>
                <a:lnTo>
                  <a:pt x="1524" y="1981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35" name="object 156"/>
          <p:cNvSpPr>
            <a:spLocks/>
          </p:cNvSpPr>
          <p:nvPr/>
        </p:nvSpPr>
        <p:spPr bwMode="auto">
          <a:xfrm>
            <a:off x="6773863" y="3632200"/>
            <a:ext cx="1587" cy="20638"/>
          </a:xfrm>
          <a:custGeom>
            <a:avLst/>
            <a:gdLst>
              <a:gd name="T0" fmla="*/ 0 w 1904"/>
              <a:gd name="T1" fmla="*/ 0 h 21589"/>
              <a:gd name="T2" fmla="*/ 1524 w 1904"/>
              <a:gd name="T3" fmla="*/ 21335 h 21589"/>
              <a:gd name="T4" fmla="*/ 0 60000 65536"/>
              <a:gd name="T5" fmla="*/ 0 60000 65536"/>
              <a:gd name="T6" fmla="*/ 0 w 1904"/>
              <a:gd name="T7" fmla="*/ 0 h 21589"/>
              <a:gd name="T8" fmla="*/ 1904 w 1904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1589">
                <a:moveTo>
                  <a:pt x="0" y="0"/>
                </a:moveTo>
                <a:lnTo>
                  <a:pt x="1524" y="2133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36" name="object 157"/>
          <p:cNvSpPr>
            <a:spLocks/>
          </p:cNvSpPr>
          <p:nvPr/>
        </p:nvSpPr>
        <p:spPr bwMode="auto">
          <a:xfrm>
            <a:off x="6773863" y="3676650"/>
            <a:ext cx="1587" cy="22225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37" name="object 158"/>
          <p:cNvSpPr>
            <a:spLocks/>
          </p:cNvSpPr>
          <p:nvPr/>
        </p:nvSpPr>
        <p:spPr bwMode="auto">
          <a:xfrm>
            <a:off x="6773863" y="3717925"/>
            <a:ext cx="1587" cy="25400"/>
          </a:xfrm>
          <a:custGeom>
            <a:avLst/>
            <a:gdLst>
              <a:gd name="T0" fmla="*/ 0 w 1904"/>
              <a:gd name="T1" fmla="*/ 0 h 24764"/>
              <a:gd name="T2" fmla="*/ 1524 w 1904"/>
              <a:gd name="T3" fmla="*/ 24383 h 24764"/>
              <a:gd name="T4" fmla="*/ 0 60000 65536"/>
              <a:gd name="T5" fmla="*/ 0 60000 65536"/>
              <a:gd name="T6" fmla="*/ 0 w 1904"/>
              <a:gd name="T7" fmla="*/ 0 h 24764"/>
              <a:gd name="T8" fmla="*/ 1904 w 1904"/>
              <a:gd name="T9" fmla="*/ 24764 h 247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4764">
                <a:moveTo>
                  <a:pt x="0" y="0"/>
                </a:moveTo>
                <a:lnTo>
                  <a:pt x="1524" y="24383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38" name="object 159"/>
          <p:cNvSpPr>
            <a:spLocks/>
          </p:cNvSpPr>
          <p:nvPr/>
        </p:nvSpPr>
        <p:spPr bwMode="auto">
          <a:xfrm>
            <a:off x="6773863" y="3762375"/>
            <a:ext cx="1587" cy="23813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39" name="object 160"/>
          <p:cNvSpPr>
            <a:spLocks/>
          </p:cNvSpPr>
          <p:nvPr/>
        </p:nvSpPr>
        <p:spPr bwMode="auto">
          <a:xfrm>
            <a:off x="6773863" y="3808413"/>
            <a:ext cx="1587" cy="22225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40" name="object 161"/>
          <p:cNvSpPr>
            <a:spLocks/>
          </p:cNvSpPr>
          <p:nvPr/>
        </p:nvSpPr>
        <p:spPr bwMode="auto">
          <a:xfrm>
            <a:off x="6773863" y="3851275"/>
            <a:ext cx="1587" cy="22225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59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41" name="object 162"/>
          <p:cNvSpPr>
            <a:spLocks/>
          </p:cNvSpPr>
          <p:nvPr/>
        </p:nvSpPr>
        <p:spPr bwMode="auto">
          <a:xfrm>
            <a:off x="6773863" y="3895725"/>
            <a:ext cx="1587" cy="22225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59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42" name="object 163"/>
          <p:cNvSpPr>
            <a:spLocks/>
          </p:cNvSpPr>
          <p:nvPr/>
        </p:nvSpPr>
        <p:spPr bwMode="auto">
          <a:xfrm>
            <a:off x="6773863" y="3938588"/>
            <a:ext cx="1587" cy="22225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59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43" name="object 164"/>
          <p:cNvSpPr>
            <a:spLocks/>
          </p:cNvSpPr>
          <p:nvPr/>
        </p:nvSpPr>
        <p:spPr bwMode="auto">
          <a:xfrm>
            <a:off x="6773863" y="3981450"/>
            <a:ext cx="1587" cy="23813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44" name="object 165"/>
          <p:cNvSpPr>
            <a:spLocks/>
          </p:cNvSpPr>
          <p:nvPr/>
        </p:nvSpPr>
        <p:spPr bwMode="auto">
          <a:xfrm>
            <a:off x="6773863" y="4024313"/>
            <a:ext cx="1587" cy="25400"/>
          </a:xfrm>
          <a:custGeom>
            <a:avLst/>
            <a:gdLst>
              <a:gd name="T0" fmla="*/ 0 w 1904"/>
              <a:gd name="T1" fmla="*/ 0 h 24764"/>
              <a:gd name="T2" fmla="*/ 1524 w 1904"/>
              <a:gd name="T3" fmla="*/ 24384 h 24764"/>
              <a:gd name="T4" fmla="*/ 0 60000 65536"/>
              <a:gd name="T5" fmla="*/ 0 60000 65536"/>
              <a:gd name="T6" fmla="*/ 0 w 1904"/>
              <a:gd name="T7" fmla="*/ 0 h 24764"/>
              <a:gd name="T8" fmla="*/ 1904 w 1904"/>
              <a:gd name="T9" fmla="*/ 24764 h 247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4764">
                <a:moveTo>
                  <a:pt x="0" y="0"/>
                </a:moveTo>
                <a:lnTo>
                  <a:pt x="1524" y="24384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45" name="object 166"/>
          <p:cNvSpPr>
            <a:spLocks/>
          </p:cNvSpPr>
          <p:nvPr/>
        </p:nvSpPr>
        <p:spPr bwMode="auto">
          <a:xfrm>
            <a:off x="6773863" y="4071938"/>
            <a:ext cx="1587" cy="22225"/>
          </a:xfrm>
          <a:custGeom>
            <a:avLst/>
            <a:gdLst>
              <a:gd name="T0" fmla="*/ 0 w 1904"/>
              <a:gd name="T1" fmla="*/ 0 h 21589"/>
              <a:gd name="T2" fmla="*/ 1524 w 1904"/>
              <a:gd name="T3" fmla="*/ 21336 h 21589"/>
              <a:gd name="T4" fmla="*/ 0 60000 65536"/>
              <a:gd name="T5" fmla="*/ 0 60000 65536"/>
              <a:gd name="T6" fmla="*/ 0 w 1904"/>
              <a:gd name="T7" fmla="*/ 0 h 21589"/>
              <a:gd name="T8" fmla="*/ 1904 w 1904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46" name="object 167"/>
          <p:cNvSpPr>
            <a:spLocks/>
          </p:cNvSpPr>
          <p:nvPr/>
        </p:nvSpPr>
        <p:spPr bwMode="auto">
          <a:xfrm>
            <a:off x="6773863" y="4116388"/>
            <a:ext cx="1587" cy="20637"/>
          </a:xfrm>
          <a:custGeom>
            <a:avLst/>
            <a:gdLst>
              <a:gd name="T0" fmla="*/ 0 w 1904"/>
              <a:gd name="T1" fmla="*/ 0 h 20320"/>
              <a:gd name="T2" fmla="*/ 1524 w 1904"/>
              <a:gd name="T3" fmla="*/ 19812 h 20320"/>
              <a:gd name="T4" fmla="*/ 0 60000 65536"/>
              <a:gd name="T5" fmla="*/ 0 60000 65536"/>
              <a:gd name="T6" fmla="*/ 0 w 1904"/>
              <a:gd name="T7" fmla="*/ 0 h 20320"/>
              <a:gd name="T8" fmla="*/ 1904 w 1904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47" name="object 168"/>
          <p:cNvSpPr>
            <a:spLocks/>
          </p:cNvSpPr>
          <p:nvPr/>
        </p:nvSpPr>
        <p:spPr bwMode="auto">
          <a:xfrm>
            <a:off x="6773863" y="4160838"/>
            <a:ext cx="1587" cy="20637"/>
          </a:xfrm>
          <a:custGeom>
            <a:avLst/>
            <a:gdLst>
              <a:gd name="T0" fmla="*/ 0 w 1904"/>
              <a:gd name="T1" fmla="*/ 0 h 20320"/>
              <a:gd name="T2" fmla="*/ 1524 w 1904"/>
              <a:gd name="T3" fmla="*/ 19811 h 20320"/>
              <a:gd name="T4" fmla="*/ 0 60000 65536"/>
              <a:gd name="T5" fmla="*/ 0 60000 65536"/>
              <a:gd name="T6" fmla="*/ 0 w 1904"/>
              <a:gd name="T7" fmla="*/ 0 h 20320"/>
              <a:gd name="T8" fmla="*/ 1904 w 1904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0320">
                <a:moveTo>
                  <a:pt x="0" y="0"/>
                </a:moveTo>
                <a:lnTo>
                  <a:pt x="1524" y="1981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48" name="object 169"/>
          <p:cNvSpPr>
            <a:spLocks/>
          </p:cNvSpPr>
          <p:nvPr/>
        </p:nvSpPr>
        <p:spPr bwMode="auto">
          <a:xfrm>
            <a:off x="6773863" y="4203700"/>
            <a:ext cx="1587" cy="20638"/>
          </a:xfrm>
          <a:custGeom>
            <a:avLst/>
            <a:gdLst>
              <a:gd name="T0" fmla="*/ 0 w 1904"/>
              <a:gd name="T1" fmla="*/ 0 h 21589"/>
              <a:gd name="T2" fmla="*/ 1524 w 1904"/>
              <a:gd name="T3" fmla="*/ 21335 h 21589"/>
              <a:gd name="T4" fmla="*/ 0 60000 65536"/>
              <a:gd name="T5" fmla="*/ 0 60000 65536"/>
              <a:gd name="T6" fmla="*/ 0 w 1904"/>
              <a:gd name="T7" fmla="*/ 0 h 21589"/>
              <a:gd name="T8" fmla="*/ 1904 w 1904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1589">
                <a:moveTo>
                  <a:pt x="0" y="0"/>
                </a:moveTo>
                <a:lnTo>
                  <a:pt x="1524" y="2133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49" name="object 170"/>
          <p:cNvSpPr>
            <a:spLocks/>
          </p:cNvSpPr>
          <p:nvPr/>
        </p:nvSpPr>
        <p:spPr bwMode="auto">
          <a:xfrm>
            <a:off x="6773863" y="4248150"/>
            <a:ext cx="1587" cy="20638"/>
          </a:xfrm>
          <a:custGeom>
            <a:avLst/>
            <a:gdLst>
              <a:gd name="T0" fmla="*/ 0 w 1904"/>
              <a:gd name="T1" fmla="*/ 0 h 21589"/>
              <a:gd name="T2" fmla="*/ 1524 w 1904"/>
              <a:gd name="T3" fmla="*/ 21336 h 21589"/>
              <a:gd name="T4" fmla="*/ 0 60000 65536"/>
              <a:gd name="T5" fmla="*/ 0 60000 65536"/>
              <a:gd name="T6" fmla="*/ 0 w 1904"/>
              <a:gd name="T7" fmla="*/ 0 h 21589"/>
              <a:gd name="T8" fmla="*/ 1904 w 1904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50" name="object 171"/>
          <p:cNvSpPr>
            <a:spLocks/>
          </p:cNvSpPr>
          <p:nvPr/>
        </p:nvSpPr>
        <p:spPr bwMode="auto">
          <a:xfrm>
            <a:off x="6773863" y="4291013"/>
            <a:ext cx="1587" cy="22225"/>
          </a:xfrm>
          <a:custGeom>
            <a:avLst/>
            <a:gdLst>
              <a:gd name="T0" fmla="*/ 0 w 1904"/>
              <a:gd name="T1" fmla="*/ 0 h 21589"/>
              <a:gd name="T2" fmla="*/ 1524 w 1904"/>
              <a:gd name="T3" fmla="*/ 21336 h 21589"/>
              <a:gd name="T4" fmla="*/ 0 60000 65536"/>
              <a:gd name="T5" fmla="*/ 0 60000 65536"/>
              <a:gd name="T6" fmla="*/ 0 w 1904"/>
              <a:gd name="T7" fmla="*/ 0 h 21589"/>
              <a:gd name="T8" fmla="*/ 1904 w 1904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51" name="object 172"/>
          <p:cNvSpPr>
            <a:spLocks/>
          </p:cNvSpPr>
          <p:nvPr/>
        </p:nvSpPr>
        <p:spPr bwMode="auto">
          <a:xfrm>
            <a:off x="6773863" y="4335463"/>
            <a:ext cx="1587" cy="20637"/>
          </a:xfrm>
          <a:custGeom>
            <a:avLst/>
            <a:gdLst>
              <a:gd name="T0" fmla="*/ 0 w 1904"/>
              <a:gd name="T1" fmla="*/ 0 h 20320"/>
              <a:gd name="T2" fmla="*/ 1524 w 1904"/>
              <a:gd name="T3" fmla="*/ 19812 h 20320"/>
              <a:gd name="T4" fmla="*/ 0 60000 65536"/>
              <a:gd name="T5" fmla="*/ 0 60000 65536"/>
              <a:gd name="T6" fmla="*/ 0 w 1904"/>
              <a:gd name="T7" fmla="*/ 0 h 20320"/>
              <a:gd name="T8" fmla="*/ 1904 w 1904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52" name="object 173"/>
          <p:cNvSpPr>
            <a:spLocks/>
          </p:cNvSpPr>
          <p:nvPr/>
        </p:nvSpPr>
        <p:spPr bwMode="auto">
          <a:xfrm>
            <a:off x="6773863" y="4378325"/>
            <a:ext cx="1587" cy="22225"/>
          </a:xfrm>
          <a:custGeom>
            <a:avLst/>
            <a:gdLst>
              <a:gd name="T0" fmla="*/ 0 w 1904"/>
              <a:gd name="T1" fmla="*/ 0 h 21589"/>
              <a:gd name="T2" fmla="*/ 1524 w 1904"/>
              <a:gd name="T3" fmla="*/ 21336 h 21589"/>
              <a:gd name="T4" fmla="*/ 0 60000 65536"/>
              <a:gd name="T5" fmla="*/ 0 60000 65536"/>
              <a:gd name="T6" fmla="*/ 0 w 1904"/>
              <a:gd name="T7" fmla="*/ 0 h 21589"/>
              <a:gd name="T8" fmla="*/ 1904 w 1904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53" name="object 174"/>
          <p:cNvSpPr>
            <a:spLocks/>
          </p:cNvSpPr>
          <p:nvPr/>
        </p:nvSpPr>
        <p:spPr bwMode="auto">
          <a:xfrm>
            <a:off x="6773863" y="4422775"/>
            <a:ext cx="1587" cy="22225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59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54" name="object 175"/>
          <p:cNvSpPr>
            <a:spLocks/>
          </p:cNvSpPr>
          <p:nvPr/>
        </p:nvSpPr>
        <p:spPr bwMode="auto">
          <a:xfrm>
            <a:off x="6773863" y="4465638"/>
            <a:ext cx="1587" cy="23812"/>
          </a:xfrm>
          <a:custGeom>
            <a:avLst/>
            <a:gdLst>
              <a:gd name="T0" fmla="*/ 0 w 1904"/>
              <a:gd name="T1" fmla="*/ 0 h 24764"/>
              <a:gd name="T2" fmla="*/ 1524 w 1904"/>
              <a:gd name="T3" fmla="*/ 24383 h 24764"/>
              <a:gd name="T4" fmla="*/ 0 60000 65536"/>
              <a:gd name="T5" fmla="*/ 0 60000 65536"/>
              <a:gd name="T6" fmla="*/ 0 w 1904"/>
              <a:gd name="T7" fmla="*/ 0 h 24764"/>
              <a:gd name="T8" fmla="*/ 1904 w 1904"/>
              <a:gd name="T9" fmla="*/ 24764 h 247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4764">
                <a:moveTo>
                  <a:pt x="0" y="0"/>
                </a:moveTo>
                <a:lnTo>
                  <a:pt x="1524" y="24383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55" name="object 176"/>
          <p:cNvSpPr>
            <a:spLocks/>
          </p:cNvSpPr>
          <p:nvPr/>
        </p:nvSpPr>
        <p:spPr bwMode="auto">
          <a:xfrm>
            <a:off x="6773863" y="4511675"/>
            <a:ext cx="1587" cy="22225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56" name="object 177"/>
          <p:cNvSpPr>
            <a:spLocks/>
          </p:cNvSpPr>
          <p:nvPr/>
        </p:nvSpPr>
        <p:spPr bwMode="auto">
          <a:xfrm>
            <a:off x="6773863" y="4554538"/>
            <a:ext cx="1587" cy="23812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59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57" name="object 178"/>
          <p:cNvSpPr>
            <a:spLocks/>
          </p:cNvSpPr>
          <p:nvPr/>
        </p:nvSpPr>
        <p:spPr bwMode="auto">
          <a:xfrm>
            <a:off x="6773863" y="4597400"/>
            <a:ext cx="1587" cy="23813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58" name="object 179"/>
          <p:cNvSpPr>
            <a:spLocks/>
          </p:cNvSpPr>
          <p:nvPr/>
        </p:nvSpPr>
        <p:spPr bwMode="auto">
          <a:xfrm>
            <a:off x="6773863" y="4641850"/>
            <a:ext cx="1587" cy="23813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59" name="object 180"/>
          <p:cNvSpPr>
            <a:spLocks/>
          </p:cNvSpPr>
          <p:nvPr/>
        </p:nvSpPr>
        <p:spPr bwMode="auto">
          <a:xfrm>
            <a:off x="6773863" y="4684713"/>
            <a:ext cx="1587" cy="22225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60" name="object 181"/>
          <p:cNvSpPr>
            <a:spLocks/>
          </p:cNvSpPr>
          <p:nvPr/>
        </p:nvSpPr>
        <p:spPr bwMode="auto">
          <a:xfrm>
            <a:off x="6773863" y="4729163"/>
            <a:ext cx="1587" cy="23812"/>
          </a:xfrm>
          <a:custGeom>
            <a:avLst/>
            <a:gdLst>
              <a:gd name="T0" fmla="*/ 0 w 1904"/>
              <a:gd name="T1" fmla="*/ 0 h 24764"/>
              <a:gd name="T2" fmla="*/ 1524 w 1904"/>
              <a:gd name="T3" fmla="*/ 24383 h 24764"/>
              <a:gd name="T4" fmla="*/ 0 60000 65536"/>
              <a:gd name="T5" fmla="*/ 0 60000 65536"/>
              <a:gd name="T6" fmla="*/ 0 w 1904"/>
              <a:gd name="T7" fmla="*/ 0 h 24764"/>
              <a:gd name="T8" fmla="*/ 1904 w 1904"/>
              <a:gd name="T9" fmla="*/ 24764 h 247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4764">
                <a:moveTo>
                  <a:pt x="0" y="0"/>
                </a:moveTo>
                <a:lnTo>
                  <a:pt x="1524" y="24383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61" name="object 182"/>
          <p:cNvSpPr>
            <a:spLocks/>
          </p:cNvSpPr>
          <p:nvPr/>
        </p:nvSpPr>
        <p:spPr bwMode="auto">
          <a:xfrm>
            <a:off x="6773863" y="4773613"/>
            <a:ext cx="1587" cy="22225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59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62" name="object 183"/>
          <p:cNvSpPr>
            <a:spLocks/>
          </p:cNvSpPr>
          <p:nvPr/>
        </p:nvSpPr>
        <p:spPr bwMode="auto">
          <a:xfrm>
            <a:off x="6773863" y="4819650"/>
            <a:ext cx="1587" cy="20638"/>
          </a:xfrm>
          <a:custGeom>
            <a:avLst/>
            <a:gdLst>
              <a:gd name="T0" fmla="*/ 0 w 1904"/>
              <a:gd name="T1" fmla="*/ 0 h 21589"/>
              <a:gd name="T2" fmla="*/ 1524 w 1904"/>
              <a:gd name="T3" fmla="*/ 21336 h 21589"/>
              <a:gd name="T4" fmla="*/ 0 60000 65536"/>
              <a:gd name="T5" fmla="*/ 0 60000 65536"/>
              <a:gd name="T6" fmla="*/ 0 w 1904"/>
              <a:gd name="T7" fmla="*/ 0 h 21589"/>
              <a:gd name="T8" fmla="*/ 1904 w 1904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63" name="object 184"/>
          <p:cNvSpPr>
            <a:spLocks/>
          </p:cNvSpPr>
          <p:nvPr/>
        </p:nvSpPr>
        <p:spPr bwMode="auto">
          <a:xfrm>
            <a:off x="6773863" y="4862513"/>
            <a:ext cx="1587" cy="20637"/>
          </a:xfrm>
          <a:custGeom>
            <a:avLst/>
            <a:gdLst>
              <a:gd name="T0" fmla="*/ 0 w 1904"/>
              <a:gd name="T1" fmla="*/ 0 h 20320"/>
              <a:gd name="T2" fmla="*/ 1524 w 1904"/>
              <a:gd name="T3" fmla="*/ 19812 h 20320"/>
              <a:gd name="T4" fmla="*/ 0 60000 65536"/>
              <a:gd name="T5" fmla="*/ 0 60000 65536"/>
              <a:gd name="T6" fmla="*/ 0 w 1904"/>
              <a:gd name="T7" fmla="*/ 0 h 20320"/>
              <a:gd name="T8" fmla="*/ 1904 w 1904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64" name="object 185"/>
          <p:cNvSpPr>
            <a:spLocks/>
          </p:cNvSpPr>
          <p:nvPr/>
        </p:nvSpPr>
        <p:spPr bwMode="auto">
          <a:xfrm>
            <a:off x="6773863" y="4906963"/>
            <a:ext cx="1587" cy="20637"/>
          </a:xfrm>
          <a:custGeom>
            <a:avLst/>
            <a:gdLst>
              <a:gd name="T0" fmla="*/ 0 w 1904"/>
              <a:gd name="T1" fmla="*/ 0 h 20320"/>
              <a:gd name="T2" fmla="*/ 1524 w 1904"/>
              <a:gd name="T3" fmla="*/ 19812 h 20320"/>
              <a:gd name="T4" fmla="*/ 0 60000 65536"/>
              <a:gd name="T5" fmla="*/ 0 60000 65536"/>
              <a:gd name="T6" fmla="*/ 0 w 1904"/>
              <a:gd name="T7" fmla="*/ 0 h 20320"/>
              <a:gd name="T8" fmla="*/ 1904 w 1904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65" name="object 186"/>
          <p:cNvSpPr>
            <a:spLocks/>
          </p:cNvSpPr>
          <p:nvPr/>
        </p:nvSpPr>
        <p:spPr bwMode="auto">
          <a:xfrm>
            <a:off x="8075613" y="3016250"/>
            <a:ext cx="1587" cy="22225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59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66" name="object 187"/>
          <p:cNvSpPr>
            <a:spLocks/>
          </p:cNvSpPr>
          <p:nvPr/>
        </p:nvSpPr>
        <p:spPr bwMode="auto">
          <a:xfrm>
            <a:off x="8075613" y="3060700"/>
            <a:ext cx="1587" cy="22225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67" name="object 188"/>
          <p:cNvSpPr>
            <a:spLocks/>
          </p:cNvSpPr>
          <p:nvPr/>
        </p:nvSpPr>
        <p:spPr bwMode="auto">
          <a:xfrm>
            <a:off x="8075613" y="3105150"/>
            <a:ext cx="1587" cy="22225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68" name="object 189"/>
          <p:cNvSpPr>
            <a:spLocks/>
          </p:cNvSpPr>
          <p:nvPr/>
        </p:nvSpPr>
        <p:spPr bwMode="auto">
          <a:xfrm>
            <a:off x="8075613" y="3148013"/>
            <a:ext cx="1587" cy="23812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69" name="object 190"/>
          <p:cNvSpPr>
            <a:spLocks/>
          </p:cNvSpPr>
          <p:nvPr/>
        </p:nvSpPr>
        <p:spPr bwMode="auto">
          <a:xfrm>
            <a:off x="8075613" y="3190875"/>
            <a:ext cx="1587" cy="23813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70" name="object 191"/>
          <p:cNvSpPr>
            <a:spLocks/>
          </p:cNvSpPr>
          <p:nvPr/>
        </p:nvSpPr>
        <p:spPr bwMode="auto">
          <a:xfrm>
            <a:off x="8075613" y="3235325"/>
            <a:ext cx="1587" cy="22225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71" name="object 192"/>
          <p:cNvSpPr>
            <a:spLocks/>
          </p:cNvSpPr>
          <p:nvPr/>
        </p:nvSpPr>
        <p:spPr bwMode="auto">
          <a:xfrm>
            <a:off x="8075613" y="3278188"/>
            <a:ext cx="1587" cy="22225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72" name="object 193"/>
          <p:cNvSpPr>
            <a:spLocks/>
          </p:cNvSpPr>
          <p:nvPr/>
        </p:nvSpPr>
        <p:spPr bwMode="auto">
          <a:xfrm>
            <a:off x="8075613" y="3325813"/>
            <a:ext cx="1587" cy="20637"/>
          </a:xfrm>
          <a:custGeom>
            <a:avLst/>
            <a:gdLst>
              <a:gd name="T0" fmla="*/ 0 w 1904"/>
              <a:gd name="T1" fmla="*/ 0 h 21589"/>
              <a:gd name="T2" fmla="*/ 1524 w 1904"/>
              <a:gd name="T3" fmla="*/ 21336 h 21589"/>
              <a:gd name="T4" fmla="*/ 0 60000 65536"/>
              <a:gd name="T5" fmla="*/ 0 60000 65536"/>
              <a:gd name="T6" fmla="*/ 0 w 1904"/>
              <a:gd name="T7" fmla="*/ 0 h 21589"/>
              <a:gd name="T8" fmla="*/ 1904 w 1904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73" name="object 194"/>
          <p:cNvSpPr>
            <a:spLocks/>
          </p:cNvSpPr>
          <p:nvPr/>
        </p:nvSpPr>
        <p:spPr bwMode="auto">
          <a:xfrm>
            <a:off x="8075613" y="3370263"/>
            <a:ext cx="1587" cy="19050"/>
          </a:xfrm>
          <a:custGeom>
            <a:avLst/>
            <a:gdLst>
              <a:gd name="T0" fmla="*/ 0 w 1904"/>
              <a:gd name="T1" fmla="*/ 0 h 20320"/>
              <a:gd name="T2" fmla="*/ 1524 w 1904"/>
              <a:gd name="T3" fmla="*/ 19812 h 20320"/>
              <a:gd name="T4" fmla="*/ 0 60000 65536"/>
              <a:gd name="T5" fmla="*/ 0 60000 65536"/>
              <a:gd name="T6" fmla="*/ 0 w 1904"/>
              <a:gd name="T7" fmla="*/ 0 h 20320"/>
              <a:gd name="T8" fmla="*/ 1904 w 1904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74" name="object 195"/>
          <p:cNvSpPr>
            <a:spLocks/>
          </p:cNvSpPr>
          <p:nvPr/>
        </p:nvSpPr>
        <p:spPr bwMode="auto">
          <a:xfrm>
            <a:off x="8075613" y="3413125"/>
            <a:ext cx="1587" cy="20638"/>
          </a:xfrm>
          <a:custGeom>
            <a:avLst/>
            <a:gdLst>
              <a:gd name="T0" fmla="*/ 0 w 1904"/>
              <a:gd name="T1" fmla="*/ 0 h 20320"/>
              <a:gd name="T2" fmla="*/ 1524 w 1904"/>
              <a:gd name="T3" fmla="*/ 19812 h 20320"/>
              <a:gd name="T4" fmla="*/ 0 60000 65536"/>
              <a:gd name="T5" fmla="*/ 0 60000 65536"/>
              <a:gd name="T6" fmla="*/ 0 w 1904"/>
              <a:gd name="T7" fmla="*/ 0 h 20320"/>
              <a:gd name="T8" fmla="*/ 1904 w 1904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75" name="object 196"/>
          <p:cNvSpPr>
            <a:spLocks/>
          </p:cNvSpPr>
          <p:nvPr/>
        </p:nvSpPr>
        <p:spPr bwMode="auto">
          <a:xfrm>
            <a:off x="8075613" y="3455988"/>
            <a:ext cx="1587" cy="22225"/>
          </a:xfrm>
          <a:custGeom>
            <a:avLst/>
            <a:gdLst>
              <a:gd name="T0" fmla="*/ 0 w 1904"/>
              <a:gd name="T1" fmla="*/ 0 h 21589"/>
              <a:gd name="T2" fmla="*/ 1524 w 1904"/>
              <a:gd name="T3" fmla="*/ 21335 h 21589"/>
              <a:gd name="T4" fmla="*/ 0 60000 65536"/>
              <a:gd name="T5" fmla="*/ 0 60000 65536"/>
              <a:gd name="T6" fmla="*/ 0 w 1904"/>
              <a:gd name="T7" fmla="*/ 0 h 21589"/>
              <a:gd name="T8" fmla="*/ 1904 w 1904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1589">
                <a:moveTo>
                  <a:pt x="0" y="0"/>
                </a:moveTo>
                <a:lnTo>
                  <a:pt x="1524" y="2133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76" name="object 197"/>
          <p:cNvSpPr>
            <a:spLocks/>
          </p:cNvSpPr>
          <p:nvPr/>
        </p:nvSpPr>
        <p:spPr bwMode="auto">
          <a:xfrm>
            <a:off x="8075613" y="3500438"/>
            <a:ext cx="1587" cy="20637"/>
          </a:xfrm>
          <a:custGeom>
            <a:avLst/>
            <a:gdLst>
              <a:gd name="T0" fmla="*/ 0 w 1904"/>
              <a:gd name="T1" fmla="*/ 0 h 20320"/>
              <a:gd name="T2" fmla="*/ 1524 w 1904"/>
              <a:gd name="T3" fmla="*/ 19812 h 20320"/>
              <a:gd name="T4" fmla="*/ 0 60000 65536"/>
              <a:gd name="T5" fmla="*/ 0 60000 65536"/>
              <a:gd name="T6" fmla="*/ 0 w 1904"/>
              <a:gd name="T7" fmla="*/ 0 h 20320"/>
              <a:gd name="T8" fmla="*/ 1904 w 1904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77" name="object 198"/>
          <p:cNvSpPr>
            <a:spLocks/>
          </p:cNvSpPr>
          <p:nvPr/>
        </p:nvSpPr>
        <p:spPr bwMode="auto">
          <a:xfrm>
            <a:off x="8075613" y="3543300"/>
            <a:ext cx="1587" cy="22225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78" name="object 199"/>
          <p:cNvSpPr>
            <a:spLocks/>
          </p:cNvSpPr>
          <p:nvPr/>
        </p:nvSpPr>
        <p:spPr bwMode="auto">
          <a:xfrm>
            <a:off x="8075613" y="3589338"/>
            <a:ext cx="1587" cy="20637"/>
          </a:xfrm>
          <a:custGeom>
            <a:avLst/>
            <a:gdLst>
              <a:gd name="T0" fmla="*/ 0 w 1904"/>
              <a:gd name="T1" fmla="*/ 0 h 20320"/>
              <a:gd name="T2" fmla="*/ 1524 w 1904"/>
              <a:gd name="T3" fmla="*/ 19811 h 20320"/>
              <a:gd name="T4" fmla="*/ 0 60000 65536"/>
              <a:gd name="T5" fmla="*/ 0 60000 65536"/>
              <a:gd name="T6" fmla="*/ 0 w 1904"/>
              <a:gd name="T7" fmla="*/ 0 h 20320"/>
              <a:gd name="T8" fmla="*/ 1904 w 1904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0320">
                <a:moveTo>
                  <a:pt x="0" y="0"/>
                </a:moveTo>
                <a:lnTo>
                  <a:pt x="1524" y="1981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79" name="object 200"/>
          <p:cNvSpPr>
            <a:spLocks/>
          </p:cNvSpPr>
          <p:nvPr/>
        </p:nvSpPr>
        <p:spPr bwMode="auto">
          <a:xfrm>
            <a:off x="8075613" y="3632200"/>
            <a:ext cx="1587" cy="20638"/>
          </a:xfrm>
          <a:custGeom>
            <a:avLst/>
            <a:gdLst>
              <a:gd name="T0" fmla="*/ 0 w 1904"/>
              <a:gd name="T1" fmla="*/ 0 h 21589"/>
              <a:gd name="T2" fmla="*/ 1524 w 1904"/>
              <a:gd name="T3" fmla="*/ 21335 h 21589"/>
              <a:gd name="T4" fmla="*/ 0 60000 65536"/>
              <a:gd name="T5" fmla="*/ 0 60000 65536"/>
              <a:gd name="T6" fmla="*/ 0 w 1904"/>
              <a:gd name="T7" fmla="*/ 0 h 21589"/>
              <a:gd name="T8" fmla="*/ 1904 w 1904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1589">
                <a:moveTo>
                  <a:pt x="0" y="0"/>
                </a:moveTo>
                <a:lnTo>
                  <a:pt x="1524" y="2133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80" name="object 201"/>
          <p:cNvSpPr>
            <a:spLocks/>
          </p:cNvSpPr>
          <p:nvPr/>
        </p:nvSpPr>
        <p:spPr bwMode="auto">
          <a:xfrm>
            <a:off x="8075613" y="3676650"/>
            <a:ext cx="1587" cy="22225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81" name="object 202"/>
          <p:cNvSpPr>
            <a:spLocks/>
          </p:cNvSpPr>
          <p:nvPr/>
        </p:nvSpPr>
        <p:spPr bwMode="auto">
          <a:xfrm>
            <a:off x="8075613" y="3717925"/>
            <a:ext cx="1587" cy="25400"/>
          </a:xfrm>
          <a:custGeom>
            <a:avLst/>
            <a:gdLst>
              <a:gd name="T0" fmla="*/ 0 w 1904"/>
              <a:gd name="T1" fmla="*/ 0 h 24764"/>
              <a:gd name="T2" fmla="*/ 1524 w 1904"/>
              <a:gd name="T3" fmla="*/ 24383 h 24764"/>
              <a:gd name="T4" fmla="*/ 0 60000 65536"/>
              <a:gd name="T5" fmla="*/ 0 60000 65536"/>
              <a:gd name="T6" fmla="*/ 0 w 1904"/>
              <a:gd name="T7" fmla="*/ 0 h 24764"/>
              <a:gd name="T8" fmla="*/ 1904 w 1904"/>
              <a:gd name="T9" fmla="*/ 24764 h 247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4764">
                <a:moveTo>
                  <a:pt x="0" y="0"/>
                </a:moveTo>
                <a:lnTo>
                  <a:pt x="1524" y="24383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82" name="object 203"/>
          <p:cNvSpPr>
            <a:spLocks/>
          </p:cNvSpPr>
          <p:nvPr/>
        </p:nvSpPr>
        <p:spPr bwMode="auto">
          <a:xfrm>
            <a:off x="8075613" y="3762375"/>
            <a:ext cx="1587" cy="23813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83" name="object 204"/>
          <p:cNvSpPr>
            <a:spLocks/>
          </p:cNvSpPr>
          <p:nvPr/>
        </p:nvSpPr>
        <p:spPr bwMode="auto">
          <a:xfrm>
            <a:off x="8075613" y="3808413"/>
            <a:ext cx="1587" cy="22225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84" name="object 205"/>
          <p:cNvSpPr>
            <a:spLocks/>
          </p:cNvSpPr>
          <p:nvPr/>
        </p:nvSpPr>
        <p:spPr bwMode="auto">
          <a:xfrm>
            <a:off x="8075613" y="3851275"/>
            <a:ext cx="1587" cy="22225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59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85" name="object 206"/>
          <p:cNvSpPr>
            <a:spLocks/>
          </p:cNvSpPr>
          <p:nvPr/>
        </p:nvSpPr>
        <p:spPr bwMode="auto">
          <a:xfrm>
            <a:off x="8075613" y="3895725"/>
            <a:ext cx="1587" cy="22225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59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86" name="object 207"/>
          <p:cNvSpPr>
            <a:spLocks/>
          </p:cNvSpPr>
          <p:nvPr/>
        </p:nvSpPr>
        <p:spPr bwMode="auto">
          <a:xfrm>
            <a:off x="8075613" y="3938588"/>
            <a:ext cx="1587" cy="22225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59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87" name="object 208"/>
          <p:cNvSpPr>
            <a:spLocks/>
          </p:cNvSpPr>
          <p:nvPr/>
        </p:nvSpPr>
        <p:spPr bwMode="auto">
          <a:xfrm>
            <a:off x="8075613" y="3981450"/>
            <a:ext cx="1587" cy="23813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88" name="object 209"/>
          <p:cNvSpPr>
            <a:spLocks/>
          </p:cNvSpPr>
          <p:nvPr/>
        </p:nvSpPr>
        <p:spPr bwMode="auto">
          <a:xfrm>
            <a:off x="8075613" y="4024313"/>
            <a:ext cx="1587" cy="25400"/>
          </a:xfrm>
          <a:custGeom>
            <a:avLst/>
            <a:gdLst>
              <a:gd name="T0" fmla="*/ 0 w 1904"/>
              <a:gd name="T1" fmla="*/ 0 h 24764"/>
              <a:gd name="T2" fmla="*/ 1524 w 1904"/>
              <a:gd name="T3" fmla="*/ 24384 h 24764"/>
              <a:gd name="T4" fmla="*/ 0 60000 65536"/>
              <a:gd name="T5" fmla="*/ 0 60000 65536"/>
              <a:gd name="T6" fmla="*/ 0 w 1904"/>
              <a:gd name="T7" fmla="*/ 0 h 24764"/>
              <a:gd name="T8" fmla="*/ 1904 w 1904"/>
              <a:gd name="T9" fmla="*/ 24764 h 247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4764">
                <a:moveTo>
                  <a:pt x="0" y="0"/>
                </a:moveTo>
                <a:lnTo>
                  <a:pt x="1524" y="24384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89" name="object 210"/>
          <p:cNvSpPr>
            <a:spLocks/>
          </p:cNvSpPr>
          <p:nvPr/>
        </p:nvSpPr>
        <p:spPr bwMode="auto">
          <a:xfrm>
            <a:off x="8075613" y="4071938"/>
            <a:ext cx="1587" cy="22225"/>
          </a:xfrm>
          <a:custGeom>
            <a:avLst/>
            <a:gdLst>
              <a:gd name="T0" fmla="*/ 0 w 1904"/>
              <a:gd name="T1" fmla="*/ 0 h 21589"/>
              <a:gd name="T2" fmla="*/ 1524 w 1904"/>
              <a:gd name="T3" fmla="*/ 21336 h 21589"/>
              <a:gd name="T4" fmla="*/ 0 60000 65536"/>
              <a:gd name="T5" fmla="*/ 0 60000 65536"/>
              <a:gd name="T6" fmla="*/ 0 w 1904"/>
              <a:gd name="T7" fmla="*/ 0 h 21589"/>
              <a:gd name="T8" fmla="*/ 1904 w 1904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90" name="object 211"/>
          <p:cNvSpPr>
            <a:spLocks/>
          </p:cNvSpPr>
          <p:nvPr/>
        </p:nvSpPr>
        <p:spPr bwMode="auto">
          <a:xfrm>
            <a:off x="8075613" y="4116388"/>
            <a:ext cx="1587" cy="20637"/>
          </a:xfrm>
          <a:custGeom>
            <a:avLst/>
            <a:gdLst>
              <a:gd name="T0" fmla="*/ 0 w 1904"/>
              <a:gd name="T1" fmla="*/ 0 h 20320"/>
              <a:gd name="T2" fmla="*/ 1524 w 1904"/>
              <a:gd name="T3" fmla="*/ 19812 h 20320"/>
              <a:gd name="T4" fmla="*/ 0 60000 65536"/>
              <a:gd name="T5" fmla="*/ 0 60000 65536"/>
              <a:gd name="T6" fmla="*/ 0 w 1904"/>
              <a:gd name="T7" fmla="*/ 0 h 20320"/>
              <a:gd name="T8" fmla="*/ 1904 w 1904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91" name="object 212"/>
          <p:cNvSpPr>
            <a:spLocks/>
          </p:cNvSpPr>
          <p:nvPr/>
        </p:nvSpPr>
        <p:spPr bwMode="auto">
          <a:xfrm>
            <a:off x="8075613" y="4160838"/>
            <a:ext cx="1587" cy="20637"/>
          </a:xfrm>
          <a:custGeom>
            <a:avLst/>
            <a:gdLst>
              <a:gd name="T0" fmla="*/ 0 w 1904"/>
              <a:gd name="T1" fmla="*/ 0 h 20320"/>
              <a:gd name="T2" fmla="*/ 1524 w 1904"/>
              <a:gd name="T3" fmla="*/ 19811 h 20320"/>
              <a:gd name="T4" fmla="*/ 0 60000 65536"/>
              <a:gd name="T5" fmla="*/ 0 60000 65536"/>
              <a:gd name="T6" fmla="*/ 0 w 1904"/>
              <a:gd name="T7" fmla="*/ 0 h 20320"/>
              <a:gd name="T8" fmla="*/ 1904 w 1904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0320">
                <a:moveTo>
                  <a:pt x="0" y="0"/>
                </a:moveTo>
                <a:lnTo>
                  <a:pt x="1524" y="1981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92" name="object 213"/>
          <p:cNvSpPr>
            <a:spLocks/>
          </p:cNvSpPr>
          <p:nvPr/>
        </p:nvSpPr>
        <p:spPr bwMode="auto">
          <a:xfrm>
            <a:off x="8075613" y="4203700"/>
            <a:ext cx="1587" cy="20638"/>
          </a:xfrm>
          <a:custGeom>
            <a:avLst/>
            <a:gdLst>
              <a:gd name="T0" fmla="*/ 0 w 1904"/>
              <a:gd name="T1" fmla="*/ 0 h 21589"/>
              <a:gd name="T2" fmla="*/ 1524 w 1904"/>
              <a:gd name="T3" fmla="*/ 21335 h 21589"/>
              <a:gd name="T4" fmla="*/ 0 60000 65536"/>
              <a:gd name="T5" fmla="*/ 0 60000 65536"/>
              <a:gd name="T6" fmla="*/ 0 w 1904"/>
              <a:gd name="T7" fmla="*/ 0 h 21589"/>
              <a:gd name="T8" fmla="*/ 1904 w 1904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1589">
                <a:moveTo>
                  <a:pt x="0" y="0"/>
                </a:moveTo>
                <a:lnTo>
                  <a:pt x="1524" y="2133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93" name="object 214"/>
          <p:cNvSpPr>
            <a:spLocks/>
          </p:cNvSpPr>
          <p:nvPr/>
        </p:nvSpPr>
        <p:spPr bwMode="auto">
          <a:xfrm>
            <a:off x="8075613" y="4248150"/>
            <a:ext cx="1587" cy="20638"/>
          </a:xfrm>
          <a:custGeom>
            <a:avLst/>
            <a:gdLst>
              <a:gd name="T0" fmla="*/ 0 w 1904"/>
              <a:gd name="T1" fmla="*/ 0 h 21589"/>
              <a:gd name="T2" fmla="*/ 1524 w 1904"/>
              <a:gd name="T3" fmla="*/ 21336 h 21589"/>
              <a:gd name="T4" fmla="*/ 0 60000 65536"/>
              <a:gd name="T5" fmla="*/ 0 60000 65536"/>
              <a:gd name="T6" fmla="*/ 0 w 1904"/>
              <a:gd name="T7" fmla="*/ 0 h 21589"/>
              <a:gd name="T8" fmla="*/ 1904 w 1904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94" name="object 215"/>
          <p:cNvSpPr>
            <a:spLocks/>
          </p:cNvSpPr>
          <p:nvPr/>
        </p:nvSpPr>
        <p:spPr bwMode="auto">
          <a:xfrm>
            <a:off x="8075613" y="4291013"/>
            <a:ext cx="1587" cy="22225"/>
          </a:xfrm>
          <a:custGeom>
            <a:avLst/>
            <a:gdLst>
              <a:gd name="T0" fmla="*/ 0 w 1904"/>
              <a:gd name="T1" fmla="*/ 0 h 21589"/>
              <a:gd name="T2" fmla="*/ 1524 w 1904"/>
              <a:gd name="T3" fmla="*/ 21336 h 21589"/>
              <a:gd name="T4" fmla="*/ 0 60000 65536"/>
              <a:gd name="T5" fmla="*/ 0 60000 65536"/>
              <a:gd name="T6" fmla="*/ 0 w 1904"/>
              <a:gd name="T7" fmla="*/ 0 h 21589"/>
              <a:gd name="T8" fmla="*/ 1904 w 1904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95" name="object 216"/>
          <p:cNvSpPr>
            <a:spLocks/>
          </p:cNvSpPr>
          <p:nvPr/>
        </p:nvSpPr>
        <p:spPr bwMode="auto">
          <a:xfrm>
            <a:off x="8075613" y="4335463"/>
            <a:ext cx="1587" cy="20637"/>
          </a:xfrm>
          <a:custGeom>
            <a:avLst/>
            <a:gdLst>
              <a:gd name="T0" fmla="*/ 0 w 1904"/>
              <a:gd name="T1" fmla="*/ 0 h 20320"/>
              <a:gd name="T2" fmla="*/ 1524 w 1904"/>
              <a:gd name="T3" fmla="*/ 19812 h 20320"/>
              <a:gd name="T4" fmla="*/ 0 60000 65536"/>
              <a:gd name="T5" fmla="*/ 0 60000 65536"/>
              <a:gd name="T6" fmla="*/ 0 w 1904"/>
              <a:gd name="T7" fmla="*/ 0 h 20320"/>
              <a:gd name="T8" fmla="*/ 1904 w 1904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96" name="object 217"/>
          <p:cNvSpPr>
            <a:spLocks/>
          </p:cNvSpPr>
          <p:nvPr/>
        </p:nvSpPr>
        <p:spPr bwMode="auto">
          <a:xfrm>
            <a:off x="8075613" y="4378325"/>
            <a:ext cx="1587" cy="22225"/>
          </a:xfrm>
          <a:custGeom>
            <a:avLst/>
            <a:gdLst>
              <a:gd name="T0" fmla="*/ 0 w 1904"/>
              <a:gd name="T1" fmla="*/ 0 h 21589"/>
              <a:gd name="T2" fmla="*/ 1524 w 1904"/>
              <a:gd name="T3" fmla="*/ 21336 h 21589"/>
              <a:gd name="T4" fmla="*/ 0 60000 65536"/>
              <a:gd name="T5" fmla="*/ 0 60000 65536"/>
              <a:gd name="T6" fmla="*/ 0 w 1904"/>
              <a:gd name="T7" fmla="*/ 0 h 21589"/>
              <a:gd name="T8" fmla="*/ 1904 w 1904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97" name="object 218"/>
          <p:cNvSpPr>
            <a:spLocks/>
          </p:cNvSpPr>
          <p:nvPr/>
        </p:nvSpPr>
        <p:spPr bwMode="auto">
          <a:xfrm>
            <a:off x="8075613" y="4422775"/>
            <a:ext cx="1587" cy="22225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59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98" name="object 219"/>
          <p:cNvSpPr>
            <a:spLocks/>
          </p:cNvSpPr>
          <p:nvPr/>
        </p:nvSpPr>
        <p:spPr bwMode="auto">
          <a:xfrm>
            <a:off x="8075613" y="4465638"/>
            <a:ext cx="1587" cy="23812"/>
          </a:xfrm>
          <a:custGeom>
            <a:avLst/>
            <a:gdLst>
              <a:gd name="T0" fmla="*/ 0 w 1904"/>
              <a:gd name="T1" fmla="*/ 0 h 24764"/>
              <a:gd name="T2" fmla="*/ 1524 w 1904"/>
              <a:gd name="T3" fmla="*/ 24383 h 24764"/>
              <a:gd name="T4" fmla="*/ 0 60000 65536"/>
              <a:gd name="T5" fmla="*/ 0 60000 65536"/>
              <a:gd name="T6" fmla="*/ 0 w 1904"/>
              <a:gd name="T7" fmla="*/ 0 h 24764"/>
              <a:gd name="T8" fmla="*/ 1904 w 1904"/>
              <a:gd name="T9" fmla="*/ 24764 h 247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4764">
                <a:moveTo>
                  <a:pt x="0" y="0"/>
                </a:moveTo>
                <a:lnTo>
                  <a:pt x="1524" y="24383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99" name="object 220"/>
          <p:cNvSpPr>
            <a:spLocks/>
          </p:cNvSpPr>
          <p:nvPr/>
        </p:nvSpPr>
        <p:spPr bwMode="auto">
          <a:xfrm>
            <a:off x="8075613" y="4511675"/>
            <a:ext cx="1587" cy="22225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00" name="object 221"/>
          <p:cNvSpPr>
            <a:spLocks/>
          </p:cNvSpPr>
          <p:nvPr/>
        </p:nvSpPr>
        <p:spPr bwMode="auto">
          <a:xfrm>
            <a:off x="8075613" y="4554538"/>
            <a:ext cx="1587" cy="23812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59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01" name="object 222"/>
          <p:cNvSpPr>
            <a:spLocks/>
          </p:cNvSpPr>
          <p:nvPr/>
        </p:nvSpPr>
        <p:spPr bwMode="auto">
          <a:xfrm>
            <a:off x="8075613" y="4597400"/>
            <a:ext cx="1587" cy="23813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02" name="object 223"/>
          <p:cNvSpPr>
            <a:spLocks/>
          </p:cNvSpPr>
          <p:nvPr/>
        </p:nvSpPr>
        <p:spPr bwMode="auto">
          <a:xfrm>
            <a:off x="8075613" y="4641850"/>
            <a:ext cx="1587" cy="23813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03" name="object 224"/>
          <p:cNvSpPr>
            <a:spLocks/>
          </p:cNvSpPr>
          <p:nvPr/>
        </p:nvSpPr>
        <p:spPr bwMode="auto">
          <a:xfrm>
            <a:off x="8075613" y="4684713"/>
            <a:ext cx="1587" cy="22225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04" name="object 225"/>
          <p:cNvSpPr>
            <a:spLocks/>
          </p:cNvSpPr>
          <p:nvPr/>
        </p:nvSpPr>
        <p:spPr bwMode="auto">
          <a:xfrm>
            <a:off x="8075613" y="4729163"/>
            <a:ext cx="1587" cy="23812"/>
          </a:xfrm>
          <a:custGeom>
            <a:avLst/>
            <a:gdLst>
              <a:gd name="T0" fmla="*/ 0 w 1904"/>
              <a:gd name="T1" fmla="*/ 0 h 24764"/>
              <a:gd name="T2" fmla="*/ 1524 w 1904"/>
              <a:gd name="T3" fmla="*/ 24383 h 24764"/>
              <a:gd name="T4" fmla="*/ 0 60000 65536"/>
              <a:gd name="T5" fmla="*/ 0 60000 65536"/>
              <a:gd name="T6" fmla="*/ 0 w 1904"/>
              <a:gd name="T7" fmla="*/ 0 h 24764"/>
              <a:gd name="T8" fmla="*/ 1904 w 1904"/>
              <a:gd name="T9" fmla="*/ 24764 h 247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4764">
                <a:moveTo>
                  <a:pt x="0" y="0"/>
                </a:moveTo>
                <a:lnTo>
                  <a:pt x="1524" y="24383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05" name="object 226"/>
          <p:cNvSpPr>
            <a:spLocks/>
          </p:cNvSpPr>
          <p:nvPr/>
        </p:nvSpPr>
        <p:spPr bwMode="auto">
          <a:xfrm>
            <a:off x="8075613" y="4773613"/>
            <a:ext cx="1587" cy="22225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59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06" name="object 227"/>
          <p:cNvSpPr>
            <a:spLocks/>
          </p:cNvSpPr>
          <p:nvPr/>
        </p:nvSpPr>
        <p:spPr bwMode="auto">
          <a:xfrm>
            <a:off x="8075613" y="4819650"/>
            <a:ext cx="1587" cy="20638"/>
          </a:xfrm>
          <a:custGeom>
            <a:avLst/>
            <a:gdLst>
              <a:gd name="T0" fmla="*/ 0 w 1904"/>
              <a:gd name="T1" fmla="*/ 0 h 21589"/>
              <a:gd name="T2" fmla="*/ 1524 w 1904"/>
              <a:gd name="T3" fmla="*/ 21336 h 21589"/>
              <a:gd name="T4" fmla="*/ 0 60000 65536"/>
              <a:gd name="T5" fmla="*/ 0 60000 65536"/>
              <a:gd name="T6" fmla="*/ 0 w 1904"/>
              <a:gd name="T7" fmla="*/ 0 h 21589"/>
              <a:gd name="T8" fmla="*/ 1904 w 1904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07" name="object 228"/>
          <p:cNvSpPr>
            <a:spLocks/>
          </p:cNvSpPr>
          <p:nvPr/>
        </p:nvSpPr>
        <p:spPr bwMode="auto">
          <a:xfrm>
            <a:off x="8075613" y="4862513"/>
            <a:ext cx="1587" cy="20637"/>
          </a:xfrm>
          <a:custGeom>
            <a:avLst/>
            <a:gdLst>
              <a:gd name="T0" fmla="*/ 0 w 1904"/>
              <a:gd name="T1" fmla="*/ 0 h 20320"/>
              <a:gd name="T2" fmla="*/ 1524 w 1904"/>
              <a:gd name="T3" fmla="*/ 19812 h 20320"/>
              <a:gd name="T4" fmla="*/ 0 60000 65536"/>
              <a:gd name="T5" fmla="*/ 0 60000 65536"/>
              <a:gd name="T6" fmla="*/ 0 w 1904"/>
              <a:gd name="T7" fmla="*/ 0 h 20320"/>
              <a:gd name="T8" fmla="*/ 1904 w 1904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08" name="object 229"/>
          <p:cNvSpPr>
            <a:spLocks/>
          </p:cNvSpPr>
          <p:nvPr/>
        </p:nvSpPr>
        <p:spPr bwMode="auto">
          <a:xfrm>
            <a:off x="8075613" y="4906963"/>
            <a:ext cx="1587" cy="20637"/>
          </a:xfrm>
          <a:custGeom>
            <a:avLst/>
            <a:gdLst>
              <a:gd name="T0" fmla="*/ 0 w 1904"/>
              <a:gd name="T1" fmla="*/ 0 h 20320"/>
              <a:gd name="T2" fmla="*/ 1524 w 1904"/>
              <a:gd name="T3" fmla="*/ 19812 h 20320"/>
              <a:gd name="T4" fmla="*/ 0 60000 65536"/>
              <a:gd name="T5" fmla="*/ 0 60000 65536"/>
              <a:gd name="T6" fmla="*/ 0 w 1904"/>
              <a:gd name="T7" fmla="*/ 0 h 20320"/>
              <a:gd name="T8" fmla="*/ 1904 w 1904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09" name="object 230"/>
          <p:cNvSpPr>
            <a:spLocks/>
          </p:cNvSpPr>
          <p:nvPr/>
        </p:nvSpPr>
        <p:spPr bwMode="auto">
          <a:xfrm>
            <a:off x="4968875" y="2949575"/>
            <a:ext cx="1588" cy="20638"/>
          </a:xfrm>
          <a:custGeom>
            <a:avLst/>
            <a:gdLst>
              <a:gd name="T0" fmla="*/ 0 w 1904"/>
              <a:gd name="T1" fmla="*/ 0 h 21589"/>
              <a:gd name="T2" fmla="*/ 1524 w 1904"/>
              <a:gd name="T3" fmla="*/ 21336 h 21589"/>
              <a:gd name="T4" fmla="*/ 0 60000 65536"/>
              <a:gd name="T5" fmla="*/ 0 60000 65536"/>
              <a:gd name="T6" fmla="*/ 0 w 1904"/>
              <a:gd name="T7" fmla="*/ 0 h 21589"/>
              <a:gd name="T8" fmla="*/ 1904 w 1904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10" name="object 231"/>
          <p:cNvSpPr>
            <a:spLocks/>
          </p:cNvSpPr>
          <p:nvPr/>
        </p:nvSpPr>
        <p:spPr bwMode="auto">
          <a:xfrm>
            <a:off x="4968875" y="2992438"/>
            <a:ext cx="1588" cy="20637"/>
          </a:xfrm>
          <a:custGeom>
            <a:avLst/>
            <a:gdLst>
              <a:gd name="T0" fmla="*/ 0 w 1904"/>
              <a:gd name="T1" fmla="*/ 0 h 20319"/>
              <a:gd name="T2" fmla="*/ 1524 w 1904"/>
              <a:gd name="T3" fmla="*/ 19812 h 20319"/>
              <a:gd name="T4" fmla="*/ 0 60000 65536"/>
              <a:gd name="T5" fmla="*/ 0 60000 65536"/>
              <a:gd name="T6" fmla="*/ 0 w 1904"/>
              <a:gd name="T7" fmla="*/ 0 h 20319"/>
              <a:gd name="T8" fmla="*/ 1904 w 1904"/>
              <a:gd name="T9" fmla="*/ 20319 h 203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0319">
                <a:moveTo>
                  <a:pt x="0" y="0"/>
                </a:moveTo>
                <a:lnTo>
                  <a:pt x="1524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11" name="object 232"/>
          <p:cNvSpPr>
            <a:spLocks/>
          </p:cNvSpPr>
          <p:nvPr/>
        </p:nvSpPr>
        <p:spPr bwMode="auto">
          <a:xfrm>
            <a:off x="4968875" y="3035300"/>
            <a:ext cx="1588" cy="22225"/>
          </a:xfrm>
          <a:custGeom>
            <a:avLst/>
            <a:gdLst>
              <a:gd name="T0" fmla="*/ 0 w 1904"/>
              <a:gd name="T1" fmla="*/ 0 h 21589"/>
              <a:gd name="T2" fmla="*/ 1524 w 1904"/>
              <a:gd name="T3" fmla="*/ 21336 h 21589"/>
              <a:gd name="T4" fmla="*/ 0 60000 65536"/>
              <a:gd name="T5" fmla="*/ 0 60000 65536"/>
              <a:gd name="T6" fmla="*/ 0 w 1904"/>
              <a:gd name="T7" fmla="*/ 0 h 21589"/>
              <a:gd name="T8" fmla="*/ 1904 w 1904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12" name="object 233"/>
          <p:cNvSpPr>
            <a:spLocks/>
          </p:cNvSpPr>
          <p:nvPr/>
        </p:nvSpPr>
        <p:spPr bwMode="auto">
          <a:xfrm>
            <a:off x="4968875" y="3079750"/>
            <a:ext cx="1588" cy="25400"/>
          </a:xfrm>
          <a:custGeom>
            <a:avLst/>
            <a:gdLst>
              <a:gd name="T0" fmla="*/ 0 w 1904"/>
              <a:gd name="T1" fmla="*/ 0 h 24764"/>
              <a:gd name="T2" fmla="*/ 1524 w 1904"/>
              <a:gd name="T3" fmla="*/ 24384 h 24764"/>
              <a:gd name="T4" fmla="*/ 0 60000 65536"/>
              <a:gd name="T5" fmla="*/ 0 60000 65536"/>
              <a:gd name="T6" fmla="*/ 0 w 1904"/>
              <a:gd name="T7" fmla="*/ 0 h 24764"/>
              <a:gd name="T8" fmla="*/ 1904 w 1904"/>
              <a:gd name="T9" fmla="*/ 24764 h 247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4764">
                <a:moveTo>
                  <a:pt x="0" y="0"/>
                </a:moveTo>
                <a:lnTo>
                  <a:pt x="1524" y="24384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13" name="object 234"/>
          <p:cNvSpPr>
            <a:spLocks/>
          </p:cNvSpPr>
          <p:nvPr/>
        </p:nvSpPr>
        <p:spPr bwMode="auto">
          <a:xfrm>
            <a:off x="4968875" y="3125788"/>
            <a:ext cx="1588" cy="22225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14" name="object 235"/>
          <p:cNvSpPr>
            <a:spLocks/>
          </p:cNvSpPr>
          <p:nvPr/>
        </p:nvSpPr>
        <p:spPr bwMode="auto">
          <a:xfrm>
            <a:off x="4968875" y="3168650"/>
            <a:ext cx="1588" cy="22225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59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15" name="object 236"/>
          <p:cNvSpPr>
            <a:spLocks/>
          </p:cNvSpPr>
          <p:nvPr/>
        </p:nvSpPr>
        <p:spPr bwMode="auto">
          <a:xfrm>
            <a:off x="4968875" y="3213100"/>
            <a:ext cx="1588" cy="22225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16" name="object 237"/>
          <p:cNvSpPr>
            <a:spLocks/>
          </p:cNvSpPr>
          <p:nvPr/>
        </p:nvSpPr>
        <p:spPr bwMode="auto">
          <a:xfrm>
            <a:off x="4968875" y="3255963"/>
            <a:ext cx="1588" cy="22225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17" name="object 238"/>
          <p:cNvSpPr>
            <a:spLocks/>
          </p:cNvSpPr>
          <p:nvPr/>
        </p:nvSpPr>
        <p:spPr bwMode="auto">
          <a:xfrm>
            <a:off x="4968875" y="3298825"/>
            <a:ext cx="1588" cy="23813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18" name="object 239"/>
          <p:cNvSpPr>
            <a:spLocks/>
          </p:cNvSpPr>
          <p:nvPr/>
        </p:nvSpPr>
        <p:spPr bwMode="auto">
          <a:xfrm>
            <a:off x="4968875" y="3343275"/>
            <a:ext cx="1588" cy="23813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19" name="object 240"/>
          <p:cNvSpPr>
            <a:spLocks/>
          </p:cNvSpPr>
          <p:nvPr/>
        </p:nvSpPr>
        <p:spPr bwMode="auto">
          <a:xfrm>
            <a:off x="4968875" y="3387725"/>
            <a:ext cx="1588" cy="22225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20" name="object 241"/>
          <p:cNvSpPr>
            <a:spLocks/>
          </p:cNvSpPr>
          <p:nvPr/>
        </p:nvSpPr>
        <p:spPr bwMode="auto">
          <a:xfrm>
            <a:off x="4968875" y="3430588"/>
            <a:ext cx="1588" cy="22225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21" name="object 242"/>
          <p:cNvSpPr>
            <a:spLocks/>
          </p:cNvSpPr>
          <p:nvPr/>
        </p:nvSpPr>
        <p:spPr bwMode="auto">
          <a:xfrm>
            <a:off x="4968875" y="3478213"/>
            <a:ext cx="1588" cy="20637"/>
          </a:xfrm>
          <a:custGeom>
            <a:avLst/>
            <a:gdLst>
              <a:gd name="T0" fmla="*/ 0 w 1904"/>
              <a:gd name="T1" fmla="*/ 0 h 20320"/>
              <a:gd name="T2" fmla="*/ 1524 w 1904"/>
              <a:gd name="T3" fmla="*/ 19812 h 20320"/>
              <a:gd name="T4" fmla="*/ 0 60000 65536"/>
              <a:gd name="T5" fmla="*/ 0 60000 65536"/>
              <a:gd name="T6" fmla="*/ 0 w 1904"/>
              <a:gd name="T7" fmla="*/ 0 h 20320"/>
              <a:gd name="T8" fmla="*/ 1904 w 1904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22" name="object 243"/>
          <p:cNvSpPr>
            <a:spLocks/>
          </p:cNvSpPr>
          <p:nvPr/>
        </p:nvSpPr>
        <p:spPr bwMode="auto">
          <a:xfrm>
            <a:off x="4968875" y="3521075"/>
            <a:ext cx="1588" cy="20638"/>
          </a:xfrm>
          <a:custGeom>
            <a:avLst/>
            <a:gdLst>
              <a:gd name="T0" fmla="*/ 0 w 1904"/>
              <a:gd name="T1" fmla="*/ 0 h 21589"/>
              <a:gd name="T2" fmla="*/ 1524 w 1904"/>
              <a:gd name="T3" fmla="*/ 21336 h 21589"/>
              <a:gd name="T4" fmla="*/ 0 60000 65536"/>
              <a:gd name="T5" fmla="*/ 0 60000 65536"/>
              <a:gd name="T6" fmla="*/ 0 w 1904"/>
              <a:gd name="T7" fmla="*/ 0 h 21589"/>
              <a:gd name="T8" fmla="*/ 1904 w 1904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23" name="object 244"/>
          <p:cNvSpPr>
            <a:spLocks/>
          </p:cNvSpPr>
          <p:nvPr/>
        </p:nvSpPr>
        <p:spPr bwMode="auto">
          <a:xfrm>
            <a:off x="4968875" y="3565525"/>
            <a:ext cx="1588" cy="20638"/>
          </a:xfrm>
          <a:custGeom>
            <a:avLst/>
            <a:gdLst>
              <a:gd name="T0" fmla="*/ 0 w 1904"/>
              <a:gd name="T1" fmla="*/ 0 h 20320"/>
              <a:gd name="T2" fmla="*/ 1524 w 1904"/>
              <a:gd name="T3" fmla="*/ 19812 h 20320"/>
              <a:gd name="T4" fmla="*/ 0 60000 65536"/>
              <a:gd name="T5" fmla="*/ 0 60000 65536"/>
              <a:gd name="T6" fmla="*/ 0 w 1904"/>
              <a:gd name="T7" fmla="*/ 0 h 20320"/>
              <a:gd name="T8" fmla="*/ 1904 w 1904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24" name="object 245"/>
          <p:cNvSpPr>
            <a:spLocks/>
          </p:cNvSpPr>
          <p:nvPr/>
        </p:nvSpPr>
        <p:spPr bwMode="auto">
          <a:xfrm>
            <a:off x="4968875" y="3608388"/>
            <a:ext cx="1588" cy="22225"/>
          </a:xfrm>
          <a:custGeom>
            <a:avLst/>
            <a:gdLst>
              <a:gd name="T0" fmla="*/ 0 w 1904"/>
              <a:gd name="T1" fmla="*/ 0 h 21589"/>
              <a:gd name="T2" fmla="*/ 1524 w 1904"/>
              <a:gd name="T3" fmla="*/ 21336 h 21589"/>
              <a:gd name="T4" fmla="*/ 0 60000 65536"/>
              <a:gd name="T5" fmla="*/ 0 60000 65536"/>
              <a:gd name="T6" fmla="*/ 0 w 1904"/>
              <a:gd name="T7" fmla="*/ 0 h 21589"/>
              <a:gd name="T8" fmla="*/ 1904 w 1904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25" name="object 246"/>
          <p:cNvSpPr>
            <a:spLocks/>
          </p:cNvSpPr>
          <p:nvPr/>
        </p:nvSpPr>
        <p:spPr bwMode="auto">
          <a:xfrm>
            <a:off x="4968875" y="3652838"/>
            <a:ext cx="1588" cy="20637"/>
          </a:xfrm>
          <a:custGeom>
            <a:avLst/>
            <a:gdLst>
              <a:gd name="T0" fmla="*/ 0 w 1904"/>
              <a:gd name="T1" fmla="*/ 0 h 20320"/>
              <a:gd name="T2" fmla="*/ 1524 w 1904"/>
              <a:gd name="T3" fmla="*/ 19812 h 20320"/>
              <a:gd name="T4" fmla="*/ 0 60000 65536"/>
              <a:gd name="T5" fmla="*/ 0 60000 65536"/>
              <a:gd name="T6" fmla="*/ 0 w 1904"/>
              <a:gd name="T7" fmla="*/ 0 h 20320"/>
              <a:gd name="T8" fmla="*/ 1904 w 1904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26" name="object 247"/>
          <p:cNvSpPr>
            <a:spLocks/>
          </p:cNvSpPr>
          <p:nvPr/>
        </p:nvSpPr>
        <p:spPr bwMode="auto">
          <a:xfrm>
            <a:off x="4968875" y="3695700"/>
            <a:ext cx="1588" cy="22225"/>
          </a:xfrm>
          <a:custGeom>
            <a:avLst/>
            <a:gdLst>
              <a:gd name="T0" fmla="*/ 0 w 1904"/>
              <a:gd name="T1" fmla="*/ 0 h 21589"/>
              <a:gd name="T2" fmla="*/ 1524 w 1904"/>
              <a:gd name="T3" fmla="*/ 21336 h 21589"/>
              <a:gd name="T4" fmla="*/ 0 60000 65536"/>
              <a:gd name="T5" fmla="*/ 0 60000 65536"/>
              <a:gd name="T6" fmla="*/ 0 w 1904"/>
              <a:gd name="T7" fmla="*/ 0 h 21589"/>
              <a:gd name="T8" fmla="*/ 1904 w 1904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27" name="object 248"/>
          <p:cNvSpPr>
            <a:spLocks/>
          </p:cNvSpPr>
          <p:nvPr/>
        </p:nvSpPr>
        <p:spPr bwMode="auto">
          <a:xfrm>
            <a:off x="4968875" y="3740150"/>
            <a:ext cx="1588" cy="20638"/>
          </a:xfrm>
          <a:custGeom>
            <a:avLst/>
            <a:gdLst>
              <a:gd name="T0" fmla="*/ 0 w 1904"/>
              <a:gd name="T1" fmla="*/ 0 h 20320"/>
              <a:gd name="T2" fmla="*/ 1524 w 1904"/>
              <a:gd name="T3" fmla="*/ 19811 h 20320"/>
              <a:gd name="T4" fmla="*/ 0 60000 65536"/>
              <a:gd name="T5" fmla="*/ 0 60000 65536"/>
              <a:gd name="T6" fmla="*/ 0 w 1904"/>
              <a:gd name="T7" fmla="*/ 0 h 20320"/>
              <a:gd name="T8" fmla="*/ 1904 w 1904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0320">
                <a:moveTo>
                  <a:pt x="0" y="0"/>
                </a:moveTo>
                <a:lnTo>
                  <a:pt x="1524" y="1981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28" name="object 249"/>
          <p:cNvSpPr>
            <a:spLocks/>
          </p:cNvSpPr>
          <p:nvPr/>
        </p:nvSpPr>
        <p:spPr bwMode="auto">
          <a:xfrm>
            <a:off x="4968875" y="3783013"/>
            <a:ext cx="1588" cy="22225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59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29" name="object 250"/>
          <p:cNvSpPr>
            <a:spLocks/>
          </p:cNvSpPr>
          <p:nvPr/>
        </p:nvSpPr>
        <p:spPr bwMode="auto">
          <a:xfrm>
            <a:off x="4968875" y="3829050"/>
            <a:ext cx="1588" cy="22225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30" name="object 251"/>
          <p:cNvSpPr>
            <a:spLocks/>
          </p:cNvSpPr>
          <p:nvPr/>
        </p:nvSpPr>
        <p:spPr bwMode="auto">
          <a:xfrm>
            <a:off x="4968875" y="3871913"/>
            <a:ext cx="1588" cy="23812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31" name="object 252"/>
          <p:cNvSpPr>
            <a:spLocks/>
          </p:cNvSpPr>
          <p:nvPr/>
        </p:nvSpPr>
        <p:spPr bwMode="auto">
          <a:xfrm>
            <a:off x="4968875" y="3914775"/>
            <a:ext cx="1588" cy="23813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32" name="object 253"/>
          <p:cNvSpPr>
            <a:spLocks/>
          </p:cNvSpPr>
          <p:nvPr/>
        </p:nvSpPr>
        <p:spPr bwMode="auto">
          <a:xfrm>
            <a:off x="4968875" y="3959225"/>
            <a:ext cx="1588" cy="22225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33" name="object 254"/>
          <p:cNvSpPr>
            <a:spLocks/>
          </p:cNvSpPr>
          <p:nvPr/>
        </p:nvSpPr>
        <p:spPr bwMode="auto">
          <a:xfrm>
            <a:off x="4968875" y="4002088"/>
            <a:ext cx="1588" cy="22225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59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34" name="object 255"/>
          <p:cNvSpPr>
            <a:spLocks/>
          </p:cNvSpPr>
          <p:nvPr/>
        </p:nvSpPr>
        <p:spPr bwMode="auto">
          <a:xfrm>
            <a:off x="4968875" y="4048125"/>
            <a:ext cx="1588" cy="22225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59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35" name="object 256"/>
          <p:cNvSpPr>
            <a:spLocks/>
          </p:cNvSpPr>
          <p:nvPr/>
        </p:nvSpPr>
        <p:spPr bwMode="auto">
          <a:xfrm>
            <a:off x="4968875" y="4090988"/>
            <a:ext cx="1588" cy="22225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59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36" name="object 257"/>
          <p:cNvSpPr>
            <a:spLocks/>
          </p:cNvSpPr>
          <p:nvPr/>
        </p:nvSpPr>
        <p:spPr bwMode="auto">
          <a:xfrm>
            <a:off x="4968875" y="4133850"/>
            <a:ext cx="1588" cy="23813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37" name="object 258"/>
          <p:cNvSpPr>
            <a:spLocks/>
          </p:cNvSpPr>
          <p:nvPr/>
        </p:nvSpPr>
        <p:spPr bwMode="auto">
          <a:xfrm>
            <a:off x="4968875" y="4176713"/>
            <a:ext cx="1588" cy="23812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38" name="object 259"/>
          <p:cNvSpPr>
            <a:spLocks/>
          </p:cNvSpPr>
          <p:nvPr/>
        </p:nvSpPr>
        <p:spPr bwMode="auto">
          <a:xfrm>
            <a:off x="4968875" y="4224338"/>
            <a:ext cx="1588" cy="20637"/>
          </a:xfrm>
          <a:custGeom>
            <a:avLst/>
            <a:gdLst>
              <a:gd name="T0" fmla="*/ 0 w 1904"/>
              <a:gd name="T1" fmla="*/ 0 h 20320"/>
              <a:gd name="T2" fmla="*/ 1524 w 1904"/>
              <a:gd name="T3" fmla="*/ 19812 h 20320"/>
              <a:gd name="T4" fmla="*/ 0 60000 65536"/>
              <a:gd name="T5" fmla="*/ 0 60000 65536"/>
              <a:gd name="T6" fmla="*/ 0 w 1904"/>
              <a:gd name="T7" fmla="*/ 0 h 20320"/>
              <a:gd name="T8" fmla="*/ 1904 w 1904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39" name="object 260"/>
          <p:cNvSpPr>
            <a:spLocks/>
          </p:cNvSpPr>
          <p:nvPr/>
        </p:nvSpPr>
        <p:spPr bwMode="auto">
          <a:xfrm>
            <a:off x="4968875" y="4268788"/>
            <a:ext cx="1588" cy="22225"/>
          </a:xfrm>
          <a:custGeom>
            <a:avLst/>
            <a:gdLst>
              <a:gd name="T0" fmla="*/ 0 w 1904"/>
              <a:gd name="T1" fmla="*/ 0 h 21589"/>
              <a:gd name="T2" fmla="*/ 1524 w 1904"/>
              <a:gd name="T3" fmla="*/ 21336 h 21589"/>
              <a:gd name="T4" fmla="*/ 0 60000 65536"/>
              <a:gd name="T5" fmla="*/ 0 60000 65536"/>
              <a:gd name="T6" fmla="*/ 0 w 1904"/>
              <a:gd name="T7" fmla="*/ 0 h 21589"/>
              <a:gd name="T8" fmla="*/ 1904 w 1904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40" name="object 261"/>
          <p:cNvSpPr>
            <a:spLocks/>
          </p:cNvSpPr>
          <p:nvPr/>
        </p:nvSpPr>
        <p:spPr bwMode="auto">
          <a:xfrm>
            <a:off x="4968875" y="4313238"/>
            <a:ext cx="1588" cy="20637"/>
          </a:xfrm>
          <a:custGeom>
            <a:avLst/>
            <a:gdLst>
              <a:gd name="T0" fmla="*/ 0 w 1904"/>
              <a:gd name="T1" fmla="*/ 0 h 20320"/>
              <a:gd name="T2" fmla="*/ 1524 w 1904"/>
              <a:gd name="T3" fmla="*/ 19811 h 20320"/>
              <a:gd name="T4" fmla="*/ 0 60000 65536"/>
              <a:gd name="T5" fmla="*/ 0 60000 65536"/>
              <a:gd name="T6" fmla="*/ 0 w 1904"/>
              <a:gd name="T7" fmla="*/ 0 h 20320"/>
              <a:gd name="T8" fmla="*/ 1904 w 1904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0320">
                <a:moveTo>
                  <a:pt x="0" y="0"/>
                </a:moveTo>
                <a:lnTo>
                  <a:pt x="1524" y="1981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41" name="object 262"/>
          <p:cNvSpPr>
            <a:spLocks/>
          </p:cNvSpPr>
          <p:nvPr/>
        </p:nvSpPr>
        <p:spPr bwMode="auto">
          <a:xfrm>
            <a:off x="4968875" y="4356100"/>
            <a:ext cx="1588" cy="20638"/>
          </a:xfrm>
          <a:custGeom>
            <a:avLst/>
            <a:gdLst>
              <a:gd name="T0" fmla="*/ 0 w 1904"/>
              <a:gd name="T1" fmla="*/ 0 h 21589"/>
              <a:gd name="T2" fmla="*/ 1524 w 1904"/>
              <a:gd name="T3" fmla="*/ 21335 h 21589"/>
              <a:gd name="T4" fmla="*/ 0 60000 65536"/>
              <a:gd name="T5" fmla="*/ 0 60000 65536"/>
              <a:gd name="T6" fmla="*/ 0 w 1904"/>
              <a:gd name="T7" fmla="*/ 0 h 21589"/>
              <a:gd name="T8" fmla="*/ 1904 w 1904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1589">
                <a:moveTo>
                  <a:pt x="0" y="0"/>
                </a:moveTo>
                <a:lnTo>
                  <a:pt x="1524" y="2133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42" name="object 263"/>
          <p:cNvSpPr>
            <a:spLocks/>
          </p:cNvSpPr>
          <p:nvPr/>
        </p:nvSpPr>
        <p:spPr bwMode="auto">
          <a:xfrm>
            <a:off x="4968875" y="4400550"/>
            <a:ext cx="1588" cy="19050"/>
          </a:xfrm>
          <a:custGeom>
            <a:avLst/>
            <a:gdLst>
              <a:gd name="T0" fmla="*/ 0 w 1904"/>
              <a:gd name="T1" fmla="*/ 0 h 20320"/>
              <a:gd name="T2" fmla="*/ 1524 w 1904"/>
              <a:gd name="T3" fmla="*/ 19812 h 20320"/>
              <a:gd name="T4" fmla="*/ 0 60000 65536"/>
              <a:gd name="T5" fmla="*/ 0 60000 65536"/>
              <a:gd name="T6" fmla="*/ 0 w 1904"/>
              <a:gd name="T7" fmla="*/ 0 h 20320"/>
              <a:gd name="T8" fmla="*/ 1904 w 1904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0320">
                <a:moveTo>
                  <a:pt x="0" y="0"/>
                </a:moveTo>
                <a:lnTo>
                  <a:pt x="1524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43" name="object 264"/>
          <p:cNvSpPr>
            <a:spLocks/>
          </p:cNvSpPr>
          <p:nvPr/>
        </p:nvSpPr>
        <p:spPr bwMode="auto">
          <a:xfrm>
            <a:off x="4968875" y="4441825"/>
            <a:ext cx="1588" cy="22225"/>
          </a:xfrm>
          <a:custGeom>
            <a:avLst/>
            <a:gdLst>
              <a:gd name="T0" fmla="*/ 0 w 1904"/>
              <a:gd name="T1" fmla="*/ 0 h 21589"/>
              <a:gd name="T2" fmla="*/ 1524 w 1904"/>
              <a:gd name="T3" fmla="*/ 21335 h 21589"/>
              <a:gd name="T4" fmla="*/ 0 60000 65536"/>
              <a:gd name="T5" fmla="*/ 0 60000 65536"/>
              <a:gd name="T6" fmla="*/ 0 w 1904"/>
              <a:gd name="T7" fmla="*/ 0 h 21589"/>
              <a:gd name="T8" fmla="*/ 1904 w 1904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1589">
                <a:moveTo>
                  <a:pt x="0" y="0"/>
                </a:moveTo>
                <a:lnTo>
                  <a:pt x="1524" y="2133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44" name="object 265"/>
          <p:cNvSpPr>
            <a:spLocks/>
          </p:cNvSpPr>
          <p:nvPr/>
        </p:nvSpPr>
        <p:spPr bwMode="auto">
          <a:xfrm>
            <a:off x="4968875" y="4486275"/>
            <a:ext cx="1588" cy="22225"/>
          </a:xfrm>
          <a:custGeom>
            <a:avLst/>
            <a:gdLst>
              <a:gd name="T0" fmla="*/ 0 w 1904"/>
              <a:gd name="T1" fmla="*/ 0 h 21589"/>
              <a:gd name="T2" fmla="*/ 1524 w 1904"/>
              <a:gd name="T3" fmla="*/ 21336 h 21589"/>
              <a:gd name="T4" fmla="*/ 0 60000 65536"/>
              <a:gd name="T5" fmla="*/ 0 60000 65536"/>
              <a:gd name="T6" fmla="*/ 0 w 1904"/>
              <a:gd name="T7" fmla="*/ 0 h 21589"/>
              <a:gd name="T8" fmla="*/ 1904 w 1904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45" name="object 266"/>
          <p:cNvSpPr>
            <a:spLocks/>
          </p:cNvSpPr>
          <p:nvPr/>
        </p:nvSpPr>
        <p:spPr bwMode="auto">
          <a:xfrm>
            <a:off x="4968875" y="4530725"/>
            <a:ext cx="1588" cy="22225"/>
          </a:xfrm>
          <a:custGeom>
            <a:avLst/>
            <a:gdLst>
              <a:gd name="T0" fmla="*/ 0 w 1904"/>
              <a:gd name="T1" fmla="*/ 0 h 21589"/>
              <a:gd name="T2" fmla="*/ 1524 w 1904"/>
              <a:gd name="T3" fmla="*/ 21336 h 21589"/>
              <a:gd name="T4" fmla="*/ 0 60000 65536"/>
              <a:gd name="T5" fmla="*/ 0 60000 65536"/>
              <a:gd name="T6" fmla="*/ 0 w 1904"/>
              <a:gd name="T7" fmla="*/ 0 h 21589"/>
              <a:gd name="T8" fmla="*/ 1904 w 1904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1589">
                <a:moveTo>
                  <a:pt x="0" y="0"/>
                </a:moveTo>
                <a:lnTo>
                  <a:pt x="1524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46" name="object 267"/>
          <p:cNvSpPr>
            <a:spLocks/>
          </p:cNvSpPr>
          <p:nvPr/>
        </p:nvSpPr>
        <p:spPr bwMode="auto">
          <a:xfrm>
            <a:off x="4968875" y="4575175"/>
            <a:ext cx="1588" cy="22225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59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47" name="object 268"/>
          <p:cNvSpPr>
            <a:spLocks/>
          </p:cNvSpPr>
          <p:nvPr/>
        </p:nvSpPr>
        <p:spPr bwMode="auto">
          <a:xfrm>
            <a:off x="4968875" y="4618038"/>
            <a:ext cx="1588" cy="23812"/>
          </a:xfrm>
          <a:custGeom>
            <a:avLst/>
            <a:gdLst>
              <a:gd name="T0" fmla="*/ 0 w 1904"/>
              <a:gd name="T1" fmla="*/ 0 h 24764"/>
              <a:gd name="T2" fmla="*/ 1524 w 1904"/>
              <a:gd name="T3" fmla="*/ 24383 h 24764"/>
              <a:gd name="T4" fmla="*/ 0 60000 65536"/>
              <a:gd name="T5" fmla="*/ 0 60000 65536"/>
              <a:gd name="T6" fmla="*/ 0 w 1904"/>
              <a:gd name="T7" fmla="*/ 0 h 24764"/>
              <a:gd name="T8" fmla="*/ 1904 w 1904"/>
              <a:gd name="T9" fmla="*/ 24764 h 247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4764">
                <a:moveTo>
                  <a:pt x="0" y="0"/>
                </a:moveTo>
                <a:lnTo>
                  <a:pt x="1524" y="24383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48" name="object 269"/>
          <p:cNvSpPr>
            <a:spLocks/>
          </p:cNvSpPr>
          <p:nvPr/>
        </p:nvSpPr>
        <p:spPr bwMode="auto">
          <a:xfrm>
            <a:off x="4968875" y="4662488"/>
            <a:ext cx="1588" cy="22225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59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49" name="object 270"/>
          <p:cNvSpPr>
            <a:spLocks/>
          </p:cNvSpPr>
          <p:nvPr/>
        </p:nvSpPr>
        <p:spPr bwMode="auto">
          <a:xfrm>
            <a:off x="4968875" y="4705350"/>
            <a:ext cx="1588" cy="23813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50" name="object 271"/>
          <p:cNvSpPr>
            <a:spLocks/>
          </p:cNvSpPr>
          <p:nvPr/>
        </p:nvSpPr>
        <p:spPr bwMode="auto">
          <a:xfrm>
            <a:off x="4968875" y="4749800"/>
            <a:ext cx="1588" cy="23813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51" name="object 272"/>
          <p:cNvSpPr>
            <a:spLocks/>
          </p:cNvSpPr>
          <p:nvPr/>
        </p:nvSpPr>
        <p:spPr bwMode="auto">
          <a:xfrm>
            <a:off x="4968875" y="4794250"/>
            <a:ext cx="1588" cy="23813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52" name="object 273"/>
          <p:cNvSpPr>
            <a:spLocks/>
          </p:cNvSpPr>
          <p:nvPr/>
        </p:nvSpPr>
        <p:spPr bwMode="auto">
          <a:xfrm>
            <a:off x="4968875" y="4837113"/>
            <a:ext cx="1588" cy="22225"/>
          </a:xfrm>
          <a:custGeom>
            <a:avLst/>
            <a:gdLst>
              <a:gd name="T0" fmla="*/ 0 w 1904"/>
              <a:gd name="T1" fmla="*/ 0 h 22860"/>
              <a:gd name="T2" fmla="*/ 1524 w 1904"/>
              <a:gd name="T3" fmla="*/ 22860 h 22860"/>
              <a:gd name="T4" fmla="*/ 0 60000 65536"/>
              <a:gd name="T5" fmla="*/ 0 60000 65536"/>
              <a:gd name="T6" fmla="*/ 0 w 1904"/>
              <a:gd name="T7" fmla="*/ 0 h 22860"/>
              <a:gd name="T8" fmla="*/ 1904 w 1904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">
                <a:moveTo>
                  <a:pt x="0" y="0"/>
                </a:moveTo>
                <a:lnTo>
                  <a:pt x="1524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53" name="object 274"/>
          <p:cNvSpPr txBox="1">
            <a:spLocks noChangeArrowheads="1"/>
          </p:cNvSpPr>
          <p:nvPr/>
        </p:nvSpPr>
        <p:spPr bwMode="auto">
          <a:xfrm>
            <a:off x="5294313" y="4292600"/>
            <a:ext cx="13335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900">
                <a:cs typeface="Arial" charset="0"/>
              </a:rPr>
              <a:t>IP</a:t>
            </a:r>
          </a:p>
        </p:txBody>
      </p:sp>
      <p:sp>
        <p:nvSpPr>
          <p:cNvPr id="275" name="object 275"/>
          <p:cNvSpPr txBox="1"/>
          <p:nvPr/>
        </p:nvSpPr>
        <p:spPr>
          <a:xfrm>
            <a:off x="5138738" y="4511675"/>
            <a:ext cx="401637" cy="149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spc="-5" dirty="0">
                <a:latin typeface="Arial"/>
                <a:cs typeface="Arial"/>
              </a:rPr>
              <a:t>H</a:t>
            </a:r>
            <a:r>
              <a:rPr sz="900" dirty="0">
                <a:latin typeface="Arial"/>
                <a:cs typeface="Arial"/>
              </a:rPr>
              <a:t>eader</a:t>
            </a:r>
            <a:endParaRPr sz="900">
              <a:latin typeface="Arial"/>
              <a:cs typeface="Arial"/>
            </a:endParaRPr>
          </a:p>
        </p:txBody>
      </p:sp>
      <p:sp>
        <p:nvSpPr>
          <p:cNvPr id="46355" name="object 276"/>
          <p:cNvSpPr>
            <a:spLocks/>
          </p:cNvSpPr>
          <p:nvPr/>
        </p:nvSpPr>
        <p:spPr bwMode="auto">
          <a:xfrm>
            <a:off x="5083175" y="4802188"/>
            <a:ext cx="676275" cy="3175"/>
          </a:xfrm>
          <a:custGeom>
            <a:avLst/>
            <a:gdLst>
              <a:gd name="T0" fmla="*/ 0 w 675639"/>
              <a:gd name="T1" fmla="*/ 0 h 1904"/>
              <a:gd name="T2" fmla="*/ 675132 w 675639"/>
              <a:gd name="T3" fmla="*/ 1524 h 1904"/>
              <a:gd name="T4" fmla="*/ 0 60000 65536"/>
              <a:gd name="T5" fmla="*/ 0 60000 65536"/>
              <a:gd name="T6" fmla="*/ 0 w 675639"/>
              <a:gd name="T7" fmla="*/ 0 h 1904"/>
              <a:gd name="T8" fmla="*/ 675639 w 675639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75639" h="1904">
                <a:moveTo>
                  <a:pt x="0" y="0"/>
                </a:moveTo>
                <a:lnTo>
                  <a:pt x="675132" y="1524"/>
                </a:lnTo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56" name="object 277"/>
          <p:cNvSpPr>
            <a:spLocks/>
          </p:cNvSpPr>
          <p:nvPr/>
        </p:nvSpPr>
        <p:spPr bwMode="auto">
          <a:xfrm>
            <a:off x="4968875" y="4745038"/>
            <a:ext cx="123825" cy="114300"/>
          </a:xfrm>
          <a:custGeom>
            <a:avLst/>
            <a:gdLst>
              <a:gd name="T0" fmla="*/ 124968 w 125095"/>
              <a:gd name="T1" fmla="*/ 0 h 113029"/>
              <a:gd name="T2" fmla="*/ 0 w 125095"/>
              <a:gd name="T3" fmla="*/ 56387 h 113029"/>
              <a:gd name="T4" fmla="*/ 124968 w 125095"/>
              <a:gd name="T5" fmla="*/ 112775 h 113029"/>
              <a:gd name="T6" fmla="*/ 124968 w 125095"/>
              <a:gd name="T7" fmla="*/ 0 h 113029"/>
              <a:gd name="T8" fmla="*/ 0 60000 65536"/>
              <a:gd name="T9" fmla="*/ 0 60000 65536"/>
              <a:gd name="T10" fmla="*/ 0 60000 65536"/>
              <a:gd name="T11" fmla="*/ 0 60000 65536"/>
              <a:gd name="T12" fmla="*/ 0 w 125095"/>
              <a:gd name="T13" fmla="*/ 0 h 113029"/>
              <a:gd name="T14" fmla="*/ 125095 w 125095"/>
              <a:gd name="T15" fmla="*/ 113029 h 1130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095" h="113029">
                <a:moveTo>
                  <a:pt x="124968" y="0"/>
                </a:moveTo>
                <a:lnTo>
                  <a:pt x="0" y="56387"/>
                </a:lnTo>
                <a:lnTo>
                  <a:pt x="124968" y="112775"/>
                </a:lnTo>
                <a:lnTo>
                  <a:pt x="12496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57" name="object 278"/>
          <p:cNvSpPr>
            <a:spLocks/>
          </p:cNvSpPr>
          <p:nvPr/>
        </p:nvSpPr>
        <p:spPr bwMode="auto">
          <a:xfrm>
            <a:off x="5746750" y="4745038"/>
            <a:ext cx="123825" cy="114300"/>
          </a:xfrm>
          <a:custGeom>
            <a:avLst/>
            <a:gdLst>
              <a:gd name="T0" fmla="*/ 0 w 123825"/>
              <a:gd name="T1" fmla="*/ 0 h 113029"/>
              <a:gd name="T2" fmla="*/ 0 w 123825"/>
              <a:gd name="T3" fmla="*/ 112775 h 113029"/>
              <a:gd name="T4" fmla="*/ 123444 w 123825"/>
              <a:gd name="T5" fmla="*/ 56387 h 113029"/>
              <a:gd name="T6" fmla="*/ 0 w 123825"/>
              <a:gd name="T7" fmla="*/ 0 h 113029"/>
              <a:gd name="T8" fmla="*/ 0 60000 65536"/>
              <a:gd name="T9" fmla="*/ 0 60000 65536"/>
              <a:gd name="T10" fmla="*/ 0 60000 65536"/>
              <a:gd name="T11" fmla="*/ 0 60000 65536"/>
              <a:gd name="T12" fmla="*/ 0 w 123825"/>
              <a:gd name="T13" fmla="*/ 0 h 113029"/>
              <a:gd name="T14" fmla="*/ 123825 w 123825"/>
              <a:gd name="T15" fmla="*/ 113029 h 1130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3825" h="113029">
                <a:moveTo>
                  <a:pt x="0" y="0"/>
                </a:moveTo>
                <a:lnTo>
                  <a:pt x="0" y="112775"/>
                </a:lnTo>
                <a:lnTo>
                  <a:pt x="123444" y="563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58" name="object 279"/>
          <p:cNvSpPr>
            <a:spLocks/>
          </p:cNvSpPr>
          <p:nvPr/>
        </p:nvSpPr>
        <p:spPr bwMode="auto">
          <a:xfrm>
            <a:off x="4968875" y="2879725"/>
            <a:ext cx="901700" cy="549275"/>
          </a:xfrm>
          <a:custGeom>
            <a:avLst/>
            <a:gdLst>
              <a:gd name="T0" fmla="*/ 0 w 902335"/>
              <a:gd name="T1" fmla="*/ 548639 h 548639"/>
              <a:gd name="T2" fmla="*/ 902208 w 902335"/>
              <a:gd name="T3" fmla="*/ 548639 h 548639"/>
              <a:gd name="T4" fmla="*/ 902208 w 902335"/>
              <a:gd name="T5" fmla="*/ 0 h 548639"/>
              <a:gd name="T6" fmla="*/ 0 w 902335"/>
              <a:gd name="T7" fmla="*/ 0 h 548639"/>
              <a:gd name="T8" fmla="*/ 0 w 902335"/>
              <a:gd name="T9" fmla="*/ 548639 h 5486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2335"/>
              <a:gd name="T16" fmla="*/ 0 h 548639"/>
              <a:gd name="T17" fmla="*/ 902335 w 902335"/>
              <a:gd name="T18" fmla="*/ 548639 h 5486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2335" h="548639">
                <a:moveTo>
                  <a:pt x="0" y="548639"/>
                </a:moveTo>
                <a:lnTo>
                  <a:pt x="902208" y="548639"/>
                </a:lnTo>
                <a:lnTo>
                  <a:pt x="902208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59" name="object 280"/>
          <p:cNvSpPr>
            <a:spLocks/>
          </p:cNvSpPr>
          <p:nvPr/>
        </p:nvSpPr>
        <p:spPr bwMode="auto">
          <a:xfrm>
            <a:off x="5870575" y="2949575"/>
            <a:ext cx="3175" cy="20638"/>
          </a:xfrm>
          <a:custGeom>
            <a:avLst/>
            <a:gdLst>
              <a:gd name="T0" fmla="*/ 0 w 3175"/>
              <a:gd name="T1" fmla="*/ 0 h 21589"/>
              <a:gd name="T2" fmla="*/ 3048 w 3175"/>
              <a:gd name="T3" fmla="*/ 21336 h 21589"/>
              <a:gd name="T4" fmla="*/ 0 60000 65536"/>
              <a:gd name="T5" fmla="*/ 0 60000 65536"/>
              <a:gd name="T6" fmla="*/ 0 w 3175"/>
              <a:gd name="T7" fmla="*/ 0 h 21589"/>
              <a:gd name="T8" fmla="*/ 3175 w 3175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1589">
                <a:moveTo>
                  <a:pt x="0" y="0"/>
                </a:moveTo>
                <a:lnTo>
                  <a:pt x="3048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60" name="object 281"/>
          <p:cNvSpPr>
            <a:spLocks/>
          </p:cNvSpPr>
          <p:nvPr/>
        </p:nvSpPr>
        <p:spPr bwMode="auto">
          <a:xfrm>
            <a:off x="5870575" y="2992438"/>
            <a:ext cx="3175" cy="20637"/>
          </a:xfrm>
          <a:custGeom>
            <a:avLst/>
            <a:gdLst>
              <a:gd name="T0" fmla="*/ 0 w 3175"/>
              <a:gd name="T1" fmla="*/ 0 h 20319"/>
              <a:gd name="T2" fmla="*/ 3048 w 3175"/>
              <a:gd name="T3" fmla="*/ 19812 h 20319"/>
              <a:gd name="T4" fmla="*/ 0 60000 65536"/>
              <a:gd name="T5" fmla="*/ 0 60000 65536"/>
              <a:gd name="T6" fmla="*/ 0 w 3175"/>
              <a:gd name="T7" fmla="*/ 0 h 20319"/>
              <a:gd name="T8" fmla="*/ 3175 w 3175"/>
              <a:gd name="T9" fmla="*/ 20319 h 203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0319">
                <a:moveTo>
                  <a:pt x="0" y="0"/>
                </a:moveTo>
                <a:lnTo>
                  <a:pt x="3048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61" name="object 282"/>
          <p:cNvSpPr>
            <a:spLocks/>
          </p:cNvSpPr>
          <p:nvPr/>
        </p:nvSpPr>
        <p:spPr bwMode="auto">
          <a:xfrm>
            <a:off x="5870575" y="3035300"/>
            <a:ext cx="3175" cy="22225"/>
          </a:xfrm>
          <a:custGeom>
            <a:avLst/>
            <a:gdLst>
              <a:gd name="T0" fmla="*/ 0 w 3175"/>
              <a:gd name="T1" fmla="*/ 0 h 21589"/>
              <a:gd name="T2" fmla="*/ 3048 w 3175"/>
              <a:gd name="T3" fmla="*/ 21336 h 21589"/>
              <a:gd name="T4" fmla="*/ 0 60000 65536"/>
              <a:gd name="T5" fmla="*/ 0 60000 65536"/>
              <a:gd name="T6" fmla="*/ 0 w 3175"/>
              <a:gd name="T7" fmla="*/ 0 h 21589"/>
              <a:gd name="T8" fmla="*/ 3175 w 3175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1589">
                <a:moveTo>
                  <a:pt x="0" y="0"/>
                </a:moveTo>
                <a:lnTo>
                  <a:pt x="3048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62" name="object 283"/>
          <p:cNvSpPr>
            <a:spLocks/>
          </p:cNvSpPr>
          <p:nvPr/>
        </p:nvSpPr>
        <p:spPr bwMode="auto">
          <a:xfrm>
            <a:off x="5870575" y="3079750"/>
            <a:ext cx="3175" cy="25400"/>
          </a:xfrm>
          <a:custGeom>
            <a:avLst/>
            <a:gdLst>
              <a:gd name="T0" fmla="*/ 0 w 3175"/>
              <a:gd name="T1" fmla="*/ 0 h 24764"/>
              <a:gd name="T2" fmla="*/ 3048 w 3175"/>
              <a:gd name="T3" fmla="*/ 24384 h 24764"/>
              <a:gd name="T4" fmla="*/ 0 60000 65536"/>
              <a:gd name="T5" fmla="*/ 0 60000 65536"/>
              <a:gd name="T6" fmla="*/ 0 w 3175"/>
              <a:gd name="T7" fmla="*/ 0 h 24764"/>
              <a:gd name="T8" fmla="*/ 3175 w 3175"/>
              <a:gd name="T9" fmla="*/ 24764 h 247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4764">
                <a:moveTo>
                  <a:pt x="0" y="0"/>
                </a:moveTo>
                <a:lnTo>
                  <a:pt x="3048" y="24384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63" name="object 284"/>
          <p:cNvSpPr>
            <a:spLocks/>
          </p:cNvSpPr>
          <p:nvPr/>
        </p:nvSpPr>
        <p:spPr bwMode="auto">
          <a:xfrm>
            <a:off x="5870575" y="3125788"/>
            <a:ext cx="3175" cy="22225"/>
          </a:xfrm>
          <a:custGeom>
            <a:avLst/>
            <a:gdLst>
              <a:gd name="T0" fmla="*/ 0 w 3175"/>
              <a:gd name="T1" fmla="*/ 0 h 22860"/>
              <a:gd name="T2" fmla="*/ 3048 w 3175"/>
              <a:gd name="T3" fmla="*/ 22860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64" name="object 285"/>
          <p:cNvSpPr>
            <a:spLocks/>
          </p:cNvSpPr>
          <p:nvPr/>
        </p:nvSpPr>
        <p:spPr bwMode="auto">
          <a:xfrm>
            <a:off x="5870575" y="3168650"/>
            <a:ext cx="3175" cy="22225"/>
          </a:xfrm>
          <a:custGeom>
            <a:avLst/>
            <a:gdLst>
              <a:gd name="T0" fmla="*/ 0 w 3175"/>
              <a:gd name="T1" fmla="*/ 0 h 22860"/>
              <a:gd name="T2" fmla="*/ 3048 w 3175"/>
              <a:gd name="T3" fmla="*/ 22859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8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65" name="object 286"/>
          <p:cNvSpPr>
            <a:spLocks/>
          </p:cNvSpPr>
          <p:nvPr/>
        </p:nvSpPr>
        <p:spPr bwMode="auto">
          <a:xfrm>
            <a:off x="5870575" y="3213100"/>
            <a:ext cx="3175" cy="22225"/>
          </a:xfrm>
          <a:custGeom>
            <a:avLst/>
            <a:gdLst>
              <a:gd name="T0" fmla="*/ 0 w 3175"/>
              <a:gd name="T1" fmla="*/ 0 h 22860"/>
              <a:gd name="T2" fmla="*/ 3048 w 3175"/>
              <a:gd name="T3" fmla="*/ 22860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66" name="object 287"/>
          <p:cNvSpPr>
            <a:spLocks/>
          </p:cNvSpPr>
          <p:nvPr/>
        </p:nvSpPr>
        <p:spPr bwMode="auto">
          <a:xfrm>
            <a:off x="5870575" y="3255963"/>
            <a:ext cx="3175" cy="22225"/>
          </a:xfrm>
          <a:custGeom>
            <a:avLst/>
            <a:gdLst>
              <a:gd name="T0" fmla="*/ 0 w 3175"/>
              <a:gd name="T1" fmla="*/ 0 h 22860"/>
              <a:gd name="T2" fmla="*/ 3048 w 3175"/>
              <a:gd name="T3" fmla="*/ 22860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67" name="object 288"/>
          <p:cNvSpPr>
            <a:spLocks/>
          </p:cNvSpPr>
          <p:nvPr/>
        </p:nvSpPr>
        <p:spPr bwMode="auto">
          <a:xfrm>
            <a:off x="5870575" y="3298825"/>
            <a:ext cx="3175" cy="23813"/>
          </a:xfrm>
          <a:custGeom>
            <a:avLst/>
            <a:gdLst>
              <a:gd name="T0" fmla="*/ 0 w 3175"/>
              <a:gd name="T1" fmla="*/ 0 h 22860"/>
              <a:gd name="T2" fmla="*/ 3048 w 3175"/>
              <a:gd name="T3" fmla="*/ 22860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68" name="object 289"/>
          <p:cNvSpPr>
            <a:spLocks/>
          </p:cNvSpPr>
          <p:nvPr/>
        </p:nvSpPr>
        <p:spPr bwMode="auto">
          <a:xfrm>
            <a:off x="5870575" y="3343275"/>
            <a:ext cx="3175" cy="23813"/>
          </a:xfrm>
          <a:custGeom>
            <a:avLst/>
            <a:gdLst>
              <a:gd name="T0" fmla="*/ 0 w 3175"/>
              <a:gd name="T1" fmla="*/ 0 h 22860"/>
              <a:gd name="T2" fmla="*/ 3048 w 3175"/>
              <a:gd name="T3" fmla="*/ 22860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69" name="object 290"/>
          <p:cNvSpPr>
            <a:spLocks/>
          </p:cNvSpPr>
          <p:nvPr/>
        </p:nvSpPr>
        <p:spPr bwMode="auto">
          <a:xfrm>
            <a:off x="5870575" y="3387725"/>
            <a:ext cx="3175" cy="22225"/>
          </a:xfrm>
          <a:custGeom>
            <a:avLst/>
            <a:gdLst>
              <a:gd name="T0" fmla="*/ 0 w 3175"/>
              <a:gd name="T1" fmla="*/ 0 h 22860"/>
              <a:gd name="T2" fmla="*/ 3048 w 3175"/>
              <a:gd name="T3" fmla="*/ 22860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70" name="object 291"/>
          <p:cNvSpPr>
            <a:spLocks/>
          </p:cNvSpPr>
          <p:nvPr/>
        </p:nvSpPr>
        <p:spPr bwMode="auto">
          <a:xfrm>
            <a:off x="5870575" y="3430588"/>
            <a:ext cx="3175" cy="22225"/>
          </a:xfrm>
          <a:custGeom>
            <a:avLst/>
            <a:gdLst>
              <a:gd name="T0" fmla="*/ 0 w 3175"/>
              <a:gd name="T1" fmla="*/ 0 h 22860"/>
              <a:gd name="T2" fmla="*/ 3048 w 3175"/>
              <a:gd name="T3" fmla="*/ 22860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71" name="object 292"/>
          <p:cNvSpPr>
            <a:spLocks/>
          </p:cNvSpPr>
          <p:nvPr/>
        </p:nvSpPr>
        <p:spPr bwMode="auto">
          <a:xfrm>
            <a:off x="5870575" y="3478213"/>
            <a:ext cx="3175" cy="20637"/>
          </a:xfrm>
          <a:custGeom>
            <a:avLst/>
            <a:gdLst>
              <a:gd name="T0" fmla="*/ 0 w 3175"/>
              <a:gd name="T1" fmla="*/ 0 h 20320"/>
              <a:gd name="T2" fmla="*/ 3048 w 3175"/>
              <a:gd name="T3" fmla="*/ 19812 h 20320"/>
              <a:gd name="T4" fmla="*/ 0 60000 65536"/>
              <a:gd name="T5" fmla="*/ 0 60000 65536"/>
              <a:gd name="T6" fmla="*/ 0 w 3175"/>
              <a:gd name="T7" fmla="*/ 0 h 20320"/>
              <a:gd name="T8" fmla="*/ 3175 w 3175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0320">
                <a:moveTo>
                  <a:pt x="0" y="0"/>
                </a:moveTo>
                <a:lnTo>
                  <a:pt x="3048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72" name="object 293"/>
          <p:cNvSpPr>
            <a:spLocks/>
          </p:cNvSpPr>
          <p:nvPr/>
        </p:nvSpPr>
        <p:spPr bwMode="auto">
          <a:xfrm>
            <a:off x="5870575" y="3521075"/>
            <a:ext cx="3175" cy="20638"/>
          </a:xfrm>
          <a:custGeom>
            <a:avLst/>
            <a:gdLst>
              <a:gd name="T0" fmla="*/ 0 w 3175"/>
              <a:gd name="T1" fmla="*/ 0 h 21589"/>
              <a:gd name="T2" fmla="*/ 3048 w 3175"/>
              <a:gd name="T3" fmla="*/ 21336 h 21589"/>
              <a:gd name="T4" fmla="*/ 0 60000 65536"/>
              <a:gd name="T5" fmla="*/ 0 60000 65536"/>
              <a:gd name="T6" fmla="*/ 0 w 3175"/>
              <a:gd name="T7" fmla="*/ 0 h 21589"/>
              <a:gd name="T8" fmla="*/ 3175 w 3175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1589">
                <a:moveTo>
                  <a:pt x="0" y="0"/>
                </a:moveTo>
                <a:lnTo>
                  <a:pt x="3048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73" name="object 294"/>
          <p:cNvSpPr>
            <a:spLocks/>
          </p:cNvSpPr>
          <p:nvPr/>
        </p:nvSpPr>
        <p:spPr bwMode="auto">
          <a:xfrm>
            <a:off x="5870575" y="3565525"/>
            <a:ext cx="3175" cy="20638"/>
          </a:xfrm>
          <a:custGeom>
            <a:avLst/>
            <a:gdLst>
              <a:gd name="T0" fmla="*/ 0 w 3175"/>
              <a:gd name="T1" fmla="*/ 0 h 20320"/>
              <a:gd name="T2" fmla="*/ 3048 w 3175"/>
              <a:gd name="T3" fmla="*/ 19812 h 20320"/>
              <a:gd name="T4" fmla="*/ 0 60000 65536"/>
              <a:gd name="T5" fmla="*/ 0 60000 65536"/>
              <a:gd name="T6" fmla="*/ 0 w 3175"/>
              <a:gd name="T7" fmla="*/ 0 h 20320"/>
              <a:gd name="T8" fmla="*/ 3175 w 3175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0320">
                <a:moveTo>
                  <a:pt x="0" y="0"/>
                </a:moveTo>
                <a:lnTo>
                  <a:pt x="3048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74" name="object 295"/>
          <p:cNvSpPr>
            <a:spLocks/>
          </p:cNvSpPr>
          <p:nvPr/>
        </p:nvSpPr>
        <p:spPr bwMode="auto">
          <a:xfrm>
            <a:off x="5870575" y="3608388"/>
            <a:ext cx="3175" cy="22225"/>
          </a:xfrm>
          <a:custGeom>
            <a:avLst/>
            <a:gdLst>
              <a:gd name="T0" fmla="*/ 0 w 3175"/>
              <a:gd name="T1" fmla="*/ 0 h 21589"/>
              <a:gd name="T2" fmla="*/ 3048 w 3175"/>
              <a:gd name="T3" fmla="*/ 21336 h 21589"/>
              <a:gd name="T4" fmla="*/ 0 60000 65536"/>
              <a:gd name="T5" fmla="*/ 0 60000 65536"/>
              <a:gd name="T6" fmla="*/ 0 w 3175"/>
              <a:gd name="T7" fmla="*/ 0 h 21589"/>
              <a:gd name="T8" fmla="*/ 3175 w 3175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1589">
                <a:moveTo>
                  <a:pt x="0" y="0"/>
                </a:moveTo>
                <a:lnTo>
                  <a:pt x="3048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75" name="object 296"/>
          <p:cNvSpPr>
            <a:spLocks/>
          </p:cNvSpPr>
          <p:nvPr/>
        </p:nvSpPr>
        <p:spPr bwMode="auto">
          <a:xfrm>
            <a:off x="5870575" y="3652838"/>
            <a:ext cx="3175" cy="20637"/>
          </a:xfrm>
          <a:custGeom>
            <a:avLst/>
            <a:gdLst>
              <a:gd name="T0" fmla="*/ 0 w 3175"/>
              <a:gd name="T1" fmla="*/ 0 h 20320"/>
              <a:gd name="T2" fmla="*/ 3048 w 3175"/>
              <a:gd name="T3" fmla="*/ 19812 h 20320"/>
              <a:gd name="T4" fmla="*/ 0 60000 65536"/>
              <a:gd name="T5" fmla="*/ 0 60000 65536"/>
              <a:gd name="T6" fmla="*/ 0 w 3175"/>
              <a:gd name="T7" fmla="*/ 0 h 20320"/>
              <a:gd name="T8" fmla="*/ 3175 w 3175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0320">
                <a:moveTo>
                  <a:pt x="0" y="0"/>
                </a:moveTo>
                <a:lnTo>
                  <a:pt x="3048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76" name="object 297"/>
          <p:cNvSpPr>
            <a:spLocks/>
          </p:cNvSpPr>
          <p:nvPr/>
        </p:nvSpPr>
        <p:spPr bwMode="auto">
          <a:xfrm>
            <a:off x="5870575" y="3695700"/>
            <a:ext cx="3175" cy="22225"/>
          </a:xfrm>
          <a:custGeom>
            <a:avLst/>
            <a:gdLst>
              <a:gd name="T0" fmla="*/ 0 w 3175"/>
              <a:gd name="T1" fmla="*/ 0 h 21589"/>
              <a:gd name="T2" fmla="*/ 3048 w 3175"/>
              <a:gd name="T3" fmla="*/ 21336 h 21589"/>
              <a:gd name="T4" fmla="*/ 0 60000 65536"/>
              <a:gd name="T5" fmla="*/ 0 60000 65536"/>
              <a:gd name="T6" fmla="*/ 0 w 3175"/>
              <a:gd name="T7" fmla="*/ 0 h 21589"/>
              <a:gd name="T8" fmla="*/ 3175 w 3175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1589">
                <a:moveTo>
                  <a:pt x="0" y="0"/>
                </a:moveTo>
                <a:lnTo>
                  <a:pt x="3048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77" name="object 298"/>
          <p:cNvSpPr>
            <a:spLocks/>
          </p:cNvSpPr>
          <p:nvPr/>
        </p:nvSpPr>
        <p:spPr bwMode="auto">
          <a:xfrm>
            <a:off x="5870575" y="3740150"/>
            <a:ext cx="3175" cy="20638"/>
          </a:xfrm>
          <a:custGeom>
            <a:avLst/>
            <a:gdLst>
              <a:gd name="T0" fmla="*/ 0 w 3175"/>
              <a:gd name="T1" fmla="*/ 0 h 20320"/>
              <a:gd name="T2" fmla="*/ 3048 w 3175"/>
              <a:gd name="T3" fmla="*/ 19811 h 20320"/>
              <a:gd name="T4" fmla="*/ 0 60000 65536"/>
              <a:gd name="T5" fmla="*/ 0 60000 65536"/>
              <a:gd name="T6" fmla="*/ 0 w 3175"/>
              <a:gd name="T7" fmla="*/ 0 h 20320"/>
              <a:gd name="T8" fmla="*/ 3175 w 3175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0320">
                <a:moveTo>
                  <a:pt x="0" y="0"/>
                </a:moveTo>
                <a:lnTo>
                  <a:pt x="3048" y="1981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78" name="object 299"/>
          <p:cNvSpPr>
            <a:spLocks/>
          </p:cNvSpPr>
          <p:nvPr/>
        </p:nvSpPr>
        <p:spPr bwMode="auto">
          <a:xfrm>
            <a:off x="5870575" y="3783013"/>
            <a:ext cx="3175" cy="22225"/>
          </a:xfrm>
          <a:custGeom>
            <a:avLst/>
            <a:gdLst>
              <a:gd name="T0" fmla="*/ 0 w 3175"/>
              <a:gd name="T1" fmla="*/ 0 h 22860"/>
              <a:gd name="T2" fmla="*/ 3048 w 3175"/>
              <a:gd name="T3" fmla="*/ 22859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8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79" name="object 300"/>
          <p:cNvSpPr>
            <a:spLocks/>
          </p:cNvSpPr>
          <p:nvPr/>
        </p:nvSpPr>
        <p:spPr bwMode="auto">
          <a:xfrm>
            <a:off x="5870575" y="3829050"/>
            <a:ext cx="3175" cy="22225"/>
          </a:xfrm>
          <a:custGeom>
            <a:avLst/>
            <a:gdLst>
              <a:gd name="T0" fmla="*/ 0 w 3175"/>
              <a:gd name="T1" fmla="*/ 0 h 22860"/>
              <a:gd name="T2" fmla="*/ 3048 w 3175"/>
              <a:gd name="T3" fmla="*/ 22860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80" name="object 301"/>
          <p:cNvSpPr>
            <a:spLocks/>
          </p:cNvSpPr>
          <p:nvPr/>
        </p:nvSpPr>
        <p:spPr bwMode="auto">
          <a:xfrm>
            <a:off x="5870575" y="3871913"/>
            <a:ext cx="3175" cy="23812"/>
          </a:xfrm>
          <a:custGeom>
            <a:avLst/>
            <a:gdLst>
              <a:gd name="T0" fmla="*/ 0 w 3175"/>
              <a:gd name="T1" fmla="*/ 0 h 22860"/>
              <a:gd name="T2" fmla="*/ 3048 w 3175"/>
              <a:gd name="T3" fmla="*/ 22860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81" name="object 302"/>
          <p:cNvSpPr>
            <a:spLocks/>
          </p:cNvSpPr>
          <p:nvPr/>
        </p:nvSpPr>
        <p:spPr bwMode="auto">
          <a:xfrm>
            <a:off x="5870575" y="3914775"/>
            <a:ext cx="3175" cy="23813"/>
          </a:xfrm>
          <a:custGeom>
            <a:avLst/>
            <a:gdLst>
              <a:gd name="T0" fmla="*/ 0 w 3175"/>
              <a:gd name="T1" fmla="*/ 0 h 22860"/>
              <a:gd name="T2" fmla="*/ 3048 w 3175"/>
              <a:gd name="T3" fmla="*/ 22860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82" name="object 303"/>
          <p:cNvSpPr>
            <a:spLocks/>
          </p:cNvSpPr>
          <p:nvPr/>
        </p:nvSpPr>
        <p:spPr bwMode="auto">
          <a:xfrm>
            <a:off x="5870575" y="3959225"/>
            <a:ext cx="3175" cy="22225"/>
          </a:xfrm>
          <a:custGeom>
            <a:avLst/>
            <a:gdLst>
              <a:gd name="T0" fmla="*/ 0 w 3175"/>
              <a:gd name="T1" fmla="*/ 0 h 22860"/>
              <a:gd name="T2" fmla="*/ 3048 w 3175"/>
              <a:gd name="T3" fmla="*/ 22860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83" name="object 304"/>
          <p:cNvSpPr>
            <a:spLocks/>
          </p:cNvSpPr>
          <p:nvPr/>
        </p:nvSpPr>
        <p:spPr bwMode="auto">
          <a:xfrm>
            <a:off x="5870575" y="4002088"/>
            <a:ext cx="3175" cy="22225"/>
          </a:xfrm>
          <a:custGeom>
            <a:avLst/>
            <a:gdLst>
              <a:gd name="T0" fmla="*/ 0 w 3175"/>
              <a:gd name="T1" fmla="*/ 0 h 22860"/>
              <a:gd name="T2" fmla="*/ 3048 w 3175"/>
              <a:gd name="T3" fmla="*/ 22859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8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84" name="object 305"/>
          <p:cNvSpPr>
            <a:spLocks/>
          </p:cNvSpPr>
          <p:nvPr/>
        </p:nvSpPr>
        <p:spPr bwMode="auto">
          <a:xfrm>
            <a:off x="5870575" y="4048125"/>
            <a:ext cx="3175" cy="22225"/>
          </a:xfrm>
          <a:custGeom>
            <a:avLst/>
            <a:gdLst>
              <a:gd name="T0" fmla="*/ 0 w 3175"/>
              <a:gd name="T1" fmla="*/ 0 h 22860"/>
              <a:gd name="T2" fmla="*/ 3048 w 3175"/>
              <a:gd name="T3" fmla="*/ 22859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8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85" name="object 306"/>
          <p:cNvSpPr>
            <a:spLocks/>
          </p:cNvSpPr>
          <p:nvPr/>
        </p:nvSpPr>
        <p:spPr bwMode="auto">
          <a:xfrm>
            <a:off x="5870575" y="4090988"/>
            <a:ext cx="3175" cy="22225"/>
          </a:xfrm>
          <a:custGeom>
            <a:avLst/>
            <a:gdLst>
              <a:gd name="T0" fmla="*/ 0 w 3175"/>
              <a:gd name="T1" fmla="*/ 0 h 22860"/>
              <a:gd name="T2" fmla="*/ 3048 w 3175"/>
              <a:gd name="T3" fmla="*/ 22859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8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86" name="object 307"/>
          <p:cNvSpPr>
            <a:spLocks/>
          </p:cNvSpPr>
          <p:nvPr/>
        </p:nvSpPr>
        <p:spPr bwMode="auto">
          <a:xfrm>
            <a:off x="5870575" y="4133850"/>
            <a:ext cx="3175" cy="23813"/>
          </a:xfrm>
          <a:custGeom>
            <a:avLst/>
            <a:gdLst>
              <a:gd name="T0" fmla="*/ 0 w 3175"/>
              <a:gd name="T1" fmla="*/ 0 h 22860"/>
              <a:gd name="T2" fmla="*/ 3048 w 3175"/>
              <a:gd name="T3" fmla="*/ 22860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87" name="object 308"/>
          <p:cNvSpPr>
            <a:spLocks/>
          </p:cNvSpPr>
          <p:nvPr/>
        </p:nvSpPr>
        <p:spPr bwMode="auto">
          <a:xfrm>
            <a:off x="5870575" y="4176713"/>
            <a:ext cx="3175" cy="23812"/>
          </a:xfrm>
          <a:custGeom>
            <a:avLst/>
            <a:gdLst>
              <a:gd name="T0" fmla="*/ 0 w 3175"/>
              <a:gd name="T1" fmla="*/ 0 h 22860"/>
              <a:gd name="T2" fmla="*/ 3048 w 3175"/>
              <a:gd name="T3" fmla="*/ 22860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88" name="object 309"/>
          <p:cNvSpPr>
            <a:spLocks/>
          </p:cNvSpPr>
          <p:nvPr/>
        </p:nvSpPr>
        <p:spPr bwMode="auto">
          <a:xfrm>
            <a:off x="5870575" y="4224338"/>
            <a:ext cx="3175" cy="20637"/>
          </a:xfrm>
          <a:custGeom>
            <a:avLst/>
            <a:gdLst>
              <a:gd name="T0" fmla="*/ 0 w 3175"/>
              <a:gd name="T1" fmla="*/ 0 h 20320"/>
              <a:gd name="T2" fmla="*/ 3048 w 3175"/>
              <a:gd name="T3" fmla="*/ 19812 h 20320"/>
              <a:gd name="T4" fmla="*/ 0 60000 65536"/>
              <a:gd name="T5" fmla="*/ 0 60000 65536"/>
              <a:gd name="T6" fmla="*/ 0 w 3175"/>
              <a:gd name="T7" fmla="*/ 0 h 20320"/>
              <a:gd name="T8" fmla="*/ 3175 w 3175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0320">
                <a:moveTo>
                  <a:pt x="0" y="0"/>
                </a:moveTo>
                <a:lnTo>
                  <a:pt x="3048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89" name="object 310"/>
          <p:cNvSpPr>
            <a:spLocks/>
          </p:cNvSpPr>
          <p:nvPr/>
        </p:nvSpPr>
        <p:spPr bwMode="auto">
          <a:xfrm>
            <a:off x="5870575" y="4268788"/>
            <a:ext cx="3175" cy="22225"/>
          </a:xfrm>
          <a:custGeom>
            <a:avLst/>
            <a:gdLst>
              <a:gd name="T0" fmla="*/ 0 w 3175"/>
              <a:gd name="T1" fmla="*/ 0 h 21589"/>
              <a:gd name="T2" fmla="*/ 3048 w 3175"/>
              <a:gd name="T3" fmla="*/ 21336 h 21589"/>
              <a:gd name="T4" fmla="*/ 0 60000 65536"/>
              <a:gd name="T5" fmla="*/ 0 60000 65536"/>
              <a:gd name="T6" fmla="*/ 0 w 3175"/>
              <a:gd name="T7" fmla="*/ 0 h 21589"/>
              <a:gd name="T8" fmla="*/ 3175 w 3175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1589">
                <a:moveTo>
                  <a:pt x="0" y="0"/>
                </a:moveTo>
                <a:lnTo>
                  <a:pt x="3048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90" name="object 311"/>
          <p:cNvSpPr>
            <a:spLocks/>
          </p:cNvSpPr>
          <p:nvPr/>
        </p:nvSpPr>
        <p:spPr bwMode="auto">
          <a:xfrm>
            <a:off x="5870575" y="4313238"/>
            <a:ext cx="3175" cy="20637"/>
          </a:xfrm>
          <a:custGeom>
            <a:avLst/>
            <a:gdLst>
              <a:gd name="T0" fmla="*/ 0 w 3175"/>
              <a:gd name="T1" fmla="*/ 0 h 20320"/>
              <a:gd name="T2" fmla="*/ 3048 w 3175"/>
              <a:gd name="T3" fmla="*/ 19811 h 20320"/>
              <a:gd name="T4" fmla="*/ 0 60000 65536"/>
              <a:gd name="T5" fmla="*/ 0 60000 65536"/>
              <a:gd name="T6" fmla="*/ 0 w 3175"/>
              <a:gd name="T7" fmla="*/ 0 h 20320"/>
              <a:gd name="T8" fmla="*/ 3175 w 3175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0320">
                <a:moveTo>
                  <a:pt x="0" y="0"/>
                </a:moveTo>
                <a:lnTo>
                  <a:pt x="3048" y="1981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91" name="object 312"/>
          <p:cNvSpPr>
            <a:spLocks/>
          </p:cNvSpPr>
          <p:nvPr/>
        </p:nvSpPr>
        <p:spPr bwMode="auto">
          <a:xfrm>
            <a:off x="5870575" y="4356100"/>
            <a:ext cx="3175" cy="20638"/>
          </a:xfrm>
          <a:custGeom>
            <a:avLst/>
            <a:gdLst>
              <a:gd name="T0" fmla="*/ 0 w 3175"/>
              <a:gd name="T1" fmla="*/ 0 h 21589"/>
              <a:gd name="T2" fmla="*/ 3048 w 3175"/>
              <a:gd name="T3" fmla="*/ 21335 h 21589"/>
              <a:gd name="T4" fmla="*/ 0 60000 65536"/>
              <a:gd name="T5" fmla="*/ 0 60000 65536"/>
              <a:gd name="T6" fmla="*/ 0 w 3175"/>
              <a:gd name="T7" fmla="*/ 0 h 21589"/>
              <a:gd name="T8" fmla="*/ 3175 w 3175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1589">
                <a:moveTo>
                  <a:pt x="0" y="0"/>
                </a:moveTo>
                <a:lnTo>
                  <a:pt x="3048" y="2133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92" name="object 313"/>
          <p:cNvSpPr>
            <a:spLocks/>
          </p:cNvSpPr>
          <p:nvPr/>
        </p:nvSpPr>
        <p:spPr bwMode="auto">
          <a:xfrm>
            <a:off x="5870575" y="4400550"/>
            <a:ext cx="3175" cy="19050"/>
          </a:xfrm>
          <a:custGeom>
            <a:avLst/>
            <a:gdLst>
              <a:gd name="T0" fmla="*/ 0 w 3175"/>
              <a:gd name="T1" fmla="*/ 0 h 20320"/>
              <a:gd name="T2" fmla="*/ 3048 w 3175"/>
              <a:gd name="T3" fmla="*/ 19812 h 20320"/>
              <a:gd name="T4" fmla="*/ 0 60000 65536"/>
              <a:gd name="T5" fmla="*/ 0 60000 65536"/>
              <a:gd name="T6" fmla="*/ 0 w 3175"/>
              <a:gd name="T7" fmla="*/ 0 h 20320"/>
              <a:gd name="T8" fmla="*/ 3175 w 3175"/>
              <a:gd name="T9" fmla="*/ 20320 h 20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0320">
                <a:moveTo>
                  <a:pt x="0" y="0"/>
                </a:moveTo>
                <a:lnTo>
                  <a:pt x="3048" y="1981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93" name="object 314"/>
          <p:cNvSpPr>
            <a:spLocks/>
          </p:cNvSpPr>
          <p:nvPr/>
        </p:nvSpPr>
        <p:spPr bwMode="auto">
          <a:xfrm>
            <a:off x="5870575" y="4441825"/>
            <a:ext cx="3175" cy="22225"/>
          </a:xfrm>
          <a:custGeom>
            <a:avLst/>
            <a:gdLst>
              <a:gd name="T0" fmla="*/ 0 w 3175"/>
              <a:gd name="T1" fmla="*/ 0 h 21589"/>
              <a:gd name="T2" fmla="*/ 3048 w 3175"/>
              <a:gd name="T3" fmla="*/ 21335 h 21589"/>
              <a:gd name="T4" fmla="*/ 0 60000 65536"/>
              <a:gd name="T5" fmla="*/ 0 60000 65536"/>
              <a:gd name="T6" fmla="*/ 0 w 3175"/>
              <a:gd name="T7" fmla="*/ 0 h 21589"/>
              <a:gd name="T8" fmla="*/ 3175 w 3175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1589">
                <a:moveTo>
                  <a:pt x="0" y="0"/>
                </a:moveTo>
                <a:lnTo>
                  <a:pt x="3048" y="2133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94" name="object 315"/>
          <p:cNvSpPr>
            <a:spLocks/>
          </p:cNvSpPr>
          <p:nvPr/>
        </p:nvSpPr>
        <p:spPr bwMode="auto">
          <a:xfrm>
            <a:off x="5870575" y="4486275"/>
            <a:ext cx="3175" cy="22225"/>
          </a:xfrm>
          <a:custGeom>
            <a:avLst/>
            <a:gdLst>
              <a:gd name="T0" fmla="*/ 0 w 3175"/>
              <a:gd name="T1" fmla="*/ 0 h 21589"/>
              <a:gd name="T2" fmla="*/ 3048 w 3175"/>
              <a:gd name="T3" fmla="*/ 21336 h 21589"/>
              <a:gd name="T4" fmla="*/ 0 60000 65536"/>
              <a:gd name="T5" fmla="*/ 0 60000 65536"/>
              <a:gd name="T6" fmla="*/ 0 w 3175"/>
              <a:gd name="T7" fmla="*/ 0 h 21589"/>
              <a:gd name="T8" fmla="*/ 3175 w 3175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1589">
                <a:moveTo>
                  <a:pt x="0" y="0"/>
                </a:moveTo>
                <a:lnTo>
                  <a:pt x="3048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95" name="object 316"/>
          <p:cNvSpPr>
            <a:spLocks/>
          </p:cNvSpPr>
          <p:nvPr/>
        </p:nvSpPr>
        <p:spPr bwMode="auto">
          <a:xfrm>
            <a:off x="5870575" y="4530725"/>
            <a:ext cx="3175" cy="22225"/>
          </a:xfrm>
          <a:custGeom>
            <a:avLst/>
            <a:gdLst>
              <a:gd name="T0" fmla="*/ 0 w 3175"/>
              <a:gd name="T1" fmla="*/ 0 h 21589"/>
              <a:gd name="T2" fmla="*/ 3048 w 3175"/>
              <a:gd name="T3" fmla="*/ 21336 h 21589"/>
              <a:gd name="T4" fmla="*/ 0 60000 65536"/>
              <a:gd name="T5" fmla="*/ 0 60000 65536"/>
              <a:gd name="T6" fmla="*/ 0 w 3175"/>
              <a:gd name="T7" fmla="*/ 0 h 21589"/>
              <a:gd name="T8" fmla="*/ 3175 w 3175"/>
              <a:gd name="T9" fmla="*/ 21589 h 21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1589">
                <a:moveTo>
                  <a:pt x="0" y="0"/>
                </a:moveTo>
                <a:lnTo>
                  <a:pt x="3048" y="2133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96" name="object 317"/>
          <p:cNvSpPr>
            <a:spLocks/>
          </p:cNvSpPr>
          <p:nvPr/>
        </p:nvSpPr>
        <p:spPr bwMode="auto">
          <a:xfrm>
            <a:off x="5870575" y="4575175"/>
            <a:ext cx="3175" cy="22225"/>
          </a:xfrm>
          <a:custGeom>
            <a:avLst/>
            <a:gdLst>
              <a:gd name="T0" fmla="*/ 0 w 3175"/>
              <a:gd name="T1" fmla="*/ 0 h 22860"/>
              <a:gd name="T2" fmla="*/ 3048 w 3175"/>
              <a:gd name="T3" fmla="*/ 22859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8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97" name="object 318"/>
          <p:cNvSpPr>
            <a:spLocks/>
          </p:cNvSpPr>
          <p:nvPr/>
        </p:nvSpPr>
        <p:spPr bwMode="auto">
          <a:xfrm>
            <a:off x="5870575" y="4618038"/>
            <a:ext cx="3175" cy="23812"/>
          </a:xfrm>
          <a:custGeom>
            <a:avLst/>
            <a:gdLst>
              <a:gd name="T0" fmla="*/ 0 w 3175"/>
              <a:gd name="T1" fmla="*/ 0 h 24764"/>
              <a:gd name="T2" fmla="*/ 3048 w 3175"/>
              <a:gd name="T3" fmla="*/ 24383 h 24764"/>
              <a:gd name="T4" fmla="*/ 0 60000 65536"/>
              <a:gd name="T5" fmla="*/ 0 60000 65536"/>
              <a:gd name="T6" fmla="*/ 0 w 3175"/>
              <a:gd name="T7" fmla="*/ 0 h 24764"/>
              <a:gd name="T8" fmla="*/ 3175 w 3175"/>
              <a:gd name="T9" fmla="*/ 24764 h 247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4764">
                <a:moveTo>
                  <a:pt x="0" y="0"/>
                </a:moveTo>
                <a:lnTo>
                  <a:pt x="3048" y="24383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98" name="object 319"/>
          <p:cNvSpPr>
            <a:spLocks/>
          </p:cNvSpPr>
          <p:nvPr/>
        </p:nvSpPr>
        <p:spPr bwMode="auto">
          <a:xfrm>
            <a:off x="5870575" y="4662488"/>
            <a:ext cx="3175" cy="22225"/>
          </a:xfrm>
          <a:custGeom>
            <a:avLst/>
            <a:gdLst>
              <a:gd name="T0" fmla="*/ 0 w 3175"/>
              <a:gd name="T1" fmla="*/ 0 h 22860"/>
              <a:gd name="T2" fmla="*/ 3048 w 3175"/>
              <a:gd name="T3" fmla="*/ 22859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8" y="2285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399" name="object 320"/>
          <p:cNvSpPr>
            <a:spLocks/>
          </p:cNvSpPr>
          <p:nvPr/>
        </p:nvSpPr>
        <p:spPr bwMode="auto">
          <a:xfrm>
            <a:off x="5870575" y="4705350"/>
            <a:ext cx="3175" cy="23813"/>
          </a:xfrm>
          <a:custGeom>
            <a:avLst/>
            <a:gdLst>
              <a:gd name="T0" fmla="*/ 0 w 3175"/>
              <a:gd name="T1" fmla="*/ 0 h 22860"/>
              <a:gd name="T2" fmla="*/ 3048 w 3175"/>
              <a:gd name="T3" fmla="*/ 22860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400" name="object 321"/>
          <p:cNvSpPr>
            <a:spLocks/>
          </p:cNvSpPr>
          <p:nvPr/>
        </p:nvSpPr>
        <p:spPr bwMode="auto">
          <a:xfrm>
            <a:off x="5870575" y="4749800"/>
            <a:ext cx="3175" cy="23813"/>
          </a:xfrm>
          <a:custGeom>
            <a:avLst/>
            <a:gdLst>
              <a:gd name="T0" fmla="*/ 0 w 3175"/>
              <a:gd name="T1" fmla="*/ 0 h 22860"/>
              <a:gd name="T2" fmla="*/ 3048 w 3175"/>
              <a:gd name="T3" fmla="*/ 22860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401" name="object 322"/>
          <p:cNvSpPr>
            <a:spLocks/>
          </p:cNvSpPr>
          <p:nvPr/>
        </p:nvSpPr>
        <p:spPr bwMode="auto">
          <a:xfrm>
            <a:off x="5870575" y="4794250"/>
            <a:ext cx="3175" cy="23813"/>
          </a:xfrm>
          <a:custGeom>
            <a:avLst/>
            <a:gdLst>
              <a:gd name="T0" fmla="*/ 0 w 3175"/>
              <a:gd name="T1" fmla="*/ 0 h 22860"/>
              <a:gd name="T2" fmla="*/ 3048 w 3175"/>
              <a:gd name="T3" fmla="*/ 22860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402" name="object 323"/>
          <p:cNvSpPr>
            <a:spLocks/>
          </p:cNvSpPr>
          <p:nvPr/>
        </p:nvSpPr>
        <p:spPr bwMode="auto">
          <a:xfrm>
            <a:off x="5870575" y="4837113"/>
            <a:ext cx="3175" cy="22225"/>
          </a:xfrm>
          <a:custGeom>
            <a:avLst/>
            <a:gdLst>
              <a:gd name="T0" fmla="*/ 0 w 3175"/>
              <a:gd name="T1" fmla="*/ 0 h 22860"/>
              <a:gd name="T2" fmla="*/ 3048 w 3175"/>
              <a:gd name="T3" fmla="*/ 22860 h 22860"/>
              <a:gd name="T4" fmla="*/ 0 60000 65536"/>
              <a:gd name="T5" fmla="*/ 0 60000 65536"/>
              <a:gd name="T6" fmla="*/ 0 w 3175"/>
              <a:gd name="T7" fmla="*/ 0 h 22860"/>
              <a:gd name="T8" fmla="*/ 3175 w 3175"/>
              <a:gd name="T9" fmla="*/ 22860 h 228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22860">
                <a:moveTo>
                  <a:pt x="0" y="0"/>
                </a:moveTo>
                <a:lnTo>
                  <a:pt x="3048" y="2286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4" name="object 324"/>
          <p:cNvSpPr txBox="1"/>
          <p:nvPr/>
        </p:nvSpPr>
        <p:spPr>
          <a:xfrm>
            <a:off x="6040438" y="4292600"/>
            <a:ext cx="401637" cy="368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286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spc="-5" dirty="0">
                <a:latin typeface="Arial"/>
                <a:cs typeface="Arial"/>
              </a:rPr>
              <a:t>TCP</a:t>
            </a:r>
            <a:endParaRPr sz="900">
              <a:latin typeface="Arial"/>
              <a:cs typeface="Arial"/>
            </a:endParaRPr>
          </a:p>
          <a:p>
            <a:pPr algn="ctr" fontAlgn="auto">
              <a:spcBef>
                <a:spcPts val="645"/>
              </a:spcBef>
              <a:spcAft>
                <a:spcPts val="0"/>
              </a:spcAft>
              <a:defRPr/>
            </a:pPr>
            <a:r>
              <a:rPr sz="900" spc="-5" dirty="0">
                <a:latin typeface="Arial"/>
                <a:cs typeface="Arial"/>
              </a:rPr>
              <a:t>H</a:t>
            </a:r>
            <a:r>
              <a:rPr sz="900" dirty="0">
                <a:latin typeface="Arial"/>
                <a:cs typeface="Arial"/>
              </a:rPr>
              <a:t>eader</a:t>
            </a:r>
            <a:endParaRPr sz="900">
              <a:latin typeface="Arial"/>
              <a:cs typeface="Arial"/>
            </a:endParaRPr>
          </a:p>
        </p:txBody>
      </p:sp>
      <p:sp>
        <p:nvSpPr>
          <p:cNvPr id="46404" name="object 325"/>
          <p:cNvSpPr>
            <a:spLocks/>
          </p:cNvSpPr>
          <p:nvPr/>
        </p:nvSpPr>
        <p:spPr bwMode="auto">
          <a:xfrm>
            <a:off x="5983288" y="4802188"/>
            <a:ext cx="676275" cy="3175"/>
          </a:xfrm>
          <a:custGeom>
            <a:avLst/>
            <a:gdLst>
              <a:gd name="T0" fmla="*/ 0 w 675640"/>
              <a:gd name="T1" fmla="*/ 0 h 1904"/>
              <a:gd name="T2" fmla="*/ 675132 w 675640"/>
              <a:gd name="T3" fmla="*/ 1524 h 1904"/>
              <a:gd name="T4" fmla="*/ 0 60000 65536"/>
              <a:gd name="T5" fmla="*/ 0 60000 65536"/>
              <a:gd name="T6" fmla="*/ 0 w 675640"/>
              <a:gd name="T7" fmla="*/ 0 h 1904"/>
              <a:gd name="T8" fmla="*/ 675640 w 675640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75640" h="1904">
                <a:moveTo>
                  <a:pt x="0" y="0"/>
                </a:moveTo>
                <a:lnTo>
                  <a:pt x="675132" y="1524"/>
                </a:lnTo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405" name="object 326"/>
          <p:cNvSpPr>
            <a:spLocks/>
          </p:cNvSpPr>
          <p:nvPr/>
        </p:nvSpPr>
        <p:spPr bwMode="auto">
          <a:xfrm>
            <a:off x="5870575" y="4745038"/>
            <a:ext cx="125413" cy="114300"/>
          </a:xfrm>
          <a:custGeom>
            <a:avLst/>
            <a:gdLst>
              <a:gd name="T0" fmla="*/ 124967 w 125095"/>
              <a:gd name="T1" fmla="*/ 0 h 113029"/>
              <a:gd name="T2" fmla="*/ 0 w 125095"/>
              <a:gd name="T3" fmla="*/ 56387 h 113029"/>
              <a:gd name="T4" fmla="*/ 124967 w 125095"/>
              <a:gd name="T5" fmla="*/ 112775 h 113029"/>
              <a:gd name="T6" fmla="*/ 124967 w 125095"/>
              <a:gd name="T7" fmla="*/ 0 h 113029"/>
              <a:gd name="T8" fmla="*/ 0 60000 65536"/>
              <a:gd name="T9" fmla="*/ 0 60000 65536"/>
              <a:gd name="T10" fmla="*/ 0 60000 65536"/>
              <a:gd name="T11" fmla="*/ 0 60000 65536"/>
              <a:gd name="T12" fmla="*/ 0 w 125095"/>
              <a:gd name="T13" fmla="*/ 0 h 113029"/>
              <a:gd name="T14" fmla="*/ 125095 w 125095"/>
              <a:gd name="T15" fmla="*/ 113029 h 1130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095" h="113029">
                <a:moveTo>
                  <a:pt x="124967" y="0"/>
                </a:moveTo>
                <a:lnTo>
                  <a:pt x="0" y="56387"/>
                </a:lnTo>
                <a:lnTo>
                  <a:pt x="124967" y="112775"/>
                </a:lnTo>
                <a:lnTo>
                  <a:pt x="12496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406" name="object 327"/>
          <p:cNvSpPr>
            <a:spLocks/>
          </p:cNvSpPr>
          <p:nvPr/>
        </p:nvSpPr>
        <p:spPr bwMode="auto">
          <a:xfrm>
            <a:off x="6648450" y="4745038"/>
            <a:ext cx="125413" cy="114300"/>
          </a:xfrm>
          <a:custGeom>
            <a:avLst/>
            <a:gdLst>
              <a:gd name="T0" fmla="*/ 0 w 125095"/>
              <a:gd name="T1" fmla="*/ 0 h 113029"/>
              <a:gd name="T2" fmla="*/ 0 w 125095"/>
              <a:gd name="T3" fmla="*/ 112775 h 113029"/>
              <a:gd name="T4" fmla="*/ 124968 w 125095"/>
              <a:gd name="T5" fmla="*/ 56387 h 113029"/>
              <a:gd name="T6" fmla="*/ 0 w 125095"/>
              <a:gd name="T7" fmla="*/ 0 h 113029"/>
              <a:gd name="T8" fmla="*/ 0 60000 65536"/>
              <a:gd name="T9" fmla="*/ 0 60000 65536"/>
              <a:gd name="T10" fmla="*/ 0 60000 65536"/>
              <a:gd name="T11" fmla="*/ 0 60000 65536"/>
              <a:gd name="T12" fmla="*/ 0 w 125095"/>
              <a:gd name="T13" fmla="*/ 0 h 113029"/>
              <a:gd name="T14" fmla="*/ 125095 w 125095"/>
              <a:gd name="T15" fmla="*/ 113029 h 1130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095" h="113029">
                <a:moveTo>
                  <a:pt x="0" y="0"/>
                </a:moveTo>
                <a:lnTo>
                  <a:pt x="0" y="112775"/>
                </a:lnTo>
                <a:lnTo>
                  <a:pt x="124968" y="563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407" name="object 328"/>
          <p:cNvSpPr>
            <a:spLocks/>
          </p:cNvSpPr>
          <p:nvPr/>
        </p:nvSpPr>
        <p:spPr bwMode="auto">
          <a:xfrm>
            <a:off x="5870575" y="2879725"/>
            <a:ext cx="904875" cy="549275"/>
          </a:xfrm>
          <a:custGeom>
            <a:avLst/>
            <a:gdLst>
              <a:gd name="T0" fmla="*/ 0 w 904240"/>
              <a:gd name="T1" fmla="*/ 548639 h 548639"/>
              <a:gd name="T2" fmla="*/ 903731 w 904240"/>
              <a:gd name="T3" fmla="*/ 548639 h 548639"/>
              <a:gd name="T4" fmla="*/ 903731 w 904240"/>
              <a:gd name="T5" fmla="*/ 0 h 548639"/>
              <a:gd name="T6" fmla="*/ 0 w 904240"/>
              <a:gd name="T7" fmla="*/ 0 h 548639"/>
              <a:gd name="T8" fmla="*/ 0 w 904240"/>
              <a:gd name="T9" fmla="*/ 548639 h 5486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4240"/>
              <a:gd name="T16" fmla="*/ 0 h 548639"/>
              <a:gd name="T17" fmla="*/ 904240 w 904240"/>
              <a:gd name="T18" fmla="*/ 548639 h 5486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4240" h="548639">
                <a:moveTo>
                  <a:pt x="0" y="548639"/>
                </a:moveTo>
                <a:lnTo>
                  <a:pt x="903731" y="548639"/>
                </a:lnTo>
                <a:lnTo>
                  <a:pt x="903731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408" name="object 329"/>
          <p:cNvSpPr>
            <a:spLocks/>
          </p:cNvSpPr>
          <p:nvPr/>
        </p:nvSpPr>
        <p:spPr bwMode="auto">
          <a:xfrm>
            <a:off x="8077200" y="2895600"/>
            <a:ext cx="685800" cy="533400"/>
          </a:xfrm>
          <a:custGeom>
            <a:avLst/>
            <a:gdLst>
              <a:gd name="T0" fmla="*/ 0 w 685800"/>
              <a:gd name="T1" fmla="*/ 533400 h 533400"/>
              <a:gd name="T2" fmla="*/ 685800 w 685800"/>
              <a:gd name="T3" fmla="*/ 533400 h 533400"/>
              <a:gd name="T4" fmla="*/ 685800 w 685800"/>
              <a:gd name="T5" fmla="*/ 0 h 533400"/>
              <a:gd name="T6" fmla="*/ 0 w 685800"/>
              <a:gd name="T7" fmla="*/ 0 h 533400"/>
              <a:gd name="T8" fmla="*/ 0 w 685800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5800"/>
              <a:gd name="T16" fmla="*/ 0 h 533400"/>
              <a:gd name="T17" fmla="*/ 685800 w 685800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5800" h="533400">
                <a:moveTo>
                  <a:pt x="0" y="533400"/>
                </a:moveTo>
                <a:lnTo>
                  <a:pt x="685800" y="533400"/>
                </a:lnTo>
                <a:lnTo>
                  <a:pt x="685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409" name="object 330"/>
          <p:cNvSpPr>
            <a:spLocks/>
          </p:cNvSpPr>
          <p:nvPr/>
        </p:nvSpPr>
        <p:spPr bwMode="auto">
          <a:xfrm>
            <a:off x="8077200" y="2895600"/>
            <a:ext cx="685800" cy="533400"/>
          </a:xfrm>
          <a:custGeom>
            <a:avLst/>
            <a:gdLst>
              <a:gd name="T0" fmla="*/ 0 w 685800"/>
              <a:gd name="T1" fmla="*/ 533400 h 533400"/>
              <a:gd name="T2" fmla="*/ 685800 w 685800"/>
              <a:gd name="T3" fmla="*/ 533400 h 533400"/>
              <a:gd name="T4" fmla="*/ 685800 w 685800"/>
              <a:gd name="T5" fmla="*/ 0 h 533400"/>
              <a:gd name="T6" fmla="*/ 0 w 685800"/>
              <a:gd name="T7" fmla="*/ 0 h 533400"/>
              <a:gd name="T8" fmla="*/ 0 w 685800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5800"/>
              <a:gd name="T16" fmla="*/ 0 h 533400"/>
              <a:gd name="T17" fmla="*/ 685800 w 685800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5800" h="533400">
                <a:moveTo>
                  <a:pt x="0" y="533400"/>
                </a:moveTo>
                <a:lnTo>
                  <a:pt x="685800" y="533400"/>
                </a:lnTo>
                <a:lnTo>
                  <a:pt x="685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410" name="object 331"/>
          <p:cNvSpPr>
            <a:spLocks/>
          </p:cNvSpPr>
          <p:nvPr/>
        </p:nvSpPr>
        <p:spPr bwMode="auto">
          <a:xfrm>
            <a:off x="8763000" y="3429000"/>
            <a:ext cx="0" cy="1524000"/>
          </a:xfrm>
          <a:custGeom>
            <a:avLst/>
            <a:gdLst>
              <a:gd name="T0" fmla="*/ 0 h 1524000"/>
              <a:gd name="T1" fmla="*/ 1524000 h 1524000"/>
              <a:gd name="T2" fmla="*/ 0 60000 65536"/>
              <a:gd name="T3" fmla="*/ 0 60000 65536"/>
              <a:gd name="T4" fmla="*/ 0 h 1524000"/>
              <a:gd name="T5" fmla="*/ 1524000 h 15240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524000">
                <a:moveTo>
                  <a:pt x="0" y="0"/>
                </a:moveTo>
                <a:lnTo>
                  <a:pt x="0" y="1524000"/>
                </a:lnTo>
              </a:path>
            </a:pathLst>
          </a:custGeom>
          <a:noFill/>
          <a:ln w="9144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411" name="object 332"/>
          <p:cNvSpPr>
            <a:spLocks/>
          </p:cNvSpPr>
          <p:nvPr/>
        </p:nvSpPr>
        <p:spPr bwMode="auto">
          <a:xfrm>
            <a:off x="8077200" y="4762500"/>
            <a:ext cx="685800" cy="76200"/>
          </a:xfrm>
          <a:custGeom>
            <a:avLst/>
            <a:gdLst>
              <a:gd name="T0" fmla="*/ 76200 w 685800"/>
              <a:gd name="T1" fmla="*/ 0 h 76200"/>
              <a:gd name="T2" fmla="*/ 0 w 685800"/>
              <a:gd name="T3" fmla="*/ 38100 h 76200"/>
              <a:gd name="T4" fmla="*/ 76200 w 685800"/>
              <a:gd name="T5" fmla="*/ 76200 h 76200"/>
              <a:gd name="T6" fmla="*/ 76200 w 685800"/>
              <a:gd name="T7" fmla="*/ 48006 h 76200"/>
              <a:gd name="T8" fmla="*/ 63500 w 685800"/>
              <a:gd name="T9" fmla="*/ 48006 h 76200"/>
              <a:gd name="T10" fmla="*/ 63500 w 685800"/>
              <a:gd name="T11" fmla="*/ 28193 h 76200"/>
              <a:gd name="T12" fmla="*/ 76200 w 685800"/>
              <a:gd name="T13" fmla="*/ 28193 h 76200"/>
              <a:gd name="T14" fmla="*/ 76200 w 685800"/>
              <a:gd name="T15" fmla="*/ 0 h 76200"/>
              <a:gd name="T16" fmla="*/ 609600 w 685800"/>
              <a:gd name="T17" fmla="*/ 0 h 76200"/>
              <a:gd name="T18" fmla="*/ 609600 w 685800"/>
              <a:gd name="T19" fmla="*/ 76200 h 76200"/>
              <a:gd name="T20" fmla="*/ 665988 w 685800"/>
              <a:gd name="T21" fmla="*/ 48006 h 76200"/>
              <a:gd name="T22" fmla="*/ 622300 w 685800"/>
              <a:gd name="T23" fmla="*/ 48006 h 76200"/>
              <a:gd name="T24" fmla="*/ 622300 w 685800"/>
              <a:gd name="T25" fmla="*/ 28193 h 76200"/>
              <a:gd name="T26" fmla="*/ 665988 w 685800"/>
              <a:gd name="T27" fmla="*/ 28193 h 76200"/>
              <a:gd name="T28" fmla="*/ 609600 w 685800"/>
              <a:gd name="T29" fmla="*/ 0 h 76200"/>
              <a:gd name="T30" fmla="*/ 76200 w 685800"/>
              <a:gd name="T31" fmla="*/ 28193 h 76200"/>
              <a:gd name="T32" fmla="*/ 63500 w 685800"/>
              <a:gd name="T33" fmla="*/ 28193 h 76200"/>
              <a:gd name="T34" fmla="*/ 63500 w 685800"/>
              <a:gd name="T35" fmla="*/ 48006 h 76200"/>
              <a:gd name="T36" fmla="*/ 76200 w 685800"/>
              <a:gd name="T37" fmla="*/ 48006 h 76200"/>
              <a:gd name="T38" fmla="*/ 76200 w 685800"/>
              <a:gd name="T39" fmla="*/ 28193 h 76200"/>
              <a:gd name="T40" fmla="*/ 609600 w 685800"/>
              <a:gd name="T41" fmla="*/ 28193 h 76200"/>
              <a:gd name="T42" fmla="*/ 76200 w 685800"/>
              <a:gd name="T43" fmla="*/ 28193 h 76200"/>
              <a:gd name="T44" fmla="*/ 76200 w 685800"/>
              <a:gd name="T45" fmla="*/ 48006 h 76200"/>
              <a:gd name="T46" fmla="*/ 609600 w 685800"/>
              <a:gd name="T47" fmla="*/ 48006 h 76200"/>
              <a:gd name="T48" fmla="*/ 609600 w 685800"/>
              <a:gd name="T49" fmla="*/ 28193 h 76200"/>
              <a:gd name="T50" fmla="*/ 665988 w 685800"/>
              <a:gd name="T51" fmla="*/ 28193 h 76200"/>
              <a:gd name="T52" fmla="*/ 622300 w 685800"/>
              <a:gd name="T53" fmla="*/ 28193 h 76200"/>
              <a:gd name="T54" fmla="*/ 622300 w 685800"/>
              <a:gd name="T55" fmla="*/ 48006 h 76200"/>
              <a:gd name="T56" fmla="*/ 665988 w 685800"/>
              <a:gd name="T57" fmla="*/ 48006 h 76200"/>
              <a:gd name="T58" fmla="*/ 685800 w 685800"/>
              <a:gd name="T59" fmla="*/ 38100 h 76200"/>
              <a:gd name="T60" fmla="*/ 665988 w 685800"/>
              <a:gd name="T61" fmla="*/ 28193 h 7620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685800"/>
              <a:gd name="T94" fmla="*/ 0 h 76200"/>
              <a:gd name="T95" fmla="*/ 685800 w 685800"/>
              <a:gd name="T96" fmla="*/ 76200 h 76200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685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685800" h="76200">
                <a:moveTo>
                  <a:pt x="609600" y="0"/>
                </a:moveTo>
                <a:lnTo>
                  <a:pt x="609600" y="76200"/>
                </a:lnTo>
                <a:lnTo>
                  <a:pt x="665988" y="48006"/>
                </a:lnTo>
                <a:lnTo>
                  <a:pt x="622300" y="48006"/>
                </a:lnTo>
                <a:lnTo>
                  <a:pt x="622300" y="28193"/>
                </a:lnTo>
                <a:lnTo>
                  <a:pt x="665988" y="28193"/>
                </a:lnTo>
                <a:lnTo>
                  <a:pt x="609600" y="0"/>
                </a:lnTo>
                <a:close/>
              </a:path>
              <a:path w="685800" h="76200">
                <a:moveTo>
                  <a:pt x="76200" y="28193"/>
                </a:moveTo>
                <a:lnTo>
                  <a:pt x="63500" y="28193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3"/>
                </a:lnTo>
                <a:close/>
              </a:path>
              <a:path w="685800" h="76200">
                <a:moveTo>
                  <a:pt x="609600" y="28193"/>
                </a:moveTo>
                <a:lnTo>
                  <a:pt x="76200" y="28193"/>
                </a:lnTo>
                <a:lnTo>
                  <a:pt x="76200" y="48006"/>
                </a:lnTo>
                <a:lnTo>
                  <a:pt x="609600" y="48006"/>
                </a:lnTo>
                <a:lnTo>
                  <a:pt x="609600" y="28193"/>
                </a:lnTo>
                <a:close/>
              </a:path>
              <a:path w="685800" h="76200">
                <a:moveTo>
                  <a:pt x="665988" y="28193"/>
                </a:moveTo>
                <a:lnTo>
                  <a:pt x="622300" y="28193"/>
                </a:lnTo>
                <a:lnTo>
                  <a:pt x="622300" y="48006"/>
                </a:lnTo>
                <a:lnTo>
                  <a:pt x="665988" y="48006"/>
                </a:lnTo>
                <a:lnTo>
                  <a:pt x="685800" y="38100"/>
                </a:lnTo>
                <a:lnTo>
                  <a:pt x="665988" y="2819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3" name="object 333"/>
          <p:cNvSpPr txBox="1"/>
          <p:nvPr/>
        </p:nvSpPr>
        <p:spPr>
          <a:xfrm>
            <a:off x="8232775" y="4308475"/>
            <a:ext cx="387350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-15" dirty="0">
                <a:latin typeface="Times New Roman"/>
                <a:cs typeface="Times New Roman"/>
              </a:rPr>
              <a:t>CRC</a:t>
            </a:r>
            <a:endParaRPr sz="100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-5" dirty="0">
                <a:latin typeface="Times New Roman"/>
                <a:cs typeface="Times New Roman"/>
              </a:rPr>
              <a:t>4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bytes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6413" name="object 33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9BF7F33A-D36C-4630-95D4-DE9D84B76864}" type="slidenum">
              <a:rPr lang="en-US" smtClean="0"/>
              <a:pPr marL="209550"/>
              <a:t>22</a:t>
            </a:fld>
            <a:endParaRPr lang="th-TH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975" y="1749425"/>
            <a:ext cx="6992938" cy="13382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400" b="1" dirty="0">
                <a:solidFill>
                  <a:srgbClr val="FF0000"/>
                </a:solidFill>
                <a:latin typeface="Tahoma"/>
                <a:cs typeface="Tahoma"/>
              </a:rPr>
              <a:t>Address in </a:t>
            </a:r>
            <a:r>
              <a:rPr sz="4400" b="1" spc="-5" dirty="0">
                <a:solidFill>
                  <a:srgbClr val="FF0000"/>
                </a:solidFill>
                <a:latin typeface="Tahoma"/>
                <a:cs typeface="Tahoma"/>
              </a:rPr>
              <a:t>Data Link</a:t>
            </a:r>
            <a:r>
              <a:rPr sz="4400" b="1" spc="-1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4400" b="1" dirty="0">
                <a:solidFill>
                  <a:srgbClr val="FF0000"/>
                </a:solidFill>
                <a:latin typeface="Tahoma"/>
                <a:cs typeface="Tahoma"/>
              </a:rPr>
              <a:t>and</a:t>
            </a:r>
            <a:endParaRPr sz="4400">
              <a:latin typeface="Tahoma"/>
              <a:cs typeface="Tahoma"/>
            </a:endParaRPr>
          </a:p>
          <a:p>
            <a:pPr marL="12700" fontAlgn="auto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400" b="1" dirty="0">
                <a:solidFill>
                  <a:srgbClr val="FF0000"/>
                </a:solidFill>
                <a:latin typeface="Tahoma"/>
                <a:cs typeface="Tahoma"/>
              </a:rPr>
              <a:t>Network</a:t>
            </a:r>
            <a:r>
              <a:rPr sz="4400" b="1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4400" b="1" spc="-5" dirty="0">
                <a:solidFill>
                  <a:srgbClr val="FF0000"/>
                </a:solidFill>
                <a:latin typeface="Tahoma"/>
                <a:cs typeface="Tahoma"/>
              </a:rPr>
              <a:t>Layer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7106" name="object 3"/>
          <p:cNvSpPr>
            <a:spLocks noChangeArrowheads="1"/>
          </p:cNvSpPr>
          <p:nvPr/>
        </p:nvSpPr>
        <p:spPr bwMode="auto">
          <a:xfrm>
            <a:off x="1073150" y="3008313"/>
            <a:ext cx="4184650" cy="1111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7107" name="object 4"/>
          <p:cNvSpPr>
            <a:spLocks/>
          </p:cNvSpPr>
          <p:nvPr/>
        </p:nvSpPr>
        <p:spPr bwMode="auto">
          <a:xfrm>
            <a:off x="1082675" y="3044825"/>
            <a:ext cx="4129088" cy="0"/>
          </a:xfrm>
          <a:custGeom>
            <a:avLst/>
            <a:gdLst>
              <a:gd name="T0" fmla="*/ 0 w 4130040"/>
              <a:gd name="T1" fmla="*/ 4130040 w 4130040"/>
              <a:gd name="T2" fmla="*/ 0 60000 65536"/>
              <a:gd name="T3" fmla="*/ 0 60000 65536"/>
              <a:gd name="T4" fmla="*/ 0 w 4130040"/>
              <a:gd name="T5" fmla="*/ 4130040 w 413004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130040">
                <a:moveTo>
                  <a:pt x="0" y="0"/>
                </a:moveTo>
                <a:lnTo>
                  <a:pt x="4130040" y="0"/>
                </a:lnTo>
              </a:path>
            </a:pathLst>
          </a:custGeom>
          <a:noFill/>
          <a:ln w="54864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08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B3B96CEB-B793-4AE1-86AD-E6EC77F7FF92}" type="slidenum">
              <a:rPr lang="en-US" smtClean="0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23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4297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@Host</a:t>
            </a:r>
          </a:p>
        </p:txBody>
      </p:sp>
      <p:sp>
        <p:nvSpPr>
          <p:cNvPr id="49154" name="object 3"/>
          <p:cNvSpPr>
            <a:spLocks noChangeArrowheads="1"/>
          </p:cNvSpPr>
          <p:nvPr/>
        </p:nvSpPr>
        <p:spPr bwMode="auto">
          <a:xfrm>
            <a:off x="1838325" y="1844675"/>
            <a:ext cx="3886200" cy="47005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155" name="object 4"/>
          <p:cNvSpPr>
            <a:spLocks noChangeArrowheads="1"/>
          </p:cNvSpPr>
          <p:nvPr/>
        </p:nvSpPr>
        <p:spPr bwMode="auto">
          <a:xfrm>
            <a:off x="5940425" y="836613"/>
            <a:ext cx="3170238" cy="27368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156" name="object 5"/>
          <p:cNvSpPr>
            <a:spLocks noChangeArrowheads="1"/>
          </p:cNvSpPr>
          <p:nvPr/>
        </p:nvSpPr>
        <p:spPr bwMode="auto">
          <a:xfrm>
            <a:off x="6875463" y="4437063"/>
            <a:ext cx="1809750" cy="18716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157" name="object 6"/>
          <p:cNvSpPr>
            <a:spLocks/>
          </p:cNvSpPr>
          <p:nvPr/>
        </p:nvSpPr>
        <p:spPr bwMode="auto">
          <a:xfrm>
            <a:off x="1477963" y="1931988"/>
            <a:ext cx="5446712" cy="3370262"/>
          </a:xfrm>
          <a:custGeom>
            <a:avLst/>
            <a:gdLst>
              <a:gd name="T0" fmla="*/ 503936 w 5446395"/>
              <a:gd name="T1" fmla="*/ 345439 h 3369310"/>
              <a:gd name="T2" fmla="*/ 408192 w 5446395"/>
              <a:gd name="T3" fmla="*/ 354528 h 3369310"/>
              <a:gd name="T4" fmla="*/ 318506 w 5446395"/>
              <a:gd name="T5" fmla="*/ 380668 h 3369310"/>
              <a:gd name="T6" fmla="*/ 236569 w 5446395"/>
              <a:gd name="T7" fmla="*/ 422166 h 3369310"/>
              <a:gd name="T8" fmla="*/ 164072 w 5446395"/>
              <a:gd name="T9" fmla="*/ 477332 h 3369310"/>
              <a:gd name="T10" fmla="*/ 102706 w 5446395"/>
              <a:gd name="T11" fmla="*/ 544475 h 3369310"/>
              <a:gd name="T12" fmla="*/ 54163 w 5446395"/>
              <a:gd name="T13" fmla="*/ 621904 h 3369310"/>
              <a:gd name="T14" fmla="*/ 20132 w 5446395"/>
              <a:gd name="T15" fmla="*/ 707926 h 3369310"/>
              <a:gd name="T16" fmla="*/ 2307 w 5446395"/>
              <a:gd name="T17" fmla="*/ 800852 h 3369310"/>
              <a:gd name="T18" fmla="*/ 0 w 5446395"/>
              <a:gd name="T19" fmla="*/ 2865120 h 3369310"/>
              <a:gd name="T20" fmla="*/ 9088 w 5446395"/>
              <a:gd name="T21" fmla="*/ 2960863 h 3369310"/>
              <a:gd name="T22" fmla="*/ 35228 w 5446395"/>
              <a:gd name="T23" fmla="*/ 3050549 h 3369310"/>
              <a:gd name="T24" fmla="*/ 76726 w 5446395"/>
              <a:gd name="T25" fmla="*/ 3132486 h 3369310"/>
              <a:gd name="T26" fmla="*/ 131892 w 5446395"/>
              <a:gd name="T27" fmla="*/ 3204983 h 3369310"/>
              <a:gd name="T28" fmla="*/ 199035 w 5446395"/>
              <a:gd name="T29" fmla="*/ 3266349 h 3369310"/>
              <a:gd name="T30" fmla="*/ 276464 w 5446395"/>
              <a:gd name="T31" fmla="*/ 3314892 h 3369310"/>
              <a:gd name="T32" fmla="*/ 362486 w 5446395"/>
              <a:gd name="T33" fmla="*/ 3348923 h 3369310"/>
              <a:gd name="T34" fmla="*/ 455412 w 5446395"/>
              <a:gd name="T35" fmla="*/ 3366748 h 3369310"/>
              <a:gd name="T36" fmla="*/ 3959859 w 5446395"/>
              <a:gd name="T37" fmla="*/ 3369056 h 3369310"/>
              <a:gd name="T38" fmla="*/ 4055603 w 5446395"/>
              <a:gd name="T39" fmla="*/ 3359967 h 3369310"/>
              <a:gd name="T40" fmla="*/ 4145289 w 5446395"/>
              <a:gd name="T41" fmla="*/ 3333827 h 3369310"/>
              <a:gd name="T42" fmla="*/ 4227226 w 5446395"/>
              <a:gd name="T43" fmla="*/ 3292329 h 3369310"/>
              <a:gd name="T44" fmla="*/ 4299723 w 5446395"/>
              <a:gd name="T45" fmla="*/ 3237163 h 3369310"/>
              <a:gd name="T46" fmla="*/ 4361089 w 5446395"/>
              <a:gd name="T47" fmla="*/ 3170020 h 3369310"/>
              <a:gd name="T48" fmla="*/ 4409632 w 5446395"/>
              <a:gd name="T49" fmla="*/ 3092591 h 3369310"/>
              <a:gd name="T50" fmla="*/ 4443663 w 5446395"/>
              <a:gd name="T51" fmla="*/ 3006569 h 3369310"/>
              <a:gd name="T52" fmla="*/ 4461488 w 5446395"/>
              <a:gd name="T53" fmla="*/ 2913643 h 3369310"/>
              <a:gd name="T54" fmla="*/ 4463796 w 5446395"/>
              <a:gd name="T55" fmla="*/ 1605280 h 3369310"/>
              <a:gd name="T56" fmla="*/ 4463796 w 5446395"/>
              <a:gd name="T57" fmla="*/ 849376 h 3369310"/>
              <a:gd name="T58" fmla="*/ 4454707 w 5446395"/>
              <a:gd name="T59" fmla="*/ 753632 h 3369310"/>
              <a:gd name="T60" fmla="*/ 4428567 w 5446395"/>
              <a:gd name="T61" fmla="*/ 663946 h 3369310"/>
              <a:gd name="T62" fmla="*/ 4387069 w 5446395"/>
              <a:gd name="T63" fmla="*/ 582009 h 3369310"/>
              <a:gd name="T64" fmla="*/ 4331903 w 5446395"/>
              <a:gd name="T65" fmla="*/ 509512 h 3369310"/>
              <a:gd name="T66" fmla="*/ 4264760 w 5446395"/>
              <a:gd name="T67" fmla="*/ 448146 h 3369310"/>
              <a:gd name="T68" fmla="*/ 4187331 w 5446395"/>
              <a:gd name="T69" fmla="*/ 399603 h 3369310"/>
              <a:gd name="T70" fmla="*/ 4101309 w 5446395"/>
              <a:gd name="T71" fmla="*/ 365572 h 3369310"/>
              <a:gd name="T72" fmla="*/ 4008383 w 5446395"/>
              <a:gd name="T73" fmla="*/ 347747 h 3369310"/>
              <a:gd name="T74" fmla="*/ 5445886 w 5446395"/>
              <a:gd name="T75" fmla="*/ 0 h 3369310"/>
              <a:gd name="T76" fmla="*/ 4926248 w 5446395"/>
              <a:gd name="T77" fmla="*/ 849376 h 336931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5446395"/>
              <a:gd name="T118" fmla="*/ 0 h 3369310"/>
              <a:gd name="T119" fmla="*/ 5446395 w 5446395"/>
              <a:gd name="T120" fmla="*/ 3369310 h 3369310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5446395" h="3369310">
                <a:moveTo>
                  <a:pt x="3959859" y="345439"/>
                </a:moveTo>
                <a:lnTo>
                  <a:pt x="503936" y="345439"/>
                </a:lnTo>
                <a:lnTo>
                  <a:pt x="455412" y="347747"/>
                </a:lnTo>
                <a:lnTo>
                  <a:pt x="408192" y="354528"/>
                </a:lnTo>
                <a:lnTo>
                  <a:pt x="362486" y="365572"/>
                </a:lnTo>
                <a:lnTo>
                  <a:pt x="318506" y="380668"/>
                </a:lnTo>
                <a:lnTo>
                  <a:pt x="276464" y="399603"/>
                </a:lnTo>
                <a:lnTo>
                  <a:pt x="236569" y="422166"/>
                </a:lnTo>
                <a:lnTo>
                  <a:pt x="199035" y="448146"/>
                </a:lnTo>
                <a:lnTo>
                  <a:pt x="164072" y="477332"/>
                </a:lnTo>
                <a:lnTo>
                  <a:pt x="131892" y="509512"/>
                </a:lnTo>
                <a:lnTo>
                  <a:pt x="102706" y="544475"/>
                </a:lnTo>
                <a:lnTo>
                  <a:pt x="76726" y="582009"/>
                </a:lnTo>
                <a:lnTo>
                  <a:pt x="54163" y="621904"/>
                </a:lnTo>
                <a:lnTo>
                  <a:pt x="35228" y="663946"/>
                </a:lnTo>
                <a:lnTo>
                  <a:pt x="20132" y="707926"/>
                </a:lnTo>
                <a:lnTo>
                  <a:pt x="9088" y="753632"/>
                </a:lnTo>
                <a:lnTo>
                  <a:pt x="2307" y="800852"/>
                </a:lnTo>
                <a:lnTo>
                  <a:pt x="0" y="849376"/>
                </a:lnTo>
                <a:lnTo>
                  <a:pt x="0" y="2865120"/>
                </a:lnTo>
                <a:lnTo>
                  <a:pt x="2307" y="2913643"/>
                </a:lnTo>
                <a:lnTo>
                  <a:pt x="9088" y="2960863"/>
                </a:lnTo>
                <a:lnTo>
                  <a:pt x="20132" y="3006569"/>
                </a:lnTo>
                <a:lnTo>
                  <a:pt x="35228" y="3050549"/>
                </a:lnTo>
                <a:lnTo>
                  <a:pt x="54163" y="3092591"/>
                </a:lnTo>
                <a:lnTo>
                  <a:pt x="76726" y="3132486"/>
                </a:lnTo>
                <a:lnTo>
                  <a:pt x="102706" y="3170020"/>
                </a:lnTo>
                <a:lnTo>
                  <a:pt x="131892" y="3204983"/>
                </a:lnTo>
                <a:lnTo>
                  <a:pt x="164072" y="3237163"/>
                </a:lnTo>
                <a:lnTo>
                  <a:pt x="199035" y="3266349"/>
                </a:lnTo>
                <a:lnTo>
                  <a:pt x="236569" y="3292329"/>
                </a:lnTo>
                <a:lnTo>
                  <a:pt x="276464" y="3314892"/>
                </a:lnTo>
                <a:lnTo>
                  <a:pt x="318506" y="3333827"/>
                </a:lnTo>
                <a:lnTo>
                  <a:pt x="362486" y="3348923"/>
                </a:lnTo>
                <a:lnTo>
                  <a:pt x="408192" y="3359967"/>
                </a:lnTo>
                <a:lnTo>
                  <a:pt x="455412" y="3366748"/>
                </a:lnTo>
                <a:lnTo>
                  <a:pt x="503936" y="3369056"/>
                </a:lnTo>
                <a:lnTo>
                  <a:pt x="3959859" y="3369056"/>
                </a:lnTo>
                <a:lnTo>
                  <a:pt x="4008383" y="3366748"/>
                </a:lnTo>
                <a:lnTo>
                  <a:pt x="4055603" y="3359967"/>
                </a:lnTo>
                <a:lnTo>
                  <a:pt x="4101309" y="3348923"/>
                </a:lnTo>
                <a:lnTo>
                  <a:pt x="4145289" y="3333827"/>
                </a:lnTo>
                <a:lnTo>
                  <a:pt x="4187331" y="3314892"/>
                </a:lnTo>
                <a:lnTo>
                  <a:pt x="4227226" y="3292329"/>
                </a:lnTo>
                <a:lnTo>
                  <a:pt x="4264760" y="3266349"/>
                </a:lnTo>
                <a:lnTo>
                  <a:pt x="4299723" y="3237163"/>
                </a:lnTo>
                <a:lnTo>
                  <a:pt x="4331903" y="3204983"/>
                </a:lnTo>
                <a:lnTo>
                  <a:pt x="4361089" y="3170020"/>
                </a:lnTo>
                <a:lnTo>
                  <a:pt x="4387069" y="3132486"/>
                </a:lnTo>
                <a:lnTo>
                  <a:pt x="4409632" y="3092591"/>
                </a:lnTo>
                <a:lnTo>
                  <a:pt x="4428567" y="3050549"/>
                </a:lnTo>
                <a:lnTo>
                  <a:pt x="4443663" y="3006569"/>
                </a:lnTo>
                <a:lnTo>
                  <a:pt x="4454707" y="2960863"/>
                </a:lnTo>
                <a:lnTo>
                  <a:pt x="4461488" y="2913643"/>
                </a:lnTo>
                <a:lnTo>
                  <a:pt x="4463796" y="2865120"/>
                </a:lnTo>
                <a:lnTo>
                  <a:pt x="4463796" y="1605280"/>
                </a:lnTo>
                <a:lnTo>
                  <a:pt x="4926248" y="849376"/>
                </a:lnTo>
                <a:lnTo>
                  <a:pt x="4463796" y="849376"/>
                </a:lnTo>
                <a:lnTo>
                  <a:pt x="4461488" y="800852"/>
                </a:lnTo>
                <a:lnTo>
                  <a:pt x="4454707" y="753632"/>
                </a:lnTo>
                <a:lnTo>
                  <a:pt x="4443663" y="707926"/>
                </a:lnTo>
                <a:lnTo>
                  <a:pt x="4428567" y="663946"/>
                </a:lnTo>
                <a:lnTo>
                  <a:pt x="4409632" y="621904"/>
                </a:lnTo>
                <a:lnTo>
                  <a:pt x="4387069" y="582009"/>
                </a:lnTo>
                <a:lnTo>
                  <a:pt x="4361089" y="544475"/>
                </a:lnTo>
                <a:lnTo>
                  <a:pt x="4331903" y="509512"/>
                </a:lnTo>
                <a:lnTo>
                  <a:pt x="4299723" y="477332"/>
                </a:lnTo>
                <a:lnTo>
                  <a:pt x="4264760" y="448146"/>
                </a:lnTo>
                <a:lnTo>
                  <a:pt x="4227226" y="422166"/>
                </a:lnTo>
                <a:lnTo>
                  <a:pt x="4187331" y="399603"/>
                </a:lnTo>
                <a:lnTo>
                  <a:pt x="4145289" y="380668"/>
                </a:lnTo>
                <a:lnTo>
                  <a:pt x="4101309" y="365572"/>
                </a:lnTo>
                <a:lnTo>
                  <a:pt x="4055603" y="354528"/>
                </a:lnTo>
                <a:lnTo>
                  <a:pt x="4008383" y="347747"/>
                </a:lnTo>
                <a:lnTo>
                  <a:pt x="3959859" y="345439"/>
                </a:lnTo>
                <a:close/>
              </a:path>
              <a:path w="5446395" h="3369310">
                <a:moveTo>
                  <a:pt x="5445886" y="0"/>
                </a:moveTo>
                <a:lnTo>
                  <a:pt x="4463796" y="849376"/>
                </a:lnTo>
                <a:lnTo>
                  <a:pt x="4926248" y="849376"/>
                </a:lnTo>
                <a:lnTo>
                  <a:pt x="5445886" y="0"/>
                </a:lnTo>
                <a:close/>
              </a:path>
            </a:pathLst>
          </a:custGeom>
          <a:solidFill>
            <a:srgbClr val="C00000">
              <a:alpha val="14902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58" name="object 7"/>
          <p:cNvSpPr>
            <a:spLocks/>
          </p:cNvSpPr>
          <p:nvPr/>
        </p:nvSpPr>
        <p:spPr bwMode="auto">
          <a:xfrm>
            <a:off x="1477963" y="1931988"/>
            <a:ext cx="5446712" cy="3370262"/>
          </a:xfrm>
          <a:custGeom>
            <a:avLst/>
            <a:gdLst>
              <a:gd name="T0" fmla="*/ 2307 w 5446395"/>
              <a:gd name="T1" fmla="*/ 800852 h 3369310"/>
              <a:gd name="T2" fmla="*/ 20132 w 5446395"/>
              <a:gd name="T3" fmla="*/ 707926 h 3369310"/>
              <a:gd name="T4" fmla="*/ 54163 w 5446395"/>
              <a:gd name="T5" fmla="*/ 621904 h 3369310"/>
              <a:gd name="T6" fmla="*/ 102706 w 5446395"/>
              <a:gd name="T7" fmla="*/ 544475 h 3369310"/>
              <a:gd name="T8" fmla="*/ 164072 w 5446395"/>
              <a:gd name="T9" fmla="*/ 477332 h 3369310"/>
              <a:gd name="T10" fmla="*/ 236569 w 5446395"/>
              <a:gd name="T11" fmla="*/ 422166 h 3369310"/>
              <a:gd name="T12" fmla="*/ 318506 w 5446395"/>
              <a:gd name="T13" fmla="*/ 380668 h 3369310"/>
              <a:gd name="T14" fmla="*/ 408192 w 5446395"/>
              <a:gd name="T15" fmla="*/ 354528 h 3369310"/>
              <a:gd name="T16" fmla="*/ 503936 w 5446395"/>
              <a:gd name="T17" fmla="*/ 345439 h 3369310"/>
              <a:gd name="T18" fmla="*/ 3719829 w 5446395"/>
              <a:gd name="T19" fmla="*/ 345439 h 3369310"/>
              <a:gd name="T20" fmla="*/ 4008383 w 5446395"/>
              <a:gd name="T21" fmla="*/ 347747 h 3369310"/>
              <a:gd name="T22" fmla="*/ 4101309 w 5446395"/>
              <a:gd name="T23" fmla="*/ 365572 h 3369310"/>
              <a:gd name="T24" fmla="*/ 4187331 w 5446395"/>
              <a:gd name="T25" fmla="*/ 399603 h 3369310"/>
              <a:gd name="T26" fmla="*/ 4264760 w 5446395"/>
              <a:gd name="T27" fmla="*/ 448146 h 3369310"/>
              <a:gd name="T28" fmla="*/ 4331903 w 5446395"/>
              <a:gd name="T29" fmla="*/ 509512 h 3369310"/>
              <a:gd name="T30" fmla="*/ 4387069 w 5446395"/>
              <a:gd name="T31" fmla="*/ 582009 h 3369310"/>
              <a:gd name="T32" fmla="*/ 4428567 w 5446395"/>
              <a:gd name="T33" fmla="*/ 663946 h 3369310"/>
              <a:gd name="T34" fmla="*/ 4454707 w 5446395"/>
              <a:gd name="T35" fmla="*/ 753632 h 3369310"/>
              <a:gd name="T36" fmla="*/ 4463796 w 5446395"/>
              <a:gd name="T37" fmla="*/ 849376 h 3369310"/>
              <a:gd name="T38" fmla="*/ 4463796 w 5446395"/>
              <a:gd name="T39" fmla="*/ 1605280 h 3369310"/>
              <a:gd name="T40" fmla="*/ 4461488 w 5446395"/>
              <a:gd name="T41" fmla="*/ 2913643 h 3369310"/>
              <a:gd name="T42" fmla="*/ 4443663 w 5446395"/>
              <a:gd name="T43" fmla="*/ 3006569 h 3369310"/>
              <a:gd name="T44" fmla="*/ 4409632 w 5446395"/>
              <a:gd name="T45" fmla="*/ 3092591 h 3369310"/>
              <a:gd name="T46" fmla="*/ 4361089 w 5446395"/>
              <a:gd name="T47" fmla="*/ 3170020 h 3369310"/>
              <a:gd name="T48" fmla="*/ 4299723 w 5446395"/>
              <a:gd name="T49" fmla="*/ 3237163 h 3369310"/>
              <a:gd name="T50" fmla="*/ 4227226 w 5446395"/>
              <a:gd name="T51" fmla="*/ 3292329 h 3369310"/>
              <a:gd name="T52" fmla="*/ 4145289 w 5446395"/>
              <a:gd name="T53" fmla="*/ 3333827 h 3369310"/>
              <a:gd name="T54" fmla="*/ 4055603 w 5446395"/>
              <a:gd name="T55" fmla="*/ 3359967 h 3369310"/>
              <a:gd name="T56" fmla="*/ 3959859 w 5446395"/>
              <a:gd name="T57" fmla="*/ 3369056 h 3369310"/>
              <a:gd name="T58" fmla="*/ 2603881 w 5446395"/>
              <a:gd name="T59" fmla="*/ 3369056 h 3369310"/>
              <a:gd name="T60" fmla="*/ 455412 w 5446395"/>
              <a:gd name="T61" fmla="*/ 3366748 h 3369310"/>
              <a:gd name="T62" fmla="*/ 362486 w 5446395"/>
              <a:gd name="T63" fmla="*/ 3348923 h 3369310"/>
              <a:gd name="T64" fmla="*/ 276464 w 5446395"/>
              <a:gd name="T65" fmla="*/ 3314892 h 3369310"/>
              <a:gd name="T66" fmla="*/ 199035 w 5446395"/>
              <a:gd name="T67" fmla="*/ 3266349 h 3369310"/>
              <a:gd name="T68" fmla="*/ 131892 w 5446395"/>
              <a:gd name="T69" fmla="*/ 3204983 h 3369310"/>
              <a:gd name="T70" fmla="*/ 76726 w 5446395"/>
              <a:gd name="T71" fmla="*/ 3132486 h 3369310"/>
              <a:gd name="T72" fmla="*/ 35228 w 5446395"/>
              <a:gd name="T73" fmla="*/ 3050549 h 3369310"/>
              <a:gd name="T74" fmla="*/ 9088 w 5446395"/>
              <a:gd name="T75" fmla="*/ 2960863 h 3369310"/>
              <a:gd name="T76" fmla="*/ 0 w 5446395"/>
              <a:gd name="T77" fmla="*/ 2865120 h 3369310"/>
              <a:gd name="T78" fmla="*/ 0 w 5446395"/>
              <a:gd name="T79" fmla="*/ 849376 h 336931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446395"/>
              <a:gd name="T121" fmla="*/ 0 h 3369310"/>
              <a:gd name="T122" fmla="*/ 5446395 w 5446395"/>
              <a:gd name="T123" fmla="*/ 3369310 h 336931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446395" h="3369310">
                <a:moveTo>
                  <a:pt x="0" y="849376"/>
                </a:moveTo>
                <a:lnTo>
                  <a:pt x="2307" y="800852"/>
                </a:lnTo>
                <a:lnTo>
                  <a:pt x="9088" y="753632"/>
                </a:lnTo>
                <a:lnTo>
                  <a:pt x="20132" y="707926"/>
                </a:lnTo>
                <a:lnTo>
                  <a:pt x="35228" y="663946"/>
                </a:lnTo>
                <a:lnTo>
                  <a:pt x="54163" y="621904"/>
                </a:lnTo>
                <a:lnTo>
                  <a:pt x="76726" y="582009"/>
                </a:lnTo>
                <a:lnTo>
                  <a:pt x="102706" y="544475"/>
                </a:lnTo>
                <a:lnTo>
                  <a:pt x="131892" y="509512"/>
                </a:lnTo>
                <a:lnTo>
                  <a:pt x="164072" y="477332"/>
                </a:lnTo>
                <a:lnTo>
                  <a:pt x="199035" y="448146"/>
                </a:lnTo>
                <a:lnTo>
                  <a:pt x="236569" y="422166"/>
                </a:lnTo>
                <a:lnTo>
                  <a:pt x="276464" y="399603"/>
                </a:lnTo>
                <a:lnTo>
                  <a:pt x="318506" y="380668"/>
                </a:lnTo>
                <a:lnTo>
                  <a:pt x="362486" y="365572"/>
                </a:lnTo>
                <a:lnTo>
                  <a:pt x="408192" y="354528"/>
                </a:lnTo>
                <a:lnTo>
                  <a:pt x="455412" y="347747"/>
                </a:lnTo>
                <a:lnTo>
                  <a:pt x="503936" y="345439"/>
                </a:lnTo>
                <a:lnTo>
                  <a:pt x="2603881" y="345439"/>
                </a:lnTo>
                <a:lnTo>
                  <a:pt x="3719829" y="345439"/>
                </a:lnTo>
                <a:lnTo>
                  <a:pt x="3959859" y="345439"/>
                </a:lnTo>
                <a:lnTo>
                  <a:pt x="4008383" y="347747"/>
                </a:lnTo>
                <a:lnTo>
                  <a:pt x="4055603" y="354528"/>
                </a:lnTo>
                <a:lnTo>
                  <a:pt x="4101309" y="365572"/>
                </a:lnTo>
                <a:lnTo>
                  <a:pt x="4145289" y="380668"/>
                </a:lnTo>
                <a:lnTo>
                  <a:pt x="4187331" y="399603"/>
                </a:lnTo>
                <a:lnTo>
                  <a:pt x="4227226" y="422166"/>
                </a:lnTo>
                <a:lnTo>
                  <a:pt x="4264760" y="448146"/>
                </a:lnTo>
                <a:lnTo>
                  <a:pt x="4299723" y="477332"/>
                </a:lnTo>
                <a:lnTo>
                  <a:pt x="4331903" y="509512"/>
                </a:lnTo>
                <a:lnTo>
                  <a:pt x="4361089" y="544475"/>
                </a:lnTo>
                <a:lnTo>
                  <a:pt x="4387069" y="582009"/>
                </a:lnTo>
                <a:lnTo>
                  <a:pt x="4409632" y="621904"/>
                </a:lnTo>
                <a:lnTo>
                  <a:pt x="4428567" y="663946"/>
                </a:lnTo>
                <a:lnTo>
                  <a:pt x="4443663" y="707926"/>
                </a:lnTo>
                <a:lnTo>
                  <a:pt x="4454707" y="753632"/>
                </a:lnTo>
                <a:lnTo>
                  <a:pt x="4461488" y="800852"/>
                </a:lnTo>
                <a:lnTo>
                  <a:pt x="4463796" y="849376"/>
                </a:lnTo>
                <a:lnTo>
                  <a:pt x="5445886" y="0"/>
                </a:lnTo>
                <a:lnTo>
                  <a:pt x="4463796" y="1605280"/>
                </a:lnTo>
                <a:lnTo>
                  <a:pt x="4463796" y="2865120"/>
                </a:lnTo>
                <a:lnTo>
                  <a:pt x="4461488" y="2913643"/>
                </a:lnTo>
                <a:lnTo>
                  <a:pt x="4454707" y="2960863"/>
                </a:lnTo>
                <a:lnTo>
                  <a:pt x="4443663" y="3006569"/>
                </a:lnTo>
                <a:lnTo>
                  <a:pt x="4428567" y="3050549"/>
                </a:lnTo>
                <a:lnTo>
                  <a:pt x="4409632" y="3092591"/>
                </a:lnTo>
                <a:lnTo>
                  <a:pt x="4387069" y="3132486"/>
                </a:lnTo>
                <a:lnTo>
                  <a:pt x="4361089" y="3170020"/>
                </a:lnTo>
                <a:lnTo>
                  <a:pt x="4331903" y="3204983"/>
                </a:lnTo>
                <a:lnTo>
                  <a:pt x="4299723" y="3237163"/>
                </a:lnTo>
                <a:lnTo>
                  <a:pt x="4264760" y="3266349"/>
                </a:lnTo>
                <a:lnTo>
                  <a:pt x="4227226" y="3292329"/>
                </a:lnTo>
                <a:lnTo>
                  <a:pt x="4187331" y="3314892"/>
                </a:lnTo>
                <a:lnTo>
                  <a:pt x="4145289" y="3333827"/>
                </a:lnTo>
                <a:lnTo>
                  <a:pt x="4101309" y="3348923"/>
                </a:lnTo>
                <a:lnTo>
                  <a:pt x="4055603" y="3359967"/>
                </a:lnTo>
                <a:lnTo>
                  <a:pt x="4008383" y="3366748"/>
                </a:lnTo>
                <a:lnTo>
                  <a:pt x="3959859" y="3369056"/>
                </a:lnTo>
                <a:lnTo>
                  <a:pt x="3719829" y="3369056"/>
                </a:lnTo>
                <a:lnTo>
                  <a:pt x="2603881" y="3369056"/>
                </a:lnTo>
                <a:lnTo>
                  <a:pt x="503936" y="3369056"/>
                </a:lnTo>
                <a:lnTo>
                  <a:pt x="455412" y="3366748"/>
                </a:lnTo>
                <a:lnTo>
                  <a:pt x="408192" y="3359967"/>
                </a:lnTo>
                <a:lnTo>
                  <a:pt x="362486" y="3348923"/>
                </a:lnTo>
                <a:lnTo>
                  <a:pt x="318506" y="3333827"/>
                </a:lnTo>
                <a:lnTo>
                  <a:pt x="276464" y="3314892"/>
                </a:lnTo>
                <a:lnTo>
                  <a:pt x="236569" y="3292329"/>
                </a:lnTo>
                <a:lnTo>
                  <a:pt x="199035" y="3266349"/>
                </a:lnTo>
                <a:lnTo>
                  <a:pt x="164072" y="3237163"/>
                </a:lnTo>
                <a:lnTo>
                  <a:pt x="131892" y="3204983"/>
                </a:lnTo>
                <a:lnTo>
                  <a:pt x="102706" y="3170020"/>
                </a:lnTo>
                <a:lnTo>
                  <a:pt x="76726" y="3132486"/>
                </a:lnTo>
                <a:lnTo>
                  <a:pt x="54163" y="3092591"/>
                </a:lnTo>
                <a:lnTo>
                  <a:pt x="35228" y="3050549"/>
                </a:lnTo>
                <a:lnTo>
                  <a:pt x="20132" y="3006569"/>
                </a:lnTo>
                <a:lnTo>
                  <a:pt x="9088" y="2960863"/>
                </a:lnTo>
                <a:lnTo>
                  <a:pt x="2307" y="2913643"/>
                </a:lnTo>
                <a:lnTo>
                  <a:pt x="0" y="2865120"/>
                </a:lnTo>
                <a:lnTo>
                  <a:pt x="0" y="1605280"/>
                </a:lnTo>
                <a:lnTo>
                  <a:pt x="0" y="849376"/>
                </a:lnTo>
                <a:close/>
              </a:path>
            </a:pathLst>
          </a:custGeom>
          <a:noFill/>
          <a:ln w="25908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59" name="object 8"/>
          <p:cNvSpPr>
            <a:spLocks/>
          </p:cNvSpPr>
          <p:nvPr/>
        </p:nvSpPr>
        <p:spPr bwMode="auto">
          <a:xfrm>
            <a:off x="6948488" y="1485900"/>
            <a:ext cx="1512887" cy="720725"/>
          </a:xfrm>
          <a:custGeom>
            <a:avLst/>
            <a:gdLst>
              <a:gd name="T0" fmla="*/ 1391666 w 1511934"/>
              <a:gd name="T1" fmla="*/ 0 h 721360"/>
              <a:gd name="T2" fmla="*/ 120142 w 1511934"/>
              <a:gd name="T3" fmla="*/ 0 h 721360"/>
              <a:gd name="T4" fmla="*/ 73402 w 1511934"/>
              <a:gd name="T5" fmla="*/ 9449 h 721360"/>
              <a:gd name="T6" fmla="*/ 35210 w 1511934"/>
              <a:gd name="T7" fmla="*/ 35210 h 721360"/>
              <a:gd name="T8" fmla="*/ 9449 w 1511934"/>
              <a:gd name="T9" fmla="*/ 73402 h 721360"/>
              <a:gd name="T10" fmla="*/ 0 w 1511934"/>
              <a:gd name="T11" fmla="*/ 120141 h 721360"/>
              <a:gd name="T12" fmla="*/ 0 w 1511934"/>
              <a:gd name="T13" fmla="*/ 600710 h 721360"/>
              <a:gd name="T14" fmla="*/ 9449 w 1511934"/>
              <a:gd name="T15" fmla="*/ 647449 h 721360"/>
              <a:gd name="T16" fmla="*/ 35210 w 1511934"/>
              <a:gd name="T17" fmla="*/ 685641 h 721360"/>
              <a:gd name="T18" fmla="*/ 73402 w 1511934"/>
              <a:gd name="T19" fmla="*/ 711402 h 721360"/>
              <a:gd name="T20" fmla="*/ 120142 w 1511934"/>
              <a:gd name="T21" fmla="*/ 720851 h 721360"/>
              <a:gd name="T22" fmla="*/ 1391666 w 1511934"/>
              <a:gd name="T23" fmla="*/ 720851 h 721360"/>
              <a:gd name="T24" fmla="*/ 1438405 w 1511934"/>
              <a:gd name="T25" fmla="*/ 711402 h 721360"/>
              <a:gd name="T26" fmla="*/ 1476597 w 1511934"/>
              <a:gd name="T27" fmla="*/ 685641 h 721360"/>
              <a:gd name="T28" fmla="*/ 1502358 w 1511934"/>
              <a:gd name="T29" fmla="*/ 647449 h 721360"/>
              <a:gd name="T30" fmla="*/ 1511807 w 1511934"/>
              <a:gd name="T31" fmla="*/ 600710 h 721360"/>
              <a:gd name="T32" fmla="*/ 1511807 w 1511934"/>
              <a:gd name="T33" fmla="*/ 120141 h 721360"/>
              <a:gd name="T34" fmla="*/ 1502358 w 1511934"/>
              <a:gd name="T35" fmla="*/ 73402 h 721360"/>
              <a:gd name="T36" fmla="*/ 1476597 w 1511934"/>
              <a:gd name="T37" fmla="*/ 35210 h 721360"/>
              <a:gd name="T38" fmla="*/ 1438405 w 1511934"/>
              <a:gd name="T39" fmla="*/ 9449 h 721360"/>
              <a:gd name="T40" fmla="*/ 1391666 w 1511934"/>
              <a:gd name="T41" fmla="*/ 0 h 72136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511934"/>
              <a:gd name="T64" fmla="*/ 0 h 721360"/>
              <a:gd name="T65" fmla="*/ 1511934 w 1511934"/>
              <a:gd name="T66" fmla="*/ 721360 h 72136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511934" h="721360">
                <a:moveTo>
                  <a:pt x="1391666" y="0"/>
                </a:moveTo>
                <a:lnTo>
                  <a:pt x="120142" y="0"/>
                </a:lnTo>
                <a:lnTo>
                  <a:pt x="73402" y="9449"/>
                </a:lnTo>
                <a:lnTo>
                  <a:pt x="35210" y="35210"/>
                </a:lnTo>
                <a:lnTo>
                  <a:pt x="9449" y="73402"/>
                </a:lnTo>
                <a:lnTo>
                  <a:pt x="0" y="120141"/>
                </a:lnTo>
                <a:lnTo>
                  <a:pt x="0" y="600710"/>
                </a:lnTo>
                <a:lnTo>
                  <a:pt x="9449" y="647449"/>
                </a:lnTo>
                <a:lnTo>
                  <a:pt x="35210" y="685641"/>
                </a:lnTo>
                <a:lnTo>
                  <a:pt x="73402" y="711402"/>
                </a:lnTo>
                <a:lnTo>
                  <a:pt x="120142" y="720851"/>
                </a:lnTo>
                <a:lnTo>
                  <a:pt x="1391666" y="720851"/>
                </a:lnTo>
                <a:lnTo>
                  <a:pt x="1438405" y="711402"/>
                </a:lnTo>
                <a:lnTo>
                  <a:pt x="1476597" y="685641"/>
                </a:lnTo>
                <a:lnTo>
                  <a:pt x="1502358" y="647449"/>
                </a:lnTo>
                <a:lnTo>
                  <a:pt x="1511807" y="600710"/>
                </a:lnTo>
                <a:lnTo>
                  <a:pt x="1511807" y="120141"/>
                </a:lnTo>
                <a:lnTo>
                  <a:pt x="1502358" y="73402"/>
                </a:lnTo>
                <a:lnTo>
                  <a:pt x="1476597" y="35210"/>
                </a:lnTo>
                <a:lnTo>
                  <a:pt x="1438405" y="9449"/>
                </a:lnTo>
                <a:lnTo>
                  <a:pt x="1391666" y="0"/>
                </a:lnTo>
                <a:close/>
              </a:path>
            </a:pathLst>
          </a:custGeom>
          <a:solidFill>
            <a:srgbClr val="C00000">
              <a:alpha val="14902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60" name="object 9"/>
          <p:cNvSpPr>
            <a:spLocks/>
          </p:cNvSpPr>
          <p:nvPr/>
        </p:nvSpPr>
        <p:spPr bwMode="auto">
          <a:xfrm>
            <a:off x="6948488" y="1485900"/>
            <a:ext cx="1512887" cy="720725"/>
          </a:xfrm>
          <a:custGeom>
            <a:avLst/>
            <a:gdLst>
              <a:gd name="T0" fmla="*/ 0 w 1511934"/>
              <a:gd name="T1" fmla="*/ 120141 h 721360"/>
              <a:gd name="T2" fmla="*/ 9449 w 1511934"/>
              <a:gd name="T3" fmla="*/ 73402 h 721360"/>
              <a:gd name="T4" fmla="*/ 35210 w 1511934"/>
              <a:gd name="T5" fmla="*/ 35210 h 721360"/>
              <a:gd name="T6" fmla="*/ 73402 w 1511934"/>
              <a:gd name="T7" fmla="*/ 9449 h 721360"/>
              <a:gd name="T8" fmla="*/ 120142 w 1511934"/>
              <a:gd name="T9" fmla="*/ 0 h 721360"/>
              <a:gd name="T10" fmla="*/ 1391666 w 1511934"/>
              <a:gd name="T11" fmla="*/ 0 h 721360"/>
              <a:gd name="T12" fmla="*/ 1438405 w 1511934"/>
              <a:gd name="T13" fmla="*/ 9449 h 721360"/>
              <a:gd name="T14" fmla="*/ 1476597 w 1511934"/>
              <a:gd name="T15" fmla="*/ 35210 h 721360"/>
              <a:gd name="T16" fmla="*/ 1502358 w 1511934"/>
              <a:gd name="T17" fmla="*/ 73402 h 721360"/>
              <a:gd name="T18" fmla="*/ 1511807 w 1511934"/>
              <a:gd name="T19" fmla="*/ 120141 h 721360"/>
              <a:gd name="T20" fmla="*/ 1511807 w 1511934"/>
              <a:gd name="T21" fmla="*/ 600710 h 721360"/>
              <a:gd name="T22" fmla="*/ 1502358 w 1511934"/>
              <a:gd name="T23" fmla="*/ 647449 h 721360"/>
              <a:gd name="T24" fmla="*/ 1476597 w 1511934"/>
              <a:gd name="T25" fmla="*/ 685641 h 721360"/>
              <a:gd name="T26" fmla="*/ 1438405 w 1511934"/>
              <a:gd name="T27" fmla="*/ 711402 h 721360"/>
              <a:gd name="T28" fmla="*/ 1391666 w 1511934"/>
              <a:gd name="T29" fmla="*/ 720851 h 721360"/>
              <a:gd name="T30" fmla="*/ 120142 w 1511934"/>
              <a:gd name="T31" fmla="*/ 720851 h 721360"/>
              <a:gd name="T32" fmla="*/ 73402 w 1511934"/>
              <a:gd name="T33" fmla="*/ 711402 h 721360"/>
              <a:gd name="T34" fmla="*/ 35210 w 1511934"/>
              <a:gd name="T35" fmla="*/ 685641 h 721360"/>
              <a:gd name="T36" fmla="*/ 9449 w 1511934"/>
              <a:gd name="T37" fmla="*/ 647449 h 721360"/>
              <a:gd name="T38" fmla="*/ 0 w 1511934"/>
              <a:gd name="T39" fmla="*/ 600710 h 721360"/>
              <a:gd name="T40" fmla="*/ 0 w 1511934"/>
              <a:gd name="T41" fmla="*/ 120141 h 72136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511934"/>
              <a:gd name="T64" fmla="*/ 0 h 721360"/>
              <a:gd name="T65" fmla="*/ 1511934 w 1511934"/>
              <a:gd name="T66" fmla="*/ 721360 h 72136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511934" h="721360">
                <a:moveTo>
                  <a:pt x="0" y="120141"/>
                </a:moveTo>
                <a:lnTo>
                  <a:pt x="9449" y="73402"/>
                </a:lnTo>
                <a:lnTo>
                  <a:pt x="35210" y="35210"/>
                </a:lnTo>
                <a:lnTo>
                  <a:pt x="73402" y="9449"/>
                </a:lnTo>
                <a:lnTo>
                  <a:pt x="120142" y="0"/>
                </a:lnTo>
                <a:lnTo>
                  <a:pt x="1391666" y="0"/>
                </a:lnTo>
                <a:lnTo>
                  <a:pt x="1438405" y="9449"/>
                </a:lnTo>
                <a:lnTo>
                  <a:pt x="1476597" y="35210"/>
                </a:lnTo>
                <a:lnTo>
                  <a:pt x="1502358" y="73402"/>
                </a:lnTo>
                <a:lnTo>
                  <a:pt x="1511807" y="120141"/>
                </a:lnTo>
                <a:lnTo>
                  <a:pt x="1511807" y="600710"/>
                </a:lnTo>
                <a:lnTo>
                  <a:pt x="1502358" y="647449"/>
                </a:lnTo>
                <a:lnTo>
                  <a:pt x="1476597" y="685641"/>
                </a:lnTo>
                <a:lnTo>
                  <a:pt x="1438405" y="711402"/>
                </a:lnTo>
                <a:lnTo>
                  <a:pt x="1391666" y="720851"/>
                </a:lnTo>
                <a:lnTo>
                  <a:pt x="120142" y="720851"/>
                </a:lnTo>
                <a:lnTo>
                  <a:pt x="73402" y="711402"/>
                </a:lnTo>
                <a:lnTo>
                  <a:pt x="35210" y="685641"/>
                </a:lnTo>
                <a:lnTo>
                  <a:pt x="9449" y="647449"/>
                </a:lnTo>
                <a:lnTo>
                  <a:pt x="0" y="600710"/>
                </a:lnTo>
                <a:lnTo>
                  <a:pt x="0" y="120141"/>
                </a:lnTo>
                <a:close/>
              </a:path>
            </a:pathLst>
          </a:custGeom>
          <a:noFill/>
          <a:ln w="25908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61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CCE7D1CF-80BF-4E0F-8CC4-6B4E7758F99A}" type="slidenum">
              <a:rPr lang="en-US" smtClean="0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24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4297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@Router</a:t>
            </a:r>
          </a:p>
        </p:txBody>
      </p:sp>
      <p:sp>
        <p:nvSpPr>
          <p:cNvPr id="51202" name="object 3"/>
          <p:cNvSpPr>
            <a:spLocks noChangeArrowheads="1"/>
          </p:cNvSpPr>
          <p:nvPr/>
        </p:nvSpPr>
        <p:spPr bwMode="auto">
          <a:xfrm>
            <a:off x="1666875" y="1841500"/>
            <a:ext cx="4200525" cy="49720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03" name="object 4"/>
          <p:cNvSpPr>
            <a:spLocks noChangeArrowheads="1"/>
          </p:cNvSpPr>
          <p:nvPr/>
        </p:nvSpPr>
        <p:spPr bwMode="auto">
          <a:xfrm>
            <a:off x="6102350" y="1844675"/>
            <a:ext cx="2862263" cy="21605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04" name="object 5"/>
          <p:cNvSpPr>
            <a:spLocks/>
          </p:cNvSpPr>
          <p:nvPr/>
        </p:nvSpPr>
        <p:spPr bwMode="auto">
          <a:xfrm>
            <a:off x="1549400" y="1989138"/>
            <a:ext cx="5014913" cy="3386137"/>
          </a:xfrm>
          <a:custGeom>
            <a:avLst/>
            <a:gdLst>
              <a:gd name="T0" fmla="*/ 564134 w 5015865"/>
              <a:gd name="T1" fmla="*/ 0 h 3385185"/>
              <a:gd name="T2" fmla="*/ 467940 w 5015865"/>
              <a:gd name="T3" fmla="*/ 8170 h 3385185"/>
              <a:gd name="T4" fmla="*/ 377020 w 5015865"/>
              <a:gd name="T5" fmla="*/ 31779 h 3385185"/>
              <a:gd name="T6" fmla="*/ 292727 w 5015865"/>
              <a:gd name="T7" fmla="*/ 69471 h 3385185"/>
              <a:gd name="T8" fmla="*/ 216419 w 5015865"/>
              <a:gd name="T9" fmla="*/ 119891 h 3385185"/>
              <a:gd name="T10" fmla="*/ 149450 w 5015865"/>
              <a:gd name="T11" fmla="*/ 181682 h 3385185"/>
              <a:gd name="T12" fmla="*/ 93175 w 5015865"/>
              <a:gd name="T13" fmla="*/ 253491 h 3385185"/>
              <a:gd name="T14" fmla="*/ 48950 w 5015865"/>
              <a:gd name="T15" fmla="*/ 333960 h 3385185"/>
              <a:gd name="T16" fmla="*/ 18130 w 5015865"/>
              <a:gd name="T17" fmla="*/ 421736 h 3385185"/>
              <a:gd name="T18" fmla="*/ 2070 w 5015865"/>
              <a:gd name="T19" fmla="*/ 515462 h 3385185"/>
              <a:gd name="T20" fmla="*/ 0 w 5015865"/>
              <a:gd name="T21" fmla="*/ 2820669 h 3385185"/>
              <a:gd name="T22" fmla="*/ 8170 w 5015865"/>
              <a:gd name="T23" fmla="*/ 2916863 h 3385185"/>
              <a:gd name="T24" fmla="*/ 31779 w 5015865"/>
              <a:gd name="T25" fmla="*/ 3007783 h 3385185"/>
              <a:gd name="T26" fmla="*/ 69471 w 5015865"/>
              <a:gd name="T27" fmla="*/ 3092076 h 3385185"/>
              <a:gd name="T28" fmla="*/ 119891 w 5015865"/>
              <a:gd name="T29" fmla="*/ 3168384 h 3385185"/>
              <a:gd name="T30" fmla="*/ 181682 w 5015865"/>
              <a:gd name="T31" fmla="*/ 3235353 h 3385185"/>
              <a:gd name="T32" fmla="*/ 253491 w 5015865"/>
              <a:gd name="T33" fmla="*/ 3291628 h 3385185"/>
              <a:gd name="T34" fmla="*/ 333960 w 5015865"/>
              <a:gd name="T35" fmla="*/ 3335853 h 3385185"/>
              <a:gd name="T36" fmla="*/ 421736 w 5015865"/>
              <a:gd name="T37" fmla="*/ 3366673 h 3385185"/>
              <a:gd name="T38" fmla="*/ 515462 w 5015865"/>
              <a:gd name="T39" fmla="*/ 3382733 h 3385185"/>
              <a:gd name="T40" fmla="*/ 3828033 w 5015865"/>
              <a:gd name="T41" fmla="*/ 3384804 h 3385185"/>
              <a:gd name="T42" fmla="*/ 3924227 w 5015865"/>
              <a:gd name="T43" fmla="*/ 3376633 h 3385185"/>
              <a:gd name="T44" fmla="*/ 4015147 w 5015865"/>
              <a:gd name="T45" fmla="*/ 3353024 h 3385185"/>
              <a:gd name="T46" fmla="*/ 4099440 w 5015865"/>
              <a:gd name="T47" fmla="*/ 3315332 h 3385185"/>
              <a:gd name="T48" fmla="*/ 4175748 w 5015865"/>
              <a:gd name="T49" fmla="*/ 3264912 h 3385185"/>
              <a:gd name="T50" fmla="*/ 4242717 w 5015865"/>
              <a:gd name="T51" fmla="*/ 3203121 h 3385185"/>
              <a:gd name="T52" fmla="*/ 4298992 w 5015865"/>
              <a:gd name="T53" fmla="*/ 3131312 h 3385185"/>
              <a:gd name="T54" fmla="*/ 4343217 w 5015865"/>
              <a:gd name="T55" fmla="*/ 3050843 h 3385185"/>
              <a:gd name="T56" fmla="*/ 4374037 w 5015865"/>
              <a:gd name="T57" fmla="*/ 2963067 h 3385185"/>
              <a:gd name="T58" fmla="*/ 4390097 w 5015865"/>
              <a:gd name="T59" fmla="*/ 2869341 h 3385185"/>
              <a:gd name="T60" fmla="*/ 4392168 w 5015865"/>
              <a:gd name="T61" fmla="*/ 1410334 h 3385185"/>
              <a:gd name="T62" fmla="*/ 4392168 w 5015865"/>
              <a:gd name="T63" fmla="*/ 564133 h 3385185"/>
              <a:gd name="T64" fmla="*/ 4383997 w 5015865"/>
              <a:gd name="T65" fmla="*/ 467940 h 3385185"/>
              <a:gd name="T66" fmla="*/ 4360388 w 5015865"/>
              <a:gd name="T67" fmla="*/ 377020 h 3385185"/>
              <a:gd name="T68" fmla="*/ 4322696 w 5015865"/>
              <a:gd name="T69" fmla="*/ 292727 h 3385185"/>
              <a:gd name="T70" fmla="*/ 4272276 w 5015865"/>
              <a:gd name="T71" fmla="*/ 216419 h 3385185"/>
              <a:gd name="T72" fmla="*/ 4210485 w 5015865"/>
              <a:gd name="T73" fmla="*/ 149450 h 3385185"/>
              <a:gd name="T74" fmla="*/ 4138676 w 5015865"/>
              <a:gd name="T75" fmla="*/ 93175 h 3385185"/>
              <a:gd name="T76" fmla="*/ 4058207 w 5015865"/>
              <a:gd name="T77" fmla="*/ 48950 h 3385185"/>
              <a:gd name="T78" fmla="*/ 3970431 w 5015865"/>
              <a:gd name="T79" fmla="*/ 18130 h 3385185"/>
              <a:gd name="T80" fmla="*/ 3876705 w 5015865"/>
              <a:gd name="T81" fmla="*/ 2070 h 3385185"/>
              <a:gd name="T82" fmla="*/ 5015864 w 5015865"/>
              <a:gd name="T83" fmla="*/ 474725 h 3385185"/>
              <a:gd name="T84" fmla="*/ 4956263 w 5015865"/>
              <a:gd name="T85" fmla="*/ 564133 h 338518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5015865"/>
              <a:gd name="T130" fmla="*/ 0 h 3385185"/>
              <a:gd name="T131" fmla="*/ 5015865 w 5015865"/>
              <a:gd name="T132" fmla="*/ 3385185 h 338518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5015865" h="3385185">
                <a:moveTo>
                  <a:pt x="3828033" y="0"/>
                </a:moveTo>
                <a:lnTo>
                  <a:pt x="564134" y="0"/>
                </a:lnTo>
                <a:lnTo>
                  <a:pt x="515462" y="2070"/>
                </a:lnTo>
                <a:lnTo>
                  <a:pt x="467940" y="8170"/>
                </a:lnTo>
                <a:lnTo>
                  <a:pt x="421736" y="18130"/>
                </a:lnTo>
                <a:lnTo>
                  <a:pt x="377020" y="31779"/>
                </a:lnTo>
                <a:lnTo>
                  <a:pt x="333960" y="48950"/>
                </a:lnTo>
                <a:lnTo>
                  <a:pt x="292727" y="69471"/>
                </a:lnTo>
                <a:lnTo>
                  <a:pt x="253491" y="93175"/>
                </a:lnTo>
                <a:lnTo>
                  <a:pt x="216419" y="119891"/>
                </a:lnTo>
                <a:lnTo>
                  <a:pt x="181682" y="149450"/>
                </a:lnTo>
                <a:lnTo>
                  <a:pt x="149450" y="181682"/>
                </a:lnTo>
                <a:lnTo>
                  <a:pt x="119891" y="216419"/>
                </a:lnTo>
                <a:lnTo>
                  <a:pt x="93175" y="253491"/>
                </a:lnTo>
                <a:lnTo>
                  <a:pt x="69471" y="292727"/>
                </a:lnTo>
                <a:lnTo>
                  <a:pt x="48950" y="333960"/>
                </a:lnTo>
                <a:lnTo>
                  <a:pt x="31779" y="377020"/>
                </a:lnTo>
                <a:lnTo>
                  <a:pt x="18130" y="421736"/>
                </a:lnTo>
                <a:lnTo>
                  <a:pt x="8170" y="467940"/>
                </a:lnTo>
                <a:lnTo>
                  <a:pt x="2070" y="515462"/>
                </a:lnTo>
                <a:lnTo>
                  <a:pt x="0" y="564133"/>
                </a:lnTo>
                <a:lnTo>
                  <a:pt x="0" y="2820669"/>
                </a:lnTo>
                <a:lnTo>
                  <a:pt x="2070" y="2869341"/>
                </a:lnTo>
                <a:lnTo>
                  <a:pt x="8170" y="2916863"/>
                </a:lnTo>
                <a:lnTo>
                  <a:pt x="18130" y="2963067"/>
                </a:lnTo>
                <a:lnTo>
                  <a:pt x="31779" y="3007783"/>
                </a:lnTo>
                <a:lnTo>
                  <a:pt x="48950" y="3050843"/>
                </a:lnTo>
                <a:lnTo>
                  <a:pt x="69471" y="3092076"/>
                </a:lnTo>
                <a:lnTo>
                  <a:pt x="93175" y="3131312"/>
                </a:lnTo>
                <a:lnTo>
                  <a:pt x="119891" y="3168384"/>
                </a:lnTo>
                <a:lnTo>
                  <a:pt x="149450" y="3203121"/>
                </a:lnTo>
                <a:lnTo>
                  <a:pt x="181682" y="3235353"/>
                </a:lnTo>
                <a:lnTo>
                  <a:pt x="216419" y="3264912"/>
                </a:lnTo>
                <a:lnTo>
                  <a:pt x="253491" y="3291628"/>
                </a:lnTo>
                <a:lnTo>
                  <a:pt x="292727" y="3315332"/>
                </a:lnTo>
                <a:lnTo>
                  <a:pt x="333960" y="3335853"/>
                </a:lnTo>
                <a:lnTo>
                  <a:pt x="377020" y="3353024"/>
                </a:lnTo>
                <a:lnTo>
                  <a:pt x="421736" y="3366673"/>
                </a:lnTo>
                <a:lnTo>
                  <a:pt x="467940" y="3376633"/>
                </a:lnTo>
                <a:lnTo>
                  <a:pt x="515462" y="3382733"/>
                </a:lnTo>
                <a:lnTo>
                  <a:pt x="564134" y="3384804"/>
                </a:lnTo>
                <a:lnTo>
                  <a:pt x="3828033" y="3384804"/>
                </a:lnTo>
                <a:lnTo>
                  <a:pt x="3876705" y="3382733"/>
                </a:lnTo>
                <a:lnTo>
                  <a:pt x="3924227" y="3376633"/>
                </a:lnTo>
                <a:lnTo>
                  <a:pt x="3970431" y="3366673"/>
                </a:lnTo>
                <a:lnTo>
                  <a:pt x="4015147" y="3353024"/>
                </a:lnTo>
                <a:lnTo>
                  <a:pt x="4058207" y="3335853"/>
                </a:lnTo>
                <a:lnTo>
                  <a:pt x="4099440" y="3315332"/>
                </a:lnTo>
                <a:lnTo>
                  <a:pt x="4138676" y="3291628"/>
                </a:lnTo>
                <a:lnTo>
                  <a:pt x="4175748" y="3264912"/>
                </a:lnTo>
                <a:lnTo>
                  <a:pt x="4210485" y="3235353"/>
                </a:lnTo>
                <a:lnTo>
                  <a:pt x="4242717" y="3203121"/>
                </a:lnTo>
                <a:lnTo>
                  <a:pt x="4272276" y="3168384"/>
                </a:lnTo>
                <a:lnTo>
                  <a:pt x="4298992" y="3131312"/>
                </a:lnTo>
                <a:lnTo>
                  <a:pt x="4322696" y="3092076"/>
                </a:lnTo>
                <a:lnTo>
                  <a:pt x="4343217" y="3050843"/>
                </a:lnTo>
                <a:lnTo>
                  <a:pt x="4360388" y="3007783"/>
                </a:lnTo>
                <a:lnTo>
                  <a:pt x="4374037" y="2963067"/>
                </a:lnTo>
                <a:lnTo>
                  <a:pt x="4383997" y="2916863"/>
                </a:lnTo>
                <a:lnTo>
                  <a:pt x="4390097" y="2869341"/>
                </a:lnTo>
                <a:lnTo>
                  <a:pt x="4392168" y="2820669"/>
                </a:lnTo>
                <a:lnTo>
                  <a:pt x="4392168" y="1410334"/>
                </a:lnTo>
                <a:lnTo>
                  <a:pt x="4956263" y="564133"/>
                </a:lnTo>
                <a:lnTo>
                  <a:pt x="4392168" y="564133"/>
                </a:lnTo>
                <a:lnTo>
                  <a:pt x="4390097" y="515462"/>
                </a:lnTo>
                <a:lnTo>
                  <a:pt x="4383997" y="467940"/>
                </a:lnTo>
                <a:lnTo>
                  <a:pt x="4374037" y="421736"/>
                </a:lnTo>
                <a:lnTo>
                  <a:pt x="4360388" y="377020"/>
                </a:lnTo>
                <a:lnTo>
                  <a:pt x="4343217" y="333960"/>
                </a:lnTo>
                <a:lnTo>
                  <a:pt x="4322696" y="292727"/>
                </a:lnTo>
                <a:lnTo>
                  <a:pt x="4298992" y="253491"/>
                </a:lnTo>
                <a:lnTo>
                  <a:pt x="4272276" y="216419"/>
                </a:lnTo>
                <a:lnTo>
                  <a:pt x="4242717" y="181682"/>
                </a:lnTo>
                <a:lnTo>
                  <a:pt x="4210485" y="149450"/>
                </a:lnTo>
                <a:lnTo>
                  <a:pt x="4175748" y="119891"/>
                </a:lnTo>
                <a:lnTo>
                  <a:pt x="4138676" y="93175"/>
                </a:lnTo>
                <a:lnTo>
                  <a:pt x="4099440" y="69471"/>
                </a:lnTo>
                <a:lnTo>
                  <a:pt x="4058207" y="48950"/>
                </a:lnTo>
                <a:lnTo>
                  <a:pt x="4015147" y="31779"/>
                </a:lnTo>
                <a:lnTo>
                  <a:pt x="3970431" y="18130"/>
                </a:lnTo>
                <a:lnTo>
                  <a:pt x="3924227" y="8170"/>
                </a:lnTo>
                <a:lnTo>
                  <a:pt x="3876705" y="2070"/>
                </a:lnTo>
                <a:lnTo>
                  <a:pt x="3828033" y="0"/>
                </a:lnTo>
                <a:close/>
              </a:path>
              <a:path w="5015865" h="3385185">
                <a:moveTo>
                  <a:pt x="5015864" y="474725"/>
                </a:moveTo>
                <a:lnTo>
                  <a:pt x="4392168" y="564133"/>
                </a:lnTo>
                <a:lnTo>
                  <a:pt x="4956263" y="564133"/>
                </a:lnTo>
                <a:lnTo>
                  <a:pt x="5015864" y="474725"/>
                </a:lnTo>
                <a:close/>
              </a:path>
            </a:pathLst>
          </a:custGeom>
          <a:solidFill>
            <a:srgbClr val="C00000">
              <a:alpha val="14902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05" name="object 6"/>
          <p:cNvSpPr>
            <a:spLocks/>
          </p:cNvSpPr>
          <p:nvPr/>
        </p:nvSpPr>
        <p:spPr bwMode="auto">
          <a:xfrm>
            <a:off x="1549400" y="1989138"/>
            <a:ext cx="5014913" cy="3386137"/>
          </a:xfrm>
          <a:custGeom>
            <a:avLst/>
            <a:gdLst>
              <a:gd name="T0" fmla="*/ 2070 w 5015865"/>
              <a:gd name="T1" fmla="*/ 515462 h 3385185"/>
              <a:gd name="T2" fmla="*/ 18130 w 5015865"/>
              <a:gd name="T3" fmla="*/ 421736 h 3385185"/>
              <a:gd name="T4" fmla="*/ 48950 w 5015865"/>
              <a:gd name="T5" fmla="*/ 333960 h 3385185"/>
              <a:gd name="T6" fmla="*/ 93175 w 5015865"/>
              <a:gd name="T7" fmla="*/ 253491 h 3385185"/>
              <a:gd name="T8" fmla="*/ 149450 w 5015865"/>
              <a:gd name="T9" fmla="*/ 181682 h 3385185"/>
              <a:gd name="T10" fmla="*/ 216419 w 5015865"/>
              <a:gd name="T11" fmla="*/ 119891 h 3385185"/>
              <a:gd name="T12" fmla="*/ 292727 w 5015865"/>
              <a:gd name="T13" fmla="*/ 69471 h 3385185"/>
              <a:gd name="T14" fmla="*/ 377020 w 5015865"/>
              <a:gd name="T15" fmla="*/ 31779 h 3385185"/>
              <a:gd name="T16" fmla="*/ 467940 w 5015865"/>
              <a:gd name="T17" fmla="*/ 8170 h 3385185"/>
              <a:gd name="T18" fmla="*/ 564134 w 5015865"/>
              <a:gd name="T19" fmla="*/ 0 h 3385185"/>
              <a:gd name="T20" fmla="*/ 3660140 w 5015865"/>
              <a:gd name="T21" fmla="*/ 0 h 3385185"/>
              <a:gd name="T22" fmla="*/ 3876705 w 5015865"/>
              <a:gd name="T23" fmla="*/ 2070 h 3385185"/>
              <a:gd name="T24" fmla="*/ 3970431 w 5015865"/>
              <a:gd name="T25" fmla="*/ 18130 h 3385185"/>
              <a:gd name="T26" fmla="*/ 4058207 w 5015865"/>
              <a:gd name="T27" fmla="*/ 48950 h 3385185"/>
              <a:gd name="T28" fmla="*/ 4138676 w 5015865"/>
              <a:gd name="T29" fmla="*/ 93175 h 3385185"/>
              <a:gd name="T30" fmla="*/ 4210485 w 5015865"/>
              <a:gd name="T31" fmla="*/ 149450 h 3385185"/>
              <a:gd name="T32" fmla="*/ 4272276 w 5015865"/>
              <a:gd name="T33" fmla="*/ 216419 h 3385185"/>
              <a:gd name="T34" fmla="*/ 4322696 w 5015865"/>
              <a:gd name="T35" fmla="*/ 292727 h 3385185"/>
              <a:gd name="T36" fmla="*/ 4360388 w 5015865"/>
              <a:gd name="T37" fmla="*/ 377020 h 3385185"/>
              <a:gd name="T38" fmla="*/ 4383997 w 5015865"/>
              <a:gd name="T39" fmla="*/ 467940 h 3385185"/>
              <a:gd name="T40" fmla="*/ 4392168 w 5015865"/>
              <a:gd name="T41" fmla="*/ 564133 h 3385185"/>
              <a:gd name="T42" fmla="*/ 4392168 w 5015865"/>
              <a:gd name="T43" fmla="*/ 1410334 h 3385185"/>
              <a:gd name="T44" fmla="*/ 4390097 w 5015865"/>
              <a:gd name="T45" fmla="*/ 2869341 h 3385185"/>
              <a:gd name="T46" fmla="*/ 4374037 w 5015865"/>
              <a:gd name="T47" fmla="*/ 2963067 h 3385185"/>
              <a:gd name="T48" fmla="*/ 4343217 w 5015865"/>
              <a:gd name="T49" fmla="*/ 3050843 h 3385185"/>
              <a:gd name="T50" fmla="*/ 4298992 w 5015865"/>
              <a:gd name="T51" fmla="*/ 3131312 h 3385185"/>
              <a:gd name="T52" fmla="*/ 4242717 w 5015865"/>
              <a:gd name="T53" fmla="*/ 3203121 h 3385185"/>
              <a:gd name="T54" fmla="*/ 4175748 w 5015865"/>
              <a:gd name="T55" fmla="*/ 3264912 h 3385185"/>
              <a:gd name="T56" fmla="*/ 4099440 w 5015865"/>
              <a:gd name="T57" fmla="*/ 3315332 h 3385185"/>
              <a:gd name="T58" fmla="*/ 4015147 w 5015865"/>
              <a:gd name="T59" fmla="*/ 3353024 h 3385185"/>
              <a:gd name="T60" fmla="*/ 3924227 w 5015865"/>
              <a:gd name="T61" fmla="*/ 3376633 h 3385185"/>
              <a:gd name="T62" fmla="*/ 3828033 w 5015865"/>
              <a:gd name="T63" fmla="*/ 3384804 h 3385185"/>
              <a:gd name="T64" fmla="*/ 2562098 w 5015865"/>
              <a:gd name="T65" fmla="*/ 3384804 h 3385185"/>
              <a:gd name="T66" fmla="*/ 515462 w 5015865"/>
              <a:gd name="T67" fmla="*/ 3382733 h 3385185"/>
              <a:gd name="T68" fmla="*/ 421736 w 5015865"/>
              <a:gd name="T69" fmla="*/ 3366673 h 3385185"/>
              <a:gd name="T70" fmla="*/ 333960 w 5015865"/>
              <a:gd name="T71" fmla="*/ 3335853 h 3385185"/>
              <a:gd name="T72" fmla="*/ 253491 w 5015865"/>
              <a:gd name="T73" fmla="*/ 3291628 h 3385185"/>
              <a:gd name="T74" fmla="*/ 181682 w 5015865"/>
              <a:gd name="T75" fmla="*/ 3235353 h 3385185"/>
              <a:gd name="T76" fmla="*/ 119891 w 5015865"/>
              <a:gd name="T77" fmla="*/ 3168384 h 3385185"/>
              <a:gd name="T78" fmla="*/ 69471 w 5015865"/>
              <a:gd name="T79" fmla="*/ 3092076 h 3385185"/>
              <a:gd name="T80" fmla="*/ 31779 w 5015865"/>
              <a:gd name="T81" fmla="*/ 3007783 h 3385185"/>
              <a:gd name="T82" fmla="*/ 8170 w 5015865"/>
              <a:gd name="T83" fmla="*/ 2916863 h 3385185"/>
              <a:gd name="T84" fmla="*/ 0 w 5015865"/>
              <a:gd name="T85" fmla="*/ 2820669 h 3385185"/>
              <a:gd name="T86" fmla="*/ 0 w 5015865"/>
              <a:gd name="T87" fmla="*/ 564133 h 338518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5015865"/>
              <a:gd name="T133" fmla="*/ 0 h 3385185"/>
              <a:gd name="T134" fmla="*/ 5015865 w 5015865"/>
              <a:gd name="T135" fmla="*/ 3385185 h 3385185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5015865" h="3385185">
                <a:moveTo>
                  <a:pt x="0" y="564133"/>
                </a:moveTo>
                <a:lnTo>
                  <a:pt x="2070" y="515462"/>
                </a:lnTo>
                <a:lnTo>
                  <a:pt x="8170" y="467940"/>
                </a:lnTo>
                <a:lnTo>
                  <a:pt x="18130" y="421736"/>
                </a:lnTo>
                <a:lnTo>
                  <a:pt x="31779" y="377020"/>
                </a:lnTo>
                <a:lnTo>
                  <a:pt x="48950" y="333960"/>
                </a:lnTo>
                <a:lnTo>
                  <a:pt x="69471" y="292727"/>
                </a:lnTo>
                <a:lnTo>
                  <a:pt x="93175" y="253491"/>
                </a:lnTo>
                <a:lnTo>
                  <a:pt x="119891" y="216419"/>
                </a:lnTo>
                <a:lnTo>
                  <a:pt x="149450" y="181682"/>
                </a:lnTo>
                <a:lnTo>
                  <a:pt x="181682" y="149450"/>
                </a:lnTo>
                <a:lnTo>
                  <a:pt x="216419" y="119891"/>
                </a:lnTo>
                <a:lnTo>
                  <a:pt x="253491" y="93175"/>
                </a:lnTo>
                <a:lnTo>
                  <a:pt x="292727" y="69471"/>
                </a:lnTo>
                <a:lnTo>
                  <a:pt x="333960" y="48950"/>
                </a:lnTo>
                <a:lnTo>
                  <a:pt x="377020" y="31779"/>
                </a:lnTo>
                <a:lnTo>
                  <a:pt x="421736" y="18130"/>
                </a:lnTo>
                <a:lnTo>
                  <a:pt x="467940" y="8170"/>
                </a:lnTo>
                <a:lnTo>
                  <a:pt x="515462" y="2070"/>
                </a:lnTo>
                <a:lnTo>
                  <a:pt x="564134" y="0"/>
                </a:lnTo>
                <a:lnTo>
                  <a:pt x="2562098" y="0"/>
                </a:lnTo>
                <a:lnTo>
                  <a:pt x="3660140" y="0"/>
                </a:lnTo>
                <a:lnTo>
                  <a:pt x="3828033" y="0"/>
                </a:lnTo>
                <a:lnTo>
                  <a:pt x="3876705" y="2070"/>
                </a:lnTo>
                <a:lnTo>
                  <a:pt x="3924227" y="8170"/>
                </a:lnTo>
                <a:lnTo>
                  <a:pt x="3970431" y="18130"/>
                </a:lnTo>
                <a:lnTo>
                  <a:pt x="4015147" y="31779"/>
                </a:lnTo>
                <a:lnTo>
                  <a:pt x="4058207" y="48950"/>
                </a:lnTo>
                <a:lnTo>
                  <a:pt x="4099440" y="69471"/>
                </a:lnTo>
                <a:lnTo>
                  <a:pt x="4138676" y="93175"/>
                </a:lnTo>
                <a:lnTo>
                  <a:pt x="4175748" y="119891"/>
                </a:lnTo>
                <a:lnTo>
                  <a:pt x="4210485" y="149450"/>
                </a:lnTo>
                <a:lnTo>
                  <a:pt x="4242717" y="181682"/>
                </a:lnTo>
                <a:lnTo>
                  <a:pt x="4272276" y="216419"/>
                </a:lnTo>
                <a:lnTo>
                  <a:pt x="4298992" y="253491"/>
                </a:lnTo>
                <a:lnTo>
                  <a:pt x="4322696" y="292727"/>
                </a:lnTo>
                <a:lnTo>
                  <a:pt x="4343217" y="333960"/>
                </a:lnTo>
                <a:lnTo>
                  <a:pt x="4360388" y="377020"/>
                </a:lnTo>
                <a:lnTo>
                  <a:pt x="4374037" y="421736"/>
                </a:lnTo>
                <a:lnTo>
                  <a:pt x="4383997" y="467940"/>
                </a:lnTo>
                <a:lnTo>
                  <a:pt x="4390097" y="515462"/>
                </a:lnTo>
                <a:lnTo>
                  <a:pt x="4392168" y="564133"/>
                </a:lnTo>
                <a:lnTo>
                  <a:pt x="5015864" y="474725"/>
                </a:lnTo>
                <a:lnTo>
                  <a:pt x="4392168" y="1410334"/>
                </a:lnTo>
                <a:lnTo>
                  <a:pt x="4392168" y="2820669"/>
                </a:lnTo>
                <a:lnTo>
                  <a:pt x="4390097" y="2869341"/>
                </a:lnTo>
                <a:lnTo>
                  <a:pt x="4383997" y="2916863"/>
                </a:lnTo>
                <a:lnTo>
                  <a:pt x="4374037" y="2963067"/>
                </a:lnTo>
                <a:lnTo>
                  <a:pt x="4360388" y="3007783"/>
                </a:lnTo>
                <a:lnTo>
                  <a:pt x="4343217" y="3050843"/>
                </a:lnTo>
                <a:lnTo>
                  <a:pt x="4322696" y="3092076"/>
                </a:lnTo>
                <a:lnTo>
                  <a:pt x="4298992" y="3131312"/>
                </a:lnTo>
                <a:lnTo>
                  <a:pt x="4272276" y="3168384"/>
                </a:lnTo>
                <a:lnTo>
                  <a:pt x="4242717" y="3203121"/>
                </a:lnTo>
                <a:lnTo>
                  <a:pt x="4210485" y="3235353"/>
                </a:lnTo>
                <a:lnTo>
                  <a:pt x="4175748" y="3264912"/>
                </a:lnTo>
                <a:lnTo>
                  <a:pt x="4138676" y="3291628"/>
                </a:lnTo>
                <a:lnTo>
                  <a:pt x="4099440" y="3315332"/>
                </a:lnTo>
                <a:lnTo>
                  <a:pt x="4058207" y="3335853"/>
                </a:lnTo>
                <a:lnTo>
                  <a:pt x="4015147" y="3353024"/>
                </a:lnTo>
                <a:lnTo>
                  <a:pt x="3970431" y="3366673"/>
                </a:lnTo>
                <a:lnTo>
                  <a:pt x="3924227" y="3376633"/>
                </a:lnTo>
                <a:lnTo>
                  <a:pt x="3876705" y="3382733"/>
                </a:lnTo>
                <a:lnTo>
                  <a:pt x="3828033" y="3384804"/>
                </a:lnTo>
                <a:lnTo>
                  <a:pt x="3660140" y="3384804"/>
                </a:lnTo>
                <a:lnTo>
                  <a:pt x="2562098" y="3384804"/>
                </a:lnTo>
                <a:lnTo>
                  <a:pt x="564134" y="3384804"/>
                </a:lnTo>
                <a:lnTo>
                  <a:pt x="515462" y="3382733"/>
                </a:lnTo>
                <a:lnTo>
                  <a:pt x="467940" y="3376633"/>
                </a:lnTo>
                <a:lnTo>
                  <a:pt x="421736" y="3366673"/>
                </a:lnTo>
                <a:lnTo>
                  <a:pt x="377020" y="3353024"/>
                </a:lnTo>
                <a:lnTo>
                  <a:pt x="333960" y="3335853"/>
                </a:lnTo>
                <a:lnTo>
                  <a:pt x="292727" y="3315332"/>
                </a:lnTo>
                <a:lnTo>
                  <a:pt x="253491" y="3291628"/>
                </a:lnTo>
                <a:lnTo>
                  <a:pt x="216419" y="3264912"/>
                </a:lnTo>
                <a:lnTo>
                  <a:pt x="181682" y="3235353"/>
                </a:lnTo>
                <a:lnTo>
                  <a:pt x="149450" y="3203121"/>
                </a:lnTo>
                <a:lnTo>
                  <a:pt x="119891" y="3168384"/>
                </a:lnTo>
                <a:lnTo>
                  <a:pt x="93175" y="3131312"/>
                </a:lnTo>
                <a:lnTo>
                  <a:pt x="69471" y="3092076"/>
                </a:lnTo>
                <a:lnTo>
                  <a:pt x="48950" y="3050843"/>
                </a:lnTo>
                <a:lnTo>
                  <a:pt x="31779" y="3007783"/>
                </a:lnTo>
                <a:lnTo>
                  <a:pt x="18130" y="2963067"/>
                </a:lnTo>
                <a:lnTo>
                  <a:pt x="8170" y="2916863"/>
                </a:lnTo>
                <a:lnTo>
                  <a:pt x="2070" y="2869341"/>
                </a:lnTo>
                <a:lnTo>
                  <a:pt x="0" y="2820669"/>
                </a:lnTo>
                <a:lnTo>
                  <a:pt x="0" y="1410334"/>
                </a:lnTo>
                <a:lnTo>
                  <a:pt x="0" y="564133"/>
                </a:lnTo>
                <a:close/>
              </a:path>
            </a:pathLst>
          </a:custGeom>
          <a:noFill/>
          <a:ln w="25908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06" name="object 7"/>
          <p:cNvSpPr>
            <a:spLocks/>
          </p:cNvSpPr>
          <p:nvPr/>
        </p:nvSpPr>
        <p:spPr bwMode="auto">
          <a:xfrm>
            <a:off x="6589713" y="2060575"/>
            <a:ext cx="1871662" cy="722313"/>
          </a:xfrm>
          <a:custGeom>
            <a:avLst/>
            <a:gdLst>
              <a:gd name="T0" fmla="*/ 1751329 w 1871979"/>
              <a:gd name="T1" fmla="*/ 0 h 721360"/>
              <a:gd name="T2" fmla="*/ 120141 w 1871979"/>
              <a:gd name="T3" fmla="*/ 0 h 721360"/>
              <a:gd name="T4" fmla="*/ 73402 w 1871979"/>
              <a:gd name="T5" fmla="*/ 9449 h 721360"/>
              <a:gd name="T6" fmla="*/ 35210 w 1871979"/>
              <a:gd name="T7" fmla="*/ 35210 h 721360"/>
              <a:gd name="T8" fmla="*/ 9449 w 1871979"/>
              <a:gd name="T9" fmla="*/ 73402 h 721360"/>
              <a:gd name="T10" fmla="*/ 0 w 1871979"/>
              <a:gd name="T11" fmla="*/ 120141 h 721360"/>
              <a:gd name="T12" fmla="*/ 0 w 1871979"/>
              <a:gd name="T13" fmla="*/ 600710 h 721360"/>
              <a:gd name="T14" fmla="*/ 9449 w 1871979"/>
              <a:gd name="T15" fmla="*/ 647449 h 721360"/>
              <a:gd name="T16" fmla="*/ 35210 w 1871979"/>
              <a:gd name="T17" fmla="*/ 685641 h 721360"/>
              <a:gd name="T18" fmla="*/ 73402 w 1871979"/>
              <a:gd name="T19" fmla="*/ 711402 h 721360"/>
              <a:gd name="T20" fmla="*/ 120141 w 1871979"/>
              <a:gd name="T21" fmla="*/ 720851 h 721360"/>
              <a:gd name="T22" fmla="*/ 1751329 w 1871979"/>
              <a:gd name="T23" fmla="*/ 720851 h 721360"/>
              <a:gd name="T24" fmla="*/ 1798069 w 1871979"/>
              <a:gd name="T25" fmla="*/ 711402 h 721360"/>
              <a:gd name="T26" fmla="*/ 1836261 w 1871979"/>
              <a:gd name="T27" fmla="*/ 685641 h 721360"/>
              <a:gd name="T28" fmla="*/ 1862022 w 1871979"/>
              <a:gd name="T29" fmla="*/ 647449 h 721360"/>
              <a:gd name="T30" fmla="*/ 1871471 w 1871979"/>
              <a:gd name="T31" fmla="*/ 600710 h 721360"/>
              <a:gd name="T32" fmla="*/ 1871471 w 1871979"/>
              <a:gd name="T33" fmla="*/ 120141 h 721360"/>
              <a:gd name="T34" fmla="*/ 1862022 w 1871979"/>
              <a:gd name="T35" fmla="*/ 73402 h 721360"/>
              <a:gd name="T36" fmla="*/ 1836261 w 1871979"/>
              <a:gd name="T37" fmla="*/ 35210 h 721360"/>
              <a:gd name="T38" fmla="*/ 1798069 w 1871979"/>
              <a:gd name="T39" fmla="*/ 9449 h 721360"/>
              <a:gd name="T40" fmla="*/ 1751329 w 1871979"/>
              <a:gd name="T41" fmla="*/ 0 h 72136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871979"/>
              <a:gd name="T64" fmla="*/ 0 h 721360"/>
              <a:gd name="T65" fmla="*/ 1871979 w 1871979"/>
              <a:gd name="T66" fmla="*/ 721360 h 72136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871979" h="721360">
                <a:moveTo>
                  <a:pt x="1751329" y="0"/>
                </a:moveTo>
                <a:lnTo>
                  <a:pt x="120141" y="0"/>
                </a:lnTo>
                <a:lnTo>
                  <a:pt x="73402" y="9449"/>
                </a:lnTo>
                <a:lnTo>
                  <a:pt x="35210" y="35210"/>
                </a:lnTo>
                <a:lnTo>
                  <a:pt x="9449" y="73402"/>
                </a:lnTo>
                <a:lnTo>
                  <a:pt x="0" y="120141"/>
                </a:lnTo>
                <a:lnTo>
                  <a:pt x="0" y="600710"/>
                </a:lnTo>
                <a:lnTo>
                  <a:pt x="9449" y="647449"/>
                </a:lnTo>
                <a:lnTo>
                  <a:pt x="35210" y="685641"/>
                </a:lnTo>
                <a:lnTo>
                  <a:pt x="73402" y="711402"/>
                </a:lnTo>
                <a:lnTo>
                  <a:pt x="120141" y="720851"/>
                </a:lnTo>
                <a:lnTo>
                  <a:pt x="1751329" y="720851"/>
                </a:lnTo>
                <a:lnTo>
                  <a:pt x="1798069" y="711402"/>
                </a:lnTo>
                <a:lnTo>
                  <a:pt x="1836261" y="685641"/>
                </a:lnTo>
                <a:lnTo>
                  <a:pt x="1862022" y="647449"/>
                </a:lnTo>
                <a:lnTo>
                  <a:pt x="1871471" y="600710"/>
                </a:lnTo>
                <a:lnTo>
                  <a:pt x="1871471" y="120141"/>
                </a:lnTo>
                <a:lnTo>
                  <a:pt x="1862022" y="73402"/>
                </a:lnTo>
                <a:lnTo>
                  <a:pt x="1836261" y="35210"/>
                </a:lnTo>
                <a:lnTo>
                  <a:pt x="1798069" y="9449"/>
                </a:lnTo>
                <a:lnTo>
                  <a:pt x="1751329" y="0"/>
                </a:lnTo>
                <a:close/>
              </a:path>
            </a:pathLst>
          </a:custGeom>
          <a:solidFill>
            <a:srgbClr val="C00000">
              <a:alpha val="14902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07" name="object 8"/>
          <p:cNvSpPr>
            <a:spLocks/>
          </p:cNvSpPr>
          <p:nvPr/>
        </p:nvSpPr>
        <p:spPr bwMode="auto">
          <a:xfrm>
            <a:off x="6589713" y="2060575"/>
            <a:ext cx="1871662" cy="722313"/>
          </a:xfrm>
          <a:custGeom>
            <a:avLst/>
            <a:gdLst>
              <a:gd name="T0" fmla="*/ 0 w 1871979"/>
              <a:gd name="T1" fmla="*/ 120141 h 721360"/>
              <a:gd name="T2" fmla="*/ 9449 w 1871979"/>
              <a:gd name="T3" fmla="*/ 73402 h 721360"/>
              <a:gd name="T4" fmla="*/ 35210 w 1871979"/>
              <a:gd name="T5" fmla="*/ 35210 h 721360"/>
              <a:gd name="T6" fmla="*/ 73402 w 1871979"/>
              <a:gd name="T7" fmla="*/ 9449 h 721360"/>
              <a:gd name="T8" fmla="*/ 120141 w 1871979"/>
              <a:gd name="T9" fmla="*/ 0 h 721360"/>
              <a:gd name="T10" fmla="*/ 1751329 w 1871979"/>
              <a:gd name="T11" fmla="*/ 0 h 721360"/>
              <a:gd name="T12" fmla="*/ 1798069 w 1871979"/>
              <a:gd name="T13" fmla="*/ 9449 h 721360"/>
              <a:gd name="T14" fmla="*/ 1836261 w 1871979"/>
              <a:gd name="T15" fmla="*/ 35210 h 721360"/>
              <a:gd name="T16" fmla="*/ 1862022 w 1871979"/>
              <a:gd name="T17" fmla="*/ 73402 h 721360"/>
              <a:gd name="T18" fmla="*/ 1871471 w 1871979"/>
              <a:gd name="T19" fmla="*/ 120141 h 721360"/>
              <a:gd name="T20" fmla="*/ 1871471 w 1871979"/>
              <a:gd name="T21" fmla="*/ 600710 h 721360"/>
              <a:gd name="T22" fmla="*/ 1862022 w 1871979"/>
              <a:gd name="T23" fmla="*/ 647449 h 721360"/>
              <a:gd name="T24" fmla="*/ 1836261 w 1871979"/>
              <a:gd name="T25" fmla="*/ 685641 h 721360"/>
              <a:gd name="T26" fmla="*/ 1798069 w 1871979"/>
              <a:gd name="T27" fmla="*/ 711402 h 721360"/>
              <a:gd name="T28" fmla="*/ 1751329 w 1871979"/>
              <a:gd name="T29" fmla="*/ 720851 h 721360"/>
              <a:gd name="T30" fmla="*/ 120141 w 1871979"/>
              <a:gd name="T31" fmla="*/ 720851 h 721360"/>
              <a:gd name="T32" fmla="*/ 73402 w 1871979"/>
              <a:gd name="T33" fmla="*/ 711402 h 721360"/>
              <a:gd name="T34" fmla="*/ 35210 w 1871979"/>
              <a:gd name="T35" fmla="*/ 685641 h 721360"/>
              <a:gd name="T36" fmla="*/ 9449 w 1871979"/>
              <a:gd name="T37" fmla="*/ 647449 h 721360"/>
              <a:gd name="T38" fmla="*/ 0 w 1871979"/>
              <a:gd name="T39" fmla="*/ 600710 h 721360"/>
              <a:gd name="T40" fmla="*/ 0 w 1871979"/>
              <a:gd name="T41" fmla="*/ 120141 h 72136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871979"/>
              <a:gd name="T64" fmla="*/ 0 h 721360"/>
              <a:gd name="T65" fmla="*/ 1871979 w 1871979"/>
              <a:gd name="T66" fmla="*/ 721360 h 72136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871979" h="721360">
                <a:moveTo>
                  <a:pt x="0" y="120141"/>
                </a:moveTo>
                <a:lnTo>
                  <a:pt x="9449" y="73402"/>
                </a:lnTo>
                <a:lnTo>
                  <a:pt x="35210" y="35210"/>
                </a:lnTo>
                <a:lnTo>
                  <a:pt x="73402" y="9449"/>
                </a:lnTo>
                <a:lnTo>
                  <a:pt x="120141" y="0"/>
                </a:lnTo>
                <a:lnTo>
                  <a:pt x="1751329" y="0"/>
                </a:lnTo>
                <a:lnTo>
                  <a:pt x="1798069" y="9449"/>
                </a:lnTo>
                <a:lnTo>
                  <a:pt x="1836261" y="35210"/>
                </a:lnTo>
                <a:lnTo>
                  <a:pt x="1862022" y="73402"/>
                </a:lnTo>
                <a:lnTo>
                  <a:pt x="1871471" y="120141"/>
                </a:lnTo>
                <a:lnTo>
                  <a:pt x="1871471" y="600710"/>
                </a:lnTo>
                <a:lnTo>
                  <a:pt x="1862022" y="647449"/>
                </a:lnTo>
                <a:lnTo>
                  <a:pt x="1836261" y="685641"/>
                </a:lnTo>
                <a:lnTo>
                  <a:pt x="1798069" y="711402"/>
                </a:lnTo>
                <a:lnTo>
                  <a:pt x="1751329" y="720851"/>
                </a:lnTo>
                <a:lnTo>
                  <a:pt x="120141" y="720851"/>
                </a:lnTo>
                <a:lnTo>
                  <a:pt x="73402" y="711402"/>
                </a:lnTo>
                <a:lnTo>
                  <a:pt x="35210" y="685641"/>
                </a:lnTo>
                <a:lnTo>
                  <a:pt x="9449" y="647449"/>
                </a:lnTo>
                <a:lnTo>
                  <a:pt x="0" y="600710"/>
                </a:lnTo>
                <a:lnTo>
                  <a:pt x="0" y="120141"/>
                </a:lnTo>
                <a:close/>
              </a:path>
            </a:pathLst>
          </a:custGeom>
          <a:noFill/>
          <a:ln w="25908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08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4E0A0EB8-12D3-4C00-9B5A-47F990B1B22C}" type="slidenum">
              <a:rPr lang="en-US" smtClean="0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25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418623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Internet</a:t>
            </a:r>
            <a:r>
              <a:rPr spc="-80" dirty="0"/>
              <a:t> </a:t>
            </a:r>
            <a:r>
              <a:rPr spc="-5" dirty="0"/>
              <a:t>Protocol</a:t>
            </a:r>
          </a:p>
        </p:txBody>
      </p:sp>
      <p:sp>
        <p:nvSpPr>
          <p:cNvPr id="5325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8A5E93D9-3B4D-4E37-A0A7-B8759A67FE3B}" type="slidenum">
              <a:rPr lang="en-US" smtClean="0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26</a:t>
            </a:fld>
            <a:endParaRPr lang="th-TH" smtClean="0">
              <a:solidFill>
                <a:srgbClr val="1C1C1C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2063" y="2054225"/>
            <a:ext cx="6399212" cy="22526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Current </a:t>
            </a:r>
            <a:r>
              <a:rPr sz="3200" dirty="0">
                <a:latin typeface="Wingdings"/>
                <a:cs typeface="Wingdings"/>
              </a:rPr>
              <a:t>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ahoma"/>
                <a:cs typeface="Tahoma"/>
              </a:rPr>
              <a:t>version </a:t>
            </a:r>
            <a:r>
              <a:rPr sz="3200" dirty="0">
                <a:latin typeface="Tahoma"/>
                <a:cs typeface="Tahoma"/>
              </a:rPr>
              <a:t>4</a:t>
            </a:r>
            <a:r>
              <a:rPr sz="3200" spc="13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(IPv4)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82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Connectionless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Data </a:t>
            </a:r>
            <a:r>
              <a:rPr sz="3200" dirty="0">
                <a:latin typeface="Tahoma"/>
                <a:cs typeface="Tahoma"/>
              </a:rPr>
              <a:t>packet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(Datagram)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Functions </a:t>
            </a:r>
            <a:r>
              <a:rPr sz="3200" dirty="0">
                <a:latin typeface="Wingdings"/>
                <a:cs typeface="Wingdings"/>
              </a:rPr>
              <a:t>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ahoma"/>
                <a:cs typeface="Tahoma"/>
              </a:rPr>
              <a:t>Header </a:t>
            </a:r>
            <a:r>
              <a:rPr sz="4800" baseline="3472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4800" spc="502" baseline="347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800" spc="-7" baseline="3472" dirty="0">
                <a:solidFill>
                  <a:srgbClr val="FF0000"/>
                </a:solidFill>
                <a:latin typeface="Tahoma"/>
                <a:cs typeface="Tahoma"/>
              </a:rPr>
              <a:t>Overhead</a:t>
            </a:r>
            <a:endParaRPr sz="4800" baseline="3472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4297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</a:t>
            </a:r>
            <a:r>
              <a:rPr spc="-85" dirty="0"/>
              <a:t> </a:t>
            </a:r>
            <a:r>
              <a:rPr spc="-5" dirty="0"/>
              <a:t>Datagram</a:t>
            </a:r>
          </a:p>
        </p:txBody>
      </p:sp>
      <p:sp>
        <p:nvSpPr>
          <p:cNvPr id="54274" name="object 3"/>
          <p:cNvSpPr>
            <a:spLocks noChangeArrowheads="1"/>
          </p:cNvSpPr>
          <p:nvPr/>
        </p:nvSpPr>
        <p:spPr bwMode="auto">
          <a:xfrm>
            <a:off x="1765300" y="1844675"/>
            <a:ext cx="6248400" cy="15843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4275" name="object 4"/>
          <p:cNvSpPr>
            <a:spLocks/>
          </p:cNvSpPr>
          <p:nvPr/>
        </p:nvSpPr>
        <p:spPr bwMode="auto">
          <a:xfrm>
            <a:off x="2628900" y="3400425"/>
            <a:ext cx="3598863" cy="144463"/>
          </a:xfrm>
          <a:custGeom>
            <a:avLst/>
            <a:gdLst>
              <a:gd name="T0" fmla="*/ 0 w 3599815"/>
              <a:gd name="T1" fmla="*/ 144779 h 144779"/>
              <a:gd name="T2" fmla="*/ 3599688 w 3599815"/>
              <a:gd name="T3" fmla="*/ 144779 h 144779"/>
              <a:gd name="T4" fmla="*/ 3599688 w 3599815"/>
              <a:gd name="T5" fmla="*/ 0 h 144779"/>
              <a:gd name="T6" fmla="*/ 0 w 3599815"/>
              <a:gd name="T7" fmla="*/ 0 h 144779"/>
              <a:gd name="T8" fmla="*/ 0 w 3599815"/>
              <a:gd name="T9" fmla="*/ 144779 h 1447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99815"/>
              <a:gd name="T16" fmla="*/ 0 h 144779"/>
              <a:gd name="T17" fmla="*/ 3599815 w 3599815"/>
              <a:gd name="T18" fmla="*/ 144779 h 1447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99815" h="144779">
                <a:moveTo>
                  <a:pt x="0" y="144779"/>
                </a:moveTo>
                <a:lnTo>
                  <a:pt x="3599688" y="144779"/>
                </a:lnTo>
                <a:lnTo>
                  <a:pt x="3599688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276" name="object 5"/>
          <p:cNvSpPr>
            <a:spLocks/>
          </p:cNvSpPr>
          <p:nvPr/>
        </p:nvSpPr>
        <p:spPr bwMode="auto">
          <a:xfrm>
            <a:off x="2628900" y="3400425"/>
            <a:ext cx="3598863" cy="144463"/>
          </a:xfrm>
          <a:custGeom>
            <a:avLst/>
            <a:gdLst>
              <a:gd name="T0" fmla="*/ 0 w 3599815"/>
              <a:gd name="T1" fmla="*/ 144779 h 144779"/>
              <a:gd name="T2" fmla="*/ 3599688 w 3599815"/>
              <a:gd name="T3" fmla="*/ 144779 h 144779"/>
              <a:gd name="T4" fmla="*/ 3599688 w 3599815"/>
              <a:gd name="T5" fmla="*/ 0 h 144779"/>
              <a:gd name="T6" fmla="*/ 0 w 3599815"/>
              <a:gd name="T7" fmla="*/ 0 h 144779"/>
              <a:gd name="T8" fmla="*/ 0 w 3599815"/>
              <a:gd name="T9" fmla="*/ 144779 h 1447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99815"/>
              <a:gd name="T16" fmla="*/ 0 h 144779"/>
              <a:gd name="T17" fmla="*/ 3599815 w 3599815"/>
              <a:gd name="T18" fmla="*/ 144779 h 1447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99815" h="144779">
                <a:moveTo>
                  <a:pt x="0" y="144779"/>
                </a:moveTo>
                <a:lnTo>
                  <a:pt x="3599688" y="144779"/>
                </a:lnTo>
                <a:lnTo>
                  <a:pt x="3599688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noFill/>
          <a:ln w="2590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277" name="object 6"/>
          <p:cNvSpPr>
            <a:spLocks noChangeArrowheads="1"/>
          </p:cNvSpPr>
          <p:nvPr/>
        </p:nvSpPr>
        <p:spPr bwMode="auto">
          <a:xfrm>
            <a:off x="1770063" y="3344863"/>
            <a:ext cx="6248400" cy="33083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00888" y="1557338"/>
            <a:ext cx="1646237" cy="488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Payload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4279" name="object 8"/>
          <p:cNvSpPr>
            <a:spLocks/>
          </p:cNvSpPr>
          <p:nvPr/>
        </p:nvSpPr>
        <p:spPr bwMode="auto">
          <a:xfrm>
            <a:off x="5654675" y="1963738"/>
            <a:ext cx="1311275" cy="817562"/>
          </a:xfrm>
          <a:custGeom>
            <a:avLst/>
            <a:gdLst>
              <a:gd name="T0" fmla="*/ 102997 w 1312545"/>
              <a:gd name="T1" fmla="*/ 652526 h 817244"/>
              <a:gd name="T2" fmla="*/ 0 w 1312545"/>
              <a:gd name="T3" fmla="*/ 817245 h 817244"/>
              <a:gd name="T4" fmla="*/ 193548 w 1312545"/>
              <a:gd name="T5" fmla="*/ 800735 h 817244"/>
              <a:gd name="T6" fmla="*/ 172597 w 1312545"/>
              <a:gd name="T7" fmla="*/ 766445 h 817244"/>
              <a:gd name="T8" fmla="*/ 138684 w 1312545"/>
              <a:gd name="T9" fmla="*/ 766445 h 817244"/>
              <a:gd name="T10" fmla="*/ 108458 w 1312545"/>
              <a:gd name="T11" fmla="*/ 717042 h 817244"/>
              <a:gd name="T12" fmla="*/ 133182 w 1312545"/>
              <a:gd name="T13" fmla="*/ 701932 h 817244"/>
              <a:gd name="T14" fmla="*/ 102997 w 1312545"/>
              <a:gd name="T15" fmla="*/ 652526 h 817244"/>
              <a:gd name="T16" fmla="*/ 133182 w 1312545"/>
              <a:gd name="T17" fmla="*/ 701932 h 817244"/>
              <a:gd name="T18" fmla="*/ 108458 w 1312545"/>
              <a:gd name="T19" fmla="*/ 717042 h 817244"/>
              <a:gd name="T20" fmla="*/ 138684 w 1312545"/>
              <a:gd name="T21" fmla="*/ 766445 h 817244"/>
              <a:gd name="T22" fmla="*/ 163379 w 1312545"/>
              <a:gd name="T23" fmla="*/ 751356 h 817244"/>
              <a:gd name="T24" fmla="*/ 133182 w 1312545"/>
              <a:gd name="T25" fmla="*/ 701932 h 817244"/>
              <a:gd name="T26" fmla="*/ 163379 w 1312545"/>
              <a:gd name="T27" fmla="*/ 751356 h 817244"/>
              <a:gd name="T28" fmla="*/ 138684 w 1312545"/>
              <a:gd name="T29" fmla="*/ 766445 h 817244"/>
              <a:gd name="T30" fmla="*/ 172597 w 1312545"/>
              <a:gd name="T31" fmla="*/ 766445 h 817244"/>
              <a:gd name="T32" fmla="*/ 163379 w 1312545"/>
              <a:gd name="T33" fmla="*/ 751356 h 817244"/>
              <a:gd name="T34" fmla="*/ 1281811 w 1312545"/>
              <a:gd name="T35" fmla="*/ 0 h 817244"/>
              <a:gd name="T36" fmla="*/ 133182 w 1312545"/>
              <a:gd name="T37" fmla="*/ 701932 h 817244"/>
              <a:gd name="T38" fmla="*/ 163379 w 1312545"/>
              <a:gd name="T39" fmla="*/ 751356 h 817244"/>
              <a:gd name="T40" fmla="*/ 1312037 w 1312545"/>
              <a:gd name="T41" fmla="*/ 49530 h 817244"/>
              <a:gd name="T42" fmla="*/ 1281811 w 1312545"/>
              <a:gd name="T43" fmla="*/ 0 h 81724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312545"/>
              <a:gd name="T67" fmla="*/ 0 h 817244"/>
              <a:gd name="T68" fmla="*/ 1312545 w 1312545"/>
              <a:gd name="T69" fmla="*/ 817244 h 81724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312545" h="817244">
                <a:moveTo>
                  <a:pt x="102997" y="652526"/>
                </a:moveTo>
                <a:lnTo>
                  <a:pt x="0" y="817245"/>
                </a:lnTo>
                <a:lnTo>
                  <a:pt x="193548" y="800735"/>
                </a:lnTo>
                <a:lnTo>
                  <a:pt x="172597" y="766445"/>
                </a:lnTo>
                <a:lnTo>
                  <a:pt x="138684" y="766445"/>
                </a:lnTo>
                <a:lnTo>
                  <a:pt x="108458" y="717042"/>
                </a:lnTo>
                <a:lnTo>
                  <a:pt x="133182" y="701932"/>
                </a:lnTo>
                <a:lnTo>
                  <a:pt x="102997" y="652526"/>
                </a:lnTo>
                <a:close/>
              </a:path>
              <a:path w="1312545" h="817244">
                <a:moveTo>
                  <a:pt x="133182" y="701932"/>
                </a:moveTo>
                <a:lnTo>
                  <a:pt x="108458" y="717042"/>
                </a:lnTo>
                <a:lnTo>
                  <a:pt x="138684" y="766445"/>
                </a:lnTo>
                <a:lnTo>
                  <a:pt x="163379" y="751356"/>
                </a:lnTo>
                <a:lnTo>
                  <a:pt x="133182" y="701932"/>
                </a:lnTo>
                <a:close/>
              </a:path>
              <a:path w="1312545" h="817244">
                <a:moveTo>
                  <a:pt x="163379" y="751356"/>
                </a:moveTo>
                <a:lnTo>
                  <a:pt x="138684" y="766445"/>
                </a:lnTo>
                <a:lnTo>
                  <a:pt x="172597" y="766445"/>
                </a:lnTo>
                <a:lnTo>
                  <a:pt x="163379" y="751356"/>
                </a:lnTo>
                <a:close/>
              </a:path>
              <a:path w="1312545" h="817244">
                <a:moveTo>
                  <a:pt x="1281811" y="0"/>
                </a:moveTo>
                <a:lnTo>
                  <a:pt x="133182" y="701932"/>
                </a:lnTo>
                <a:lnTo>
                  <a:pt x="163379" y="751356"/>
                </a:lnTo>
                <a:lnTo>
                  <a:pt x="1312037" y="49530"/>
                </a:lnTo>
                <a:lnTo>
                  <a:pt x="1281811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280" name="object 9"/>
          <p:cNvSpPr>
            <a:spLocks/>
          </p:cNvSpPr>
          <p:nvPr/>
        </p:nvSpPr>
        <p:spPr bwMode="auto">
          <a:xfrm>
            <a:off x="4286250" y="2852738"/>
            <a:ext cx="1873250" cy="504825"/>
          </a:xfrm>
          <a:custGeom>
            <a:avLst/>
            <a:gdLst>
              <a:gd name="T0" fmla="*/ 0 w 1871979"/>
              <a:gd name="T1" fmla="*/ 504444 h 504825"/>
              <a:gd name="T2" fmla="*/ 1871472 w 1871979"/>
              <a:gd name="T3" fmla="*/ 504444 h 504825"/>
              <a:gd name="T4" fmla="*/ 1871472 w 1871979"/>
              <a:gd name="T5" fmla="*/ 0 h 504825"/>
              <a:gd name="T6" fmla="*/ 0 w 1871979"/>
              <a:gd name="T7" fmla="*/ 0 h 504825"/>
              <a:gd name="T8" fmla="*/ 0 w 1871979"/>
              <a:gd name="T9" fmla="*/ 504444 h 5048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1979"/>
              <a:gd name="T16" fmla="*/ 0 h 504825"/>
              <a:gd name="T17" fmla="*/ 1871979 w 1871979"/>
              <a:gd name="T18" fmla="*/ 504825 h 5048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1979" h="504825">
                <a:moveTo>
                  <a:pt x="0" y="504444"/>
                </a:moveTo>
                <a:lnTo>
                  <a:pt x="1871472" y="504444"/>
                </a:lnTo>
                <a:lnTo>
                  <a:pt x="1871472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281" name="object 10"/>
          <p:cNvSpPr>
            <a:spLocks/>
          </p:cNvSpPr>
          <p:nvPr/>
        </p:nvSpPr>
        <p:spPr bwMode="auto">
          <a:xfrm>
            <a:off x="2917825" y="2636838"/>
            <a:ext cx="1512888" cy="936625"/>
          </a:xfrm>
          <a:custGeom>
            <a:avLst/>
            <a:gdLst>
              <a:gd name="T0" fmla="*/ 8985 w 1511935"/>
              <a:gd name="T1" fmla="*/ 396152 h 937260"/>
              <a:gd name="T2" fmla="*/ 76835 w 1511935"/>
              <a:gd name="T3" fmla="*/ 262534 h 937260"/>
              <a:gd name="T4" fmla="*/ 133010 w 1511935"/>
              <a:gd name="T5" fmla="*/ 203060 h 937260"/>
              <a:gd name="T6" fmla="*/ 202224 w 1511935"/>
              <a:gd name="T7" fmla="*/ 149588 h 937260"/>
              <a:gd name="T8" fmla="*/ 283135 w 1511935"/>
              <a:gd name="T9" fmla="*/ 102949 h 937260"/>
              <a:gd name="T10" fmla="*/ 374395 w 1511935"/>
              <a:gd name="T11" fmla="*/ 63979 h 937260"/>
              <a:gd name="T12" fmla="*/ 474662 w 1511935"/>
              <a:gd name="T13" fmla="*/ 33510 h 937260"/>
              <a:gd name="T14" fmla="*/ 582590 w 1511935"/>
              <a:gd name="T15" fmla="*/ 12376 h 937260"/>
              <a:gd name="T16" fmla="*/ 696833 w 1511935"/>
              <a:gd name="T17" fmla="*/ 1409 h 937260"/>
              <a:gd name="T18" fmla="*/ 814974 w 1511935"/>
              <a:gd name="T19" fmla="*/ 1409 h 937260"/>
              <a:gd name="T20" fmla="*/ 929217 w 1511935"/>
              <a:gd name="T21" fmla="*/ 12376 h 937260"/>
              <a:gd name="T22" fmla="*/ 1037145 w 1511935"/>
              <a:gd name="T23" fmla="*/ 33510 h 937260"/>
              <a:gd name="T24" fmla="*/ 1137412 w 1511935"/>
              <a:gd name="T25" fmla="*/ 63979 h 937260"/>
              <a:gd name="T26" fmla="*/ 1228672 w 1511935"/>
              <a:gd name="T27" fmla="*/ 102949 h 937260"/>
              <a:gd name="T28" fmla="*/ 1309583 w 1511935"/>
              <a:gd name="T29" fmla="*/ 149588 h 937260"/>
              <a:gd name="T30" fmla="*/ 1378797 w 1511935"/>
              <a:gd name="T31" fmla="*/ 203060 h 937260"/>
              <a:gd name="T32" fmla="*/ 1434972 w 1511935"/>
              <a:gd name="T33" fmla="*/ 262534 h 937260"/>
              <a:gd name="T34" fmla="*/ 1491842 w 1511935"/>
              <a:gd name="T35" fmla="*/ 361174 h 937260"/>
              <a:gd name="T36" fmla="*/ 1511807 w 1511935"/>
              <a:gd name="T37" fmla="*/ 468629 h 937260"/>
              <a:gd name="T38" fmla="*/ 1491842 w 1511935"/>
              <a:gd name="T39" fmla="*/ 576085 h 937260"/>
              <a:gd name="T40" fmla="*/ 1434972 w 1511935"/>
              <a:gd name="T41" fmla="*/ 674725 h 937260"/>
              <a:gd name="T42" fmla="*/ 1378797 w 1511935"/>
              <a:gd name="T43" fmla="*/ 734199 h 937260"/>
              <a:gd name="T44" fmla="*/ 1309583 w 1511935"/>
              <a:gd name="T45" fmla="*/ 787671 h 937260"/>
              <a:gd name="T46" fmla="*/ 1228672 w 1511935"/>
              <a:gd name="T47" fmla="*/ 834310 h 937260"/>
              <a:gd name="T48" fmla="*/ 1137411 w 1511935"/>
              <a:gd name="T49" fmla="*/ 873280 h 937260"/>
              <a:gd name="T50" fmla="*/ 1037145 w 1511935"/>
              <a:gd name="T51" fmla="*/ 903749 h 937260"/>
              <a:gd name="T52" fmla="*/ 929217 w 1511935"/>
              <a:gd name="T53" fmla="*/ 924883 h 937260"/>
              <a:gd name="T54" fmla="*/ 814974 w 1511935"/>
              <a:gd name="T55" fmla="*/ 935850 h 937260"/>
              <a:gd name="T56" fmla="*/ 696833 w 1511935"/>
              <a:gd name="T57" fmla="*/ 935850 h 937260"/>
              <a:gd name="T58" fmla="*/ 582590 w 1511935"/>
              <a:gd name="T59" fmla="*/ 924883 h 937260"/>
              <a:gd name="T60" fmla="*/ 474662 w 1511935"/>
              <a:gd name="T61" fmla="*/ 903749 h 937260"/>
              <a:gd name="T62" fmla="*/ 374395 w 1511935"/>
              <a:gd name="T63" fmla="*/ 873280 h 937260"/>
              <a:gd name="T64" fmla="*/ 283135 w 1511935"/>
              <a:gd name="T65" fmla="*/ 834310 h 937260"/>
              <a:gd name="T66" fmla="*/ 202224 w 1511935"/>
              <a:gd name="T67" fmla="*/ 787671 h 937260"/>
              <a:gd name="T68" fmla="*/ 133010 w 1511935"/>
              <a:gd name="T69" fmla="*/ 734199 h 937260"/>
              <a:gd name="T70" fmla="*/ 76835 w 1511935"/>
              <a:gd name="T71" fmla="*/ 674725 h 937260"/>
              <a:gd name="T72" fmla="*/ 19965 w 1511935"/>
              <a:gd name="T73" fmla="*/ 576085 h 937260"/>
              <a:gd name="T74" fmla="*/ 0 w 1511935"/>
              <a:gd name="T75" fmla="*/ 468629 h 93726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511935"/>
              <a:gd name="T115" fmla="*/ 0 h 937260"/>
              <a:gd name="T116" fmla="*/ 1511935 w 1511935"/>
              <a:gd name="T117" fmla="*/ 937260 h 937260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511935" h="937260">
                <a:moveTo>
                  <a:pt x="0" y="468629"/>
                </a:moveTo>
                <a:lnTo>
                  <a:pt x="8985" y="396152"/>
                </a:lnTo>
                <a:lnTo>
                  <a:pt x="35045" y="327176"/>
                </a:lnTo>
                <a:lnTo>
                  <a:pt x="76835" y="262534"/>
                </a:lnTo>
                <a:lnTo>
                  <a:pt x="103208" y="232099"/>
                </a:lnTo>
                <a:lnTo>
                  <a:pt x="133010" y="203060"/>
                </a:lnTo>
                <a:lnTo>
                  <a:pt x="166071" y="175522"/>
                </a:lnTo>
                <a:lnTo>
                  <a:pt x="202224" y="149588"/>
                </a:lnTo>
                <a:lnTo>
                  <a:pt x="241302" y="125362"/>
                </a:lnTo>
                <a:lnTo>
                  <a:pt x="283135" y="102949"/>
                </a:lnTo>
                <a:lnTo>
                  <a:pt x="327555" y="82454"/>
                </a:lnTo>
                <a:lnTo>
                  <a:pt x="374395" y="63979"/>
                </a:lnTo>
                <a:lnTo>
                  <a:pt x="423487" y="47630"/>
                </a:lnTo>
                <a:lnTo>
                  <a:pt x="474662" y="33510"/>
                </a:lnTo>
                <a:lnTo>
                  <a:pt x="527752" y="21724"/>
                </a:lnTo>
                <a:lnTo>
                  <a:pt x="582590" y="12376"/>
                </a:lnTo>
                <a:lnTo>
                  <a:pt x="639006" y="5570"/>
                </a:lnTo>
                <a:lnTo>
                  <a:pt x="696833" y="1409"/>
                </a:lnTo>
                <a:lnTo>
                  <a:pt x="755903" y="0"/>
                </a:lnTo>
                <a:lnTo>
                  <a:pt x="814974" y="1409"/>
                </a:lnTo>
                <a:lnTo>
                  <a:pt x="872801" y="5570"/>
                </a:lnTo>
                <a:lnTo>
                  <a:pt x="929217" y="12376"/>
                </a:lnTo>
                <a:lnTo>
                  <a:pt x="984055" y="21724"/>
                </a:lnTo>
                <a:lnTo>
                  <a:pt x="1037145" y="33510"/>
                </a:lnTo>
                <a:lnTo>
                  <a:pt x="1088320" y="47630"/>
                </a:lnTo>
                <a:lnTo>
                  <a:pt x="1137412" y="63979"/>
                </a:lnTo>
                <a:lnTo>
                  <a:pt x="1184252" y="82454"/>
                </a:lnTo>
                <a:lnTo>
                  <a:pt x="1228672" y="102949"/>
                </a:lnTo>
                <a:lnTo>
                  <a:pt x="1270505" y="125362"/>
                </a:lnTo>
                <a:lnTo>
                  <a:pt x="1309583" y="149588"/>
                </a:lnTo>
                <a:lnTo>
                  <a:pt x="1345736" y="175522"/>
                </a:lnTo>
                <a:lnTo>
                  <a:pt x="1378797" y="203060"/>
                </a:lnTo>
                <a:lnTo>
                  <a:pt x="1408599" y="232099"/>
                </a:lnTo>
                <a:lnTo>
                  <a:pt x="1434972" y="262534"/>
                </a:lnTo>
                <a:lnTo>
                  <a:pt x="1457749" y="294261"/>
                </a:lnTo>
                <a:lnTo>
                  <a:pt x="1491842" y="361174"/>
                </a:lnTo>
                <a:lnTo>
                  <a:pt x="1509533" y="432005"/>
                </a:lnTo>
                <a:lnTo>
                  <a:pt x="1511807" y="468629"/>
                </a:lnTo>
                <a:lnTo>
                  <a:pt x="1509533" y="505254"/>
                </a:lnTo>
                <a:lnTo>
                  <a:pt x="1491842" y="576085"/>
                </a:lnTo>
                <a:lnTo>
                  <a:pt x="1457749" y="642998"/>
                </a:lnTo>
                <a:lnTo>
                  <a:pt x="1434972" y="674725"/>
                </a:lnTo>
                <a:lnTo>
                  <a:pt x="1408599" y="705160"/>
                </a:lnTo>
                <a:lnTo>
                  <a:pt x="1378797" y="734199"/>
                </a:lnTo>
                <a:lnTo>
                  <a:pt x="1345736" y="761737"/>
                </a:lnTo>
                <a:lnTo>
                  <a:pt x="1309583" y="787671"/>
                </a:lnTo>
                <a:lnTo>
                  <a:pt x="1270505" y="811897"/>
                </a:lnTo>
                <a:lnTo>
                  <a:pt x="1228672" y="834310"/>
                </a:lnTo>
                <a:lnTo>
                  <a:pt x="1184252" y="854805"/>
                </a:lnTo>
                <a:lnTo>
                  <a:pt x="1137411" y="873280"/>
                </a:lnTo>
                <a:lnTo>
                  <a:pt x="1088320" y="889629"/>
                </a:lnTo>
                <a:lnTo>
                  <a:pt x="1037145" y="903749"/>
                </a:lnTo>
                <a:lnTo>
                  <a:pt x="984055" y="915535"/>
                </a:lnTo>
                <a:lnTo>
                  <a:pt x="929217" y="924883"/>
                </a:lnTo>
                <a:lnTo>
                  <a:pt x="872801" y="931689"/>
                </a:lnTo>
                <a:lnTo>
                  <a:pt x="814974" y="935850"/>
                </a:lnTo>
                <a:lnTo>
                  <a:pt x="755903" y="937259"/>
                </a:lnTo>
                <a:lnTo>
                  <a:pt x="696833" y="935850"/>
                </a:lnTo>
                <a:lnTo>
                  <a:pt x="639006" y="931689"/>
                </a:lnTo>
                <a:lnTo>
                  <a:pt x="582590" y="924883"/>
                </a:lnTo>
                <a:lnTo>
                  <a:pt x="527752" y="915535"/>
                </a:lnTo>
                <a:lnTo>
                  <a:pt x="474662" y="903749"/>
                </a:lnTo>
                <a:lnTo>
                  <a:pt x="423487" y="889629"/>
                </a:lnTo>
                <a:lnTo>
                  <a:pt x="374395" y="873280"/>
                </a:lnTo>
                <a:lnTo>
                  <a:pt x="327555" y="854805"/>
                </a:lnTo>
                <a:lnTo>
                  <a:pt x="283135" y="834310"/>
                </a:lnTo>
                <a:lnTo>
                  <a:pt x="241302" y="811897"/>
                </a:lnTo>
                <a:lnTo>
                  <a:pt x="202224" y="787671"/>
                </a:lnTo>
                <a:lnTo>
                  <a:pt x="166071" y="761737"/>
                </a:lnTo>
                <a:lnTo>
                  <a:pt x="133010" y="734199"/>
                </a:lnTo>
                <a:lnTo>
                  <a:pt x="103208" y="705160"/>
                </a:lnTo>
                <a:lnTo>
                  <a:pt x="76835" y="674725"/>
                </a:lnTo>
                <a:lnTo>
                  <a:pt x="54058" y="642998"/>
                </a:lnTo>
                <a:lnTo>
                  <a:pt x="19965" y="576085"/>
                </a:lnTo>
                <a:lnTo>
                  <a:pt x="2274" y="505254"/>
                </a:lnTo>
                <a:lnTo>
                  <a:pt x="0" y="468629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282" name="object 11"/>
          <p:cNvSpPr txBox="1">
            <a:spLocks noChangeArrowheads="1"/>
          </p:cNvSpPr>
          <p:nvPr/>
        </p:nvSpPr>
        <p:spPr bwMode="auto">
          <a:xfrm>
            <a:off x="258763" y="2057400"/>
            <a:ext cx="19954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3200" b="1">
                <a:solidFill>
                  <a:srgbClr val="3333CC"/>
                </a:solidFill>
                <a:latin typeface="Tahoma" pitchFamily="34" charset="0"/>
                <a:cs typeface="Tahoma" pitchFamily="34" charset="0"/>
              </a:rPr>
              <a:t>Overhead</a:t>
            </a:r>
            <a:endParaRPr lang="th-TH" sz="3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4283" name="object 12"/>
          <p:cNvSpPr>
            <a:spLocks/>
          </p:cNvSpPr>
          <p:nvPr/>
        </p:nvSpPr>
        <p:spPr bwMode="auto">
          <a:xfrm>
            <a:off x="1687513" y="2536825"/>
            <a:ext cx="1300162" cy="301625"/>
          </a:xfrm>
          <a:custGeom>
            <a:avLst/>
            <a:gdLst>
              <a:gd name="T0" fmla="*/ 1124075 w 1300480"/>
              <a:gd name="T1" fmla="*/ 244908 h 302260"/>
              <a:gd name="T2" fmla="*/ 1114552 w 1300480"/>
              <a:gd name="T3" fmla="*/ 302006 h 302260"/>
              <a:gd name="T4" fmla="*/ 1284925 w 1300480"/>
              <a:gd name="T5" fmla="*/ 249682 h 302260"/>
              <a:gd name="T6" fmla="*/ 1152652 w 1300480"/>
              <a:gd name="T7" fmla="*/ 249682 h 302260"/>
              <a:gd name="T8" fmla="*/ 1124075 w 1300480"/>
              <a:gd name="T9" fmla="*/ 244908 h 302260"/>
              <a:gd name="T10" fmla="*/ 1133607 w 1300480"/>
              <a:gd name="T11" fmla="*/ 187759 h 302260"/>
              <a:gd name="T12" fmla="*/ 1124075 w 1300480"/>
              <a:gd name="T13" fmla="*/ 244908 h 302260"/>
              <a:gd name="T14" fmla="*/ 1152652 w 1300480"/>
              <a:gd name="T15" fmla="*/ 249682 h 302260"/>
              <a:gd name="T16" fmla="*/ 1162177 w 1300480"/>
              <a:gd name="T17" fmla="*/ 192532 h 302260"/>
              <a:gd name="T18" fmla="*/ 1133607 w 1300480"/>
              <a:gd name="T19" fmla="*/ 187759 h 302260"/>
              <a:gd name="T20" fmla="*/ 1143127 w 1300480"/>
              <a:gd name="T21" fmla="*/ 130683 h 302260"/>
              <a:gd name="T22" fmla="*/ 1133607 w 1300480"/>
              <a:gd name="T23" fmla="*/ 187759 h 302260"/>
              <a:gd name="T24" fmla="*/ 1162177 w 1300480"/>
              <a:gd name="T25" fmla="*/ 192532 h 302260"/>
              <a:gd name="T26" fmla="*/ 1152652 w 1300480"/>
              <a:gd name="T27" fmla="*/ 249682 h 302260"/>
              <a:gd name="T28" fmla="*/ 1284925 w 1300480"/>
              <a:gd name="T29" fmla="*/ 249682 h 302260"/>
              <a:gd name="T30" fmla="*/ 1300226 w 1300480"/>
              <a:gd name="T31" fmla="*/ 244983 h 302260"/>
              <a:gd name="T32" fmla="*/ 1143127 w 1300480"/>
              <a:gd name="T33" fmla="*/ 130683 h 302260"/>
              <a:gd name="T34" fmla="*/ 9652 w 1300480"/>
              <a:gd name="T35" fmla="*/ 0 h 302260"/>
              <a:gd name="T36" fmla="*/ 0 w 1300480"/>
              <a:gd name="T37" fmla="*/ 57150 h 302260"/>
              <a:gd name="T38" fmla="*/ 1124075 w 1300480"/>
              <a:gd name="T39" fmla="*/ 244908 h 302260"/>
              <a:gd name="T40" fmla="*/ 1133607 w 1300480"/>
              <a:gd name="T41" fmla="*/ 187759 h 302260"/>
              <a:gd name="T42" fmla="*/ 9652 w 1300480"/>
              <a:gd name="T43" fmla="*/ 0 h 30226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300480"/>
              <a:gd name="T67" fmla="*/ 0 h 302260"/>
              <a:gd name="T68" fmla="*/ 1300480 w 1300480"/>
              <a:gd name="T69" fmla="*/ 302260 h 30226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300480" h="302260">
                <a:moveTo>
                  <a:pt x="1124075" y="244908"/>
                </a:moveTo>
                <a:lnTo>
                  <a:pt x="1114552" y="302006"/>
                </a:lnTo>
                <a:lnTo>
                  <a:pt x="1284925" y="249682"/>
                </a:lnTo>
                <a:lnTo>
                  <a:pt x="1152652" y="249682"/>
                </a:lnTo>
                <a:lnTo>
                  <a:pt x="1124075" y="244908"/>
                </a:lnTo>
                <a:close/>
              </a:path>
              <a:path w="1300480" h="302260">
                <a:moveTo>
                  <a:pt x="1133607" y="187759"/>
                </a:moveTo>
                <a:lnTo>
                  <a:pt x="1124075" y="244908"/>
                </a:lnTo>
                <a:lnTo>
                  <a:pt x="1152652" y="249682"/>
                </a:lnTo>
                <a:lnTo>
                  <a:pt x="1162177" y="192532"/>
                </a:lnTo>
                <a:lnTo>
                  <a:pt x="1133607" y="187759"/>
                </a:lnTo>
                <a:close/>
              </a:path>
              <a:path w="1300480" h="302260">
                <a:moveTo>
                  <a:pt x="1143127" y="130683"/>
                </a:moveTo>
                <a:lnTo>
                  <a:pt x="1133607" y="187759"/>
                </a:lnTo>
                <a:lnTo>
                  <a:pt x="1162177" y="192532"/>
                </a:lnTo>
                <a:lnTo>
                  <a:pt x="1152652" y="249682"/>
                </a:lnTo>
                <a:lnTo>
                  <a:pt x="1284925" y="249682"/>
                </a:lnTo>
                <a:lnTo>
                  <a:pt x="1300226" y="244983"/>
                </a:lnTo>
                <a:lnTo>
                  <a:pt x="1143127" y="130683"/>
                </a:lnTo>
                <a:close/>
              </a:path>
              <a:path w="1300480" h="302260">
                <a:moveTo>
                  <a:pt x="9652" y="0"/>
                </a:moveTo>
                <a:lnTo>
                  <a:pt x="0" y="57150"/>
                </a:lnTo>
                <a:lnTo>
                  <a:pt x="1124075" y="244908"/>
                </a:lnTo>
                <a:lnTo>
                  <a:pt x="1133607" y="187759"/>
                </a:lnTo>
                <a:lnTo>
                  <a:pt x="9652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284" name="object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5D1779E2-2148-4E1B-B430-44DBE9FAB024}" type="slidenum">
              <a:rPr lang="en-US" smtClean="0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27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507523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Ethereal </a:t>
            </a:r>
            <a:r>
              <a:rPr dirty="0"/>
              <a:t>/</a:t>
            </a:r>
            <a:r>
              <a:rPr spc="-75" dirty="0"/>
              <a:t> </a:t>
            </a:r>
            <a:r>
              <a:rPr dirty="0"/>
              <a:t>Wireshark</a:t>
            </a:r>
          </a:p>
        </p:txBody>
      </p:sp>
      <p:sp>
        <p:nvSpPr>
          <p:cNvPr id="55298" name="object 3"/>
          <p:cNvSpPr>
            <a:spLocks noChangeArrowheads="1"/>
          </p:cNvSpPr>
          <p:nvPr/>
        </p:nvSpPr>
        <p:spPr bwMode="auto">
          <a:xfrm>
            <a:off x="1692275" y="1927225"/>
            <a:ext cx="5903913" cy="47228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5299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05AB52A1-02A5-40FD-BB6B-BDF4169171E4}" type="slidenum">
              <a:rPr lang="en-US" smtClean="0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28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280193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Raw</a:t>
            </a:r>
            <a:r>
              <a:rPr spc="-105" dirty="0"/>
              <a:t> </a:t>
            </a:r>
            <a:r>
              <a:rPr spc="-5" dirty="0"/>
              <a:t>Frame</a:t>
            </a:r>
          </a:p>
        </p:txBody>
      </p:sp>
      <p:sp>
        <p:nvSpPr>
          <p:cNvPr id="56322" name="object 3"/>
          <p:cNvSpPr>
            <a:spLocks noChangeArrowheads="1"/>
          </p:cNvSpPr>
          <p:nvPr/>
        </p:nvSpPr>
        <p:spPr bwMode="auto">
          <a:xfrm>
            <a:off x="611188" y="2540000"/>
            <a:ext cx="8280400" cy="8937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6323" name="object 4"/>
          <p:cNvSpPr>
            <a:spLocks/>
          </p:cNvSpPr>
          <p:nvPr/>
        </p:nvSpPr>
        <p:spPr bwMode="auto">
          <a:xfrm>
            <a:off x="322263" y="2324100"/>
            <a:ext cx="865187" cy="1223963"/>
          </a:xfrm>
          <a:custGeom>
            <a:avLst/>
            <a:gdLst>
              <a:gd name="T0" fmla="*/ 1768 w 866140"/>
              <a:gd name="T1" fmla="*/ 556190 h 1224279"/>
              <a:gd name="T2" fmla="*/ 15460 w 866140"/>
              <a:gd name="T3" fmla="*/ 449218 h 1224279"/>
              <a:gd name="T4" fmla="*/ 41672 w 866140"/>
              <a:gd name="T5" fmla="*/ 349579 h 1224279"/>
              <a:gd name="T6" fmla="*/ 79182 w 866140"/>
              <a:gd name="T7" fmla="*/ 259001 h 1224279"/>
              <a:gd name="T8" fmla="*/ 126768 w 866140"/>
              <a:gd name="T9" fmla="*/ 179212 h 1224279"/>
              <a:gd name="T10" fmla="*/ 183207 w 866140"/>
              <a:gd name="T11" fmla="*/ 111940 h 1224279"/>
              <a:gd name="T12" fmla="*/ 247277 w 866140"/>
              <a:gd name="T13" fmla="*/ 58912 h 1224279"/>
              <a:gd name="T14" fmla="*/ 317755 w 866140"/>
              <a:gd name="T15" fmla="*/ 21856 h 1224279"/>
              <a:gd name="T16" fmla="*/ 393420 w 866140"/>
              <a:gd name="T17" fmla="*/ 2500 h 1224279"/>
              <a:gd name="T18" fmla="*/ 472211 w 866140"/>
              <a:gd name="T19" fmla="*/ 2500 h 1224279"/>
              <a:gd name="T20" fmla="*/ 547876 w 866140"/>
              <a:gd name="T21" fmla="*/ 21856 h 1224279"/>
              <a:gd name="T22" fmla="*/ 618354 w 866140"/>
              <a:gd name="T23" fmla="*/ 58912 h 1224279"/>
              <a:gd name="T24" fmla="*/ 682424 w 866140"/>
              <a:gd name="T25" fmla="*/ 111940 h 1224279"/>
              <a:gd name="T26" fmla="*/ 738863 w 866140"/>
              <a:gd name="T27" fmla="*/ 179212 h 1224279"/>
              <a:gd name="T28" fmla="*/ 786449 w 866140"/>
              <a:gd name="T29" fmla="*/ 259001 h 1224279"/>
              <a:gd name="T30" fmla="*/ 823959 w 866140"/>
              <a:gd name="T31" fmla="*/ 349579 h 1224279"/>
              <a:gd name="T32" fmla="*/ 850171 w 866140"/>
              <a:gd name="T33" fmla="*/ 449218 h 1224279"/>
              <a:gd name="T34" fmla="*/ 863863 w 866140"/>
              <a:gd name="T35" fmla="*/ 556190 h 1224279"/>
              <a:gd name="T36" fmla="*/ 863863 w 866140"/>
              <a:gd name="T37" fmla="*/ 667581 h 1224279"/>
              <a:gd name="T38" fmla="*/ 850171 w 866140"/>
              <a:gd name="T39" fmla="*/ 774553 h 1224279"/>
              <a:gd name="T40" fmla="*/ 823959 w 866140"/>
              <a:gd name="T41" fmla="*/ 874192 h 1224279"/>
              <a:gd name="T42" fmla="*/ 786449 w 866140"/>
              <a:gd name="T43" fmla="*/ 964770 h 1224279"/>
              <a:gd name="T44" fmla="*/ 738863 w 866140"/>
              <a:gd name="T45" fmla="*/ 1044559 h 1224279"/>
              <a:gd name="T46" fmla="*/ 682424 w 866140"/>
              <a:gd name="T47" fmla="*/ 1111831 h 1224279"/>
              <a:gd name="T48" fmla="*/ 618354 w 866140"/>
              <a:gd name="T49" fmla="*/ 1164859 h 1224279"/>
              <a:gd name="T50" fmla="*/ 547876 w 866140"/>
              <a:gd name="T51" fmla="*/ 1201915 h 1224279"/>
              <a:gd name="T52" fmla="*/ 472211 w 866140"/>
              <a:gd name="T53" fmla="*/ 1221271 h 1224279"/>
              <a:gd name="T54" fmla="*/ 393420 w 866140"/>
              <a:gd name="T55" fmla="*/ 1221271 h 1224279"/>
              <a:gd name="T56" fmla="*/ 317755 w 866140"/>
              <a:gd name="T57" fmla="*/ 1201915 h 1224279"/>
              <a:gd name="T58" fmla="*/ 247277 w 866140"/>
              <a:gd name="T59" fmla="*/ 1164859 h 1224279"/>
              <a:gd name="T60" fmla="*/ 183207 w 866140"/>
              <a:gd name="T61" fmla="*/ 1111831 h 1224279"/>
              <a:gd name="T62" fmla="*/ 126768 w 866140"/>
              <a:gd name="T63" fmla="*/ 1044559 h 1224279"/>
              <a:gd name="T64" fmla="*/ 79182 w 866140"/>
              <a:gd name="T65" fmla="*/ 964770 h 1224279"/>
              <a:gd name="T66" fmla="*/ 41672 w 866140"/>
              <a:gd name="T67" fmla="*/ 874192 h 1224279"/>
              <a:gd name="T68" fmla="*/ 15460 w 866140"/>
              <a:gd name="T69" fmla="*/ 774553 h 1224279"/>
              <a:gd name="T70" fmla="*/ 1768 w 866140"/>
              <a:gd name="T71" fmla="*/ 667581 h 122427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866140"/>
              <a:gd name="T109" fmla="*/ 0 h 1224279"/>
              <a:gd name="T110" fmla="*/ 866140 w 866140"/>
              <a:gd name="T111" fmla="*/ 1224279 h 122427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866140" h="1224279">
                <a:moveTo>
                  <a:pt x="0" y="611886"/>
                </a:moveTo>
                <a:lnTo>
                  <a:pt x="1768" y="556190"/>
                </a:lnTo>
                <a:lnTo>
                  <a:pt x="6973" y="501895"/>
                </a:lnTo>
                <a:lnTo>
                  <a:pt x="15460" y="449218"/>
                </a:lnTo>
                <a:lnTo>
                  <a:pt x="27077" y="398374"/>
                </a:lnTo>
                <a:lnTo>
                  <a:pt x="41672" y="349579"/>
                </a:lnTo>
                <a:lnTo>
                  <a:pt x="59091" y="303050"/>
                </a:lnTo>
                <a:lnTo>
                  <a:pt x="79182" y="259001"/>
                </a:lnTo>
                <a:lnTo>
                  <a:pt x="101792" y="217650"/>
                </a:lnTo>
                <a:lnTo>
                  <a:pt x="126768" y="179212"/>
                </a:lnTo>
                <a:lnTo>
                  <a:pt x="153957" y="143904"/>
                </a:lnTo>
                <a:lnTo>
                  <a:pt x="183207" y="111940"/>
                </a:lnTo>
                <a:lnTo>
                  <a:pt x="214364" y="83537"/>
                </a:lnTo>
                <a:lnTo>
                  <a:pt x="247277" y="58912"/>
                </a:lnTo>
                <a:lnTo>
                  <a:pt x="281791" y="38279"/>
                </a:lnTo>
                <a:lnTo>
                  <a:pt x="317755" y="21856"/>
                </a:lnTo>
                <a:lnTo>
                  <a:pt x="355016" y="9857"/>
                </a:lnTo>
                <a:lnTo>
                  <a:pt x="393420" y="2500"/>
                </a:lnTo>
                <a:lnTo>
                  <a:pt x="432816" y="0"/>
                </a:lnTo>
                <a:lnTo>
                  <a:pt x="472211" y="2500"/>
                </a:lnTo>
                <a:lnTo>
                  <a:pt x="510615" y="9857"/>
                </a:lnTo>
                <a:lnTo>
                  <a:pt x="547876" y="21856"/>
                </a:lnTo>
                <a:lnTo>
                  <a:pt x="583840" y="38279"/>
                </a:lnTo>
                <a:lnTo>
                  <a:pt x="618354" y="58912"/>
                </a:lnTo>
                <a:lnTo>
                  <a:pt x="651267" y="83537"/>
                </a:lnTo>
                <a:lnTo>
                  <a:pt x="682424" y="111940"/>
                </a:lnTo>
                <a:lnTo>
                  <a:pt x="711674" y="143904"/>
                </a:lnTo>
                <a:lnTo>
                  <a:pt x="738863" y="179212"/>
                </a:lnTo>
                <a:lnTo>
                  <a:pt x="763839" y="217650"/>
                </a:lnTo>
                <a:lnTo>
                  <a:pt x="786449" y="259001"/>
                </a:lnTo>
                <a:lnTo>
                  <a:pt x="806540" y="303050"/>
                </a:lnTo>
                <a:lnTo>
                  <a:pt x="823959" y="349579"/>
                </a:lnTo>
                <a:lnTo>
                  <a:pt x="838554" y="398374"/>
                </a:lnTo>
                <a:lnTo>
                  <a:pt x="850171" y="449218"/>
                </a:lnTo>
                <a:lnTo>
                  <a:pt x="858658" y="501895"/>
                </a:lnTo>
                <a:lnTo>
                  <a:pt x="863863" y="556190"/>
                </a:lnTo>
                <a:lnTo>
                  <a:pt x="865632" y="611886"/>
                </a:lnTo>
                <a:lnTo>
                  <a:pt x="863863" y="667581"/>
                </a:lnTo>
                <a:lnTo>
                  <a:pt x="858658" y="721876"/>
                </a:lnTo>
                <a:lnTo>
                  <a:pt x="850171" y="774553"/>
                </a:lnTo>
                <a:lnTo>
                  <a:pt x="838554" y="825397"/>
                </a:lnTo>
                <a:lnTo>
                  <a:pt x="823959" y="874192"/>
                </a:lnTo>
                <a:lnTo>
                  <a:pt x="806540" y="920721"/>
                </a:lnTo>
                <a:lnTo>
                  <a:pt x="786449" y="964770"/>
                </a:lnTo>
                <a:lnTo>
                  <a:pt x="763839" y="1006121"/>
                </a:lnTo>
                <a:lnTo>
                  <a:pt x="738863" y="1044559"/>
                </a:lnTo>
                <a:lnTo>
                  <a:pt x="711674" y="1079867"/>
                </a:lnTo>
                <a:lnTo>
                  <a:pt x="682424" y="1111831"/>
                </a:lnTo>
                <a:lnTo>
                  <a:pt x="651267" y="1140234"/>
                </a:lnTo>
                <a:lnTo>
                  <a:pt x="618354" y="1164859"/>
                </a:lnTo>
                <a:lnTo>
                  <a:pt x="583840" y="1185492"/>
                </a:lnTo>
                <a:lnTo>
                  <a:pt x="547876" y="1201915"/>
                </a:lnTo>
                <a:lnTo>
                  <a:pt x="510615" y="1213914"/>
                </a:lnTo>
                <a:lnTo>
                  <a:pt x="472211" y="1221271"/>
                </a:lnTo>
                <a:lnTo>
                  <a:pt x="432816" y="1223772"/>
                </a:lnTo>
                <a:lnTo>
                  <a:pt x="393420" y="1221271"/>
                </a:lnTo>
                <a:lnTo>
                  <a:pt x="355016" y="1213914"/>
                </a:lnTo>
                <a:lnTo>
                  <a:pt x="317755" y="1201915"/>
                </a:lnTo>
                <a:lnTo>
                  <a:pt x="281791" y="1185492"/>
                </a:lnTo>
                <a:lnTo>
                  <a:pt x="247277" y="1164859"/>
                </a:lnTo>
                <a:lnTo>
                  <a:pt x="214364" y="1140234"/>
                </a:lnTo>
                <a:lnTo>
                  <a:pt x="183207" y="1111831"/>
                </a:lnTo>
                <a:lnTo>
                  <a:pt x="153957" y="1079867"/>
                </a:lnTo>
                <a:lnTo>
                  <a:pt x="126768" y="1044559"/>
                </a:lnTo>
                <a:lnTo>
                  <a:pt x="101792" y="1006121"/>
                </a:lnTo>
                <a:lnTo>
                  <a:pt x="79182" y="964770"/>
                </a:lnTo>
                <a:lnTo>
                  <a:pt x="59091" y="920721"/>
                </a:lnTo>
                <a:lnTo>
                  <a:pt x="41672" y="874192"/>
                </a:lnTo>
                <a:lnTo>
                  <a:pt x="27077" y="825397"/>
                </a:lnTo>
                <a:lnTo>
                  <a:pt x="15460" y="774553"/>
                </a:lnTo>
                <a:lnTo>
                  <a:pt x="6973" y="721876"/>
                </a:lnTo>
                <a:lnTo>
                  <a:pt x="1768" y="667581"/>
                </a:lnTo>
                <a:lnTo>
                  <a:pt x="0" y="611886"/>
                </a:lnTo>
                <a:close/>
              </a:path>
            </a:pathLst>
          </a:custGeom>
          <a:noFill/>
          <a:ln w="57912">
            <a:solidFill>
              <a:srgbClr val="8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24" name="object 5"/>
          <p:cNvSpPr>
            <a:spLocks/>
          </p:cNvSpPr>
          <p:nvPr/>
        </p:nvSpPr>
        <p:spPr bwMode="auto">
          <a:xfrm>
            <a:off x="641350" y="3548063"/>
            <a:ext cx="228600" cy="863600"/>
          </a:xfrm>
          <a:custGeom>
            <a:avLst/>
            <a:gdLst>
              <a:gd name="T0" fmla="*/ 152400 w 228600"/>
              <a:gd name="T1" fmla="*/ 190500 h 864235"/>
              <a:gd name="T2" fmla="*/ 76200 w 228600"/>
              <a:gd name="T3" fmla="*/ 190500 h 864235"/>
              <a:gd name="T4" fmla="*/ 76200 w 228600"/>
              <a:gd name="T5" fmla="*/ 864107 h 864235"/>
              <a:gd name="T6" fmla="*/ 152400 w 228600"/>
              <a:gd name="T7" fmla="*/ 864107 h 864235"/>
              <a:gd name="T8" fmla="*/ 152400 w 228600"/>
              <a:gd name="T9" fmla="*/ 190500 h 864235"/>
              <a:gd name="T10" fmla="*/ 114300 w 228600"/>
              <a:gd name="T11" fmla="*/ 0 h 864235"/>
              <a:gd name="T12" fmla="*/ 0 w 228600"/>
              <a:gd name="T13" fmla="*/ 228600 h 864235"/>
              <a:gd name="T14" fmla="*/ 76200 w 228600"/>
              <a:gd name="T15" fmla="*/ 228600 h 864235"/>
              <a:gd name="T16" fmla="*/ 76200 w 228600"/>
              <a:gd name="T17" fmla="*/ 190500 h 864235"/>
              <a:gd name="T18" fmla="*/ 209549 w 228600"/>
              <a:gd name="T19" fmla="*/ 190500 h 864235"/>
              <a:gd name="T20" fmla="*/ 114300 w 228600"/>
              <a:gd name="T21" fmla="*/ 0 h 864235"/>
              <a:gd name="T22" fmla="*/ 209549 w 228600"/>
              <a:gd name="T23" fmla="*/ 190500 h 864235"/>
              <a:gd name="T24" fmla="*/ 152400 w 228600"/>
              <a:gd name="T25" fmla="*/ 190500 h 864235"/>
              <a:gd name="T26" fmla="*/ 152400 w 228600"/>
              <a:gd name="T27" fmla="*/ 228600 h 864235"/>
              <a:gd name="T28" fmla="*/ 228599 w 228600"/>
              <a:gd name="T29" fmla="*/ 228600 h 864235"/>
              <a:gd name="T30" fmla="*/ 209549 w 228600"/>
              <a:gd name="T31" fmla="*/ 190500 h 86423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8600"/>
              <a:gd name="T49" fmla="*/ 0 h 864235"/>
              <a:gd name="T50" fmla="*/ 228600 w 228600"/>
              <a:gd name="T51" fmla="*/ 864235 h 86423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8600" h="864235">
                <a:moveTo>
                  <a:pt x="152400" y="190500"/>
                </a:moveTo>
                <a:lnTo>
                  <a:pt x="76200" y="190500"/>
                </a:lnTo>
                <a:lnTo>
                  <a:pt x="76200" y="864107"/>
                </a:lnTo>
                <a:lnTo>
                  <a:pt x="152400" y="864107"/>
                </a:lnTo>
                <a:lnTo>
                  <a:pt x="152400" y="190500"/>
                </a:lnTo>
                <a:close/>
              </a:path>
              <a:path w="228600" h="864235">
                <a:moveTo>
                  <a:pt x="114300" y="0"/>
                </a:moveTo>
                <a:lnTo>
                  <a:pt x="0" y="228600"/>
                </a:lnTo>
                <a:lnTo>
                  <a:pt x="76200" y="228600"/>
                </a:lnTo>
                <a:lnTo>
                  <a:pt x="76200" y="190500"/>
                </a:lnTo>
                <a:lnTo>
                  <a:pt x="209549" y="190500"/>
                </a:lnTo>
                <a:lnTo>
                  <a:pt x="114300" y="0"/>
                </a:lnTo>
                <a:close/>
              </a:path>
              <a:path w="228600" h="864235">
                <a:moveTo>
                  <a:pt x="209549" y="190500"/>
                </a:moveTo>
                <a:lnTo>
                  <a:pt x="152400" y="190500"/>
                </a:lnTo>
                <a:lnTo>
                  <a:pt x="152400" y="228600"/>
                </a:lnTo>
                <a:lnTo>
                  <a:pt x="228599" y="228600"/>
                </a:lnTo>
                <a:lnTo>
                  <a:pt x="209549" y="19050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179388" y="4340225"/>
            <a:ext cx="1452562" cy="457200"/>
          </a:xfrm>
          <a:prstGeom prst="rect">
            <a:avLst/>
          </a:prstGeom>
          <a:solidFill>
            <a:srgbClr val="800000"/>
          </a:solidFill>
        </p:spPr>
        <p:txBody>
          <a:bodyPr lIns="0" tIns="10160" rIns="0" bIns="0">
            <a:spAutoFit/>
          </a:bodyPr>
          <a:lstStyle/>
          <a:p>
            <a:pPr marL="90805" fontAlgn="auto">
              <a:spcBef>
                <a:spcPts val="80"/>
              </a:spcBef>
              <a:spcAft>
                <a:spcPts val="0"/>
              </a:spcAft>
              <a:defRPr/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# of</a:t>
            </a:r>
            <a:r>
              <a:rPr sz="24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Byte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6326" name="object 7"/>
          <p:cNvSpPr>
            <a:spLocks/>
          </p:cNvSpPr>
          <p:nvPr/>
        </p:nvSpPr>
        <p:spPr bwMode="auto">
          <a:xfrm>
            <a:off x="1114425" y="2324100"/>
            <a:ext cx="5761038" cy="1152525"/>
          </a:xfrm>
          <a:custGeom>
            <a:avLst/>
            <a:gdLst>
              <a:gd name="T0" fmla="*/ 60358 w 5760720"/>
              <a:gd name="T1" fmla="*/ 458194 h 1152525"/>
              <a:gd name="T2" fmla="*/ 233339 w 5760720"/>
              <a:gd name="T3" fmla="*/ 348570 h 1152525"/>
              <a:gd name="T4" fmla="*/ 467538 w 5760720"/>
              <a:gd name="T5" fmla="*/ 261330 h 1152525"/>
              <a:gd name="T6" fmla="*/ 632775 w 5760720"/>
              <a:gd name="T7" fmla="*/ 215777 h 1152525"/>
              <a:gd name="T8" fmla="*/ 818959 w 5760720"/>
              <a:gd name="T9" fmla="*/ 173729 h 1152525"/>
              <a:gd name="T10" fmla="*/ 1024571 w 5760720"/>
              <a:gd name="T11" fmla="*/ 135491 h 1152525"/>
              <a:gd name="T12" fmla="*/ 1248093 w 5760720"/>
              <a:gd name="T13" fmla="*/ 101366 h 1152525"/>
              <a:gd name="T14" fmla="*/ 1488009 w 5760720"/>
              <a:gd name="T15" fmla="*/ 71659 h 1152525"/>
              <a:gd name="T16" fmla="*/ 1742800 w 5760720"/>
              <a:gd name="T17" fmla="*/ 46671 h 1152525"/>
              <a:gd name="T18" fmla="*/ 2010948 w 5760720"/>
              <a:gd name="T19" fmla="*/ 26708 h 1152525"/>
              <a:gd name="T20" fmla="*/ 2290936 w 5760720"/>
              <a:gd name="T21" fmla="*/ 12072 h 1152525"/>
              <a:gd name="T22" fmla="*/ 2581246 w 5760720"/>
              <a:gd name="T23" fmla="*/ 3068 h 1152525"/>
              <a:gd name="T24" fmla="*/ 2880360 w 5760720"/>
              <a:gd name="T25" fmla="*/ 0 h 1152525"/>
              <a:gd name="T26" fmla="*/ 3179473 w 5760720"/>
              <a:gd name="T27" fmla="*/ 3068 h 1152525"/>
              <a:gd name="T28" fmla="*/ 3469783 w 5760720"/>
              <a:gd name="T29" fmla="*/ 12072 h 1152525"/>
              <a:gd name="T30" fmla="*/ 3749771 w 5760720"/>
              <a:gd name="T31" fmla="*/ 26708 h 1152525"/>
              <a:gd name="T32" fmla="*/ 4017919 w 5760720"/>
              <a:gd name="T33" fmla="*/ 46671 h 1152525"/>
              <a:gd name="T34" fmla="*/ 4272710 w 5760720"/>
              <a:gd name="T35" fmla="*/ 71659 h 1152525"/>
              <a:gd name="T36" fmla="*/ 4512626 w 5760720"/>
              <a:gd name="T37" fmla="*/ 101366 h 1152525"/>
              <a:gd name="T38" fmla="*/ 4736148 w 5760720"/>
              <a:gd name="T39" fmla="*/ 135491 h 1152525"/>
              <a:gd name="T40" fmla="*/ 4941760 w 5760720"/>
              <a:gd name="T41" fmla="*/ 173729 h 1152525"/>
              <a:gd name="T42" fmla="*/ 5127944 w 5760720"/>
              <a:gd name="T43" fmla="*/ 215777 h 1152525"/>
              <a:gd name="T44" fmla="*/ 5293181 w 5760720"/>
              <a:gd name="T45" fmla="*/ 261330 h 1152525"/>
              <a:gd name="T46" fmla="*/ 5498443 w 5760720"/>
              <a:gd name="T47" fmla="*/ 335569 h 1152525"/>
              <a:gd name="T48" fmla="*/ 5684648 w 5760720"/>
              <a:gd name="T49" fmla="*/ 443990 h 1152525"/>
              <a:gd name="T50" fmla="*/ 5760720 w 5760720"/>
              <a:gd name="T51" fmla="*/ 576072 h 1152525"/>
              <a:gd name="T52" fmla="*/ 5684648 w 5760720"/>
              <a:gd name="T53" fmla="*/ 708153 h 1152525"/>
              <a:gd name="T54" fmla="*/ 5498443 w 5760720"/>
              <a:gd name="T55" fmla="*/ 816574 h 1152525"/>
              <a:gd name="T56" fmla="*/ 5293181 w 5760720"/>
              <a:gd name="T57" fmla="*/ 890813 h 1152525"/>
              <a:gd name="T58" fmla="*/ 5127944 w 5760720"/>
              <a:gd name="T59" fmla="*/ 936366 h 1152525"/>
              <a:gd name="T60" fmla="*/ 4941760 w 5760720"/>
              <a:gd name="T61" fmla="*/ 978414 h 1152525"/>
              <a:gd name="T62" fmla="*/ 4736148 w 5760720"/>
              <a:gd name="T63" fmla="*/ 1016652 h 1152525"/>
              <a:gd name="T64" fmla="*/ 4512626 w 5760720"/>
              <a:gd name="T65" fmla="*/ 1050777 h 1152525"/>
              <a:gd name="T66" fmla="*/ 4272710 w 5760720"/>
              <a:gd name="T67" fmla="*/ 1080484 h 1152525"/>
              <a:gd name="T68" fmla="*/ 4017919 w 5760720"/>
              <a:gd name="T69" fmla="*/ 1105472 h 1152525"/>
              <a:gd name="T70" fmla="*/ 3749771 w 5760720"/>
              <a:gd name="T71" fmla="*/ 1125435 h 1152525"/>
              <a:gd name="T72" fmla="*/ 3469783 w 5760720"/>
              <a:gd name="T73" fmla="*/ 1140071 h 1152525"/>
              <a:gd name="T74" fmla="*/ 3179473 w 5760720"/>
              <a:gd name="T75" fmla="*/ 1149075 h 1152525"/>
              <a:gd name="T76" fmla="*/ 2880360 w 5760720"/>
              <a:gd name="T77" fmla="*/ 1152144 h 1152525"/>
              <a:gd name="T78" fmla="*/ 2581246 w 5760720"/>
              <a:gd name="T79" fmla="*/ 1149075 h 1152525"/>
              <a:gd name="T80" fmla="*/ 2290936 w 5760720"/>
              <a:gd name="T81" fmla="*/ 1140071 h 1152525"/>
              <a:gd name="T82" fmla="*/ 2010948 w 5760720"/>
              <a:gd name="T83" fmla="*/ 1125435 h 1152525"/>
              <a:gd name="T84" fmla="*/ 1742800 w 5760720"/>
              <a:gd name="T85" fmla="*/ 1105472 h 1152525"/>
              <a:gd name="T86" fmla="*/ 1488009 w 5760720"/>
              <a:gd name="T87" fmla="*/ 1080484 h 1152525"/>
              <a:gd name="T88" fmla="*/ 1248093 w 5760720"/>
              <a:gd name="T89" fmla="*/ 1050777 h 1152525"/>
              <a:gd name="T90" fmla="*/ 1024571 w 5760720"/>
              <a:gd name="T91" fmla="*/ 1016652 h 1152525"/>
              <a:gd name="T92" fmla="*/ 818959 w 5760720"/>
              <a:gd name="T93" fmla="*/ 978414 h 1152525"/>
              <a:gd name="T94" fmla="*/ 632775 w 5760720"/>
              <a:gd name="T95" fmla="*/ 936366 h 1152525"/>
              <a:gd name="T96" fmla="*/ 467538 w 5760720"/>
              <a:gd name="T97" fmla="*/ 890813 h 1152525"/>
              <a:gd name="T98" fmla="*/ 262276 w 5760720"/>
              <a:gd name="T99" fmla="*/ 816574 h 1152525"/>
              <a:gd name="T100" fmla="*/ 76071 w 5760720"/>
              <a:gd name="T101" fmla="*/ 708153 h 1152525"/>
              <a:gd name="T102" fmla="*/ 0 w 5760720"/>
              <a:gd name="T103" fmla="*/ 576072 h 115252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5760720"/>
              <a:gd name="T157" fmla="*/ 0 h 1152525"/>
              <a:gd name="T158" fmla="*/ 5760720 w 5760720"/>
              <a:gd name="T159" fmla="*/ 1152525 h 1152525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5760720" h="1152525">
                <a:moveTo>
                  <a:pt x="0" y="576072"/>
                </a:moveTo>
                <a:lnTo>
                  <a:pt x="8665" y="531055"/>
                </a:lnTo>
                <a:lnTo>
                  <a:pt x="34236" y="486985"/>
                </a:lnTo>
                <a:lnTo>
                  <a:pt x="60358" y="458194"/>
                </a:lnTo>
                <a:lnTo>
                  <a:pt x="93519" y="429920"/>
                </a:lnTo>
                <a:lnTo>
                  <a:pt x="133530" y="402199"/>
                </a:lnTo>
                <a:lnTo>
                  <a:pt x="180199" y="375070"/>
                </a:lnTo>
                <a:lnTo>
                  <a:pt x="233339" y="348570"/>
                </a:lnTo>
                <a:lnTo>
                  <a:pt x="292759" y="322739"/>
                </a:lnTo>
                <a:lnTo>
                  <a:pt x="358268" y="297613"/>
                </a:lnTo>
                <a:lnTo>
                  <a:pt x="429679" y="273230"/>
                </a:lnTo>
                <a:lnTo>
                  <a:pt x="467538" y="261330"/>
                </a:lnTo>
                <a:lnTo>
                  <a:pt x="506800" y="249629"/>
                </a:lnTo>
                <a:lnTo>
                  <a:pt x="547443" y="238134"/>
                </a:lnTo>
                <a:lnTo>
                  <a:pt x="589443" y="226848"/>
                </a:lnTo>
                <a:lnTo>
                  <a:pt x="632775" y="215777"/>
                </a:lnTo>
                <a:lnTo>
                  <a:pt x="677416" y="204924"/>
                </a:lnTo>
                <a:lnTo>
                  <a:pt x="723343" y="194296"/>
                </a:lnTo>
                <a:lnTo>
                  <a:pt x="770532" y="183896"/>
                </a:lnTo>
                <a:lnTo>
                  <a:pt x="818959" y="173729"/>
                </a:lnTo>
                <a:lnTo>
                  <a:pt x="868599" y="163801"/>
                </a:lnTo>
                <a:lnTo>
                  <a:pt x="919431" y="154115"/>
                </a:lnTo>
                <a:lnTo>
                  <a:pt x="971429" y="144677"/>
                </a:lnTo>
                <a:lnTo>
                  <a:pt x="1024571" y="135491"/>
                </a:lnTo>
                <a:lnTo>
                  <a:pt x="1078832" y="126563"/>
                </a:lnTo>
                <a:lnTo>
                  <a:pt x="1134188" y="117896"/>
                </a:lnTo>
                <a:lnTo>
                  <a:pt x="1190617" y="109495"/>
                </a:lnTo>
                <a:lnTo>
                  <a:pt x="1248093" y="101366"/>
                </a:lnTo>
                <a:lnTo>
                  <a:pt x="1306595" y="93514"/>
                </a:lnTo>
                <a:lnTo>
                  <a:pt x="1366097" y="85941"/>
                </a:lnTo>
                <a:lnTo>
                  <a:pt x="1426576" y="78655"/>
                </a:lnTo>
                <a:lnTo>
                  <a:pt x="1488009" y="71659"/>
                </a:lnTo>
                <a:lnTo>
                  <a:pt x="1550372" y="64957"/>
                </a:lnTo>
                <a:lnTo>
                  <a:pt x="1613640" y="58556"/>
                </a:lnTo>
                <a:lnTo>
                  <a:pt x="1677791" y="52459"/>
                </a:lnTo>
                <a:lnTo>
                  <a:pt x="1742800" y="46671"/>
                </a:lnTo>
                <a:lnTo>
                  <a:pt x="1808644" y="41197"/>
                </a:lnTo>
                <a:lnTo>
                  <a:pt x="1875299" y="36042"/>
                </a:lnTo>
                <a:lnTo>
                  <a:pt x="1942742" y="31211"/>
                </a:lnTo>
                <a:lnTo>
                  <a:pt x="2010948" y="26708"/>
                </a:lnTo>
                <a:lnTo>
                  <a:pt x="2079894" y="22538"/>
                </a:lnTo>
                <a:lnTo>
                  <a:pt x="2149557" y="18705"/>
                </a:lnTo>
                <a:lnTo>
                  <a:pt x="2219912" y="15215"/>
                </a:lnTo>
                <a:lnTo>
                  <a:pt x="2290936" y="12072"/>
                </a:lnTo>
                <a:lnTo>
                  <a:pt x="2362605" y="9281"/>
                </a:lnTo>
                <a:lnTo>
                  <a:pt x="2434896" y="6847"/>
                </a:lnTo>
                <a:lnTo>
                  <a:pt x="2507784" y="4775"/>
                </a:lnTo>
                <a:lnTo>
                  <a:pt x="2581246" y="3068"/>
                </a:lnTo>
                <a:lnTo>
                  <a:pt x="2655258" y="1733"/>
                </a:lnTo>
                <a:lnTo>
                  <a:pt x="2729797" y="773"/>
                </a:lnTo>
                <a:lnTo>
                  <a:pt x="2804839" y="194"/>
                </a:lnTo>
                <a:lnTo>
                  <a:pt x="2880360" y="0"/>
                </a:lnTo>
                <a:lnTo>
                  <a:pt x="2955880" y="194"/>
                </a:lnTo>
                <a:lnTo>
                  <a:pt x="3030922" y="773"/>
                </a:lnTo>
                <a:lnTo>
                  <a:pt x="3105461" y="1733"/>
                </a:lnTo>
                <a:lnTo>
                  <a:pt x="3179473" y="3068"/>
                </a:lnTo>
                <a:lnTo>
                  <a:pt x="3252935" y="4775"/>
                </a:lnTo>
                <a:lnTo>
                  <a:pt x="3325823" y="6847"/>
                </a:lnTo>
                <a:lnTo>
                  <a:pt x="3398114" y="9281"/>
                </a:lnTo>
                <a:lnTo>
                  <a:pt x="3469783" y="12072"/>
                </a:lnTo>
                <a:lnTo>
                  <a:pt x="3540807" y="15215"/>
                </a:lnTo>
                <a:lnTo>
                  <a:pt x="3611162" y="18705"/>
                </a:lnTo>
                <a:lnTo>
                  <a:pt x="3680825" y="22538"/>
                </a:lnTo>
                <a:lnTo>
                  <a:pt x="3749771" y="26708"/>
                </a:lnTo>
                <a:lnTo>
                  <a:pt x="3817977" y="31211"/>
                </a:lnTo>
                <a:lnTo>
                  <a:pt x="3885420" y="36042"/>
                </a:lnTo>
                <a:lnTo>
                  <a:pt x="3952075" y="41197"/>
                </a:lnTo>
                <a:lnTo>
                  <a:pt x="4017919" y="46671"/>
                </a:lnTo>
                <a:lnTo>
                  <a:pt x="4082928" y="52459"/>
                </a:lnTo>
                <a:lnTo>
                  <a:pt x="4147079" y="58556"/>
                </a:lnTo>
                <a:lnTo>
                  <a:pt x="4210347" y="64957"/>
                </a:lnTo>
                <a:lnTo>
                  <a:pt x="4272710" y="71659"/>
                </a:lnTo>
                <a:lnTo>
                  <a:pt x="4334143" y="78655"/>
                </a:lnTo>
                <a:lnTo>
                  <a:pt x="4394622" y="85941"/>
                </a:lnTo>
                <a:lnTo>
                  <a:pt x="4454124" y="93514"/>
                </a:lnTo>
                <a:lnTo>
                  <a:pt x="4512626" y="101366"/>
                </a:lnTo>
                <a:lnTo>
                  <a:pt x="4570102" y="109495"/>
                </a:lnTo>
                <a:lnTo>
                  <a:pt x="4626531" y="117896"/>
                </a:lnTo>
                <a:lnTo>
                  <a:pt x="4681887" y="126563"/>
                </a:lnTo>
                <a:lnTo>
                  <a:pt x="4736148" y="135491"/>
                </a:lnTo>
                <a:lnTo>
                  <a:pt x="4789290" y="144677"/>
                </a:lnTo>
                <a:lnTo>
                  <a:pt x="4841288" y="154115"/>
                </a:lnTo>
                <a:lnTo>
                  <a:pt x="4892120" y="163801"/>
                </a:lnTo>
                <a:lnTo>
                  <a:pt x="4941760" y="173729"/>
                </a:lnTo>
                <a:lnTo>
                  <a:pt x="4990187" y="183896"/>
                </a:lnTo>
                <a:lnTo>
                  <a:pt x="5037376" y="194296"/>
                </a:lnTo>
                <a:lnTo>
                  <a:pt x="5083303" y="204924"/>
                </a:lnTo>
                <a:lnTo>
                  <a:pt x="5127944" y="215777"/>
                </a:lnTo>
                <a:lnTo>
                  <a:pt x="5171276" y="226848"/>
                </a:lnTo>
                <a:lnTo>
                  <a:pt x="5213276" y="238134"/>
                </a:lnTo>
                <a:lnTo>
                  <a:pt x="5253919" y="249629"/>
                </a:lnTo>
                <a:lnTo>
                  <a:pt x="5293181" y="261330"/>
                </a:lnTo>
                <a:lnTo>
                  <a:pt x="5331040" y="273230"/>
                </a:lnTo>
                <a:lnTo>
                  <a:pt x="5367471" y="285326"/>
                </a:lnTo>
                <a:lnTo>
                  <a:pt x="5435955" y="310085"/>
                </a:lnTo>
                <a:lnTo>
                  <a:pt x="5498443" y="335569"/>
                </a:lnTo>
                <a:lnTo>
                  <a:pt x="5554747" y="361739"/>
                </a:lnTo>
                <a:lnTo>
                  <a:pt x="5604675" y="388558"/>
                </a:lnTo>
                <a:lnTo>
                  <a:pt x="5648039" y="415988"/>
                </a:lnTo>
                <a:lnTo>
                  <a:pt x="5684648" y="443990"/>
                </a:lnTo>
                <a:lnTo>
                  <a:pt x="5714314" y="472527"/>
                </a:lnTo>
                <a:lnTo>
                  <a:pt x="5745377" y="516253"/>
                </a:lnTo>
                <a:lnTo>
                  <a:pt x="5759749" y="560969"/>
                </a:lnTo>
                <a:lnTo>
                  <a:pt x="5760720" y="576072"/>
                </a:lnTo>
                <a:lnTo>
                  <a:pt x="5759749" y="591174"/>
                </a:lnTo>
                <a:lnTo>
                  <a:pt x="5745377" y="635890"/>
                </a:lnTo>
                <a:lnTo>
                  <a:pt x="5714314" y="679616"/>
                </a:lnTo>
                <a:lnTo>
                  <a:pt x="5684648" y="708153"/>
                </a:lnTo>
                <a:lnTo>
                  <a:pt x="5648039" y="736155"/>
                </a:lnTo>
                <a:lnTo>
                  <a:pt x="5604675" y="763585"/>
                </a:lnTo>
                <a:lnTo>
                  <a:pt x="5554747" y="790404"/>
                </a:lnTo>
                <a:lnTo>
                  <a:pt x="5498443" y="816574"/>
                </a:lnTo>
                <a:lnTo>
                  <a:pt x="5435955" y="842058"/>
                </a:lnTo>
                <a:lnTo>
                  <a:pt x="5367471" y="866817"/>
                </a:lnTo>
                <a:lnTo>
                  <a:pt x="5331040" y="878913"/>
                </a:lnTo>
                <a:lnTo>
                  <a:pt x="5293181" y="890813"/>
                </a:lnTo>
                <a:lnTo>
                  <a:pt x="5253919" y="902514"/>
                </a:lnTo>
                <a:lnTo>
                  <a:pt x="5213276" y="914009"/>
                </a:lnTo>
                <a:lnTo>
                  <a:pt x="5171276" y="925295"/>
                </a:lnTo>
                <a:lnTo>
                  <a:pt x="5127944" y="936366"/>
                </a:lnTo>
                <a:lnTo>
                  <a:pt x="5083303" y="947219"/>
                </a:lnTo>
                <a:lnTo>
                  <a:pt x="5037376" y="957847"/>
                </a:lnTo>
                <a:lnTo>
                  <a:pt x="4990187" y="968247"/>
                </a:lnTo>
                <a:lnTo>
                  <a:pt x="4941760" y="978414"/>
                </a:lnTo>
                <a:lnTo>
                  <a:pt x="4892120" y="988342"/>
                </a:lnTo>
                <a:lnTo>
                  <a:pt x="4841288" y="998028"/>
                </a:lnTo>
                <a:lnTo>
                  <a:pt x="4789290" y="1007466"/>
                </a:lnTo>
                <a:lnTo>
                  <a:pt x="4736148" y="1016652"/>
                </a:lnTo>
                <a:lnTo>
                  <a:pt x="4681887" y="1025580"/>
                </a:lnTo>
                <a:lnTo>
                  <a:pt x="4626531" y="1034247"/>
                </a:lnTo>
                <a:lnTo>
                  <a:pt x="4570102" y="1042648"/>
                </a:lnTo>
                <a:lnTo>
                  <a:pt x="4512626" y="1050777"/>
                </a:lnTo>
                <a:lnTo>
                  <a:pt x="4454124" y="1058629"/>
                </a:lnTo>
                <a:lnTo>
                  <a:pt x="4394622" y="1066202"/>
                </a:lnTo>
                <a:lnTo>
                  <a:pt x="4334143" y="1073488"/>
                </a:lnTo>
                <a:lnTo>
                  <a:pt x="4272710" y="1080484"/>
                </a:lnTo>
                <a:lnTo>
                  <a:pt x="4210347" y="1087186"/>
                </a:lnTo>
                <a:lnTo>
                  <a:pt x="4147079" y="1093587"/>
                </a:lnTo>
                <a:lnTo>
                  <a:pt x="4082928" y="1099684"/>
                </a:lnTo>
                <a:lnTo>
                  <a:pt x="4017919" y="1105472"/>
                </a:lnTo>
                <a:lnTo>
                  <a:pt x="3952075" y="1110946"/>
                </a:lnTo>
                <a:lnTo>
                  <a:pt x="3885420" y="1116101"/>
                </a:lnTo>
                <a:lnTo>
                  <a:pt x="3817977" y="1120932"/>
                </a:lnTo>
                <a:lnTo>
                  <a:pt x="3749771" y="1125435"/>
                </a:lnTo>
                <a:lnTo>
                  <a:pt x="3680825" y="1129605"/>
                </a:lnTo>
                <a:lnTo>
                  <a:pt x="3611162" y="1133438"/>
                </a:lnTo>
                <a:lnTo>
                  <a:pt x="3540807" y="1136928"/>
                </a:lnTo>
                <a:lnTo>
                  <a:pt x="3469783" y="1140071"/>
                </a:lnTo>
                <a:lnTo>
                  <a:pt x="3398114" y="1142862"/>
                </a:lnTo>
                <a:lnTo>
                  <a:pt x="3325823" y="1145296"/>
                </a:lnTo>
                <a:lnTo>
                  <a:pt x="3252935" y="1147368"/>
                </a:lnTo>
                <a:lnTo>
                  <a:pt x="3179473" y="1149075"/>
                </a:lnTo>
                <a:lnTo>
                  <a:pt x="3105461" y="1150410"/>
                </a:lnTo>
                <a:lnTo>
                  <a:pt x="3030922" y="1151370"/>
                </a:lnTo>
                <a:lnTo>
                  <a:pt x="2955880" y="1151949"/>
                </a:lnTo>
                <a:lnTo>
                  <a:pt x="2880360" y="1152144"/>
                </a:lnTo>
                <a:lnTo>
                  <a:pt x="2804839" y="1151949"/>
                </a:lnTo>
                <a:lnTo>
                  <a:pt x="2729797" y="1151370"/>
                </a:lnTo>
                <a:lnTo>
                  <a:pt x="2655258" y="1150410"/>
                </a:lnTo>
                <a:lnTo>
                  <a:pt x="2581246" y="1149075"/>
                </a:lnTo>
                <a:lnTo>
                  <a:pt x="2507784" y="1147368"/>
                </a:lnTo>
                <a:lnTo>
                  <a:pt x="2434896" y="1145296"/>
                </a:lnTo>
                <a:lnTo>
                  <a:pt x="2362605" y="1142862"/>
                </a:lnTo>
                <a:lnTo>
                  <a:pt x="2290936" y="1140071"/>
                </a:lnTo>
                <a:lnTo>
                  <a:pt x="2219912" y="1136928"/>
                </a:lnTo>
                <a:lnTo>
                  <a:pt x="2149557" y="1133438"/>
                </a:lnTo>
                <a:lnTo>
                  <a:pt x="2079894" y="1129605"/>
                </a:lnTo>
                <a:lnTo>
                  <a:pt x="2010948" y="1125435"/>
                </a:lnTo>
                <a:lnTo>
                  <a:pt x="1942742" y="1120932"/>
                </a:lnTo>
                <a:lnTo>
                  <a:pt x="1875299" y="1116101"/>
                </a:lnTo>
                <a:lnTo>
                  <a:pt x="1808644" y="1110946"/>
                </a:lnTo>
                <a:lnTo>
                  <a:pt x="1742800" y="1105472"/>
                </a:lnTo>
                <a:lnTo>
                  <a:pt x="1677791" y="1099684"/>
                </a:lnTo>
                <a:lnTo>
                  <a:pt x="1613640" y="1093587"/>
                </a:lnTo>
                <a:lnTo>
                  <a:pt x="1550372" y="1087186"/>
                </a:lnTo>
                <a:lnTo>
                  <a:pt x="1488009" y="1080484"/>
                </a:lnTo>
                <a:lnTo>
                  <a:pt x="1426576" y="1073488"/>
                </a:lnTo>
                <a:lnTo>
                  <a:pt x="1366097" y="1066202"/>
                </a:lnTo>
                <a:lnTo>
                  <a:pt x="1306595" y="1058629"/>
                </a:lnTo>
                <a:lnTo>
                  <a:pt x="1248093" y="1050777"/>
                </a:lnTo>
                <a:lnTo>
                  <a:pt x="1190617" y="1042648"/>
                </a:lnTo>
                <a:lnTo>
                  <a:pt x="1134188" y="1034247"/>
                </a:lnTo>
                <a:lnTo>
                  <a:pt x="1078832" y="1025580"/>
                </a:lnTo>
                <a:lnTo>
                  <a:pt x="1024571" y="1016652"/>
                </a:lnTo>
                <a:lnTo>
                  <a:pt x="971429" y="1007466"/>
                </a:lnTo>
                <a:lnTo>
                  <a:pt x="919431" y="998028"/>
                </a:lnTo>
                <a:lnTo>
                  <a:pt x="868599" y="988342"/>
                </a:lnTo>
                <a:lnTo>
                  <a:pt x="818959" y="978414"/>
                </a:lnTo>
                <a:lnTo>
                  <a:pt x="770532" y="968247"/>
                </a:lnTo>
                <a:lnTo>
                  <a:pt x="723343" y="957847"/>
                </a:lnTo>
                <a:lnTo>
                  <a:pt x="677416" y="947219"/>
                </a:lnTo>
                <a:lnTo>
                  <a:pt x="632775" y="936366"/>
                </a:lnTo>
                <a:lnTo>
                  <a:pt x="589443" y="925295"/>
                </a:lnTo>
                <a:lnTo>
                  <a:pt x="547443" y="914009"/>
                </a:lnTo>
                <a:lnTo>
                  <a:pt x="506800" y="902514"/>
                </a:lnTo>
                <a:lnTo>
                  <a:pt x="467538" y="890813"/>
                </a:lnTo>
                <a:lnTo>
                  <a:pt x="429679" y="878913"/>
                </a:lnTo>
                <a:lnTo>
                  <a:pt x="393248" y="866817"/>
                </a:lnTo>
                <a:lnTo>
                  <a:pt x="324764" y="842058"/>
                </a:lnTo>
                <a:lnTo>
                  <a:pt x="262276" y="816574"/>
                </a:lnTo>
                <a:lnTo>
                  <a:pt x="205972" y="790404"/>
                </a:lnTo>
                <a:lnTo>
                  <a:pt x="156044" y="763585"/>
                </a:lnTo>
                <a:lnTo>
                  <a:pt x="112680" y="736155"/>
                </a:lnTo>
                <a:lnTo>
                  <a:pt x="76071" y="708153"/>
                </a:lnTo>
                <a:lnTo>
                  <a:pt x="46405" y="679616"/>
                </a:lnTo>
                <a:lnTo>
                  <a:pt x="15342" y="635890"/>
                </a:lnTo>
                <a:lnTo>
                  <a:pt x="970" y="591174"/>
                </a:lnTo>
                <a:lnTo>
                  <a:pt x="0" y="576072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27" name="object 8"/>
          <p:cNvSpPr>
            <a:spLocks/>
          </p:cNvSpPr>
          <p:nvPr/>
        </p:nvSpPr>
        <p:spPr bwMode="auto">
          <a:xfrm>
            <a:off x="4097338" y="3476625"/>
            <a:ext cx="228600" cy="863600"/>
          </a:xfrm>
          <a:custGeom>
            <a:avLst/>
            <a:gdLst>
              <a:gd name="T0" fmla="*/ 152400 w 228600"/>
              <a:gd name="T1" fmla="*/ 190499 h 864235"/>
              <a:gd name="T2" fmla="*/ 76200 w 228600"/>
              <a:gd name="T3" fmla="*/ 190499 h 864235"/>
              <a:gd name="T4" fmla="*/ 76200 w 228600"/>
              <a:gd name="T5" fmla="*/ 864107 h 864235"/>
              <a:gd name="T6" fmla="*/ 152400 w 228600"/>
              <a:gd name="T7" fmla="*/ 864107 h 864235"/>
              <a:gd name="T8" fmla="*/ 152400 w 228600"/>
              <a:gd name="T9" fmla="*/ 190499 h 864235"/>
              <a:gd name="T10" fmla="*/ 114300 w 228600"/>
              <a:gd name="T11" fmla="*/ 0 h 864235"/>
              <a:gd name="T12" fmla="*/ 0 w 228600"/>
              <a:gd name="T13" fmla="*/ 228599 h 864235"/>
              <a:gd name="T14" fmla="*/ 76200 w 228600"/>
              <a:gd name="T15" fmla="*/ 228599 h 864235"/>
              <a:gd name="T16" fmla="*/ 76200 w 228600"/>
              <a:gd name="T17" fmla="*/ 190499 h 864235"/>
              <a:gd name="T18" fmla="*/ 209550 w 228600"/>
              <a:gd name="T19" fmla="*/ 190499 h 864235"/>
              <a:gd name="T20" fmla="*/ 114300 w 228600"/>
              <a:gd name="T21" fmla="*/ 0 h 864235"/>
              <a:gd name="T22" fmla="*/ 209550 w 228600"/>
              <a:gd name="T23" fmla="*/ 190499 h 864235"/>
              <a:gd name="T24" fmla="*/ 152400 w 228600"/>
              <a:gd name="T25" fmla="*/ 190499 h 864235"/>
              <a:gd name="T26" fmla="*/ 152400 w 228600"/>
              <a:gd name="T27" fmla="*/ 228599 h 864235"/>
              <a:gd name="T28" fmla="*/ 228600 w 228600"/>
              <a:gd name="T29" fmla="*/ 228599 h 864235"/>
              <a:gd name="T30" fmla="*/ 209550 w 228600"/>
              <a:gd name="T31" fmla="*/ 190499 h 86423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8600"/>
              <a:gd name="T49" fmla="*/ 0 h 864235"/>
              <a:gd name="T50" fmla="*/ 228600 w 228600"/>
              <a:gd name="T51" fmla="*/ 864235 h 86423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8600" h="864235">
                <a:moveTo>
                  <a:pt x="152400" y="190499"/>
                </a:moveTo>
                <a:lnTo>
                  <a:pt x="76200" y="190499"/>
                </a:lnTo>
                <a:lnTo>
                  <a:pt x="76200" y="864107"/>
                </a:lnTo>
                <a:lnTo>
                  <a:pt x="152400" y="864107"/>
                </a:lnTo>
                <a:lnTo>
                  <a:pt x="152400" y="190499"/>
                </a:lnTo>
                <a:close/>
              </a:path>
              <a:path w="228600" h="864235">
                <a:moveTo>
                  <a:pt x="114300" y="0"/>
                </a:moveTo>
                <a:lnTo>
                  <a:pt x="0" y="228599"/>
                </a:lnTo>
                <a:lnTo>
                  <a:pt x="76200" y="228599"/>
                </a:lnTo>
                <a:lnTo>
                  <a:pt x="76200" y="190499"/>
                </a:lnTo>
                <a:lnTo>
                  <a:pt x="209550" y="190499"/>
                </a:lnTo>
                <a:lnTo>
                  <a:pt x="114300" y="0"/>
                </a:lnTo>
                <a:close/>
              </a:path>
              <a:path w="228600" h="864235">
                <a:moveTo>
                  <a:pt x="209550" y="190499"/>
                </a:moveTo>
                <a:lnTo>
                  <a:pt x="152400" y="190499"/>
                </a:lnTo>
                <a:lnTo>
                  <a:pt x="152400" y="228599"/>
                </a:lnTo>
                <a:lnTo>
                  <a:pt x="228600" y="228599"/>
                </a:lnTo>
                <a:lnTo>
                  <a:pt x="209550" y="190499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3360738" y="4300538"/>
            <a:ext cx="1719262" cy="476250"/>
          </a:xfrm>
          <a:prstGeom prst="rect">
            <a:avLst/>
          </a:prstGeom>
          <a:solidFill>
            <a:srgbClr val="3333CC"/>
          </a:solidFill>
        </p:spPr>
        <p:txBody>
          <a:bodyPr lIns="0" tIns="14604" rIns="0" bIns="0">
            <a:spAutoFit/>
          </a:bodyPr>
          <a:lstStyle/>
          <a:p>
            <a:pPr marL="97155" fontAlgn="auto">
              <a:spcBef>
                <a:spcPts val="114"/>
              </a:spcBef>
              <a:spcAft>
                <a:spcPts val="0"/>
              </a:spcAft>
              <a:defRPr/>
            </a:pP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Raw</a:t>
            </a:r>
            <a:r>
              <a:rPr sz="24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Frame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6329" name="object 10"/>
          <p:cNvSpPr>
            <a:spLocks/>
          </p:cNvSpPr>
          <p:nvPr/>
        </p:nvSpPr>
        <p:spPr bwMode="auto">
          <a:xfrm>
            <a:off x="6731000" y="2324100"/>
            <a:ext cx="2233613" cy="1223963"/>
          </a:xfrm>
          <a:custGeom>
            <a:avLst/>
            <a:gdLst>
              <a:gd name="T0" fmla="*/ 6549 w 2232659"/>
              <a:gd name="T1" fmla="*/ 545212 h 1224279"/>
              <a:gd name="T2" fmla="*/ 56906 w 2232659"/>
              <a:gd name="T3" fmla="*/ 418478 h 1224279"/>
              <a:gd name="T4" fmla="*/ 152400 w 2232659"/>
              <a:gd name="T5" fmla="*/ 303050 h 1224279"/>
              <a:gd name="T6" fmla="*/ 215371 w 2232659"/>
              <a:gd name="T7" fmla="*/ 250509 h 1224279"/>
              <a:gd name="T8" fmla="*/ 287585 w 2232659"/>
              <a:gd name="T9" fmla="*/ 201913 h 1224279"/>
              <a:gd name="T10" fmla="*/ 368360 w 2232659"/>
              <a:gd name="T11" fmla="*/ 157638 h 1224279"/>
              <a:gd name="T12" fmla="*/ 457017 w 2232659"/>
              <a:gd name="T13" fmla="*/ 118055 h 1224279"/>
              <a:gd name="T14" fmla="*/ 552873 w 2232659"/>
              <a:gd name="T15" fmla="*/ 83537 h 1224279"/>
              <a:gd name="T16" fmla="*/ 655248 w 2232659"/>
              <a:gd name="T17" fmla="*/ 54459 h 1224279"/>
              <a:gd name="T18" fmla="*/ 763463 w 2232659"/>
              <a:gd name="T19" fmla="*/ 31193 h 1224279"/>
              <a:gd name="T20" fmla="*/ 876835 w 2232659"/>
              <a:gd name="T21" fmla="*/ 14112 h 1224279"/>
              <a:gd name="T22" fmla="*/ 994684 w 2232659"/>
              <a:gd name="T23" fmla="*/ 3590 h 1224279"/>
              <a:gd name="T24" fmla="*/ 1116330 w 2232659"/>
              <a:gd name="T25" fmla="*/ 0 h 1224279"/>
              <a:gd name="T26" fmla="*/ 1237975 w 2232659"/>
              <a:gd name="T27" fmla="*/ 3590 h 1224279"/>
              <a:gd name="T28" fmla="*/ 1355824 w 2232659"/>
              <a:gd name="T29" fmla="*/ 14112 h 1224279"/>
              <a:gd name="T30" fmla="*/ 1469196 w 2232659"/>
              <a:gd name="T31" fmla="*/ 31193 h 1224279"/>
              <a:gd name="T32" fmla="*/ 1577411 w 2232659"/>
              <a:gd name="T33" fmla="*/ 54459 h 1224279"/>
              <a:gd name="T34" fmla="*/ 1679786 w 2232659"/>
              <a:gd name="T35" fmla="*/ 83537 h 1224279"/>
              <a:gd name="T36" fmla="*/ 1775642 w 2232659"/>
              <a:gd name="T37" fmla="*/ 118055 h 1224279"/>
              <a:gd name="T38" fmla="*/ 1864299 w 2232659"/>
              <a:gd name="T39" fmla="*/ 157638 h 1224279"/>
              <a:gd name="T40" fmla="*/ 1945074 w 2232659"/>
              <a:gd name="T41" fmla="*/ 201913 h 1224279"/>
              <a:gd name="T42" fmla="*/ 2017288 w 2232659"/>
              <a:gd name="T43" fmla="*/ 250509 h 1224279"/>
              <a:gd name="T44" fmla="*/ 2080260 w 2232659"/>
              <a:gd name="T45" fmla="*/ 303050 h 1224279"/>
              <a:gd name="T46" fmla="*/ 2155899 w 2232659"/>
              <a:gd name="T47" fmla="*/ 388444 h 1224279"/>
              <a:gd name="T48" fmla="*/ 2218050 w 2232659"/>
              <a:gd name="T49" fmla="*/ 512632 h 1224279"/>
              <a:gd name="T50" fmla="*/ 2232660 w 2232659"/>
              <a:gd name="T51" fmla="*/ 611886 h 1224279"/>
              <a:gd name="T52" fmla="*/ 2218050 w 2232659"/>
              <a:gd name="T53" fmla="*/ 711139 h 1224279"/>
              <a:gd name="T54" fmla="*/ 2155899 w 2232659"/>
              <a:gd name="T55" fmla="*/ 835327 h 1224279"/>
              <a:gd name="T56" fmla="*/ 2080259 w 2232659"/>
              <a:gd name="T57" fmla="*/ 920721 h 1224279"/>
              <a:gd name="T58" fmla="*/ 2017288 w 2232659"/>
              <a:gd name="T59" fmla="*/ 973262 h 1224279"/>
              <a:gd name="T60" fmla="*/ 1945074 w 2232659"/>
              <a:gd name="T61" fmla="*/ 1021858 h 1224279"/>
              <a:gd name="T62" fmla="*/ 1864299 w 2232659"/>
              <a:gd name="T63" fmla="*/ 1066133 h 1224279"/>
              <a:gd name="T64" fmla="*/ 1775642 w 2232659"/>
              <a:gd name="T65" fmla="*/ 1105716 h 1224279"/>
              <a:gd name="T66" fmla="*/ 1679786 w 2232659"/>
              <a:gd name="T67" fmla="*/ 1140234 h 1224279"/>
              <a:gd name="T68" fmla="*/ 1577411 w 2232659"/>
              <a:gd name="T69" fmla="*/ 1169312 h 1224279"/>
              <a:gd name="T70" fmla="*/ 1469196 w 2232659"/>
              <a:gd name="T71" fmla="*/ 1192578 h 1224279"/>
              <a:gd name="T72" fmla="*/ 1355824 w 2232659"/>
              <a:gd name="T73" fmla="*/ 1209659 h 1224279"/>
              <a:gd name="T74" fmla="*/ 1237975 w 2232659"/>
              <a:gd name="T75" fmla="*/ 1220181 h 1224279"/>
              <a:gd name="T76" fmla="*/ 1116330 w 2232659"/>
              <a:gd name="T77" fmla="*/ 1223772 h 1224279"/>
              <a:gd name="T78" fmla="*/ 994684 w 2232659"/>
              <a:gd name="T79" fmla="*/ 1220181 h 1224279"/>
              <a:gd name="T80" fmla="*/ 876835 w 2232659"/>
              <a:gd name="T81" fmla="*/ 1209659 h 1224279"/>
              <a:gd name="T82" fmla="*/ 763463 w 2232659"/>
              <a:gd name="T83" fmla="*/ 1192578 h 1224279"/>
              <a:gd name="T84" fmla="*/ 655248 w 2232659"/>
              <a:gd name="T85" fmla="*/ 1169312 h 1224279"/>
              <a:gd name="T86" fmla="*/ 552873 w 2232659"/>
              <a:gd name="T87" fmla="*/ 1140234 h 1224279"/>
              <a:gd name="T88" fmla="*/ 457017 w 2232659"/>
              <a:gd name="T89" fmla="*/ 1105716 h 1224279"/>
              <a:gd name="T90" fmla="*/ 368360 w 2232659"/>
              <a:gd name="T91" fmla="*/ 1066133 h 1224279"/>
              <a:gd name="T92" fmla="*/ 287585 w 2232659"/>
              <a:gd name="T93" fmla="*/ 1021858 h 1224279"/>
              <a:gd name="T94" fmla="*/ 215371 w 2232659"/>
              <a:gd name="T95" fmla="*/ 973262 h 1224279"/>
              <a:gd name="T96" fmla="*/ 152399 w 2232659"/>
              <a:gd name="T97" fmla="*/ 920721 h 1224279"/>
              <a:gd name="T98" fmla="*/ 76760 w 2232659"/>
              <a:gd name="T99" fmla="*/ 835327 h 1224279"/>
              <a:gd name="T100" fmla="*/ 14609 w 2232659"/>
              <a:gd name="T101" fmla="*/ 711139 h 1224279"/>
              <a:gd name="T102" fmla="*/ 0 w 2232659"/>
              <a:gd name="T103" fmla="*/ 611886 h 1224279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2232659"/>
              <a:gd name="T157" fmla="*/ 0 h 1224279"/>
              <a:gd name="T158" fmla="*/ 2232659 w 2232659"/>
              <a:gd name="T159" fmla="*/ 1224279 h 1224279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2232659" h="1224279">
                <a:moveTo>
                  <a:pt x="0" y="611886"/>
                </a:moveTo>
                <a:lnTo>
                  <a:pt x="6549" y="545212"/>
                </a:lnTo>
                <a:lnTo>
                  <a:pt x="25745" y="480618"/>
                </a:lnTo>
                <a:lnTo>
                  <a:pt x="56906" y="418478"/>
                </a:lnTo>
                <a:lnTo>
                  <a:pt x="99351" y="359164"/>
                </a:lnTo>
                <a:lnTo>
                  <a:pt x="152400" y="303050"/>
                </a:lnTo>
                <a:lnTo>
                  <a:pt x="182688" y="276309"/>
                </a:lnTo>
                <a:lnTo>
                  <a:pt x="215371" y="250509"/>
                </a:lnTo>
                <a:lnTo>
                  <a:pt x="250365" y="225694"/>
                </a:lnTo>
                <a:lnTo>
                  <a:pt x="287585" y="201913"/>
                </a:lnTo>
                <a:lnTo>
                  <a:pt x="326945" y="179212"/>
                </a:lnTo>
                <a:lnTo>
                  <a:pt x="368360" y="157638"/>
                </a:lnTo>
                <a:lnTo>
                  <a:pt x="411746" y="137236"/>
                </a:lnTo>
                <a:lnTo>
                  <a:pt x="457017" y="118055"/>
                </a:lnTo>
                <a:lnTo>
                  <a:pt x="504087" y="100139"/>
                </a:lnTo>
                <a:lnTo>
                  <a:pt x="552873" y="83537"/>
                </a:lnTo>
                <a:lnTo>
                  <a:pt x="603288" y="68295"/>
                </a:lnTo>
                <a:lnTo>
                  <a:pt x="655248" y="54459"/>
                </a:lnTo>
                <a:lnTo>
                  <a:pt x="708668" y="42076"/>
                </a:lnTo>
                <a:lnTo>
                  <a:pt x="763463" y="31193"/>
                </a:lnTo>
                <a:lnTo>
                  <a:pt x="819546" y="21856"/>
                </a:lnTo>
                <a:lnTo>
                  <a:pt x="876835" y="14112"/>
                </a:lnTo>
                <a:lnTo>
                  <a:pt x="935242" y="8008"/>
                </a:lnTo>
                <a:lnTo>
                  <a:pt x="994684" y="3590"/>
                </a:lnTo>
                <a:lnTo>
                  <a:pt x="1055075" y="905"/>
                </a:lnTo>
                <a:lnTo>
                  <a:pt x="1116330" y="0"/>
                </a:lnTo>
                <a:lnTo>
                  <a:pt x="1177584" y="905"/>
                </a:lnTo>
                <a:lnTo>
                  <a:pt x="1237975" y="3590"/>
                </a:lnTo>
                <a:lnTo>
                  <a:pt x="1297417" y="8008"/>
                </a:lnTo>
                <a:lnTo>
                  <a:pt x="1355824" y="14112"/>
                </a:lnTo>
                <a:lnTo>
                  <a:pt x="1413113" y="21856"/>
                </a:lnTo>
                <a:lnTo>
                  <a:pt x="1469196" y="31193"/>
                </a:lnTo>
                <a:lnTo>
                  <a:pt x="1523991" y="42076"/>
                </a:lnTo>
                <a:lnTo>
                  <a:pt x="1577411" y="54459"/>
                </a:lnTo>
                <a:lnTo>
                  <a:pt x="1629371" y="68295"/>
                </a:lnTo>
                <a:lnTo>
                  <a:pt x="1679786" y="83537"/>
                </a:lnTo>
                <a:lnTo>
                  <a:pt x="1728572" y="100139"/>
                </a:lnTo>
                <a:lnTo>
                  <a:pt x="1775642" y="118055"/>
                </a:lnTo>
                <a:lnTo>
                  <a:pt x="1820913" y="137236"/>
                </a:lnTo>
                <a:lnTo>
                  <a:pt x="1864299" y="157638"/>
                </a:lnTo>
                <a:lnTo>
                  <a:pt x="1905714" y="179212"/>
                </a:lnTo>
                <a:lnTo>
                  <a:pt x="1945074" y="201913"/>
                </a:lnTo>
                <a:lnTo>
                  <a:pt x="1982294" y="225694"/>
                </a:lnTo>
                <a:lnTo>
                  <a:pt x="2017288" y="250509"/>
                </a:lnTo>
                <a:lnTo>
                  <a:pt x="2049971" y="276309"/>
                </a:lnTo>
                <a:lnTo>
                  <a:pt x="2080260" y="303050"/>
                </a:lnTo>
                <a:lnTo>
                  <a:pt x="2108067" y="330683"/>
                </a:lnTo>
                <a:lnTo>
                  <a:pt x="2155899" y="388444"/>
                </a:lnTo>
                <a:lnTo>
                  <a:pt x="2192787" y="449218"/>
                </a:lnTo>
                <a:lnTo>
                  <a:pt x="2218050" y="512632"/>
                </a:lnTo>
                <a:lnTo>
                  <a:pt x="2231008" y="578312"/>
                </a:lnTo>
                <a:lnTo>
                  <a:pt x="2232660" y="611886"/>
                </a:lnTo>
                <a:lnTo>
                  <a:pt x="2231008" y="645459"/>
                </a:lnTo>
                <a:lnTo>
                  <a:pt x="2218050" y="711139"/>
                </a:lnTo>
                <a:lnTo>
                  <a:pt x="2192787" y="774553"/>
                </a:lnTo>
                <a:lnTo>
                  <a:pt x="2155899" y="835327"/>
                </a:lnTo>
                <a:lnTo>
                  <a:pt x="2108067" y="893088"/>
                </a:lnTo>
                <a:lnTo>
                  <a:pt x="2080259" y="920721"/>
                </a:lnTo>
                <a:lnTo>
                  <a:pt x="2049971" y="947462"/>
                </a:lnTo>
                <a:lnTo>
                  <a:pt x="2017288" y="973262"/>
                </a:lnTo>
                <a:lnTo>
                  <a:pt x="1982294" y="998077"/>
                </a:lnTo>
                <a:lnTo>
                  <a:pt x="1945074" y="1021858"/>
                </a:lnTo>
                <a:lnTo>
                  <a:pt x="1905714" y="1044559"/>
                </a:lnTo>
                <a:lnTo>
                  <a:pt x="1864299" y="1066133"/>
                </a:lnTo>
                <a:lnTo>
                  <a:pt x="1820913" y="1086535"/>
                </a:lnTo>
                <a:lnTo>
                  <a:pt x="1775642" y="1105716"/>
                </a:lnTo>
                <a:lnTo>
                  <a:pt x="1728572" y="1123632"/>
                </a:lnTo>
                <a:lnTo>
                  <a:pt x="1679786" y="1140234"/>
                </a:lnTo>
                <a:lnTo>
                  <a:pt x="1629371" y="1155476"/>
                </a:lnTo>
                <a:lnTo>
                  <a:pt x="1577411" y="1169312"/>
                </a:lnTo>
                <a:lnTo>
                  <a:pt x="1523991" y="1181695"/>
                </a:lnTo>
                <a:lnTo>
                  <a:pt x="1469196" y="1192578"/>
                </a:lnTo>
                <a:lnTo>
                  <a:pt x="1413113" y="1201915"/>
                </a:lnTo>
                <a:lnTo>
                  <a:pt x="1355824" y="1209659"/>
                </a:lnTo>
                <a:lnTo>
                  <a:pt x="1297417" y="1215763"/>
                </a:lnTo>
                <a:lnTo>
                  <a:pt x="1237975" y="1220181"/>
                </a:lnTo>
                <a:lnTo>
                  <a:pt x="1177584" y="1222866"/>
                </a:lnTo>
                <a:lnTo>
                  <a:pt x="1116330" y="1223772"/>
                </a:lnTo>
                <a:lnTo>
                  <a:pt x="1055075" y="1222866"/>
                </a:lnTo>
                <a:lnTo>
                  <a:pt x="994684" y="1220181"/>
                </a:lnTo>
                <a:lnTo>
                  <a:pt x="935242" y="1215763"/>
                </a:lnTo>
                <a:lnTo>
                  <a:pt x="876835" y="1209659"/>
                </a:lnTo>
                <a:lnTo>
                  <a:pt x="819546" y="1201915"/>
                </a:lnTo>
                <a:lnTo>
                  <a:pt x="763463" y="1192578"/>
                </a:lnTo>
                <a:lnTo>
                  <a:pt x="708668" y="1181695"/>
                </a:lnTo>
                <a:lnTo>
                  <a:pt x="655248" y="1169312"/>
                </a:lnTo>
                <a:lnTo>
                  <a:pt x="603288" y="1155476"/>
                </a:lnTo>
                <a:lnTo>
                  <a:pt x="552873" y="1140234"/>
                </a:lnTo>
                <a:lnTo>
                  <a:pt x="504087" y="1123632"/>
                </a:lnTo>
                <a:lnTo>
                  <a:pt x="457017" y="1105716"/>
                </a:lnTo>
                <a:lnTo>
                  <a:pt x="411746" y="1086535"/>
                </a:lnTo>
                <a:lnTo>
                  <a:pt x="368360" y="1066133"/>
                </a:lnTo>
                <a:lnTo>
                  <a:pt x="326945" y="1044559"/>
                </a:lnTo>
                <a:lnTo>
                  <a:pt x="287585" y="1021858"/>
                </a:lnTo>
                <a:lnTo>
                  <a:pt x="250365" y="998077"/>
                </a:lnTo>
                <a:lnTo>
                  <a:pt x="215371" y="973262"/>
                </a:lnTo>
                <a:lnTo>
                  <a:pt x="182688" y="947462"/>
                </a:lnTo>
                <a:lnTo>
                  <a:pt x="152399" y="920721"/>
                </a:lnTo>
                <a:lnTo>
                  <a:pt x="124592" y="893088"/>
                </a:lnTo>
                <a:lnTo>
                  <a:pt x="76760" y="835327"/>
                </a:lnTo>
                <a:lnTo>
                  <a:pt x="39872" y="774553"/>
                </a:lnTo>
                <a:lnTo>
                  <a:pt x="14609" y="711139"/>
                </a:lnTo>
                <a:lnTo>
                  <a:pt x="1651" y="645459"/>
                </a:lnTo>
                <a:lnTo>
                  <a:pt x="0" y="611886"/>
                </a:lnTo>
                <a:close/>
              </a:path>
            </a:pathLst>
          </a:custGeom>
          <a:noFill/>
          <a:ln w="57912">
            <a:solidFill>
              <a:srgbClr val="00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30" name="object 11"/>
          <p:cNvSpPr>
            <a:spLocks/>
          </p:cNvSpPr>
          <p:nvPr/>
        </p:nvSpPr>
        <p:spPr bwMode="auto">
          <a:xfrm>
            <a:off x="7769225" y="3476625"/>
            <a:ext cx="228600" cy="863600"/>
          </a:xfrm>
          <a:custGeom>
            <a:avLst/>
            <a:gdLst>
              <a:gd name="T0" fmla="*/ 152400 w 228600"/>
              <a:gd name="T1" fmla="*/ 190499 h 864235"/>
              <a:gd name="T2" fmla="*/ 76200 w 228600"/>
              <a:gd name="T3" fmla="*/ 190499 h 864235"/>
              <a:gd name="T4" fmla="*/ 76200 w 228600"/>
              <a:gd name="T5" fmla="*/ 864107 h 864235"/>
              <a:gd name="T6" fmla="*/ 152400 w 228600"/>
              <a:gd name="T7" fmla="*/ 864107 h 864235"/>
              <a:gd name="T8" fmla="*/ 152400 w 228600"/>
              <a:gd name="T9" fmla="*/ 190499 h 864235"/>
              <a:gd name="T10" fmla="*/ 114300 w 228600"/>
              <a:gd name="T11" fmla="*/ 0 h 864235"/>
              <a:gd name="T12" fmla="*/ 0 w 228600"/>
              <a:gd name="T13" fmla="*/ 228599 h 864235"/>
              <a:gd name="T14" fmla="*/ 76200 w 228600"/>
              <a:gd name="T15" fmla="*/ 228599 h 864235"/>
              <a:gd name="T16" fmla="*/ 76200 w 228600"/>
              <a:gd name="T17" fmla="*/ 190499 h 864235"/>
              <a:gd name="T18" fmla="*/ 209550 w 228600"/>
              <a:gd name="T19" fmla="*/ 190499 h 864235"/>
              <a:gd name="T20" fmla="*/ 114300 w 228600"/>
              <a:gd name="T21" fmla="*/ 0 h 864235"/>
              <a:gd name="T22" fmla="*/ 209550 w 228600"/>
              <a:gd name="T23" fmla="*/ 190499 h 864235"/>
              <a:gd name="T24" fmla="*/ 152400 w 228600"/>
              <a:gd name="T25" fmla="*/ 190499 h 864235"/>
              <a:gd name="T26" fmla="*/ 152400 w 228600"/>
              <a:gd name="T27" fmla="*/ 228599 h 864235"/>
              <a:gd name="T28" fmla="*/ 228600 w 228600"/>
              <a:gd name="T29" fmla="*/ 228599 h 864235"/>
              <a:gd name="T30" fmla="*/ 209550 w 228600"/>
              <a:gd name="T31" fmla="*/ 190499 h 86423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8600"/>
              <a:gd name="T49" fmla="*/ 0 h 864235"/>
              <a:gd name="T50" fmla="*/ 228600 w 228600"/>
              <a:gd name="T51" fmla="*/ 864235 h 86423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8600" h="864235">
                <a:moveTo>
                  <a:pt x="152400" y="190499"/>
                </a:moveTo>
                <a:lnTo>
                  <a:pt x="76200" y="190499"/>
                </a:lnTo>
                <a:lnTo>
                  <a:pt x="76200" y="864107"/>
                </a:lnTo>
                <a:lnTo>
                  <a:pt x="152400" y="864107"/>
                </a:lnTo>
                <a:lnTo>
                  <a:pt x="152400" y="190499"/>
                </a:lnTo>
                <a:close/>
              </a:path>
              <a:path w="228600" h="864235">
                <a:moveTo>
                  <a:pt x="114300" y="0"/>
                </a:moveTo>
                <a:lnTo>
                  <a:pt x="0" y="228599"/>
                </a:lnTo>
                <a:lnTo>
                  <a:pt x="76200" y="228599"/>
                </a:lnTo>
                <a:lnTo>
                  <a:pt x="76200" y="190499"/>
                </a:lnTo>
                <a:lnTo>
                  <a:pt x="209550" y="190499"/>
                </a:lnTo>
                <a:lnTo>
                  <a:pt x="114300" y="0"/>
                </a:lnTo>
                <a:close/>
              </a:path>
              <a:path w="228600" h="864235">
                <a:moveTo>
                  <a:pt x="209550" y="190499"/>
                </a:moveTo>
                <a:lnTo>
                  <a:pt x="152400" y="190499"/>
                </a:lnTo>
                <a:lnTo>
                  <a:pt x="152400" y="228599"/>
                </a:lnTo>
                <a:lnTo>
                  <a:pt x="228600" y="228599"/>
                </a:lnTo>
                <a:lnTo>
                  <a:pt x="209550" y="190499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31" name="object 12"/>
          <p:cNvSpPr txBox="1">
            <a:spLocks noChangeArrowheads="1"/>
          </p:cNvSpPr>
          <p:nvPr/>
        </p:nvSpPr>
        <p:spPr bwMode="auto">
          <a:xfrm>
            <a:off x="7516813" y="4300538"/>
            <a:ext cx="803275" cy="476250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</p:spPr>
        <p:txBody>
          <a:bodyPr lIns="0" tIns="14604" rIns="0" bIns="0">
            <a:spAutoFit/>
          </a:bodyPr>
          <a:lstStyle/>
          <a:p>
            <a:pPr marL="96838">
              <a:spcBef>
                <a:spcPts val="113"/>
              </a:spcBef>
            </a:pPr>
            <a:r>
              <a:rPr lang="th-TH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Ascii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6332" name="object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7B4380B7-9E48-467D-824B-8B0A00882ABD}" type="slidenum">
              <a:rPr lang="en-US" smtClean="0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29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4297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Switching</a:t>
            </a:r>
          </a:p>
        </p:txBody>
      </p:sp>
      <p:sp>
        <p:nvSpPr>
          <p:cNvPr id="1024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4EA4CBD7-AE7F-424B-AD1B-EB2119E7928D}" type="slidenum">
              <a:rPr lang="en-US" smtClean="0"/>
              <a:pPr marL="207963"/>
              <a:t>3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3389312" cy="1073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Packet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Switching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Circuit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Switching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585628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Ethernet</a:t>
            </a:r>
            <a:r>
              <a:rPr spc="-65" dirty="0"/>
              <a:t> </a:t>
            </a:r>
            <a:r>
              <a:rPr spc="-5" dirty="0"/>
              <a:t>Header/Trailer</a:t>
            </a:r>
          </a:p>
        </p:txBody>
      </p:sp>
      <p:sp>
        <p:nvSpPr>
          <p:cNvPr id="58370" name="object 3"/>
          <p:cNvSpPr>
            <a:spLocks noChangeArrowheads="1"/>
          </p:cNvSpPr>
          <p:nvPr/>
        </p:nvSpPr>
        <p:spPr bwMode="auto">
          <a:xfrm>
            <a:off x="1711325" y="3787775"/>
            <a:ext cx="7108825" cy="23336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371" name="object 4"/>
          <p:cNvSpPr>
            <a:spLocks/>
          </p:cNvSpPr>
          <p:nvPr/>
        </p:nvSpPr>
        <p:spPr bwMode="auto">
          <a:xfrm>
            <a:off x="1706563" y="3783013"/>
            <a:ext cx="7119937" cy="2344737"/>
          </a:xfrm>
          <a:custGeom>
            <a:avLst/>
            <a:gdLst>
              <a:gd name="T0" fmla="*/ 0 w 7118984"/>
              <a:gd name="T1" fmla="*/ 2343911 h 2344420"/>
              <a:gd name="T2" fmla="*/ 7118604 w 7118984"/>
              <a:gd name="T3" fmla="*/ 2343911 h 2344420"/>
              <a:gd name="T4" fmla="*/ 7118604 w 7118984"/>
              <a:gd name="T5" fmla="*/ 0 h 2344420"/>
              <a:gd name="T6" fmla="*/ 0 w 7118984"/>
              <a:gd name="T7" fmla="*/ 0 h 2344420"/>
              <a:gd name="T8" fmla="*/ 0 w 7118984"/>
              <a:gd name="T9" fmla="*/ 2343911 h 23444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8984"/>
              <a:gd name="T16" fmla="*/ 0 h 2344420"/>
              <a:gd name="T17" fmla="*/ 7118984 w 7118984"/>
              <a:gd name="T18" fmla="*/ 2344420 h 23444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8984" h="2344420">
                <a:moveTo>
                  <a:pt x="0" y="2343911"/>
                </a:moveTo>
                <a:lnTo>
                  <a:pt x="7118604" y="2343911"/>
                </a:lnTo>
                <a:lnTo>
                  <a:pt x="7118604" y="0"/>
                </a:lnTo>
                <a:lnTo>
                  <a:pt x="0" y="0"/>
                </a:lnTo>
                <a:lnTo>
                  <a:pt x="0" y="234391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72" name="object 5"/>
          <p:cNvSpPr>
            <a:spLocks/>
          </p:cNvSpPr>
          <p:nvPr/>
        </p:nvSpPr>
        <p:spPr bwMode="auto">
          <a:xfrm>
            <a:off x="198438" y="3787775"/>
            <a:ext cx="1338262" cy="831850"/>
          </a:xfrm>
          <a:custGeom>
            <a:avLst/>
            <a:gdLst>
              <a:gd name="T0" fmla="*/ 0 w 1338580"/>
              <a:gd name="T1" fmla="*/ 832104 h 832485"/>
              <a:gd name="T2" fmla="*/ 1338072 w 1338580"/>
              <a:gd name="T3" fmla="*/ 832104 h 832485"/>
              <a:gd name="T4" fmla="*/ 1338072 w 1338580"/>
              <a:gd name="T5" fmla="*/ 0 h 832485"/>
              <a:gd name="T6" fmla="*/ 0 w 1338580"/>
              <a:gd name="T7" fmla="*/ 0 h 832485"/>
              <a:gd name="T8" fmla="*/ 0 w 1338580"/>
              <a:gd name="T9" fmla="*/ 832104 h 832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8580"/>
              <a:gd name="T16" fmla="*/ 0 h 832485"/>
              <a:gd name="T17" fmla="*/ 1338580 w 1338580"/>
              <a:gd name="T18" fmla="*/ 832485 h 832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8580" h="832485">
                <a:moveTo>
                  <a:pt x="0" y="832104"/>
                </a:moveTo>
                <a:lnTo>
                  <a:pt x="1338072" y="832104"/>
                </a:lnTo>
                <a:lnTo>
                  <a:pt x="1338072" y="0"/>
                </a:lnTo>
                <a:lnTo>
                  <a:pt x="0" y="0"/>
                </a:lnTo>
                <a:lnTo>
                  <a:pt x="0" y="832104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73" name="object 6"/>
          <p:cNvSpPr>
            <a:spLocks/>
          </p:cNvSpPr>
          <p:nvPr/>
        </p:nvSpPr>
        <p:spPr bwMode="auto">
          <a:xfrm>
            <a:off x="198438" y="3787775"/>
            <a:ext cx="1338262" cy="831850"/>
          </a:xfrm>
          <a:custGeom>
            <a:avLst/>
            <a:gdLst>
              <a:gd name="T0" fmla="*/ 0 w 1338580"/>
              <a:gd name="T1" fmla="*/ 832104 h 832485"/>
              <a:gd name="T2" fmla="*/ 1338072 w 1338580"/>
              <a:gd name="T3" fmla="*/ 832104 h 832485"/>
              <a:gd name="T4" fmla="*/ 1338072 w 1338580"/>
              <a:gd name="T5" fmla="*/ 0 h 832485"/>
              <a:gd name="T6" fmla="*/ 0 w 1338580"/>
              <a:gd name="T7" fmla="*/ 0 h 832485"/>
              <a:gd name="T8" fmla="*/ 0 w 1338580"/>
              <a:gd name="T9" fmla="*/ 832104 h 832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8580"/>
              <a:gd name="T16" fmla="*/ 0 h 832485"/>
              <a:gd name="T17" fmla="*/ 1338580 w 1338580"/>
              <a:gd name="T18" fmla="*/ 832485 h 832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8580" h="832485">
                <a:moveTo>
                  <a:pt x="0" y="832104"/>
                </a:moveTo>
                <a:lnTo>
                  <a:pt x="1338072" y="832104"/>
                </a:lnTo>
                <a:lnTo>
                  <a:pt x="1338072" y="0"/>
                </a:lnTo>
                <a:lnTo>
                  <a:pt x="0" y="0"/>
                </a:lnTo>
                <a:lnTo>
                  <a:pt x="0" y="832104"/>
                </a:lnTo>
                <a:close/>
              </a:path>
            </a:pathLst>
          </a:custGeom>
          <a:noFill/>
          <a:ln w="9144">
            <a:solidFill>
              <a:srgbClr val="8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" name="object 7"/>
          <p:cNvSpPr txBox="1"/>
          <p:nvPr/>
        </p:nvSpPr>
        <p:spPr>
          <a:xfrm>
            <a:off x="193675" y="3783013"/>
            <a:ext cx="1347788" cy="841375"/>
          </a:xfrm>
          <a:prstGeom prst="rect">
            <a:avLst/>
          </a:prstGeom>
        </p:spPr>
        <p:txBody>
          <a:bodyPr lIns="0" tIns="50165" rIns="0" bIns="0">
            <a:spAutoFit/>
          </a:bodyPr>
          <a:lstStyle/>
          <a:p>
            <a:pPr algn="ctr" fontAlgn="auto">
              <a:lnSpc>
                <a:spcPts val="2745"/>
              </a:lnSpc>
              <a:spcBef>
                <a:spcPts val="395"/>
              </a:spcBef>
              <a:spcAft>
                <a:spcPts val="0"/>
              </a:spcAft>
              <a:defRPr/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Ethernet</a:t>
            </a:r>
            <a:endParaRPr sz="2400">
              <a:latin typeface="Tahoma"/>
              <a:cs typeface="Tahoma"/>
            </a:endParaRPr>
          </a:p>
          <a:p>
            <a:pPr algn="ctr" fontAlgn="auto">
              <a:lnSpc>
                <a:spcPts val="27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Header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8375" name="object 8"/>
          <p:cNvSpPr>
            <a:spLocks/>
          </p:cNvSpPr>
          <p:nvPr/>
        </p:nvSpPr>
        <p:spPr bwMode="auto">
          <a:xfrm>
            <a:off x="1446213" y="4556125"/>
            <a:ext cx="696912" cy="887413"/>
          </a:xfrm>
          <a:custGeom>
            <a:avLst/>
            <a:gdLst>
              <a:gd name="T0" fmla="*/ 526514 w 696594"/>
              <a:gd name="T1" fmla="*/ 729528 h 887729"/>
              <a:gd name="T2" fmla="*/ 466089 w 696594"/>
              <a:gd name="T3" fmla="*/ 776097 h 887729"/>
              <a:gd name="T4" fmla="*/ 696213 w 696594"/>
              <a:gd name="T5" fmla="*/ 887349 h 887729"/>
              <a:gd name="T6" fmla="*/ 671268 w 696594"/>
              <a:gd name="T7" fmla="*/ 759714 h 887729"/>
              <a:gd name="T8" fmla="*/ 549782 w 696594"/>
              <a:gd name="T9" fmla="*/ 759714 h 887729"/>
              <a:gd name="T10" fmla="*/ 526514 w 696594"/>
              <a:gd name="T11" fmla="*/ 729528 h 887729"/>
              <a:gd name="T12" fmla="*/ 586838 w 696594"/>
              <a:gd name="T13" fmla="*/ 683037 h 887729"/>
              <a:gd name="T14" fmla="*/ 526514 w 696594"/>
              <a:gd name="T15" fmla="*/ 729528 h 887729"/>
              <a:gd name="T16" fmla="*/ 549782 w 696594"/>
              <a:gd name="T17" fmla="*/ 759714 h 887729"/>
              <a:gd name="T18" fmla="*/ 610107 w 696594"/>
              <a:gd name="T19" fmla="*/ 713232 h 887729"/>
              <a:gd name="T20" fmla="*/ 586838 w 696594"/>
              <a:gd name="T21" fmla="*/ 683037 h 887729"/>
              <a:gd name="T22" fmla="*/ 647192 w 696594"/>
              <a:gd name="T23" fmla="*/ 636524 h 887729"/>
              <a:gd name="T24" fmla="*/ 586838 w 696594"/>
              <a:gd name="T25" fmla="*/ 683037 h 887729"/>
              <a:gd name="T26" fmla="*/ 610107 w 696594"/>
              <a:gd name="T27" fmla="*/ 713232 h 887729"/>
              <a:gd name="T28" fmla="*/ 549782 w 696594"/>
              <a:gd name="T29" fmla="*/ 759714 h 887729"/>
              <a:gd name="T30" fmla="*/ 671268 w 696594"/>
              <a:gd name="T31" fmla="*/ 759714 h 887729"/>
              <a:gd name="T32" fmla="*/ 647192 w 696594"/>
              <a:gd name="T33" fmla="*/ 636524 h 887729"/>
              <a:gd name="T34" fmla="*/ 60451 w 696594"/>
              <a:gd name="T35" fmla="*/ 0 h 887729"/>
              <a:gd name="T36" fmla="*/ 0 w 696594"/>
              <a:gd name="T37" fmla="*/ 46482 h 887729"/>
              <a:gd name="T38" fmla="*/ 526514 w 696594"/>
              <a:gd name="T39" fmla="*/ 729528 h 887729"/>
              <a:gd name="T40" fmla="*/ 586838 w 696594"/>
              <a:gd name="T41" fmla="*/ 683037 h 887729"/>
              <a:gd name="T42" fmla="*/ 60451 w 696594"/>
              <a:gd name="T43" fmla="*/ 0 h 88772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696594"/>
              <a:gd name="T67" fmla="*/ 0 h 887729"/>
              <a:gd name="T68" fmla="*/ 696594 w 696594"/>
              <a:gd name="T69" fmla="*/ 887729 h 88772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696594" h="887729">
                <a:moveTo>
                  <a:pt x="526514" y="729528"/>
                </a:moveTo>
                <a:lnTo>
                  <a:pt x="466089" y="776097"/>
                </a:lnTo>
                <a:lnTo>
                  <a:pt x="696213" y="887349"/>
                </a:lnTo>
                <a:lnTo>
                  <a:pt x="671268" y="759714"/>
                </a:lnTo>
                <a:lnTo>
                  <a:pt x="549782" y="759714"/>
                </a:lnTo>
                <a:lnTo>
                  <a:pt x="526514" y="729528"/>
                </a:lnTo>
                <a:close/>
              </a:path>
              <a:path w="696594" h="887729">
                <a:moveTo>
                  <a:pt x="586838" y="683037"/>
                </a:moveTo>
                <a:lnTo>
                  <a:pt x="526514" y="729528"/>
                </a:lnTo>
                <a:lnTo>
                  <a:pt x="549782" y="759714"/>
                </a:lnTo>
                <a:lnTo>
                  <a:pt x="610107" y="713232"/>
                </a:lnTo>
                <a:lnTo>
                  <a:pt x="586838" y="683037"/>
                </a:lnTo>
                <a:close/>
              </a:path>
              <a:path w="696594" h="887729">
                <a:moveTo>
                  <a:pt x="647192" y="636524"/>
                </a:moveTo>
                <a:lnTo>
                  <a:pt x="586838" y="683037"/>
                </a:lnTo>
                <a:lnTo>
                  <a:pt x="610107" y="713232"/>
                </a:lnTo>
                <a:lnTo>
                  <a:pt x="549782" y="759714"/>
                </a:lnTo>
                <a:lnTo>
                  <a:pt x="671268" y="759714"/>
                </a:lnTo>
                <a:lnTo>
                  <a:pt x="647192" y="636524"/>
                </a:lnTo>
                <a:close/>
              </a:path>
              <a:path w="696594" h="887729">
                <a:moveTo>
                  <a:pt x="60451" y="0"/>
                </a:moveTo>
                <a:lnTo>
                  <a:pt x="0" y="46482"/>
                </a:lnTo>
                <a:lnTo>
                  <a:pt x="526514" y="729528"/>
                </a:lnTo>
                <a:lnTo>
                  <a:pt x="586838" y="683037"/>
                </a:lnTo>
                <a:lnTo>
                  <a:pt x="60451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76" name="object 9"/>
          <p:cNvSpPr>
            <a:spLocks/>
          </p:cNvSpPr>
          <p:nvPr/>
        </p:nvSpPr>
        <p:spPr bwMode="auto">
          <a:xfrm>
            <a:off x="1147763" y="2844800"/>
            <a:ext cx="1455737" cy="6350"/>
          </a:xfrm>
          <a:custGeom>
            <a:avLst/>
            <a:gdLst>
              <a:gd name="T0" fmla="*/ 0 w 1455420"/>
              <a:gd name="T1" fmla="*/ 0 h 6350"/>
              <a:gd name="T2" fmla="*/ 1455420 w 1455420"/>
              <a:gd name="T3" fmla="*/ 6095 h 6350"/>
              <a:gd name="T4" fmla="*/ 0 60000 65536"/>
              <a:gd name="T5" fmla="*/ 0 60000 65536"/>
              <a:gd name="T6" fmla="*/ 0 w 1455420"/>
              <a:gd name="T7" fmla="*/ 0 h 6350"/>
              <a:gd name="T8" fmla="*/ 1455420 w 1455420"/>
              <a:gd name="T9" fmla="*/ 6350 h 63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55420" h="6350">
                <a:moveTo>
                  <a:pt x="0" y="0"/>
                </a:moveTo>
                <a:lnTo>
                  <a:pt x="1455420" y="6095"/>
                </a:lnTo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77" name="object 10"/>
          <p:cNvSpPr>
            <a:spLocks/>
          </p:cNvSpPr>
          <p:nvPr/>
        </p:nvSpPr>
        <p:spPr bwMode="auto">
          <a:xfrm>
            <a:off x="1042988" y="2806700"/>
            <a:ext cx="114300" cy="74613"/>
          </a:xfrm>
          <a:custGeom>
            <a:avLst/>
            <a:gdLst>
              <a:gd name="T0" fmla="*/ 114300 w 114300"/>
              <a:gd name="T1" fmla="*/ 0 h 73660"/>
              <a:gd name="T2" fmla="*/ 0 w 114300"/>
              <a:gd name="T3" fmla="*/ 36575 h 73660"/>
              <a:gd name="T4" fmla="*/ 114300 w 114300"/>
              <a:gd name="T5" fmla="*/ 73151 h 73660"/>
              <a:gd name="T6" fmla="*/ 114300 w 114300"/>
              <a:gd name="T7" fmla="*/ 0 h 73660"/>
              <a:gd name="T8" fmla="*/ 0 60000 65536"/>
              <a:gd name="T9" fmla="*/ 0 60000 65536"/>
              <a:gd name="T10" fmla="*/ 0 60000 65536"/>
              <a:gd name="T11" fmla="*/ 0 60000 65536"/>
              <a:gd name="T12" fmla="*/ 0 w 114300"/>
              <a:gd name="T13" fmla="*/ 0 h 73660"/>
              <a:gd name="T14" fmla="*/ 114300 w 114300"/>
              <a:gd name="T15" fmla="*/ 73660 h 736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300" h="73660">
                <a:moveTo>
                  <a:pt x="114300" y="0"/>
                </a:moveTo>
                <a:lnTo>
                  <a:pt x="0" y="36575"/>
                </a:lnTo>
                <a:lnTo>
                  <a:pt x="114300" y="73151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78" name="object 11"/>
          <p:cNvSpPr>
            <a:spLocks/>
          </p:cNvSpPr>
          <p:nvPr/>
        </p:nvSpPr>
        <p:spPr bwMode="auto">
          <a:xfrm>
            <a:off x="2592388" y="2813050"/>
            <a:ext cx="112712" cy="74613"/>
          </a:xfrm>
          <a:custGeom>
            <a:avLst/>
            <a:gdLst>
              <a:gd name="T0" fmla="*/ 0 w 113030"/>
              <a:gd name="T1" fmla="*/ 0 h 73660"/>
              <a:gd name="T2" fmla="*/ 0 w 113030"/>
              <a:gd name="T3" fmla="*/ 73151 h 73660"/>
              <a:gd name="T4" fmla="*/ 112775 w 113030"/>
              <a:gd name="T5" fmla="*/ 38226 h 73660"/>
              <a:gd name="T6" fmla="*/ 0 w 113030"/>
              <a:gd name="T7" fmla="*/ 0 h 73660"/>
              <a:gd name="T8" fmla="*/ 0 60000 65536"/>
              <a:gd name="T9" fmla="*/ 0 60000 65536"/>
              <a:gd name="T10" fmla="*/ 0 60000 65536"/>
              <a:gd name="T11" fmla="*/ 0 60000 65536"/>
              <a:gd name="T12" fmla="*/ 0 w 113030"/>
              <a:gd name="T13" fmla="*/ 0 h 73660"/>
              <a:gd name="T14" fmla="*/ 113030 w 113030"/>
              <a:gd name="T15" fmla="*/ 73660 h 736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030" h="73660">
                <a:moveTo>
                  <a:pt x="0" y="0"/>
                </a:moveTo>
                <a:lnTo>
                  <a:pt x="0" y="73151"/>
                </a:lnTo>
                <a:lnTo>
                  <a:pt x="112775" y="3822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79" name="object 12"/>
          <p:cNvSpPr>
            <a:spLocks/>
          </p:cNvSpPr>
          <p:nvPr/>
        </p:nvSpPr>
        <p:spPr bwMode="auto">
          <a:xfrm>
            <a:off x="4457700" y="2843213"/>
            <a:ext cx="346075" cy="1587"/>
          </a:xfrm>
          <a:custGeom>
            <a:avLst/>
            <a:gdLst>
              <a:gd name="T0" fmla="*/ 0 w 344804"/>
              <a:gd name="T1" fmla="*/ 0 h 1905"/>
              <a:gd name="T2" fmla="*/ 344424 w 344804"/>
              <a:gd name="T3" fmla="*/ 1524 h 1905"/>
              <a:gd name="T4" fmla="*/ 0 60000 65536"/>
              <a:gd name="T5" fmla="*/ 0 60000 65536"/>
              <a:gd name="T6" fmla="*/ 0 w 344804"/>
              <a:gd name="T7" fmla="*/ 0 h 1905"/>
              <a:gd name="T8" fmla="*/ 344804 w 344804"/>
              <a:gd name="T9" fmla="*/ 1905 h 19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4804" h="1905">
                <a:moveTo>
                  <a:pt x="0" y="0"/>
                </a:moveTo>
                <a:lnTo>
                  <a:pt x="344424" y="1524"/>
                </a:lnTo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80" name="object 13"/>
          <p:cNvSpPr>
            <a:spLocks/>
          </p:cNvSpPr>
          <p:nvPr/>
        </p:nvSpPr>
        <p:spPr bwMode="auto">
          <a:xfrm>
            <a:off x="4352925" y="2805113"/>
            <a:ext cx="115888" cy="74612"/>
          </a:xfrm>
          <a:custGeom>
            <a:avLst/>
            <a:gdLst>
              <a:gd name="T0" fmla="*/ 115823 w 116204"/>
              <a:gd name="T1" fmla="*/ 0 h 73660"/>
              <a:gd name="T2" fmla="*/ 0 w 116204"/>
              <a:gd name="T3" fmla="*/ 36575 h 73660"/>
              <a:gd name="T4" fmla="*/ 115823 w 116204"/>
              <a:gd name="T5" fmla="*/ 73151 h 73660"/>
              <a:gd name="T6" fmla="*/ 115823 w 116204"/>
              <a:gd name="T7" fmla="*/ 0 h 73660"/>
              <a:gd name="T8" fmla="*/ 0 60000 65536"/>
              <a:gd name="T9" fmla="*/ 0 60000 65536"/>
              <a:gd name="T10" fmla="*/ 0 60000 65536"/>
              <a:gd name="T11" fmla="*/ 0 60000 65536"/>
              <a:gd name="T12" fmla="*/ 0 w 116204"/>
              <a:gd name="T13" fmla="*/ 0 h 73660"/>
              <a:gd name="T14" fmla="*/ 116204 w 116204"/>
              <a:gd name="T15" fmla="*/ 73660 h 736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204" h="73660">
                <a:moveTo>
                  <a:pt x="115823" y="0"/>
                </a:moveTo>
                <a:lnTo>
                  <a:pt x="0" y="36575"/>
                </a:lnTo>
                <a:lnTo>
                  <a:pt x="115823" y="73151"/>
                </a:lnTo>
                <a:lnTo>
                  <a:pt x="11582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81" name="object 14"/>
          <p:cNvSpPr>
            <a:spLocks/>
          </p:cNvSpPr>
          <p:nvPr/>
        </p:nvSpPr>
        <p:spPr bwMode="auto">
          <a:xfrm>
            <a:off x="4791075" y="2805113"/>
            <a:ext cx="114300" cy="74612"/>
          </a:xfrm>
          <a:custGeom>
            <a:avLst/>
            <a:gdLst>
              <a:gd name="T0" fmla="*/ 0 w 114300"/>
              <a:gd name="T1" fmla="*/ 0 h 73660"/>
              <a:gd name="T2" fmla="*/ 0 w 114300"/>
              <a:gd name="T3" fmla="*/ 73151 h 73660"/>
              <a:gd name="T4" fmla="*/ 114300 w 114300"/>
              <a:gd name="T5" fmla="*/ 36575 h 73660"/>
              <a:gd name="T6" fmla="*/ 0 w 114300"/>
              <a:gd name="T7" fmla="*/ 0 h 73660"/>
              <a:gd name="T8" fmla="*/ 0 60000 65536"/>
              <a:gd name="T9" fmla="*/ 0 60000 65536"/>
              <a:gd name="T10" fmla="*/ 0 60000 65536"/>
              <a:gd name="T11" fmla="*/ 0 60000 65536"/>
              <a:gd name="T12" fmla="*/ 0 w 114300"/>
              <a:gd name="T13" fmla="*/ 0 h 73660"/>
              <a:gd name="T14" fmla="*/ 114300 w 114300"/>
              <a:gd name="T15" fmla="*/ 73660 h 736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300" h="73660">
                <a:moveTo>
                  <a:pt x="0" y="0"/>
                </a:moveTo>
                <a:lnTo>
                  <a:pt x="0" y="73151"/>
                </a:lnTo>
                <a:lnTo>
                  <a:pt x="114300" y="36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82" name="object 15"/>
          <p:cNvSpPr>
            <a:spLocks/>
          </p:cNvSpPr>
          <p:nvPr/>
        </p:nvSpPr>
        <p:spPr bwMode="auto">
          <a:xfrm>
            <a:off x="1147763" y="3238500"/>
            <a:ext cx="3656012" cy="1588"/>
          </a:xfrm>
          <a:custGeom>
            <a:avLst/>
            <a:gdLst>
              <a:gd name="T0" fmla="*/ 0 w 3655060"/>
              <a:gd name="T1" fmla="*/ 0 h 1905"/>
              <a:gd name="T2" fmla="*/ 3654552 w 3655060"/>
              <a:gd name="T3" fmla="*/ 1524 h 1905"/>
              <a:gd name="T4" fmla="*/ 0 60000 65536"/>
              <a:gd name="T5" fmla="*/ 0 60000 65536"/>
              <a:gd name="T6" fmla="*/ 0 w 3655060"/>
              <a:gd name="T7" fmla="*/ 0 h 1905"/>
              <a:gd name="T8" fmla="*/ 3655060 w 3655060"/>
              <a:gd name="T9" fmla="*/ 1905 h 19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55060" h="1905">
                <a:moveTo>
                  <a:pt x="0" y="0"/>
                </a:moveTo>
                <a:lnTo>
                  <a:pt x="3654552" y="1524"/>
                </a:lnTo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83" name="object 16"/>
          <p:cNvSpPr>
            <a:spLocks/>
          </p:cNvSpPr>
          <p:nvPr/>
        </p:nvSpPr>
        <p:spPr bwMode="auto">
          <a:xfrm>
            <a:off x="1042988" y="3200400"/>
            <a:ext cx="114300" cy="73025"/>
          </a:xfrm>
          <a:custGeom>
            <a:avLst/>
            <a:gdLst>
              <a:gd name="T0" fmla="*/ 114300 w 114300"/>
              <a:gd name="T1" fmla="*/ 0 h 73660"/>
              <a:gd name="T2" fmla="*/ 0 w 114300"/>
              <a:gd name="T3" fmla="*/ 36575 h 73660"/>
              <a:gd name="T4" fmla="*/ 114300 w 114300"/>
              <a:gd name="T5" fmla="*/ 73151 h 73660"/>
              <a:gd name="T6" fmla="*/ 114300 w 114300"/>
              <a:gd name="T7" fmla="*/ 0 h 73660"/>
              <a:gd name="T8" fmla="*/ 0 60000 65536"/>
              <a:gd name="T9" fmla="*/ 0 60000 65536"/>
              <a:gd name="T10" fmla="*/ 0 60000 65536"/>
              <a:gd name="T11" fmla="*/ 0 60000 65536"/>
              <a:gd name="T12" fmla="*/ 0 w 114300"/>
              <a:gd name="T13" fmla="*/ 0 h 73660"/>
              <a:gd name="T14" fmla="*/ 114300 w 114300"/>
              <a:gd name="T15" fmla="*/ 73660 h 736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300" h="73660">
                <a:moveTo>
                  <a:pt x="114300" y="0"/>
                </a:moveTo>
                <a:lnTo>
                  <a:pt x="0" y="36575"/>
                </a:lnTo>
                <a:lnTo>
                  <a:pt x="114300" y="73151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84" name="object 17"/>
          <p:cNvSpPr>
            <a:spLocks/>
          </p:cNvSpPr>
          <p:nvPr/>
        </p:nvSpPr>
        <p:spPr bwMode="auto">
          <a:xfrm>
            <a:off x="4791075" y="3200400"/>
            <a:ext cx="114300" cy="73025"/>
          </a:xfrm>
          <a:custGeom>
            <a:avLst/>
            <a:gdLst>
              <a:gd name="T0" fmla="*/ 0 w 114300"/>
              <a:gd name="T1" fmla="*/ 0 h 73660"/>
              <a:gd name="T2" fmla="*/ 0 w 114300"/>
              <a:gd name="T3" fmla="*/ 73151 h 73660"/>
              <a:gd name="T4" fmla="*/ 114300 w 114300"/>
              <a:gd name="T5" fmla="*/ 36575 h 73660"/>
              <a:gd name="T6" fmla="*/ 0 w 114300"/>
              <a:gd name="T7" fmla="*/ 0 h 73660"/>
              <a:gd name="T8" fmla="*/ 0 60000 65536"/>
              <a:gd name="T9" fmla="*/ 0 60000 65536"/>
              <a:gd name="T10" fmla="*/ 0 60000 65536"/>
              <a:gd name="T11" fmla="*/ 0 60000 65536"/>
              <a:gd name="T12" fmla="*/ 0 w 114300"/>
              <a:gd name="T13" fmla="*/ 0 h 73660"/>
              <a:gd name="T14" fmla="*/ 114300 w 114300"/>
              <a:gd name="T15" fmla="*/ 73660 h 736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300" h="73660">
                <a:moveTo>
                  <a:pt x="0" y="0"/>
                </a:moveTo>
                <a:lnTo>
                  <a:pt x="0" y="73151"/>
                </a:lnTo>
                <a:lnTo>
                  <a:pt x="114300" y="36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85" name="object 18"/>
          <p:cNvSpPr txBox="1">
            <a:spLocks noChangeArrowheads="1"/>
          </p:cNvSpPr>
          <p:nvPr/>
        </p:nvSpPr>
        <p:spPr bwMode="auto">
          <a:xfrm>
            <a:off x="4425950" y="2549525"/>
            <a:ext cx="40640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69850">
              <a:lnSpc>
                <a:spcPct val="104000"/>
              </a:lnSpc>
            </a:pPr>
            <a:r>
              <a:rPr lang="th-TH" sz="900">
                <a:cs typeface="Arial" charset="0"/>
              </a:rPr>
              <a:t>Type  2 Bytes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141538" y="3074988"/>
            <a:ext cx="865187" cy="149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dirty="0">
                <a:latin typeface="Arial"/>
                <a:cs typeface="Arial"/>
              </a:rPr>
              <a:t>Ethernet</a:t>
            </a:r>
            <a:r>
              <a:rPr sz="900" spc="-114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Header</a:t>
            </a:r>
            <a:endParaRPr sz="900">
              <a:latin typeface="Arial"/>
              <a:cs typeface="Arial"/>
            </a:endParaRPr>
          </a:p>
        </p:txBody>
      </p:sp>
      <p:sp>
        <p:nvSpPr>
          <p:cNvPr id="58387" name="object 20"/>
          <p:cNvSpPr>
            <a:spLocks/>
          </p:cNvSpPr>
          <p:nvPr/>
        </p:nvSpPr>
        <p:spPr bwMode="auto">
          <a:xfrm>
            <a:off x="1042988" y="2355850"/>
            <a:ext cx="3175" cy="15875"/>
          </a:xfrm>
          <a:custGeom>
            <a:avLst/>
            <a:gdLst>
              <a:gd name="T0" fmla="*/ 0 w 3175"/>
              <a:gd name="T1" fmla="*/ 0 h 15239"/>
              <a:gd name="T2" fmla="*/ 3047 w 3175"/>
              <a:gd name="T3" fmla="*/ 15240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7" y="1524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88" name="object 21"/>
          <p:cNvSpPr>
            <a:spLocks/>
          </p:cNvSpPr>
          <p:nvPr/>
        </p:nvSpPr>
        <p:spPr bwMode="auto">
          <a:xfrm>
            <a:off x="1042988" y="2382838"/>
            <a:ext cx="3175" cy="15875"/>
          </a:xfrm>
          <a:custGeom>
            <a:avLst/>
            <a:gdLst>
              <a:gd name="T0" fmla="*/ 0 w 3175"/>
              <a:gd name="T1" fmla="*/ 0 h 15239"/>
              <a:gd name="T2" fmla="*/ 3047 w 3175"/>
              <a:gd name="T3" fmla="*/ 15239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89" name="object 22"/>
          <p:cNvSpPr>
            <a:spLocks/>
          </p:cNvSpPr>
          <p:nvPr/>
        </p:nvSpPr>
        <p:spPr bwMode="auto">
          <a:xfrm>
            <a:off x="1042988" y="2413000"/>
            <a:ext cx="3175" cy="14288"/>
          </a:xfrm>
          <a:custGeom>
            <a:avLst/>
            <a:gdLst>
              <a:gd name="T0" fmla="*/ 0 w 3175"/>
              <a:gd name="T1" fmla="*/ 0 h 15239"/>
              <a:gd name="T2" fmla="*/ 3047 w 3175"/>
              <a:gd name="T3" fmla="*/ 15240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7" y="1524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90" name="object 23"/>
          <p:cNvSpPr>
            <a:spLocks/>
          </p:cNvSpPr>
          <p:nvPr/>
        </p:nvSpPr>
        <p:spPr bwMode="auto">
          <a:xfrm>
            <a:off x="1042988" y="2439988"/>
            <a:ext cx="3175" cy="15875"/>
          </a:xfrm>
          <a:custGeom>
            <a:avLst/>
            <a:gdLst>
              <a:gd name="T0" fmla="*/ 0 w 3175"/>
              <a:gd name="T1" fmla="*/ 0 h 15239"/>
              <a:gd name="T2" fmla="*/ 3047 w 3175"/>
              <a:gd name="T3" fmla="*/ 15239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91" name="object 24"/>
          <p:cNvSpPr>
            <a:spLocks/>
          </p:cNvSpPr>
          <p:nvPr/>
        </p:nvSpPr>
        <p:spPr bwMode="auto">
          <a:xfrm>
            <a:off x="1042988" y="2468563"/>
            <a:ext cx="3175" cy="14287"/>
          </a:xfrm>
          <a:custGeom>
            <a:avLst/>
            <a:gdLst>
              <a:gd name="T0" fmla="*/ 0 w 3175"/>
              <a:gd name="T1" fmla="*/ 0 h 13969"/>
              <a:gd name="T2" fmla="*/ 3047 w 3175"/>
              <a:gd name="T3" fmla="*/ 13716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7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92" name="object 25"/>
          <p:cNvSpPr>
            <a:spLocks/>
          </p:cNvSpPr>
          <p:nvPr/>
        </p:nvSpPr>
        <p:spPr bwMode="auto">
          <a:xfrm>
            <a:off x="1042988" y="2495550"/>
            <a:ext cx="3175" cy="15875"/>
          </a:xfrm>
          <a:custGeom>
            <a:avLst/>
            <a:gdLst>
              <a:gd name="T0" fmla="*/ 0 w 3175"/>
              <a:gd name="T1" fmla="*/ 0 h 15239"/>
              <a:gd name="T2" fmla="*/ 3047 w 3175"/>
              <a:gd name="T3" fmla="*/ 15239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93" name="object 26"/>
          <p:cNvSpPr>
            <a:spLocks/>
          </p:cNvSpPr>
          <p:nvPr/>
        </p:nvSpPr>
        <p:spPr bwMode="auto">
          <a:xfrm>
            <a:off x="1042988" y="2525713"/>
            <a:ext cx="3175" cy="14287"/>
          </a:xfrm>
          <a:custGeom>
            <a:avLst/>
            <a:gdLst>
              <a:gd name="T0" fmla="*/ 0 w 3175"/>
              <a:gd name="T1" fmla="*/ 0 h 13969"/>
              <a:gd name="T2" fmla="*/ 3047 w 3175"/>
              <a:gd name="T3" fmla="*/ 13716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7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94" name="object 27"/>
          <p:cNvSpPr>
            <a:spLocks/>
          </p:cNvSpPr>
          <p:nvPr/>
        </p:nvSpPr>
        <p:spPr bwMode="auto">
          <a:xfrm>
            <a:off x="1042988" y="2552700"/>
            <a:ext cx="3175" cy="15875"/>
          </a:xfrm>
          <a:custGeom>
            <a:avLst/>
            <a:gdLst>
              <a:gd name="T0" fmla="*/ 0 w 3175"/>
              <a:gd name="T1" fmla="*/ 0 h 15239"/>
              <a:gd name="T2" fmla="*/ 3047 w 3175"/>
              <a:gd name="T3" fmla="*/ 15239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95" name="object 28"/>
          <p:cNvSpPr>
            <a:spLocks/>
          </p:cNvSpPr>
          <p:nvPr/>
        </p:nvSpPr>
        <p:spPr bwMode="auto">
          <a:xfrm>
            <a:off x="1042988" y="2581275"/>
            <a:ext cx="3175" cy="14288"/>
          </a:xfrm>
          <a:custGeom>
            <a:avLst/>
            <a:gdLst>
              <a:gd name="T0" fmla="*/ 0 w 3175"/>
              <a:gd name="T1" fmla="*/ 0 h 13969"/>
              <a:gd name="T2" fmla="*/ 3047 w 3175"/>
              <a:gd name="T3" fmla="*/ 13716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7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96" name="object 29"/>
          <p:cNvSpPr>
            <a:spLocks/>
          </p:cNvSpPr>
          <p:nvPr/>
        </p:nvSpPr>
        <p:spPr bwMode="auto">
          <a:xfrm>
            <a:off x="1042988" y="2609850"/>
            <a:ext cx="3175" cy="14288"/>
          </a:xfrm>
          <a:custGeom>
            <a:avLst/>
            <a:gdLst>
              <a:gd name="T0" fmla="*/ 0 w 3175"/>
              <a:gd name="T1" fmla="*/ 0 h 13969"/>
              <a:gd name="T2" fmla="*/ 3047 w 3175"/>
              <a:gd name="T3" fmla="*/ 13715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97" name="object 30"/>
          <p:cNvSpPr>
            <a:spLocks/>
          </p:cNvSpPr>
          <p:nvPr/>
        </p:nvSpPr>
        <p:spPr bwMode="auto">
          <a:xfrm>
            <a:off x="1042988" y="2638425"/>
            <a:ext cx="3175" cy="14288"/>
          </a:xfrm>
          <a:custGeom>
            <a:avLst/>
            <a:gdLst>
              <a:gd name="T0" fmla="*/ 0 w 3175"/>
              <a:gd name="T1" fmla="*/ 0 h 13969"/>
              <a:gd name="T2" fmla="*/ 3047 w 3175"/>
              <a:gd name="T3" fmla="*/ 13715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98" name="object 31"/>
          <p:cNvSpPr>
            <a:spLocks/>
          </p:cNvSpPr>
          <p:nvPr/>
        </p:nvSpPr>
        <p:spPr bwMode="auto">
          <a:xfrm>
            <a:off x="1042988" y="2667000"/>
            <a:ext cx="3175" cy="12700"/>
          </a:xfrm>
          <a:custGeom>
            <a:avLst/>
            <a:gdLst>
              <a:gd name="T0" fmla="*/ 0 w 3175"/>
              <a:gd name="T1" fmla="*/ 0 h 12700"/>
              <a:gd name="T2" fmla="*/ 3047 w 3175"/>
              <a:gd name="T3" fmla="*/ 12191 h 12700"/>
              <a:gd name="T4" fmla="*/ 0 60000 65536"/>
              <a:gd name="T5" fmla="*/ 0 60000 65536"/>
              <a:gd name="T6" fmla="*/ 0 w 3175"/>
              <a:gd name="T7" fmla="*/ 0 h 12700"/>
              <a:gd name="T8" fmla="*/ 3175 w 3175"/>
              <a:gd name="T9" fmla="*/ 12700 h 12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2700">
                <a:moveTo>
                  <a:pt x="0" y="0"/>
                </a:moveTo>
                <a:lnTo>
                  <a:pt x="3047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99" name="object 32"/>
          <p:cNvSpPr>
            <a:spLocks/>
          </p:cNvSpPr>
          <p:nvPr/>
        </p:nvSpPr>
        <p:spPr bwMode="auto">
          <a:xfrm>
            <a:off x="1042988" y="2693988"/>
            <a:ext cx="3175" cy="14287"/>
          </a:xfrm>
          <a:custGeom>
            <a:avLst/>
            <a:gdLst>
              <a:gd name="T0" fmla="*/ 0 w 3175"/>
              <a:gd name="T1" fmla="*/ 0 h 13969"/>
              <a:gd name="T2" fmla="*/ 3047 w 3175"/>
              <a:gd name="T3" fmla="*/ 13715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00" name="object 33"/>
          <p:cNvSpPr>
            <a:spLocks/>
          </p:cNvSpPr>
          <p:nvPr/>
        </p:nvSpPr>
        <p:spPr bwMode="auto">
          <a:xfrm>
            <a:off x="1042988" y="2724150"/>
            <a:ext cx="3175" cy="12700"/>
          </a:xfrm>
          <a:custGeom>
            <a:avLst/>
            <a:gdLst>
              <a:gd name="T0" fmla="*/ 0 w 3175"/>
              <a:gd name="T1" fmla="*/ 0 h 12700"/>
              <a:gd name="T2" fmla="*/ 3047 w 3175"/>
              <a:gd name="T3" fmla="*/ 12191 h 12700"/>
              <a:gd name="T4" fmla="*/ 0 60000 65536"/>
              <a:gd name="T5" fmla="*/ 0 60000 65536"/>
              <a:gd name="T6" fmla="*/ 0 w 3175"/>
              <a:gd name="T7" fmla="*/ 0 h 12700"/>
              <a:gd name="T8" fmla="*/ 3175 w 3175"/>
              <a:gd name="T9" fmla="*/ 12700 h 12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2700">
                <a:moveTo>
                  <a:pt x="0" y="0"/>
                </a:moveTo>
                <a:lnTo>
                  <a:pt x="3047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01" name="object 34"/>
          <p:cNvSpPr>
            <a:spLocks/>
          </p:cNvSpPr>
          <p:nvPr/>
        </p:nvSpPr>
        <p:spPr bwMode="auto">
          <a:xfrm>
            <a:off x="1042988" y="2751138"/>
            <a:ext cx="3175" cy="14287"/>
          </a:xfrm>
          <a:custGeom>
            <a:avLst/>
            <a:gdLst>
              <a:gd name="T0" fmla="*/ 0 w 3175"/>
              <a:gd name="T1" fmla="*/ 0 h 13969"/>
              <a:gd name="T2" fmla="*/ 3047 w 3175"/>
              <a:gd name="T3" fmla="*/ 13715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02" name="object 35"/>
          <p:cNvSpPr>
            <a:spLocks/>
          </p:cNvSpPr>
          <p:nvPr/>
        </p:nvSpPr>
        <p:spPr bwMode="auto">
          <a:xfrm>
            <a:off x="1042988" y="2779713"/>
            <a:ext cx="3175" cy="12700"/>
          </a:xfrm>
          <a:custGeom>
            <a:avLst/>
            <a:gdLst>
              <a:gd name="T0" fmla="*/ 0 w 3175"/>
              <a:gd name="T1" fmla="*/ 0 h 12700"/>
              <a:gd name="T2" fmla="*/ 3047 w 3175"/>
              <a:gd name="T3" fmla="*/ 12191 h 12700"/>
              <a:gd name="T4" fmla="*/ 0 60000 65536"/>
              <a:gd name="T5" fmla="*/ 0 60000 65536"/>
              <a:gd name="T6" fmla="*/ 0 w 3175"/>
              <a:gd name="T7" fmla="*/ 0 h 12700"/>
              <a:gd name="T8" fmla="*/ 3175 w 3175"/>
              <a:gd name="T9" fmla="*/ 12700 h 12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2700">
                <a:moveTo>
                  <a:pt x="0" y="0"/>
                </a:moveTo>
                <a:lnTo>
                  <a:pt x="3047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03" name="object 36"/>
          <p:cNvSpPr>
            <a:spLocks/>
          </p:cNvSpPr>
          <p:nvPr/>
        </p:nvSpPr>
        <p:spPr bwMode="auto">
          <a:xfrm>
            <a:off x="1042988" y="2806700"/>
            <a:ext cx="3175" cy="15875"/>
          </a:xfrm>
          <a:custGeom>
            <a:avLst/>
            <a:gdLst>
              <a:gd name="T0" fmla="*/ 0 w 3175"/>
              <a:gd name="T1" fmla="*/ 0 h 15239"/>
              <a:gd name="T2" fmla="*/ 3047 w 3175"/>
              <a:gd name="T3" fmla="*/ 15239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04" name="object 37"/>
          <p:cNvSpPr>
            <a:spLocks/>
          </p:cNvSpPr>
          <p:nvPr/>
        </p:nvSpPr>
        <p:spPr bwMode="auto">
          <a:xfrm>
            <a:off x="1042988" y="2835275"/>
            <a:ext cx="3175" cy="14288"/>
          </a:xfrm>
          <a:custGeom>
            <a:avLst/>
            <a:gdLst>
              <a:gd name="T0" fmla="*/ 0 w 3175"/>
              <a:gd name="T1" fmla="*/ 0 h 15239"/>
              <a:gd name="T2" fmla="*/ 3047 w 3175"/>
              <a:gd name="T3" fmla="*/ 15239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05" name="object 38"/>
          <p:cNvSpPr>
            <a:spLocks/>
          </p:cNvSpPr>
          <p:nvPr/>
        </p:nvSpPr>
        <p:spPr bwMode="auto">
          <a:xfrm>
            <a:off x="1042988" y="2863850"/>
            <a:ext cx="3175" cy="14288"/>
          </a:xfrm>
          <a:custGeom>
            <a:avLst/>
            <a:gdLst>
              <a:gd name="T0" fmla="*/ 0 w 3175"/>
              <a:gd name="T1" fmla="*/ 0 h 15239"/>
              <a:gd name="T2" fmla="*/ 3047 w 3175"/>
              <a:gd name="T3" fmla="*/ 15239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06" name="object 39"/>
          <p:cNvSpPr>
            <a:spLocks/>
          </p:cNvSpPr>
          <p:nvPr/>
        </p:nvSpPr>
        <p:spPr bwMode="auto">
          <a:xfrm>
            <a:off x="1042988" y="2890838"/>
            <a:ext cx="3175" cy="15875"/>
          </a:xfrm>
          <a:custGeom>
            <a:avLst/>
            <a:gdLst>
              <a:gd name="T0" fmla="*/ 0 w 3175"/>
              <a:gd name="T1" fmla="*/ 0 h 15239"/>
              <a:gd name="T2" fmla="*/ 3047 w 3175"/>
              <a:gd name="T3" fmla="*/ 15239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07" name="object 40"/>
          <p:cNvSpPr>
            <a:spLocks/>
          </p:cNvSpPr>
          <p:nvPr/>
        </p:nvSpPr>
        <p:spPr bwMode="auto">
          <a:xfrm>
            <a:off x="1042988" y="2919413"/>
            <a:ext cx="3175" cy="14287"/>
          </a:xfrm>
          <a:custGeom>
            <a:avLst/>
            <a:gdLst>
              <a:gd name="T0" fmla="*/ 0 w 3175"/>
              <a:gd name="T1" fmla="*/ 0 h 13969"/>
              <a:gd name="T2" fmla="*/ 3047 w 3175"/>
              <a:gd name="T3" fmla="*/ 13715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08" name="object 41"/>
          <p:cNvSpPr>
            <a:spLocks/>
          </p:cNvSpPr>
          <p:nvPr/>
        </p:nvSpPr>
        <p:spPr bwMode="auto">
          <a:xfrm>
            <a:off x="1042988" y="2947988"/>
            <a:ext cx="3175" cy="14287"/>
          </a:xfrm>
          <a:custGeom>
            <a:avLst/>
            <a:gdLst>
              <a:gd name="T0" fmla="*/ 0 w 3175"/>
              <a:gd name="T1" fmla="*/ 0 h 15239"/>
              <a:gd name="T2" fmla="*/ 3047 w 3175"/>
              <a:gd name="T3" fmla="*/ 15239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09" name="object 42"/>
          <p:cNvSpPr>
            <a:spLocks/>
          </p:cNvSpPr>
          <p:nvPr/>
        </p:nvSpPr>
        <p:spPr bwMode="auto">
          <a:xfrm>
            <a:off x="1042988" y="2976563"/>
            <a:ext cx="3175" cy="14287"/>
          </a:xfrm>
          <a:custGeom>
            <a:avLst/>
            <a:gdLst>
              <a:gd name="T0" fmla="*/ 0 w 3175"/>
              <a:gd name="T1" fmla="*/ 0 h 13969"/>
              <a:gd name="T2" fmla="*/ 3047 w 3175"/>
              <a:gd name="T3" fmla="*/ 13715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10" name="object 43"/>
          <p:cNvSpPr>
            <a:spLocks/>
          </p:cNvSpPr>
          <p:nvPr/>
        </p:nvSpPr>
        <p:spPr bwMode="auto">
          <a:xfrm>
            <a:off x="1042988" y="3003550"/>
            <a:ext cx="3175" cy="15875"/>
          </a:xfrm>
          <a:custGeom>
            <a:avLst/>
            <a:gdLst>
              <a:gd name="T0" fmla="*/ 0 w 3175"/>
              <a:gd name="T1" fmla="*/ 0 h 15239"/>
              <a:gd name="T2" fmla="*/ 3047 w 3175"/>
              <a:gd name="T3" fmla="*/ 15240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7" y="1524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11" name="object 44"/>
          <p:cNvSpPr>
            <a:spLocks/>
          </p:cNvSpPr>
          <p:nvPr/>
        </p:nvSpPr>
        <p:spPr bwMode="auto">
          <a:xfrm>
            <a:off x="1042988" y="3030538"/>
            <a:ext cx="3175" cy="15875"/>
          </a:xfrm>
          <a:custGeom>
            <a:avLst/>
            <a:gdLst>
              <a:gd name="T0" fmla="*/ 0 w 3175"/>
              <a:gd name="T1" fmla="*/ 0 h 15239"/>
              <a:gd name="T2" fmla="*/ 3047 w 3175"/>
              <a:gd name="T3" fmla="*/ 15239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12" name="object 45"/>
          <p:cNvSpPr>
            <a:spLocks/>
          </p:cNvSpPr>
          <p:nvPr/>
        </p:nvSpPr>
        <p:spPr bwMode="auto">
          <a:xfrm>
            <a:off x="1042988" y="3062288"/>
            <a:ext cx="3175" cy="12700"/>
          </a:xfrm>
          <a:custGeom>
            <a:avLst/>
            <a:gdLst>
              <a:gd name="T0" fmla="*/ 0 w 3175"/>
              <a:gd name="T1" fmla="*/ 0 h 13969"/>
              <a:gd name="T2" fmla="*/ 3047 w 3175"/>
              <a:gd name="T3" fmla="*/ 13716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7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13" name="object 46"/>
          <p:cNvSpPr>
            <a:spLocks/>
          </p:cNvSpPr>
          <p:nvPr/>
        </p:nvSpPr>
        <p:spPr bwMode="auto">
          <a:xfrm>
            <a:off x="1042988" y="3089275"/>
            <a:ext cx="3175" cy="14288"/>
          </a:xfrm>
          <a:custGeom>
            <a:avLst/>
            <a:gdLst>
              <a:gd name="T0" fmla="*/ 0 w 3175"/>
              <a:gd name="T1" fmla="*/ 0 h 13969"/>
              <a:gd name="T2" fmla="*/ 3047 w 3175"/>
              <a:gd name="T3" fmla="*/ 13715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14" name="object 47"/>
          <p:cNvSpPr>
            <a:spLocks/>
          </p:cNvSpPr>
          <p:nvPr/>
        </p:nvSpPr>
        <p:spPr bwMode="auto">
          <a:xfrm>
            <a:off x="1042988" y="3117850"/>
            <a:ext cx="3175" cy="12700"/>
          </a:xfrm>
          <a:custGeom>
            <a:avLst/>
            <a:gdLst>
              <a:gd name="T0" fmla="*/ 0 w 3175"/>
              <a:gd name="T1" fmla="*/ 0 h 12700"/>
              <a:gd name="T2" fmla="*/ 3047 w 3175"/>
              <a:gd name="T3" fmla="*/ 12192 h 12700"/>
              <a:gd name="T4" fmla="*/ 0 60000 65536"/>
              <a:gd name="T5" fmla="*/ 0 60000 65536"/>
              <a:gd name="T6" fmla="*/ 0 w 3175"/>
              <a:gd name="T7" fmla="*/ 0 h 12700"/>
              <a:gd name="T8" fmla="*/ 3175 w 3175"/>
              <a:gd name="T9" fmla="*/ 12700 h 12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2700">
                <a:moveTo>
                  <a:pt x="0" y="0"/>
                </a:moveTo>
                <a:lnTo>
                  <a:pt x="3047" y="1219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15" name="object 48"/>
          <p:cNvSpPr>
            <a:spLocks/>
          </p:cNvSpPr>
          <p:nvPr/>
        </p:nvSpPr>
        <p:spPr bwMode="auto">
          <a:xfrm>
            <a:off x="1042988" y="3144838"/>
            <a:ext cx="3175" cy="14287"/>
          </a:xfrm>
          <a:custGeom>
            <a:avLst/>
            <a:gdLst>
              <a:gd name="T0" fmla="*/ 0 w 3175"/>
              <a:gd name="T1" fmla="*/ 0 h 13969"/>
              <a:gd name="T2" fmla="*/ 3047 w 3175"/>
              <a:gd name="T3" fmla="*/ 13715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16" name="object 49"/>
          <p:cNvSpPr>
            <a:spLocks/>
          </p:cNvSpPr>
          <p:nvPr/>
        </p:nvSpPr>
        <p:spPr bwMode="auto">
          <a:xfrm>
            <a:off x="1042988" y="3175000"/>
            <a:ext cx="3175" cy="12700"/>
          </a:xfrm>
          <a:custGeom>
            <a:avLst/>
            <a:gdLst>
              <a:gd name="T0" fmla="*/ 0 w 3175"/>
              <a:gd name="T1" fmla="*/ 0 h 12700"/>
              <a:gd name="T2" fmla="*/ 3047 w 3175"/>
              <a:gd name="T3" fmla="*/ 12192 h 12700"/>
              <a:gd name="T4" fmla="*/ 0 60000 65536"/>
              <a:gd name="T5" fmla="*/ 0 60000 65536"/>
              <a:gd name="T6" fmla="*/ 0 w 3175"/>
              <a:gd name="T7" fmla="*/ 0 h 12700"/>
              <a:gd name="T8" fmla="*/ 3175 w 3175"/>
              <a:gd name="T9" fmla="*/ 12700 h 12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2700">
                <a:moveTo>
                  <a:pt x="0" y="0"/>
                </a:moveTo>
                <a:lnTo>
                  <a:pt x="3047" y="1219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17" name="object 50"/>
          <p:cNvSpPr>
            <a:spLocks/>
          </p:cNvSpPr>
          <p:nvPr/>
        </p:nvSpPr>
        <p:spPr bwMode="auto">
          <a:xfrm>
            <a:off x="1042988" y="3201988"/>
            <a:ext cx="3175" cy="14287"/>
          </a:xfrm>
          <a:custGeom>
            <a:avLst/>
            <a:gdLst>
              <a:gd name="T0" fmla="*/ 0 w 3175"/>
              <a:gd name="T1" fmla="*/ 0 h 13969"/>
              <a:gd name="T2" fmla="*/ 3047 w 3175"/>
              <a:gd name="T3" fmla="*/ 13715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18" name="object 51"/>
          <p:cNvSpPr>
            <a:spLocks/>
          </p:cNvSpPr>
          <p:nvPr/>
        </p:nvSpPr>
        <p:spPr bwMode="auto">
          <a:xfrm>
            <a:off x="1042988" y="3230563"/>
            <a:ext cx="3175" cy="12700"/>
          </a:xfrm>
          <a:custGeom>
            <a:avLst/>
            <a:gdLst>
              <a:gd name="T0" fmla="*/ 0 w 3175"/>
              <a:gd name="T1" fmla="*/ 0 h 12700"/>
              <a:gd name="T2" fmla="*/ 3047 w 3175"/>
              <a:gd name="T3" fmla="*/ 12192 h 12700"/>
              <a:gd name="T4" fmla="*/ 0 60000 65536"/>
              <a:gd name="T5" fmla="*/ 0 60000 65536"/>
              <a:gd name="T6" fmla="*/ 0 w 3175"/>
              <a:gd name="T7" fmla="*/ 0 h 12700"/>
              <a:gd name="T8" fmla="*/ 3175 w 3175"/>
              <a:gd name="T9" fmla="*/ 12700 h 12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2700">
                <a:moveTo>
                  <a:pt x="0" y="0"/>
                </a:moveTo>
                <a:lnTo>
                  <a:pt x="3047" y="1219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19" name="object 52"/>
          <p:cNvSpPr>
            <a:spLocks/>
          </p:cNvSpPr>
          <p:nvPr/>
        </p:nvSpPr>
        <p:spPr bwMode="auto">
          <a:xfrm>
            <a:off x="1042988" y="3257550"/>
            <a:ext cx="3175" cy="14288"/>
          </a:xfrm>
          <a:custGeom>
            <a:avLst/>
            <a:gdLst>
              <a:gd name="T0" fmla="*/ 0 w 3175"/>
              <a:gd name="T1" fmla="*/ 0 h 13970"/>
              <a:gd name="T2" fmla="*/ 3047 w 3175"/>
              <a:gd name="T3" fmla="*/ 13715 h 13970"/>
              <a:gd name="T4" fmla="*/ 0 60000 65536"/>
              <a:gd name="T5" fmla="*/ 0 60000 65536"/>
              <a:gd name="T6" fmla="*/ 0 w 3175"/>
              <a:gd name="T7" fmla="*/ 0 h 13970"/>
              <a:gd name="T8" fmla="*/ 3175 w 3175"/>
              <a:gd name="T9" fmla="*/ 13970 h 139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70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20" name="object 53"/>
          <p:cNvSpPr>
            <a:spLocks/>
          </p:cNvSpPr>
          <p:nvPr/>
        </p:nvSpPr>
        <p:spPr bwMode="auto">
          <a:xfrm>
            <a:off x="2698750" y="2355850"/>
            <a:ext cx="3175" cy="15875"/>
          </a:xfrm>
          <a:custGeom>
            <a:avLst/>
            <a:gdLst>
              <a:gd name="T0" fmla="*/ 0 w 3175"/>
              <a:gd name="T1" fmla="*/ 0 h 15239"/>
              <a:gd name="T2" fmla="*/ 3047 w 3175"/>
              <a:gd name="T3" fmla="*/ 15240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7" y="15240"/>
                </a:lnTo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21" name="object 54"/>
          <p:cNvSpPr>
            <a:spLocks/>
          </p:cNvSpPr>
          <p:nvPr/>
        </p:nvSpPr>
        <p:spPr bwMode="auto">
          <a:xfrm>
            <a:off x="2698750" y="2382838"/>
            <a:ext cx="3175" cy="15875"/>
          </a:xfrm>
          <a:custGeom>
            <a:avLst/>
            <a:gdLst>
              <a:gd name="T0" fmla="*/ 0 w 3175"/>
              <a:gd name="T1" fmla="*/ 0 h 15239"/>
              <a:gd name="T2" fmla="*/ 3047 w 3175"/>
              <a:gd name="T3" fmla="*/ 15239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22" name="object 55"/>
          <p:cNvSpPr>
            <a:spLocks/>
          </p:cNvSpPr>
          <p:nvPr/>
        </p:nvSpPr>
        <p:spPr bwMode="auto">
          <a:xfrm>
            <a:off x="2698750" y="2413000"/>
            <a:ext cx="3175" cy="12700"/>
          </a:xfrm>
          <a:custGeom>
            <a:avLst/>
            <a:gdLst>
              <a:gd name="T0" fmla="*/ 0 w 3175"/>
              <a:gd name="T1" fmla="*/ 0 h 13969"/>
              <a:gd name="T2" fmla="*/ 3047 w 3175"/>
              <a:gd name="T3" fmla="*/ 13716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7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23" name="object 56"/>
          <p:cNvSpPr>
            <a:spLocks/>
          </p:cNvSpPr>
          <p:nvPr/>
        </p:nvSpPr>
        <p:spPr bwMode="auto">
          <a:xfrm>
            <a:off x="2698750" y="2439988"/>
            <a:ext cx="3175" cy="15875"/>
          </a:xfrm>
          <a:custGeom>
            <a:avLst/>
            <a:gdLst>
              <a:gd name="T0" fmla="*/ 0 w 3175"/>
              <a:gd name="T1" fmla="*/ 0 h 15239"/>
              <a:gd name="T2" fmla="*/ 3047 w 3175"/>
              <a:gd name="T3" fmla="*/ 15239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24" name="object 57"/>
          <p:cNvSpPr>
            <a:spLocks/>
          </p:cNvSpPr>
          <p:nvPr/>
        </p:nvSpPr>
        <p:spPr bwMode="auto">
          <a:xfrm>
            <a:off x="2698750" y="2468563"/>
            <a:ext cx="3175" cy="14287"/>
          </a:xfrm>
          <a:custGeom>
            <a:avLst/>
            <a:gdLst>
              <a:gd name="T0" fmla="*/ 0 w 3175"/>
              <a:gd name="T1" fmla="*/ 0 h 13969"/>
              <a:gd name="T2" fmla="*/ 3047 w 3175"/>
              <a:gd name="T3" fmla="*/ 13716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7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25" name="object 58"/>
          <p:cNvSpPr>
            <a:spLocks/>
          </p:cNvSpPr>
          <p:nvPr/>
        </p:nvSpPr>
        <p:spPr bwMode="auto">
          <a:xfrm>
            <a:off x="2698750" y="2495550"/>
            <a:ext cx="3175" cy="15875"/>
          </a:xfrm>
          <a:custGeom>
            <a:avLst/>
            <a:gdLst>
              <a:gd name="T0" fmla="*/ 0 w 3175"/>
              <a:gd name="T1" fmla="*/ 0 h 15239"/>
              <a:gd name="T2" fmla="*/ 3047 w 3175"/>
              <a:gd name="T3" fmla="*/ 15239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26" name="object 59"/>
          <p:cNvSpPr>
            <a:spLocks/>
          </p:cNvSpPr>
          <p:nvPr/>
        </p:nvSpPr>
        <p:spPr bwMode="auto">
          <a:xfrm>
            <a:off x="2698750" y="2524125"/>
            <a:ext cx="3175" cy="14288"/>
          </a:xfrm>
          <a:custGeom>
            <a:avLst/>
            <a:gdLst>
              <a:gd name="T0" fmla="*/ 0 w 3175"/>
              <a:gd name="T1" fmla="*/ 0 h 15239"/>
              <a:gd name="T2" fmla="*/ 3047 w 3175"/>
              <a:gd name="T3" fmla="*/ 15239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27" name="object 60"/>
          <p:cNvSpPr>
            <a:spLocks/>
          </p:cNvSpPr>
          <p:nvPr/>
        </p:nvSpPr>
        <p:spPr bwMode="auto">
          <a:xfrm>
            <a:off x="2698750" y="2552700"/>
            <a:ext cx="3175" cy="15875"/>
          </a:xfrm>
          <a:custGeom>
            <a:avLst/>
            <a:gdLst>
              <a:gd name="T0" fmla="*/ 0 w 3175"/>
              <a:gd name="T1" fmla="*/ 0 h 15239"/>
              <a:gd name="T2" fmla="*/ 3047 w 3175"/>
              <a:gd name="T3" fmla="*/ 15239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28" name="object 61"/>
          <p:cNvSpPr>
            <a:spLocks/>
          </p:cNvSpPr>
          <p:nvPr/>
        </p:nvSpPr>
        <p:spPr bwMode="auto">
          <a:xfrm>
            <a:off x="2698750" y="2581275"/>
            <a:ext cx="3175" cy="14288"/>
          </a:xfrm>
          <a:custGeom>
            <a:avLst/>
            <a:gdLst>
              <a:gd name="T0" fmla="*/ 0 w 3175"/>
              <a:gd name="T1" fmla="*/ 0 h 13969"/>
              <a:gd name="T2" fmla="*/ 3047 w 3175"/>
              <a:gd name="T3" fmla="*/ 13716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7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29" name="object 62"/>
          <p:cNvSpPr>
            <a:spLocks/>
          </p:cNvSpPr>
          <p:nvPr/>
        </p:nvSpPr>
        <p:spPr bwMode="auto">
          <a:xfrm>
            <a:off x="2698750" y="2609850"/>
            <a:ext cx="3175" cy="14288"/>
          </a:xfrm>
          <a:custGeom>
            <a:avLst/>
            <a:gdLst>
              <a:gd name="T0" fmla="*/ 0 w 3175"/>
              <a:gd name="T1" fmla="*/ 0 h 13969"/>
              <a:gd name="T2" fmla="*/ 3047 w 3175"/>
              <a:gd name="T3" fmla="*/ 13715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30" name="object 63"/>
          <p:cNvSpPr>
            <a:spLocks/>
          </p:cNvSpPr>
          <p:nvPr/>
        </p:nvSpPr>
        <p:spPr bwMode="auto">
          <a:xfrm>
            <a:off x="2698750" y="2638425"/>
            <a:ext cx="3175" cy="14288"/>
          </a:xfrm>
          <a:custGeom>
            <a:avLst/>
            <a:gdLst>
              <a:gd name="T0" fmla="*/ 0 w 3175"/>
              <a:gd name="T1" fmla="*/ 0 h 13969"/>
              <a:gd name="T2" fmla="*/ 3047 w 3175"/>
              <a:gd name="T3" fmla="*/ 13715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31" name="object 64"/>
          <p:cNvSpPr>
            <a:spLocks/>
          </p:cNvSpPr>
          <p:nvPr/>
        </p:nvSpPr>
        <p:spPr bwMode="auto">
          <a:xfrm>
            <a:off x="2698750" y="2665413"/>
            <a:ext cx="3175" cy="14287"/>
          </a:xfrm>
          <a:custGeom>
            <a:avLst/>
            <a:gdLst>
              <a:gd name="T0" fmla="*/ 0 w 3175"/>
              <a:gd name="T1" fmla="*/ 0 h 13969"/>
              <a:gd name="T2" fmla="*/ 3047 w 3175"/>
              <a:gd name="T3" fmla="*/ 13715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32" name="object 65"/>
          <p:cNvSpPr>
            <a:spLocks/>
          </p:cNvSpPr>
          <p:nvPr/>
        </p:nvSpPr>
        <p:spPr bwMode="auto">
          <a:xfrm>
            <a:off x="2698750" y="2693988"/>
            <a:ext cx="3175" cy="12700"/>
          </a:xfrm>
          <a:custGeom>
            <a:avLst/>
            <a:gdLst>
              <a:gd name="T0" fmla="*/ 0 w 3175"/>
              <a:gd name="T1" fmla="*/ 0 h 12700"/>
              <a:gd name="T2" fmla="*/ 3047 w 3175"/>
              <a:gd name="T3" fmla="*/ 12191 h 12700"/>
              <a:gd name="T4" fmla="*/ 0 60000 65536"/>
              <a:gd name="T5" fmla="*/ 0 60000 65536"/>
              <a:gd name="T6" fmla="*/ 0 w 3175"/>
              <a:gd name="T7" fmla="*/ 0 h 12700"/>
              <a:gd name="T8" fmla="*/ 3175 w 3175"/>
              <a:gd name="T9" fmla="*/ 12700 h 12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2700">
                <a:moveTo>
                  <a:pt x="0" y="0"/>
                </a:moveTo>
                <a:lnTo>
                  <a:pt x="3047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33" name="object 66"/>
          <p:cNvSpPr>
            <a:spLocks/>
          </p:cNvSpPr>
          <p:nvPr/>
        </p:nvSpPr>
        <p:spPr bwMode="auto">
          <a:xfrm>
            <a:off x="2698750" y="2722563"/>
            <a:ext cx="3175" cy="12700"/>
          </a:xfrm>
          <a:custGeom>
            <a:avLst/>
            <a:gdLst>
              <a:gd name="T0" fmla="*/ 0 w 3175"/>
              <a:gd name="T1" fmla="*/ 0 h 13969"/>
              <a:gd name="T2" fmla="*/ 3047 w 3175"/>
              <a:gd name="T3" fmla="*/ 13715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34" name="object 67"/>
          <p:cNvSpPr>
            <a:spLocks/>
          </p:cNvSpPr>
          <p:nvPr/>
        </p:nvSpPr>
        <p:spPr bwMode="auto">
          <a:xfrm>
            <a:off x="2698750" y="2751138"/>
            <a:ext cx="3175" cy="12700"/>
          </a:xfrm>
          <a:custGeom>
            <a:avLst/>
            <a:gdLst>
              <a:gd name="T0" fmla="*/ 0 w 3175"/>
              <a:gd name="T1" fmla="*/ 0 h 12700"/>
              <a:gd name="T2" fmla="*/ 3047 w 3175"/>
              <a:gd name="T3" fmla="*/ 12191 h 12700"/>
              <a:gd name="T4" fmla="*/ 0 60000 65536"/>
              <a:gd name="T5" fmla="*/ 0 60000 65536"/>
              <a:gd name="T6" fmla="*/ 0 w 3175"/>
              <a:gd name="T7" fmla="*/ 0 h 12700"/>
              <a:gd name="T8" fmla="*/ 3175 w 3175"/>
              <a:gd name="T9" fmla="*/ 12700 h 12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2700">
                <a:moveTo>
                  <a:pt x="0" y="0"/>
                </a:moveTo>
                <a:lnTo>
                  <a:pt x="3047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35" name="object 68"/>
          <p:cNvSpPr>
            <a:spLocks/>
          </p:cNvSpPr>
          <p:nvPr/>
        </p:nvSpPr>
        <p:spPr bwMode="auto">
          <a:xfrm>
            <a:off x="2698750" y="2779713"/>
            <a:ext cx="3175" cy="12700"/>
          </a:xfrm>
          <a:custGeom>
            <a:avLst/>
            <a:gdLst>
              <a:gd name="T0" fmla="*/ 0 w 3175"/>
              <a:gd name="T1" fmla="*/ 0 h 12700"/>
              <a:gd name="T2" fmla="*/ 3047 w 3175"/>
              <a:gd name="T3" fmla="*/ 12191 h 12700"/>
              <a:gd name="T4" fmla="*/ 0 60000 65536"/>
              <a:gd name="T5" fmla="*/ 0 60000 65536"/>
              <a:gd name="T6" fmla="*/ 0 w 3175"/>
              <a:gd name="T7" fmla="*/ 0 h 12700"/>
              <a:gd name="T8" fmla="*/ 3175 w 3175"/>
              <a:gd name="T9" fmla="*/ 12700 h 12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2700">
                <a:moveTo>
                  <a:pt x="0" y="0"/>
                </a:moveTo>
                <a:lnTo>
                  <a:pt x="3047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36" name="object 69"/>
          <p:cNvSpPr>
            <a:spLocks/>
          </p:cNvSpPr>
          <p:nvPr/>
        </p:nvSpPr>
        <p:spPr bwMode="auto">
          <a:xfrm>
            <a:off x="2698750" y="2806700"/>
            <a:ext cx="3175" cy="14288"/>
          </a:xfrm>
          <a:custGeom>
            <a:avLst/>
            <a:gdLst>
              <a:gd name="T0" fmla="*/ 0 w 3175"/>
              <a:gd name="T1" fmla="*/ 0 h 13969"/>
              <a:gd name="T2" fmla="*/ 3047 w 3175"/>
              <a:gd name="T3" fmla="*/ 13715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37" name="object 70"/>
          <p:cNvSpPr>
            <a:spLocks/>
          </p:cNvSpPr>
          <p:nvPr/>
        </p:nvSpPr>
        <p:spPr bwMode="auto">
          <a:xfrm>
            <a:off x="2698750" y="2835275"/>
            <a:ext cx="3175" cy="14288"/>
          </a:xfrm>
          <a:custGeom>
            <a:avLst/>
            <a:gdLst>
              <a:gd name="T0" fmla="*/ 0 w 3175"/>
              <a:gd name="T1" fmla="*/ 0 h 15239"/>
              <a:gd name="T2" fmla="*/ 3047 w 3175"/>
              <a:gd name="T3" fmla="*/ 15239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38" name="object 71"/>
          <p:cNvSpPr>
            <a:spLocks/>
          </p:cNvSpPr>
          <p:nvPr/>
        </p:nvSpPr>
        <p:spPr bwMode="auto">
          <a:xfrm>
            <a:off x="2698750" y="2862263"/>
            <a:ext cx="3175" cy="14287"/>
          </a:xfrm>
          <a:custGeom>
            <a:avLst/>
            <a:gdLst>
              <a:gd name="T0" fmla="*/ 0 w 3175"/>
              <a:gd name="T1" fmla="*/ 0 h 15239"/>
              <a:gd name="T2" fmla="*/ 3047 w 3175"/>
              <a:gd name="T3" fmla="*/ 15239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39" name="object 72"/>
          <p:cNvSpPr>
            <a:spLocks/>
          </p:cNvSpPr>
          <p:nvPr/>
        </p:nvSpPr>
        <p:spPr bwMode="auto">
          <a:xfrm>
            <a:off x="2698750" y="2890838"/>
            <a:ext cx="3175" cy="15875"/>
          </a:xfrm>
          <a:custGeom>
            <a:avLst/>
            <a:gdLst>
              <a:gd name="T0" fmla="*/ 0 w 3175"/>
              <a:gd name="T1" fmla="*/ 0 h 15239"/>
              <a:gd name="T2" fmla="*/ 3047 w 3175"/>
              <a:gd name="T3" fmla="*/ 15239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40" name="object 73"/>
          <p:cNvSpPr>
            <a:spLocks/>
          </p:cNvSpPr>
          <p:nvPr/>
        </p:nvSpPr>
        <p:spPr bwMode="auto">
          <a:xfrm>
            <a:off x="2698750" y="2917825"/>
            <a:ext cx="3175" cy="11113"/>
          </a:xfrm>
          <a:custGeom>
            <a:avLst/>
            <a:gdLst>
              <a:gd name="T0" fmla="*/ 0 w 3175"/>
              <a:gd name="T1" fmla="*/ 0 h 10794"/>
              <a:gd name="T2" fmla="*/ 3047 w 3175"/>
              <a:gd name="T3" fmla="*/ 10667 h 10794"/>
              <a:gd name="T4" fmla="*/ 0 60000 65536"/>
              <a:gd name="T5" fmla="*/ 0 60000 65536"/>
              <a:gd name="T6" fmla="*/ 0 w 3175"/>
              <a:gd name="T7" fmla="*/ 0 h 10794"/>
              <a:gd name="T8" fmla="*/ 3175 w 3175"/>
              <a:gd name="T9" fmla="*/ 10794 h 107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0794">
                <a:moveTo>
                  <a:pt x="0" y="0"/>
                </a:moveTo>
                <a:lnTo>
                  <a:pt x="3047" y="10667"/>
                </a:lnTo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41" name="object 74"/>
          <p:cNvSpPr>
            <a:spLocks/>
          </p:cNvSpPr>
          <p:nvPr/>
        </p:nvSpPr>
        <p:spPr bwMode="auto">
          <a:xfrm>
            <a:off x="4352925" y="2003425"/>
            <a:ext cx="3175" cy="12700"/>
          </a:xfrm>
          <a:custGeom>
            <a:avLst/>
            <a:gdLst>
              <a:gd name="T0" fmla="*/ 0 w 3175"/>
              <a:gd name="T1" fmla="*/ 0 h 12700"/>
              <a:gd name="T2" fmla="*/ 3047 w 3175"/>
              <a:gd name="T3" fmla="*/ 12191 h 12700"/>
              <a:gd name="T4" fmla="*/ 0 60000 65536"/>
              <a:gd name="T5" fmla="*/ 0 60000 65536"/>
              <a:gd name="T6" fmla="*/ 0 w 3175"/>
              <a:gd name="T7" fmla="*/ 0 h 12700"/>
              <a:gd name="T8" fmla="*/ 3175 w 3175"/>
              <a:gd name="T9" fmla="*/ 12700 h 12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2700">
                <a:moveTo>
                  <a:pt x="0" y="0"/>
                </a:moveTo>
                <a:lnTo>
                  <a:pt x="3047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42" name="object 75"/>
          <p:cNvSpPr>
            <a:spLocks/>
          </p:cNvSpPr>
          <p:nvPr/>
        </p:nvSpPr>
        <p:spPr bwMode="auto">
          <a:xfrm>
            <a:off x="4352925" y="2032000"/>
            <a:ext cx="3175" cy="12700"/>
          </a:xfrm>
          <a:custGeom>
            <a:avLst/>
            <a:gdLst>
              <a:gd name="T0" fmla="*/ 0 w 3175"/>
              <a:gd name="T1" fmla="*/ 0 h 13969"/>
              <a:gd name="T2" fmla="*/ 3047 w 3175"/>
              <a:gd name="T3" fmla="*/ 13716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7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43" name="object 76"/>
          <p:cNvSpPr>
            <a:spLocks/>
          </p:cNvSpPr>
          <p:nvPr/>
        </p:nvSpPr>
        <p:spPr bwMode="auto">
          <a:xfrm>
            <a:off x="4352925" y="2060575"/>
            <a:ext cx="3175" cy="14288"/>
          </a:xfrm>
          <a:custGeom>
            <a:avLst/>
            <a:gdLst>
              <a:gd name="T0" fmla="*/ 0 w 3175"/>
              <a:gd name="T1" fmla="*/ 0 h 13969"/>
              <a:gd name="T2" fmla="*/ 3047 w 3175"/>
              <a:gd name="T3" fmla="*/ 13715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44" name="object 77"/>
          <p:cNvSpPr>
            <a:spLocks/>
          </p:cNvSpPr>
          <p:nvPr/>
        </p:nvSpPr>
        <p:spPr bwMode="auto">
          <a:xfrm>
            <a:off x="4352925" y="2087563"/>
            <a:ext cx="3175" cy="15875"/>
          </a:xfrm>
          <a:custGeom>
            <a:avLst/>
            <a:gdLst>
              <a:gd name="T0" fmla="*/ 0 w 3175"/>
              <a:gd name="T1" fmla="*/ 0 h 15239"/>
              <a:gd name="T2" fmla="*/ 3047 w 3175"/>
              <a:gd name="T3" fmla="*/ 15240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7" y="1524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45" name="object 78"/>
          <p:cNvSpPr>
            <a:spLocks/>
          </p:cNvSpPr>
          <p:nvPr/>
        </p:nvSpPr>
        <p:spPr bwMode="auto">
          <a:xfrm>
            <a:off x="4352925" y="2114550"/>
            <a:ext cx="3175" cy="15875"/>
          </a:xfrm>
          <a:custGeom>
            <a:avLst/>
            <a:gdLst>
              <a:gd name="T0" fmla="*/ 0 w 3175"/>
              <a:gd name="T1" fmla="*/ 0 h 15239"/>
              <a:gd name="T2" fmla="*/ 3047 w 3175"/>
              <a:gd name="T3" fmla="*/ 15239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46" name="object 79"/>
          <p:cNvSpPr>
            <a:spLocks/>
          </p:cNvSpPr>
          <p:nvPr/>
        </p:nvSpPr>
        <p:spPr bwMode="auto">
          <a:xfrm>
            <a:off x="4352925" y="2144713"/>
            <a:ext cx="3175" cy="14287"/>
          </a:xfrm>
          <a:custGeom>
            <a:avLst/>
            <a:gdLst>
              <a:gd name="T0" fmla="*/ 0 w 3175"/>
              <a:gd name="T1" fmla="*/ 0 h 15239"/>
              <a:gd name="T2" fmla="*/ 3047 w 3175"/>
              <a:gd name="T3" fmla="*/ 15240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7" y="1524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47" name="object 80"/>
          <p:cNvSpPr>
            <a:spLocks/>
          </p:cNvSpPr>
          <p:nvPr/>
        </p:nvSpPr>
        <p:spPr bwMode="auto">
          <a:xfrm>
            <a:off x="4352925" y="2171700"/>
            <a:ext cx="3175" cy="15875"/>
          </a:xfrm>
          <a:custGeom>
            <a:avLst/>
            <a:gdLst>
              <a:gd name="T0" fmla="*/ 0 w 3175"/>
              <a:gd name="T1" fmla="*/ 0 h 15239"/>
              <a:gd name="T2" fmla="*/ 3047 w 3175"/>
              <a:gd name="T3" fmla="*/ 15239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48" name="object 81"/>
          <p:cNvSpPr>
            <a:spLocks/>
          </p:cNvSpPr>
          <p:nvPr/>
        </p:nvSpPr>
        <p:spPr bwMode="auto">
          <a:xfrm>
            <a:off x="4352925" y="2200275"/>
            <a:ext cx="3175" cy="15875"/>
          </a:xfrm>
          <a:custGeom>
            <a:avLst/>
            <a:gdLst>
              <a:gd name="T0" fmla="*/ 0 w 3175"/>
              <a:gd name="T1" fmla="*/ 0 h 15239"/>
              <a:gd name="T2" fmla="*/ 3047 w 3175"/>
              <a:gd name="T3" fmla="*/ 15240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7" y="1524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49" name="object 82"/>
          <p:cNvSpPr>
            <a:spLocks/>
          </p:cNvSpPr>
          <p:nvPr/>
        </p:nvSpPr>
        <p:spPr bwMode="auto">
          <a:xfrm>
            <a:off x="4352925" y="2228850"/>
            <a:ext cx="3175" cy="14288"/>
          </a:xfrm>
          <a:custGeom>
            <a:avLst/>
            <a:gdLst>
              <a:gd name="T0" fmla="*/ 0 w 3175"/>
              <a:gd name="T1" fmla="*/ 0 h 15239"/>
              <a:gd name="T2" fmla="*/ 3047 w 3175"/>
              <a:gd name="T3" fmla="*/ 15239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50" name="object 83"/>
          <p:cNvSpPr>
            <a:spLocks/>
          </p:cNvSpPr>
          <p:nvPr/>
        </p:nvSpPr>
        <p:spPr bwMode="auto">
          <a:xfrm>
            <a:off x="4352925" y="2257425"/>
            <a:ext cx="3175" cy="14288"/>
          </a:xfrm>
          <a:custGeom>
            <a:avLst/>
            <a:gdLst>
              <a:gd name="T0" fmla="*/ 0 w 3175"/>
              <a:gd name="T1" fmla="*/ 0 h 13969"/>
              <a:gd name="T2" fmla="*/ 3047 w 3175"/>
              <a:gd name="T3" fmla="*/ 13715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51" name="object 84"/>
          <p:cNvSpPr>
            <a:spLocks/>
          </p:cNvSpPr>
          <p:nvPr/>
        </p:nvSpPr>
        <p:spPr bwMode="auto">
          <a:xfrm>
            <a:off x="4352925" y="2284413"/>
            <a:ext cx="3175" cy="15875"/>
          </a:xfrm>
          <a:custGeom>
            <a:avLst/>
            <a:gdLst>
              <a:gd name="T0" fmla="*/ 0 w 3175"/>
              <a:gd name="T1" fmla="*/ 0 h 15239"/>
              <a:gd name="T2" fmla="*/ 3047 w 3175"/>
              <a:gd name="T3" fmla="*/ 15239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52" name="object 85"/>
          <p:cNvSpPr>
            <a:spLocks/>
          </p:cNvSpPr>
          <p:nvPr/>
        </p:nvSpPr>
        <p:spPr bwMode="auto">
          <a:xfrm>
            <a:off x="4352925" y="2312988"/>
            <a:ext cx="3175" cy="14287"/>
          </a:xfrm>
          <a:custGeom>
            <a:avLst/>
            <a:gdLst>
              <a:gd name="T0" fmla="*/ 0 w 3175"/>
              <a:gd name="T1" fmla="*/ 0 h 13969"/>
              <a:gd name="T2" fmla="*/ 3047 w 3175"/>
              <a:gd name="T3" fmla="*/ 13715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53" name="object 86"/>
          <p:cNvSpPr>
            <a:spLocks/>
          </p:cNvSpPr>
          <p:nvPr/>
        </p:nvSpPr>
        <p:spPr bwMode="auto">
          <a:xfrm>
            <a:off x="4352925" y="2343150"/>
            <a:ext cx="3175" cy="12700"/>
          </a:xfrm>
          <a:custGeom>
            <a:avLst/>
            <a:gdLst>
              <a:gd name="T0" fmla="*/ 0 w 3175"/>
              <a:gd name="T1" fmla="*/ 0 h 13969"/>
              <a:gd name="T2" fmla="*/ 3047 w 3175"/>
              <a:gd name="T3" fmla="*/ 13715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54" name="object 87"/>
          <p:cNvSpPr>
            <a:spLocks/>
          </p:cNvSpPr>
          <p:nvPr/>
        </p:nvSpPr>
        <p:spPr bwMode="auto">
          <a:xfrm>
            <a:off x="4352925" y="2371725"/>
            <a:ext cx="3175" cy="12700"/>
          </a:xfrm>
          <a:custGeom>
            <a:avLst/>
            <a:gdLst>
              <a:gd name="T0" fmla="*/ 0 w 3175"/>
              <a:gd name="T1" fmla="*/ 0 h 12700"/>
              <a:gd name="T2" fmla="*/ 3047 w 3175"/>
              <a:gd name="T3" fmla="*/ 12191 h 12700"/>
              <a:gd name="T4" fmla="*/ 0 60000 65536"/>
              <a:gd name="T5" fmla="*/ 0 60000 65536"/>
              <a:gd name="T6" fmla="*/ 0 w 3175"/>
              <a:gd name="T7" fmla="*/ 0 h 12700"/>
              <a:gd name="T8" fmla="*/ 3175 w 3175"/>
              <a:gd name="T9" fmla="*/ 12700 h 12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2700">
                <a:moveTo>
                  <a:pt x="0" y="0"/>
                </a:moveTo>
                <a:lnTo>
                  <a:pt x="3047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55" name="object 88"/>
          <p:cNvSpPr>
            <a:spLocks/>
          </p:cNvSpPr>
          <p:nvPr/>
        </p:nvSpPr>
        <p:spPr bwMode="auto">
          <a:xfrm>
            <a:off x="4352925" y="2398713"/>
            <a:ext cx="3175" cy="14287"/>
          </a:xfrm>
          <a:custGeom>
            <a:avLst/>
            <a:gdLst>
              <a:gd name="T0" fmla="*/ 0 w 3175"/>
              <a:gd name="T1" fmla="*/ 0 h 13969"/>
              <a:gd name="T2" fmla="*/ 3047 w 3175"/>
              <a:gd name="T3" fmla="*/ 13715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56" name="object 89"/>
          <p:cNvSpPr>
            <a:spLocks/>
          </p:cNvSpPr>
          <p:nvPr/>
        </p:nvSpPr>
        <p:spPr bwMode="auto">
          <a:xfrm>
            <a:off x="4352925" y="2425700"/>
            <a:ext cx="3175" cy="14288"/>
          </a:xfrm>
          <a:custGeom>
            <a:avLst/>
            <a:gdLst>
              <a:gd name="T0" fmla="*/ 0 w 3175"/>
              <a:gd name="T1" fmla="*/ 0 h 13969"/>
              <a:gd name="T2" fmla="*/ 3047 w 3175"/>
              <a:gd name="T3" fmla="*/ 13715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57" name="object 90"/>
          <p:cNvSpPr>
            <a:spLocks/>
          </p:cNvSpPr>
          <p:nvPr/>
        </p:nvSpPr>
        <p:spPr bwMode="auto">
          <a:xfrm>
            <a:off x="4352925" y="2455863"/>
            <a:ext cx="3175" cy="12700"/>
          </a:xfrm>
          <a:custGeom>
            <a:avLst/>
            <a:gdLst>
              <a:gd name="T0" fmla="*/ 0 w 3175"/>
              <a:gd name="T1" fmla="*/ 0 h 13969"/>
              <a:gd name="T2" fmla="*/ 3047 w 3175"/>
              <a:gd name="T3" fmla="*/ 13715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58" name="object 91"/>
          <p:cNvSpPr>
            <a:spLocks/>
          </p:cNvSpPr>
          <p:nvPr/>
        </p:nvSpPr>
        <p:spPr bwMode="auto">
          <a:xfrm>
            <a:off x="4352925" y="2482850"/>
            <a:ext cx="3175" cy="14288"/>
          </a:xfrm>
          <a:custGeom>
            <a:avLst/>
            <a:gdLst>
              <a:gd name="T0" fmla="*/ 0 w 3175"/>
              <a:gd name="T1" fmla="*/ 0 h 13969"/>
              <a:gd name="T2" fmla="*/ 3047 w 3175"/>
              <a:gd name="T3" fmla="*/ 13715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59" name="object 92"/>
          <p:cNvSpPr>
            <a:spLocks/>
          </p:cNvSpPr>
          <p:nvPr/>
        </p:nvSpPr>
        <p:spPr bwMode="auto">
          <a:xfrm>
            <a:off x="4352925" y="2511425"/>
            <a:ext cx="3175" cy="12700"/>
          </a:xfrm>
          <a:custGeom>
            <a:avLst/>
            <a:gdLst>
              <a:gd name="T0" fmla="*/ 0 w 3175"/>
              <a:gd name="T1" fmla="*/ 0 h 12700"/>
              <a:gd name="T2" fmla="*/ 3047 w 3175"/>
              <a:gd name="T3" fmla="*/ 12192 h 12700"/>
              <a:gd name="T4" fmla="*/ 0 60000 65536"/>
              <a:gd name="T5" fmla="*/ 0 60000 65536"/>
              <a:gd name="T6" fmla="*/ 0 w 3175"/>
              <a:gd name="T7" fmla="*/ 0 h 12700"/>
              <a:gd name="T8" fmla="*/ 3175 w 3175"/>
              <a:gd name="T9" fmla="*/ 12700 h 12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2700">
                <a:moveTo>
                  <a:pt x="0" y="0"/>
                </a:moveTo>
                <a:lnTo>
                  <a:pt x="3047" y="1219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60" name="object 93"/>
          <p:cNvSpPr>
            <a:spLocks/>
          </p:cNvSpPr>
          <p:nvPr/>
        </p:nvSpPr>
        <p:spPr bwMode="auto">
          <a:xfrm>
            <a:off x="4352925" y="2538413"/>
            <a:ext cx="3175" cy="14287"/>
          </a:xfrm>
          <a:custGeom>
            <a:avLst/>
            <a:gdLst>
              <a:gd name="T0" fmla="*/ 0 w 3175"/>
              <a:gd name="T1" fmla="*/ 0 h 13969"/>
              <a:gd name="T2" fmla="*/ 3047 w 3175"/>
              <a:gd name="T3" fmla="*/ 13715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61" name="object 94"/>
          <p:cNvSpPr>
            <a:spLocks/>
          </p:cNvSpPr>
          <p:nvPr/>
        </p:nvSpPr>
        <p:spPr bwMode="auto">
          <a:xfrm>
            <a:off x="4352925" y="2568575"/>
            <a:ext cx="3175" cy="12700"/>
          </a:xfrm>
          <a:custGeom>
            <a:avLst/>
            <a:gdLst>
              <a:gd name="T0" fmla="*/ 0 w 3175"/>
              <a:gd name="T1" fmla="*/ 0 h 13969"/>
              <a:gd name="T2" fmla="*/ 3047 w 3175"/>
              <a:gd name="T3" fmla="*/ 13715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62" name="object 95"/>
          <p:cNvSpPr>
            <a:spLocks/>
          </p:cNvSpPr>
          <p:nvPr/>
        </p:nvSpPr>
        <p:spPr bwMode="auto">
          <a:xfrm>
            <a:off x="4352925" y="2595563"/>
            <a:ext cx="3175" cy="14287"/>
          </a:xfrm>
          <a:custGeom>
            <a:avLst/>
            <a:gdLst>
              <a:gd name="T0" fmla="*/ 0 w 3175"/>
              <a:gd name="T1" fmla="*/ 0 h 15239"/>
              <a:gd name="T2" fmla="*/ 3047 w 3175"/>
              <a:gd name="T3" fmla="*/ 15239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63" name="object 96"/>
          <p:cNvSpPr>
            <a:spLocks/>
          </p:cNvSpPr>
          <p:nvPr/>
        </p:nvSpPr>
        <p:spPr bwMode="auto">
          <a:xfrm>
            <a:off x="4352925" y="2624138"/>
            <a:ext cx="3175" cy="14287"/>
          </a:xfrm>
          <a:custGeom>
            <a:avLst/>
            <a:gdLst>
              <a:gd name="T0" fmla="*/ 0 w 3175"/>
              <a:gd name="T1" fmla="*/ 0 h 13969"/>
              <a:gd name="T2" fmla="*/ 3047 w 3175"/>
              <a:gd name="T3" fmla="*/ 13716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7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64" name="object 97"/>
          <p:cNvSpPr>
            <a:spLocks/>
          </p:cNvSpPr>
          <p:nvPr/>
        </p:nvSpPr>
        <p:spPr bwMode="auto">
          <a:xfrm>
            <a:off x="4352925" y="2651125"/>
            <a:ext cx="3175" cy="14288"/>
          </a:xfrm>
          <a:custGeom>
            <a:avLst/>
            <a:gdLst>
              <a:gd name="T0" fmla="*/ 0 w 3175"/>
              <a:gd name="T1" fmla="*/ 0 h 13969"/>
              <a:gd name="T2" fmla="*/ 3047 w 3175"/>
              <a:gd name="T3" fmla="*/ 13715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65" name="object 98"/>
          <p:cNvSpPr>
            <a:spLocks/>
          </p:cNvSpPr>
          <p:nvPr/>
        </p:nvSpPr>
        <p:spPr bwMode="auto">
          <a:xfrm>
            <a:off x="4352925" y="2679700"/>
            <a:ext cx="3175" cy="14288"/>
          </a:xfrm>
          <a:custGeom>
            <a:avLst/>
            <a:gdLst>
              <a:gd name="T0" fmla="*/ 0 w 3175"/>
              <a:gd name="T1" fmla="*/ 0 h 15239"/>
              <a:gd name="T2" fmla="*/ 3047 w 3175"/>
              <a:gd name="T3" fmla="*/ 15240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7" y="1524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66" name="object 99"/>
          <p:cNvSpPr>
            <a:spLocks/>
          </p:cNvSpPr>
          <p:nvPr/>
        </p:nvSpPr>
        <p:spPr bwMode="auto">
          <a:xfrm>
            <a:off x="4352925" y="2706688"/>
            <a:ext cx="3175" cy="15875"/>
          </a:xfrm>
          <a:custGeom>
            <a:avLst/>
            <a:gdLst>
              <a:gd name="T0" fmla="*/ 0 w 3175"/>
              <a:gd name="T1" fmla="*/ 0 h 15239"/>
              <a:gd name="T2" fmla="*/ 3047 w 3175"/>
              <a:gd name="T3" fmla="*/ 15239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7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67" name="object 100"/>
          <p:cNvSpPr>
            <a:spLocks/>
          </p:cNvSpPr>
          <p:nvPr/>
        </p:nvSpPr>
        <p:spPr bwMode="auto">
          <a:xfrm>
            <a:off x="4352925" y="2735263"/>
            <a:ext cx="3175" cy="15875"/>
          </a:xfrm>
          <a:custGeom>
            <a:avLst/>
            <a:gdLst>
              <a:gd name="T0" fmla="*/ 0 w 3175"/>
              <a:gd name="T1" fmla="*/ 0 h 15239"/>
              <a:gd name="T2" fmla="*/ 3047 w 3175"/>
              <a:gd name="T3" fmla="*/ 15240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7" y="1524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68" name="object 101"/>
          <p:cNvSpPr>
            <a:spLocks/>
          </p:cNvSpPr>
          <p:nvPr/>
        </p:nvSpPr>
        <p:spPr bwMode="auto">
          <a:xfrm>
            <a:off x="4352925" y="2762250"/>
            <a:ext cx="3175" cy="17463"/>
          </a:xfrm>
          <a:custGeom>
            <a:avLst/>
            <a:gdLst>
              <a:gd name="T0" fmla="*/ 0 w 3175"/>
              <a:gd name="T1" fmla="*/ 0 h 17144"/>
              <a:gd name="T2" fmla="*/ 3047 w 3175"/>
              <a:gd name="T3" fmla="*/ 16763 h 17144"/>
              <a:gd name="T4" fmla="*/ 0 60000 65536"/>
              <a:gd name="T5" fmla="*/ 0 60000 65536"/>
              <a:gd name="T6" fmla="*/ 0 w 3175"/>
              <a:gd name="T7" fmla="*/ 0 h 17144"/>
              <a:gd name="T8" fmla="*/ 3175 w 3175"/>
              <a:gd name="T9" fmla="*/ 17144 h 171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7144">
                <a:moveTo>
                  <a:pt x="0" y="0"/>
                </a:moveTo>
                <a:lnTo>
                  <a:pt x="3047" y="16763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69" name="object 102"/>
          <p:cNvSpPr>
            <a:spLocks/>
          </p:cNvSpPr>
          <p:nvPr/>
        </p:nvSpPr>
        <p:spPr bwMode="auto">
          <a:xfrm>
            <a:off x="4352925" y="2792413"/>
            <a:ext cx="3175" cy="14287"/>
          </a:xfrm>
          <a:custGeom>
            <a:avLst/>
            <a:gdLst>
              <a:gd name="T0" fmla="*/ 0 w 3175"/>
              <a:gd name="T1" fmla="*/ 0 h 15239"/>
              <a:gd name="T2" fmla="*/ 3047 w 3175"/>
              <a:gd name="T3" fmla="*/ 15240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7" y="1524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70" name="object 103"/>
          <p:cNvSpPr>
            <a:spLocks/>
          </p:cNvSpPr>
          <p:nvPr/>
        </p:nvSpPr>
        <p:spPr bwMode="auto">
          <a:xfrm>
            <a:off x="4352925" y="2820988"/>
            <a:ext cx="3175" cy="14287"/>
          </a:xfrm>
          <a:custGeom>
            <a:avLst/>
            <a:gdLst>
              <a:gd name="T0" fmla="*/ 0 w 3175"/>
              <a:gd name="T1" fmla="*/ 0 h 13969"/>
              <a:gd name="T2" fmla="*/ 3047 w 3175"/>
              <a:gd name="T3" fmla="*/ 13715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71" name="object 104"/>
          <p:cNvSpPr>
            <a:spLocks/>
          </p:cNvSpPr>
          <p:nvPr/>
        </p:nvSpPr>
        <p:spPr bwMode="auto">
          <a:xfrm>
            <a:off x="4352925" y="2849563"/>
            <a:ext cx="3175" cy="12700"/>
          </a:xfrm>
          <a:custGeom>
            <a:avLst/>
            <a:gdLst>
              <a:gd name="T0" fmla="*/ 0 w 3175"/>
              <a:gd name="T1" fmla="*/ 0 h 12700"/>
              <a:gd name="T2" fmla="*/ 3047 w 3175"/>
              <a:gd name="T3" fmla="*/ 12192 h 12700"/>
              <a:gd name="T4" fmla="*/ 0 60000 65536"/>
              <a:gd name="T5" fmla="*/ 0 60000 65536"/>
              <a:gd name="T6" fmla="*/ 0 w 3175"/>
              <a:gd name="T7" fmla="*/ 0 h 12700"/>
              <a:gd name="T8" fmla="*/ 3175 w 3175"/>
              <a:gd name="T9" fmla="*/ 12700 h 12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2700">
                <a:moveTo>
                  <a:pt x="0" y="0"/>
                </a:moveTo>
                <a:lnTo>
                  <a:pt x="3047" y="1219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72" name="object 105"/>
          <p:cNvSpPr>
            <a:spLocks/>
          </p:cNvSpPr>
          <p:nvPr/>
        </p:nvSpPr>
        <p:spPr bwMode="auto">
          <a:xfrm>
            <a:off x="4352925" y="2876550"/>
            <a:ext cx="3175" cy="14288"/>
          </a:xfrm>
          <a:custGeom>
            <a:avLst/>
            <a:gdLst>
              <a:gd name="T0" fmla="*/ 0 w 3175"/>
              <a:gd name="T1" fmla="*/ 0 h 13969"/>
              <a:gd name="T2" fmla="*/ 3047 w 3175"/>
              <a:gd name="T3" fmla="*/ 13715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7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73" name="object 106"/>
          <p:cNvSpPr>
            <a:spLocks/>
          </p:cNvSpPr>
          <p:nvPr/>
        </p:nvSpPr>
        <p:spPr bwMode="auto">
          <a:xfrm>
            <a:off x="4352925" y="2906713"/>
            <a:ext cx="3175" cy="12700"/>
          </a:xfrm>
          <a:custGeom>
            <a:avLst/>
            <a:gdLst>
              <a:gd name="T0" fmla="*/ 0 w 3175"/>
              <a:gd name="T1" fmla="*/ 0 h 12700"/>
              <a:gd name="T2" fmla="*/ 3047 w 3175"/>
              <a:gd name="T3" fmla="*/ 12192 h 12700"/>
              <a:gd name="T4" fmla="*/ 0 60000 65536"/>
              <a:gd name="T5" fmla="*/ 0 60000 65536"/>
              <a:gd name="T6" fmla="*/ 0 w 3175"/>
              <a:gd name="T7" fmla="*/ 0 h 12700"/>
              <a:gd name="T8" fmla="*/ 3175 w 3175"/>
              <a:gd name="T9" fmla="*/ 12700 h 12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2700">
                <a:moveTo>
                  <a:pt x="0" y="0"/>
                </a:moveTo>
                <a:lnTo>
                  <a:pt x="3047" y="1219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74" name="object 107"/>
          <p:cNvSpPr>
            <a:spLocks/>
          </p:cNvSpPr>
          <p:nvPr/>
        </p:nvSpPr>
        <p:spPr bwMode="auto">
          <a:xfrm>
            <a:off x="1042988" y="2003425"/>
            <a:ext cx="276225" cy="352425"/>
          </a:xfrm>
          <a:custGeom>
            <a:avLst/>
            <a:gdLst>
              <a:gd name="T0" fmla="*/ 0 w 276225"/>
              <a:gd name="T1" fmla="*/ 352044 h 352425"/>
              <a:gd name="T2" fmla="*/ 275844 w 276225"/>
              <a:gd name="T3" fmla="*/ 352044 h 352425"/>
              <a:gd name="T4" fmla="*/ 275844 w 276225"/>
              <a:gd name="T5" fmla="*/ 0 h 352425"/>
              <a:gd name="T6" fmla="*/ 0 w 276225"/>
              <a:gd name="T7" fmla="*/ 0 h 352425"/>
              <a:gd name="T8" fmla="*/ 0 w 276225"/>
              <a:gd name="T9" fmla="*/ 352044 h 352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6225"/>
              <a:gd name="T16" fmla="*/ 0 h 352425"/>
              <a:gd name="T17" fmla="*/ 276225 w 276225"/>
              <a:gd name="T18" fmla="*/ 352425 h 3524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5E9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75" name="object 108"/>
          <p:cNvSpPr>
            <a:spLocks/>
          </p:cNvSpPr>
          <p:nvPr/>
        </p:nvSpPr>
        <p:spPr bwMode="auto">
          <a:xfrm>
            <a:off x="1042988" y="2003425"/>
            <a:ext cx="276225" cy="352425"/>
          </a:xfrm>
          <a:custGeom>
            <a:avLst/>
            <a:gdLst>
              <a:gd name="T0" fmla="*/ 0 w 276225"/>
              <a:gd name="T1" fmla="*/ 352044 h 352425"/>
              <a:gd name="T2" fmla="*/ 275844 w 276225"/>
              <a:gd name="T3" fmla="*/ 352044 h 352425"/>
              <a:gd name="T4" fmla="*/ 275844 w 276225"/>
              <a:gd name="T5" fmla="*/ 0 h 352425"/>
              <a:gd name="T6" fmla="*/ 0 w 276225"/>
              <a:gd name="T7" fmla="*/ 0 h 352425"/>
              <a:gd name="T8" fmla="*/ 0 w 276225"/>
              <a:gd name="T9" fmla="*/ 352044 h 352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6225"/>
              <a:gd name="T16" fmla="*/ 0 h 352425"/>
              <a:gd name="T17" fmla="*/ 276225 w 276225"/>
              <a:gd name="T18" fmla="*/ 352425 h 3524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76" name="object 109"/>
          <p:cNvSpPr>
            <a:spLocks/>
          </p:cNvSpPr>
          <p:nvPr/>
        </p:nvSpPr>
        <p:spPr bwMode="auto">
          <a:xfrm>
            <a:off x="1317625" y="2003425"/>
            <a:ext cx="277813" cy="352425"/>
          </a:xfrm>
          <a:custGeom>
            <a:avLst/>
            <a:gdLst>
              <a:gd name="T0" fmla="*/ 0 w 277494"/>
              <a:gd name="T1" fmla="*/ 352044 h 352425"/>
              <a:gd name="T2" fmla="*/ 277368 w 277494"/>
              <a:gd name="T3" fmla="*/ 352044 h 352425"/>
              <a:gd name="T4" fmla="*/ 277368 w 277494"/>
              <a:gd name="T5" fmla="*/ 0 h 352425"/>
              <a:gd name="T6" fmla="*/ 0 w 277494"/>
              <a:gd name="T7" fmla="*/ 0 h 352425"/>
              <a:gd name="T8" fmla="*/ 0 w 277494"/>
              <a:gd name="T9" fmla="*/ 352044 h 352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494"/>
              <a:gd name="T16" fmla="*/ 0 h 352425"/>
              <a:gd name="T17" fmla="*/ 277494 w 277494"/>
              <a:gd name="T18" fmla="*/ 352425 h 3524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494" h="352425">
                <a:moveTo>
                  <a:pt x="0" y="352044"/>
                </a:moveTo>
                <a:lnTo>
                  <a:pt x="277368" y="352044"/>
                </a:lnTo>
                <a:lnTo>
                  <a:pt x="277368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5E9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77" name="object 110"/>
          <p:cNvSpPr>
            <a:spLocks/>
          </p:cNvSpPr>
          <p:nvPr/>
        </p:nvSpPr>
        <p:spPr bwMode="auto">
          <a:xfrm>
            <a:off x="1317625" y="2003425"/>
            <a:ext cx="277813" cy="352425"/>
          </a:xfrm>
          <a:custGeom>
            <a:avLst/>
            <a:gdLst>
              <a:gd name="T0" fmla="*/ 0 w 277494"/>
              <a:gd name="T1" fmla="*/ 352044 h 352425"/>
              <a:gd name="T2" fmla="*/ 277368 w 277494"/>
              <a:gd name="T3" fmla="*/ 352044 h 352425"/>
              <a:gd name="T4" fmla="*/ 277368 w 277494"/>
              <a:gd name="T5" fmla="*/ 0 h 352425"/>
              <a:gd name="T6" fmla="*/ 0 w 277494"/>
              <a:gd name="T7" fmla="*/ 0 h 352425"/>
              <a:gd name="T8" fmla="*/ 0 w 277494"/>
              <a:gd name="T9" fmla="*/ 352044 h 352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494"/>
              <a:gd name="T16" fmla="*/ 0 h 352425"/>
              <a:gd name="T17" fmla="*/ 277494 w 277494"/>
              <a:gd name="T18" fmla="*/ 352425 h 3524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494" h="352425">
                <a:moveTo>
                  <a:pt x="0" y="352044"/>
                </a:moveTo>
                <a:lnTo>
                  <a:pt x="277368" y="352044"/>
                </a:lnTo>
                <a:lnTo>
                  <a:pt x="277368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78" name="object 111"/>
          <p:cNvSpPr>
            <a:spLocks/>
          </p:cNvSpPr>
          <p:nvPr/>
        </p:nvSpPr>
        <p:spPr bwMode="auto">
          <a:xfrm>
            <a:off x="1595438" y="2003425"/>
            <a:ext cx="276225" cy="352425"/>
          </a:xfrm>
          <a:custGeom>
            <a:avLst/>
            <a:gdLst>
              <a:gd name="T0" fmla="*/ 0 w 276225"/>
              <a:gd name="T1" fmla="*/ 352044 h 352425"/>
              <a:gd name="T2" fmla="*/ 275844 w 276225"/>
              <a:gd name="T3" fmla="*/ 352044 h 352425"/>
              <a:gd name="T4" fmla="*/ 275844 w 276225"/>
              <a:gd name="T5" fmla="*/ 0 h 352425"/>
              <a:gd name="T6" fmla="*/ 0 w 276225"/>
              <a:gd name="T7" fmla="*/ 0 h 352425"/>
              <a:gd name="T8" fmla="*/ 0 w 276225"/>
              <a:gd name="T9" fmla="*/ 352044 h 352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6225"/>
              <a:gd name="T16" fmla="*/ 0 h 352425"/>
              <a:gd name="T17" fmla="*/ 276225 w 276225"/>
              <a:gd name="T18" fmla="*/ 352425 h 3524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5E9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79" name="object 112"/>
          <p:cNvSpPr>
            <a:spLocks/>
          </p:cNvSpPr>
          <p:nvPr/>
        </p:nvSpPr>
        <p:spPr bwMode="auto">
          <a:xfrm>
            <a:off x="1595438" y="2003425"/>
            <a:ext cx="276225" cy="352425"/>
          </a:xfrm>
          <a:custGeom>
            <a:avLst/>
            <a:gdLst>
              <a:gd name="T0" fmla="*/ 0 w 276225"/>
              <a:gd name="T1" fmla="*/ 352044 h 352425"/>
              <a:gd name="T2" fmla="*/ 275844 w 276225"/>
              <a:gd name="T3" fmla="*/ 352044 h 352425"/>
              <a:gd name="T4" fmla="*/ 275844 w 276225"/>
              <a:gd name="T5" fmla="*/ 0 h 352425"/>
              <a:gd name="T6" fmla="*/ 0 w 276225"/>
              <a:gd name="T7" fmla="*/ 0 h 352425"/>
              <a:gd name="T8" fmla="*/ 0 w 276225"/>
              <a:gd name="T9" fmla="*/ 352044 h 352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6225"/>
              <a:gd name="T16" fmla="*/ 0 h 352425"/>
              <a:gd name="T17" fmla="*/ 276225 w 276225"/>
              <a:gd name="T18" fmla="*/ 352425 h 3524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80" name="object 113"/>
          <p:cNvSpPr>
            <a:spLocks/>
          </p:cNvSpPr>
          <p:nvPr/>
        </p:nvSpPr>
        <p:spPr bwMode="auto">
          <a:xfrm>
            <a:off x="1871663" y="2003425"/>
            <a:ext cx="276225" cy="352425"/>
          </a:xfrm>
          <a:custGeom>
            <a:avLst/>
            <a:gdLst>
              <a:gd name="T0" fmla="*/ 0 w 276225"/>
              <a:gd name="T1" fmla="*/ 352044 h 352425"/>
              <a:gd name="T2" fmla="*/ 275844 w 276225"/>
              <a:gd name="T3" fmla="*/ 352044 h 352425"/>
              <a:gd name="T4" fmla="*/ 275844 w 276225"/>
              <a:gd name="T5" fmla="*/ 0 h 352425"/>
              <a:gd name="T6" fmla="*/ 0 w 276225"/>
              <a:gd name="T7" fmla="*/ 0 h 352425"/>
              <a:gd name="T8" fmla="*/ 0 w 276225"/>
              <a:gd name="T9" fmla="*/ 352044 h 352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6225"/>
              <a:gd name="T16" fmla="*/ 0 h 352425"/>
              <a:gd name="T17" fmla="*/ 276225 w 276225"/>
              <a:gd name="T18" fmla="*/ 352425 h 3524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5E9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81" name="object 114"/>
          <p:cNvSpPr>
            <a:spLocks/>
          </p:cNvSpPr>
          <p:nvPr/>
        </p:nvSpPr>
        <p:spPr bwMode="auto">
          <a:xfrm>
            <a:off x="1871663" y="2003425"/>
            <a:ext cx="276225" cy="352425"/>
          </a:xfrm>
          <a:custGeom>
            <a:avLst/>
            <a:gdLst>
              <a:gd name="T0" fmla="*/ 0 w 276225"/>
              <a:gd name="T1" fmla="*/ 352044 h 352425"/>
              <a:gd name="T2" fmla="*/ 275844 w 276225"/>
              <a:gd name="T3" fmla="*/ 352044 h 352425"/>
              <a:gd name="T4" fmla="*/ 275844 w 276225"/>
              <a:gd name="T5" fmla="*/ 0 h 352425"/>
              <a:gd name="T6" fmla="*/ 0 w 276225"/>
              <a:gd name="T7" fmla="*/ 0 h 352425"/>
              <a:gd name="T8" fmla="*/ 0 w 276225"/>
              <a:gd name="T9" fmla="*/ 352044 h 352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6225"/>
              <a:gd name="T16" fmla="*/ 0 h 352425"/>
              <a:gd name="T17" fmla="*/ 276225 w 276225"/>
              <a:gd name="T18" fmla="*/ 352425 h 3524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82" name="object 115"/>
          <p:cNvSpPr>
            <a:spLocks/>
          </p:cNvSpPr>
          <p:nvPr/>
        </p:nvSpPr>
        <p:spPr bwMode="auto">
          <a:xfrm>
            <a:off x="2147888" y="2003425"/>
            <a:ext cx="276225" cy="352425"/>
          </a:xfrm>
          <a:custGeom>
            <a:avLst/>
            <a:gdLst>
              <a:gd name="T0" fmla="*/ 0 w 276225"/>
              <a:gd name="T1" fmla="*/ 352044 h 352425"/>
              <a:gd name="T2" fmla="*/ 275844 w 276225"/>
              <a:gd name="T3" fmla="*/ 352044 h 352425"/>
              <a:gd name="T4" fmla="*/ 275844 w 276225"/>
              <a:gd name="T5" fmla="*/ 0 h 352425"/>
              <a:gd name="T6" fmla="*/ 0 w 276225"/>
              <a:gd name="T7" fmla="*/ 0 h 352425"/>
              <a:gd name="T8" fmla="*/ 0 w 276225"/>
              <a:gd name="T9" fmla="*/ 352044 h 352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6225"/>
              <a:gd name="T16" fmla="*/ 0 h 352425"/>
              <a:gd name="T17" fmla="*/ 276225 w 276225"/>
              <a:gd name="T18" fmla="*/ 352425 h 3524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5E9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83" name="object 116"/>
          <p:cNvSpPr>
            <a:spLocks/>
          </p:cNvSpPr>
          <p:nvPr/>
        </p:nvSpPr>
        <p:spPr bwMode="auto">
          <a:xfrm>
            <a:off x="2147888" y="2003425"/>
            <a:ext cx="276225" cy="352425"/>
          </a:xfrm>
          <a:custGeom>
            <a:avLst/>
            <a:gdLst>
              <a:gd name="T0" fmla="*/ 0 w 276225"/>
              <a:gd name="T1" fmla="*/ 352044 h 352425"/>
              <a:gd name="T2" fmla="*/ 275844 w 276225"/>
              <a:gd name="T3" fmla="*/ 352044 h 352425"/>
              <a:gd name="T4" fmla="*/ 275844 w 276225"/>
              <a:gd name="T5" fmla="*/ 0 h 352425"/>
              <a:gd name="T6" fmla="*/ 0 w 276225"/>
              <a:gd name="T7" fmla="*/ 0 h 352425"/>
              <a:gd name="T8" fmla="*/ 0 w 276225"/>
              <a:gd name="T9" fmla="*/ 352044 h 352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6225"/>
              <a:gd name="T16" fmla="*/ 0 h 352425"/>
              <a:gd name="T17" fmla="*/ 276225 w 276225"/>
              <a:gd name="T18" fmla="*/ 352425 h 3524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84" name="object 117"/>
          <p:cNvSpPr txBox="1">
            <a:spLocks noChangeArrowheads="1"/>
          </p:cNvSpPr>
          <p:nvPr/>
        </p:nvSpPr>
        <p:spPr bwMode="auto">
          <a:xfrm>
            <a:off x="1098550" y="2108200"/>
            <a:ext cx="12620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tabLst>
                <a:tab pos="280988" algn="l"/>
                <a:tab pos="565150" algn="l"/>
                <a:tab pos="833438" algn="l"/>
                <a:tab pos="1114425" algn="l"/>
              </a:tabLst>
            </a:pPr>
            <a:r>
              <a:rPr lang="th-TH" sz="900">
                <a:cs typeface="Arial" charset="0"/>
              </a:rPr>
              <a:t>00	A0	24	A6	F6</a:t>
            </a:r>
          </a:p>
          <a:p>
            <a:pPr marL="12700">
              <a:spcBef>
                <a:spcPts val="25"/>
              </a:spcBef>
              <a:tabLst>
                <a:tab pos="280988" algn="l"/>
                <a:tab pos="565150" algn="l"/>
                <a:tab pos="833438" algn="l"/>
                <a:tab pos="1114425" algn="l"/>
              </a:tabLst>
            </a:pPr>
            <a:endParaRPr lang="th-TH" sz="1000">
              <a:latin typeface="Times New Roman" pitchFamily="18" charset="0"/>
              <a:cs typeface="Times New Roman" pitchFamily="18" charset="0"/>
            </a:endParaRPr>
          </a:p>
          <a:p>
            <a:pPr marL="12700" algn="ctr">
              <a:lnSpc>
                <a:spcPct val="104000"/>
              </a:lnSpc>
              <a:tabLst>
                <a:tab pos="280988" algn="l"/>
                <a:tab pos="565150" algn="l"/>
                <a:tab pos="833438" algn="l"/>
                <a:tab pos="1114425" algn="l"/>
              </a:tabLst>
            </a:pPr>
            <a:r>
              <a:rPr lang="th-TH" sz="900">
                <a:cs typeface="Arial" charset="0"/>
              </a:rPr>
              <a:t>Destination  Physical Address  (First 6-byte)</a:t>
            </a:r>
          </a:p>
        </p:txBody>
      </p:sp>
      <p:sp>
        <p:nvSpPr>
          <p:cNvPr id="58485" name="object 118"/>
          <p:cNvSpPr>
            <a:spLocks/>
          </p:cNvSpPr>
          <p:nvPr/>
        </p:nvSpPr>
        <p:spPr bwMode="auto">
          <a:xfrm>
            <a:off x="2422525" y="2003425"/>
            <a:ext cx="276225" cy="352425"/>
          </a:xfrm>
          <a:custGeom>
            <a:avLst/>
            <a:gdLst>
              <a:gd name="T0" fmla="*/ 0 w 276225"/>
              <a:gd name="T1" fmla="*/ 352044 h 352425"/>
              <a:gd name="T2" fmla="*/ 275844 w 276225"/>
              <a:gd name="T3" fmla="*/ 352044 h 352425"/>
              <a:gd name="T4" fmla="*/ 275844 w 276225"/>
              <a:gd name="T5" fmla="*/ 0 h 352425"/>
              <a:gd name="T6" fmla="*/ 0 w 276225"/>
              <a:gd name="T7" fmla="*/ 0 h 352425"/>
              <a:gd name="T8" fmla="*/ 0 w 276225"/>
              <a:gd name="T9" fmla="*/ 352044 h 352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6225"/>
              <a:gd name="T16" fmla="*/ 0 h 352425"/>
              <a:gd name="T17" fmla="*/ 276225 w 276225"/>
              <a:gd name="T18" fmla="*/ 352425 h 3524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5E9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86" name="object 119"/>
          <p:cNvSpPr>
            <a:spLocks/>
          </p:cNvSpPr>
          <p:nvPr/>
        </p:nvSpPr>
        <p:spPr bwMode="auto">
          <a:xfrm>
            <a:off x="2422525" y="2003425"/>
            <a:ext cx="276225" cy="352425"/>
          </a:xfrm>
          <a:custGeom>
            <a:avLst/>
            <a:gdLst>
              <a:gd name="T0" fmla="*/ 0 w 276225"/>
              <a:gd name="T1" fmla="*/ 352044 h 352425"/>
              <a:gd name="T2" fmla="*/ 275844 w 276225"/>
              <a:gd name="T3" fmla="*/ 352044 h 352425"/>
              <a:gd name="T4" fmla="*/ 275844 w 276225"/>
              <a:gd name="T5" fmla="*/ 0 h 352425"/>
              <a:gd name="T6" fmla="*/ 0 w 276225"/>
              <a:gd name="T7" fmla="*/ 0 h 352425"/>
              <a:gd name="T8" fmla="*/ 0 w 276225"/>
              <a:gd name="T9" fmla="*/ 352044 h 352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6225"/>
              <a:gd name="T16" fmla="*/ 0 h 352425"/>
              <a:gd name="T17" fmla="*/ 276225 w 276225"/>
              <a:gd name="T18" fmla="*/ 352425 h 3524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87" name="object 120"/>
          <p:cNvSpPr>
            <a:spLocks/>
          </p:cNvSpPr>
          <p:nvPr/>
        </p:nvSpPr>
        <p:spPr bwMode="auto">
          <a:xfrm>
            <a:off x="2698750" y="2003425"/>
            <a:ext cx="276225" cy="352425"/>
          </a:xfrm>
          <a:custGeom>
            <a:avLst/>
            <a:gdLst>
              <a:gd name="T0" fmla="*/ 0 w 276225"/>
              <a:gd name="T1" fmla="*/ 352044 h 352425"/>
              <a:gd name="T2" fmla="*/ 275844 w 276225"/>
              <a:gd name="T3" fmla="*/ 352044 h 352425"/>
              <a:gd name="T4" fmla="*/ 275844 w 276225"/>
              <a:gd name="T5" fmla="*/ 0 h 352425"/>
              <a:gd name="T6" fmla="*/ 0 w 276225"/>
              <a:gd name="T7" fmla="*/ 0 h 352425"/>
              <a:gd name="T8" fmla="*/ 0 w 276225"/>
              <a:gd name="T9" fmla="*/ 352044 h 352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6225"/>
              <a:gd name="T16" fmla="*/ 0 h 352425"/>
              <a:gd name="T17" fmla="*/ 276225 w 276225"/>
              <a:gd name="T18" fmla="*/ 352425 h 3524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88" name="object 121"/>
          <p:cNvSpPr>
            <a:spLocks/>
          </p:cNvSpPr>
          <p:nvPr/>
        </p:nvSpPr>
        <p:spPr bwMode="auto">
          <a:xfrm>
            <a:off x="2698750" y="2003425"/>
            <a:ext cx="276225" cy="352425"/>
          </a:xfrm>
          <a:custGeom>
            <a:avLst/>
            <a:gdLst>
              <a:gd name="T0" fmla="*/ 0 w 276225"/>
              <a:gd name="T1" fmla="*/ 352044 h 352425"/>
              <a:gd name="T2" fmla="*/ 275844 w 276225"/>
              <a:gd name="T3" fmla="*/ 352044 h 352425"/>
              <a:gd name="T4" fmla="*/ 275844 w 276225"/>
              <a:gd name="T5" fmla="*/ 0 h 352425"/>
              <a:gd name="T6" fmla="*/ 0 w 276225"/>
              <a:gd name="T7" fmla="*/ 0 h 352425"/>
              <a:gd name="T8" fmla="*/ 0 w 276225"/>
              <a:gd name="T9" fmla="*/ 352044 h 352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6225"/>
              <a:gd name="T16" fmla="*/ 0 h 352425"/>
              <a:gd name="T17" fmla="*/ 276225 w 276225"/>
              <a:gd name="T18" fmla="*/ 352425 h 3524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89" name="object 122"/>
          <p:cNvSpPr>
            <a:spLocks/>
          </p:cNvSpPr>
          <p:nvPr/>
        </p:nvSpPr>
        <p:spPr bwMode="auto">
          <a:xfrm>
            <a:off x="2974975" y="2003425"/>
            <a:ext cx="276225" cy="352425"/>
          </a:xfrm>
          <a:custGeom>
            <a:avLst/>
            <a:gdLst>
              <a:gd name="T0" fmla="*/ 0 w 276225"/>
              <a:gd name="T1" fmla="*/ 352044 h 352425"/>
              <a:gd name="T2" fmla="*/ 275844 w 276225"/>
              <a:gd name="T3" fmla="*/ 352044 h 352425"/>
              <a:gd name="T4" fmla="*/ 275844 w 276225"/>
              <a:gd name="T5" fmla="*/ 0 h 352425"/>
              <a:gd name="T6" fmla="*/ 0 w 276225"/>
              <a:gd name="T7" fmla="*/ 0 h 352425"/>
              <a:gd name="T8" fmla="*/ 0 w 276225"/>
              <a:gd name="T9" fmla="*/ 352044 h 352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6225"/>
              <a:gd name="T16" fmla="*/ 0 h 352425"/>
              <a:gd name="T17" fmla="*/ 276225 w 276225"/>
              <a:gd name="T18" fmla="*/ 352425 h 3524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90" name="object 123"/>
          <p:cNvSpPr>
            <a:spLocks/>
          </p:cNvSpPr>
          <p:nvPr/>
        </p:nvSpPr>
        <p:spPr bwMode="auto">
          <a:xfrm>
            <a:off x="2974975" y="2003425"/>
            <a:ext cx="276225" cy="352425"/>
          </a:xfrm>
          <a:custGeom>
            <a:avLst/>
            <a:gdLst>
              <a:gd name="T0" fmla="*/ 0 w 276225"/>
              <a:gd name="T1" fmla="*/ 352044 h 352425"/>
              <a:gd name="T2" fmla="*/ 275844 w 276225"/>
              <a:gd name="T3" fmla="*/ 352044 h 352425"/>
              <a:gd name="T4" fmla="*/ 275844 w 276225"/>
              <a:gd name="T5" fmla="*/ 0 h 352425"/>
              <a:gd name="T6" fmla="*/ 0 w 276225"/>
              <a:gd name="T7" fmla="*/ 0 h 352425"/>
              <a:gd name="T8" fmla="*/ 0 w 276225"/>
              <a:gd name="T9" fmla="*/ 352044 h 352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6225"/>
              <a:gd name="T16" fmla="*/ 0 h 352425"/>
              <a:gd name="T17" fmla="*/ 276225 w 276225"/>
              <a:gd name="T18" fmla="*/ 352425 h 3524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91" name="object 124"/>
          <p:cNvSpPr>
            <a:spLocks/>
          </p:cNvSpPr>
          <p:nvPr/>
        </p:nvSpPr>
        <p:spPr bwMode="auto">
          <a:xfrm>
            <a:off x="3251200" y="2003425"/>
            <a:ext cx="276225" cy="352425"/>
          </a:xfrm>
          <a:custGeom>
            <a:avLst/>
            <a:gdLst>
              <a:gd name="T0" fmla="*/ 0 w 276225"/>
              <a:gd name="T1" fmla="*/ 352044 h 352425"/>
              <a:gd name="T2" fmla="*/ 275844 w 276225"/>
              <a:gd name="T3" fmla="*/ 352044 h 352425"/>
              <a:gd name="T4" fmla="*/ 275844 w 276225"/>
              <a:gd name="T5" fmla="*/ 0 h 352425"/>
              <a:gd name="T6" fmla="*/ 0 w 276225"/>
              <a:gd name="T7" fmla="*/ 0 h 352425"/>
              <a:gd name="T8" fmla="*/ 0 w 276225"/>
              <a:gd name="T9" fmla="*/ 352044 h 352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6225"/>
              <a:gd name="T16" fmla="*/ 0 h 352425"/>
              <a:gd name="T17" fmla="*/ 276225 w 276225"/>
              <a:gd name="T18" fmla="*/ 352425 h 3524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92" name="object 125"/>
          <p:cNvSpPr>
            <a:spLocks/>
          </p:cNvSpPr>
          <p:nvPr/>
        </p:nvSpPr>
        <p:spPr bwMode="auto">
          <a:xfrm>
            <a:off x="3251200" y="2003425"/>
            <a:ext cx="276225" cy="352425"/>
          </a:xfrm>
          <a:custGeom>
            <a:avLst/>
            <a:gdLst>
              <a:gd name="T0" fmla="*/ 0 w 276225"/>
              <a:gd name="T1" fmla="*/ 352044 h 352425"/>
              <a:gd name="T2" fmla="*/ 275844 w 276225"/>
              <a:gd name="T3" fmla="*/ 352044 h 352425"/>
              <a:gd name="T4" fmla="*/ 275844 w 276225"/>
              <a:gd name="T5" fmla="*/ 0 h 352425"/>
              <a:gd name="T6" fmla="*/ 0 w 276225"/>
              <a:gd name="T7" fmla="*/ 0 h 352425"/>
              <a:gd name="T8" fmla="*/ 0 w 276225"/>
              <a:gd name="T9" fmla="*/ 352044 h 352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6225"/>
              <a:gd name="T16" fmla="*/ 0 h 352425"/>
              <a:gd name="T17" fmla="*/ 276225 w 276225"/>
              <a:gd name="T18" fmla="*/ 352425 h 3524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93" name="object 126"/>
          <p:cNvSpPr>
            <a:spLocks/>
          </p:cNvSpPr>
          <p:nvPr/>
        </p:nvSpPr>
        <p:spPr bwMode="auto">
          <a:xfrm>
            <a:off x="3525838" y="2003425"/>
            <a:ext cx="277812" cy="352425"/>
          </a:xfrm>
          <a:custGeom>
            <a:avLst/>
            <a:gdLst>
              <a:gd name="T0" fmla="*/ 0 w 277495"/>
              <a:gd name="T1" fmla="*/ 352044 h 352425"/>
              <a:gd name="T2" fmla="*/ 277367 w 277495"/>
              <a:gd name="T3" fmla="*/ 352044 h 352425"/>
              <a:gd name="T4" fmla="*/ 277367 w 277495"/>
              <a:gd name="T5" fmla="*/ 0 h 352425"/>
              <a:gd name="T6" fmla="*/ 0 w 277495"/>
              <a:gd name="T7" fmla="*/ 0 h 352425"/>
              <a:gd name="T8" fmla="*/ 0 w 277495"/>
              <a:gd name="T9" fmla="*/ 352044 h 352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495"/>
              <a:gd name="T16" fmla="*/ 0 h 352425"/>
              <a:gd name="T17" fmla="*/ 277495 w 277495"/>
              <a:gd name="T18" fmla="*/ 352425 h 3524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495" h="352425">
                <a:moveTo>
                  <a:pt x="0" y="352044"/>
                </a:moveTo>
                <a:lnTo>
                  <a:pt x="277367" y="352044"/>
                </a:lnTo>
                <a:lnTo>
                  <a:pt x="277367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94" name="object 127"/>
          <p:cNvSpPr>
            <a:spLocks/>
          </p:cNvSpPr>
          <p:nvPr/>
        </p:nvSpPr>
        <p:spPr bwMode="auto">
          <a:xfrm>
            <a:off x="3525838" y="2003425"/>
            <a:ext cx="277812" cy="352425"/>
          </a:xfrm>
          <a:custGeom>
            <a:avLst/>
            <a:gdLst>
              <a:gd name="T0" fmla="*/ 0 w 277495"/>
              <a:gd name="T1" fmla="*/ 352044 h 352425"/>
              <a:gd name="T2" fmla="*/ 277367 w 277495"/>
              <a:gd name="T3" fmla="*/ 352044 h 352425"/>
              <a:gd name="T4" fmla="*/ 277367 w 277495"/>
              <a:gd name="T5" fmla="*/ 0 h 352425"/>
              <a:gd name="T6" fmla="*/ 0 w 277495"/>
              <a:gd name="T7" fmla="*/ 0 h 352425"/>
              <a:gd name="T8" fmla="*/ 0 w 277495"/>
              <a:gd name="T9" fmla="*/ 352044 h 352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495"/>
              <a:gd name="T16" fmla="*/ 0 h 352425"/>
              <a:gd name="T17" fmla="*/ 277495 w 277495"/>
              <a:gd name="T18" fmla="*/ 352425 h 3524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495" h="352425">
                <a:moveTo>
                  <a:pt x="0" y="352044"/>
                </a:moveTo>
                <a:lnTo>
                  <a:pt x="277367" y="352044"/>
                </a:lnTo>
                <a:lnTo>
                  <a:pt x="277367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95" name="object 128"/>
          <p:cNvSpPr>
            <a:spLocks/>
          </p:cNvSpPr>
          <p:nvPr/>
        </p:nvSpPr>
        <p:spPr bwMode="auto">
          <a:xfrm>
            <a:off x="3803650" y="2003425"/>
            <a:ext cx="273050" cy="352425"/>
          </a:xfrm>
          <a:custGeom>
            <a:avLst/>
            <a:gdLst>
              <a:gd name="T0" fmla="*/ 0 w 273050"/>
              <a:gd name="T1" fmla="*/ 352044 h 352425"/>
              <a:gd name="T2" fmla="*/ 272796 w 273050"/>
              <a:gd name="T3" fmla="*/ 352044 h 352425"/>
              <a:gd name="T4" fmla="*/ 272796 w 273050"/>
              <a:gd name="T5" fmla="*/ 0 h 352425"/>
              <a:gd name="T6" fmla="*/ 0 w 273050"/>
              <a:gd name="T7" fmla="*/ 0 h 352425"/>
              <a:gd name="T8" fmla="*/ 0 w 273050"/>
              <a:gd name="T9" fmla="*/ 352044 h 352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050"/>
              <a:gd name="T16" fmla="*/ 0 h 352425"/>
              <a:gd name="T17" fmla="*/ 273050 w 273050"/>
              <a:gd name="T18" fmla="*/ 352425 h 3524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050" h="352425">
                <a:moveTo>
                  <a:pt x="0" y="352044"/>
                </a:moveTo>
                <a:lnTo>
                  <a:pt x="272796" y="352044"/>
                </a:lnTo>
                <a:lnTo>
                  <a:pt x="272796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96" name="object 129"/>
          <p:cNvSpPr>
            <a:spLocks/>
          </p:cNvSpPr>
          <p:nvPr/>
        </p:nvSpPr>
        <p:spPr bwMode="auto">
          <a:xfrm>
            <a:off x="3803650" y="2003425"/>
            <a:ext cx="273050" cy="352425"/>
          </a:xfrm>
          <a:custGeom>
            <a:avLst/>
            <a:gdLst>
              <a:gd name="T0" fmla="*/ 0 w 273050"/>
              <a:gd name="T1" fmla="*/ 352044 h 352425"/>
              <a:gd name="T2" fmla="*/ 272796 w 273050"/>
              <a:gd name="T3" fmla="*/ 352044 h 352425"/>
              <a:gd name="T4" fmla="*/ 272796 w 273050"/>
              <a:gd name="T5" fmla="*/ 0 h 352425"/>
              <a:gd name="T6" fmla="*/ 0 w 273050"/>
              <a:gd name="T7" fmla="*/ 0 h 352425"/>
              <a:gd name="T8" fmla="*/ 0 w 273050"/>
              <a:gd name="T9" fmla="*/ 352044 h 352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050"/>
              <a:gd name="T16" fmla="*/ 0 h 352425"/>
              <a:gd name="T17" fmla="*/ 273050 w 273050"/>
              <a:gd name="T18" fmla="*/ 352425 h 3524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050" h="352425">
                <a:moveTo>
                  <a:pt x="0" y="352044"/>
                </a:moveTo>
                <a:lnTo>
                  <a:pt x="272796" y="352044"/>
                </a:lnTo>
                <a:lnTo>
                  <a:pt x="272796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97" name="object 130"/>
          <p:cNvSpPr>
            <a:spLocks/>
          </p:cNvSpPr>
          <p:nvPr/>
        </p:nvSpPr>
        <p:spPr bwMode="auto">
          <a:xfrm>
            <a:off x="4076700" y="2003425"/>
            <a:ext cx="276225" cy="352425"/>
          </a:xfrm>
          <a:custGeom>
            <a:avLst/>
            <a:gdLst>
              <a:gd name="T0" fmla="*/ 0 w 276225"/>
              <a:gd name="T1" fmla="*/ 352044 h 352425"/>
              <a:gd name="T2" fmla="*/ 275844 w 276225"/>
              <a:gd name="T3" fmla="*/ 352044 h 352425"/>
              <a:gd name="T4" fmla="*/ 275844 w 276225"/>
              <a:gd name="T5" fmla="*/ 0 h 352425"/>
              <a:gd name="T6" fmla="*/ 0 w 276225"/>
              <a:gd name="T7" fmla="*/ 0 h 352425"/>
              <a:gd name="T8" fmla="*/ 0 w 276225"/>
              <a:gd name="T9" fmla="*/ 352044 h 352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6225"/>
              <a:gd name="T16" fmla="*/ 0 h 352425"/>
              <a:gd name="T17" fmla="*/ 276225 w 276225"/>
              <a:gd name="T18" fmla="*/ 352425 h 3524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98" name="object 131"/>
          <p:cNvSpPr>
            <a:spLocks/>
          </p:cNvSpPr>
          <p:nvPr/>
        </p:nvSpPr>
        <p:spPr bwMode="auto">
          <a:xfrm>
            <a:off x="4076700" y="2003425"/>
            <a:ext cx="276225" cy="352425"/>
          </a:xfrm>
          <a:custGeom>
            <a:avLst/>
            <a:gdLst>
              <a:gd name="T0" fmla="*/ 0 w 276225"/>
              <a:gd name="T1" fmla="*/ 352044 h 352425"/>
              <a:gd name="T2" fmla="*/ 275844 w 276225"/>
              <a:gd name="T3" fmla="*/ 352044 h 352425"/>
              <a:gd name="T4" fmla="*/ 275844 w 276225"/>
              <a:gd name="T5" fmla="*/ 0 h 352425"/>
              <a:gd name="T6" fmla="*/ 0 w 276225"/>
              <a:gd name="T7" fmla="*/ 0 h 352425"/>
              <a:gd name="T8" fmla="*/ 0 w 276225"/>
              <a:gd name="T9" fmla="*/ 352044 h 352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6225"/>
              <a:gd name="T16" fmla="*/ 0 h 352425"/>
              <a:gd name="T17" fmla="*/ 276225 w 276225"/>
              <a:gd name="T18" fmla="*/ 352425 h 3524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6225" h="352425">
                <a:moveTo>
                  <a:pt x="0" y="352044"/>
                </a:moveTo>
                <a:lnTo>
                  <a:pt x="275844" y="352044"/>
                </a:lnTo>
                <a:lnTo>
                  <a:pt x="27584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99" name="object 132"/>
          <p:cNvSpPr>
            <a:spLocks/>
          </p:cNvSpPr>
          <p:nvPr/>
        </p:nvSpPr>
        <p:spPr bwMode="auto">
          <a:xfrm>
            <a:off x="4352925" y="2003425"/>
            <a:ext cx="277813" cy="352425"/>
          </a:xfrm>
          <a:custGeom>
            <a:avLst/>
            <a:gdLst>
              <a:gd name="T0" fmla="*/ 0 w 277495"/>
              <a:gd name="T1" fmla="*/ 352044 h 352425"/>
              <a:gd name="T2" fmla="*/ 277367 w 277495"/>
              <a:gd name="T3" fmla="*/ 352044 h 352425"/>
              <a:gd name="T4" fmla="*/ 277367 w 277495"/>
              <a:gd name="T5" fmla="*/ 0 h 352425"/>
              <a:gd name="T6" fmla="*/ 0 w 277495"/>
              <a:gd name="T7" fmla="*/ 0 h 352425"/>
              <a:gd name="T8" fmla="*/ 0 w 277495"/>
              <a:gd name="T9" fmla="*/ 352044 h 352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495"/>
              <a:gd name="T16" fmla="*/ 0 h 352425"/>
              <a:gd name="T17" fmla="*/ 277495 w 277495"/>
              <a:gd name="T18" fmla="*/ 352425 h 3524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495" h="352425">
                <a:moveTo>
                  <a:pt x="0" y="352044"/>
                </a:moveTo>
                <a:lnTo>
                  <a:pt x="277367" y="352044"/>
                </a:lnTo>
                <a:lnTo>
                  <a:pt x="277367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00" name="object 133"/>
          <p:cNvSpPr>
            <a:spLocks/>
          </p:cNvSpPr>
          <p:nvPr/>
        </p:nvSpPr>
        <p:spPr bwMode="auto">
          <a:xfrm>
            <a:off x="4629150" y="2003425"/>
            <a:ext cx="276225" cy="352425"/>
          </a:xfrm>
          <a:custGeom>
            <a:avLst/>
            <a:gdLst>
              <a:gd name="T0" fmla="*/ 0 w 276225"/>
              <a:gd name="T1" fmla="*/ 352044 h 352425"/>
              <a:gd name="T2" fmla="*/ 275843 w 276225"/>
              <a:gd name="T3" fmla="*/ 352044 h 352425"/>
              <a:gd name="T4" fmla="*/ 275843 w 276225"/>
              <a:gd name="T5" fmla="*/ 0 h 352425"/>
              <a:gd name="T6" fmla="*/ 0 w 276225"/>
              <a:gd name="T7" fmla="*/ 0 h 352425"/>
              <a:gd name="T8" fmla="*/ 0 w 276225"/>
              <a:gd name="T9" fmla="*/ 352044 h 352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6225"/>
              <a:gd name="T16" fmla="*/ 0 h 352425"/>
              <a:gd name="T17" fmla="*/ 276225 w 276225"/>
              <a:gd name="T18" fmla="*/ 352425 h 3524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6225" h="352425">
                <a:moveTo>
                  <a:pt x="0" y="352044"/>
                </a:moveTo>
                <a:lnTo>
                  <a:pt x="275843" y="352044"/>
                </a:lnTo>
                <a:lnTo>
                  <a:pt x="275843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" name="object 134"/>
          <p:cNvSpPr txBox="1"/>
          <p:nvPr/>
        </p:nvSpPr>
        <p:spPr>
          <a:xfrm>
            <a:off x="4133850" y="2108200"/>
            <a:ext cx="706438" cy="149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89560" algn="l"/>
                <a:tab pos="565150" algn="l"/>
              </a:tabLst>
              <a:defRPr/>
            </a:pPr>
            <a:r>
              <a:rPr sz="900" spc="-5" dirty="0">
                <a:latin typeface="Arial"/>
                <a:cs typeface="Arial"/>
              </a:rPr>
              <a:t>59	08	00</a:t>
            </a:r>
            <a:endParaRPr sz="900">
              <a:latin typeface="Arial"/>
              <a:cs typeface="Arial"/>
            </a:endParaRPr>
          </a:p>
        </p:txBody>
      </p:sp>
      <p:sp>
        <p:nvSpPr>
          <p:cNvPr id="58502" name="object 135"/>
          <p:cNvSpPr>
            <a:spLocks/>
          </p:cNvSpPr>
          <p:nvPr/>
        </p:nvSpPr>
        <p:spPr bwMode="auto">
          <a:xfrm>
            <a:off x="2803525" y="2844800"/>
            <a:ext cx="1454150" cy="6350"/>
          </a:xfrm>
          <a:custGeom>
            <a:avLst/>
            <a:gdLst>
              <a:gd name="T0" fmla="*/ 0 w 1454150"/>
              <a:gd name="T1" fmla="*/ 0 h 6350"/>
              <a:gd name="T2" fmla="*/ 1453896 w 1454150"/>
              <a:gd name="T3" fmla="*/ 6095 h 6350"/>
              <a:gd name="T4" fmla="*/ 0 60000 65536"/>
              <a:gd name="T5" fmla="*/ 0 60000 65536"/>
              <a:gd name="T6" fmla="*/ 0 w 1454150"/>
              <a:gd name="T7" fmla="*/ 0 h 6350"/>
              <a:gd name="T8" fmla="*/ 1454150 w 1454150"/>
              <a:gd name="T9" fmla="*/ 6350 h 63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54150" h="6350">
                <a:moveTo>
                  <a:pt x="0" y="0"/>
                </a:moveTo>
                <a:lnTo>
                  <a:pt x="1453896" y="6095"/>
                </a:lnTo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03" name="object 136"/>
          <p:cNvSpPr>
            <a:spLocks/>
          </p:cNvSpPr>
          <p:nvPr/>
        </p:nvSpPr>
        <p:spPr bwMode="auto">
          <a:xfrm>
            <a:off x="2698750" y="2806700"/>
            <a:ext cx="112713" cy="73025"/>
          </a:xfrm>
          <a:custGeom>
            <a:avLst/>
            <a:gdLst>
              <a:gd name="T0" fmla="*/ 112775 w 113030"/>
              <a:gd name="T1" fmla="*/ 0 h 71755"/>
              <a:gd name="T2" fmla="*/ 0 w 113030"/>
              <a:gd name="T3" fmla="*/ 35813 h 71755"/>
              <a:gd name="T4" fmla="*/ 112775 w 113030"/>
              <a:gd name="T5" fmla="*/ 71627 h 71755"/>
              <a:gd name="T6" fmla="*/ 112775 w 113030"/>
              <a:gd name="T7" fmla="*/ 0 h 71755"/>
              <a:gd name="T8" fmla="*/ 0 60000 65536"/>
              <a:gd name="T9" fmla="*/ 0 60000 65536"/>
              <a:gd name="T10" fmla="*/ 0 60000 65536"/>
              <a:gd name="T11" fmla="*/ 0 60000 65536"/>
              <a:gd name="T12" fmla="*/ 0 w 113030"/>
              <a:gd name="T13" fmla="*/ 0 h 71755"/>
              <a:gd name="T14" fmla="*/ 113030 w 113030"/>
              <a:gd name="T15" fmla="*/ 71755 h 717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030" h="71755">
                <a:moveTo>
                  <a:pt x="112775" y="0"/>
                </a:moveTo>
                <a:lnTo>
                  <a:pt x="0" y="35813"/>
                </a:lnTo>
                <a:lnTo>
                  <a:pt x="112775" y="71627"/>
                </a:lnTo>
                <a:lnTo>
                  <a:pt x="11277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04" name="object 137"/>
          <p:cNvSpPr>
            <a:spLocks/>
          </p:cNvSpPr>
          <p:nvPr/>
        </p:nvSpPr>
        <p:spPr bwMode="auto">
          <a:xfrm>
            <a:off x="4248150" y="2813050"/>
            <a:ext cx="114300" cy="74613"/>
          </a:xfrm>
          <a:custGeom>
            <a:avLst/>
            <a:gdLst>
              <a:gd name="T0" fmla="*/ 0 w 114300"/>
              <a:gd name="T1" fmla="*/ 0 h 73660"/>
              <a:gd name="T2" fmla="*/ 0 w 114300"/>
              <a:gd name="T3" fmla="*/ 73151 h 73660"/>
              <a:gd name="T4" fmla="*/ 114300 w 114300"/>
              <a:gd name="T5" fmla="*/ 38226 h 73660"/>
              <a:gd name="T6" fmla="*/ 0 w 114300"/>
              <a:gd name="T7" fmla="*/ 0 h 73660"/>
              <a:gd name="T8" fmla="*/ 0 60000 65536"/>
              <a:gd name="T9" fmla="*/ 0 60000 65536"/>
              <a:gd name="T10" fmla="*/ 0 60000 65536"/>
              <a:gd name="T11" fmla="*/ 0 60000 65536"/>
              <a:gd name="T12" fmla="*/ 0 w 114300"/>
              <a:gd name="T13" fmla="*/ 0 h 73660"/>
              <a:gd name="T14" fmla="*/ 114300 w 114300"/>
              <a:gd name="T15" fmla="*/ 73660 h 736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300" h="73660">
                <a:moveTo>
                  <a:pt x="0" y="0"/>
                </a:moveTo>
                <a:lnTo>
                  <a:pt x="0" y="73151"/>
                </a:lnTo>
                <a:lnTo>
                  <a:pt x="114300" y="3822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05" name="object 138"/>
          <p:cNvSpPr txBox="1">
            <a:spLocks noChangeArrowheads="1"/>
          </p:cNvSpPr>
          <p:nvPr/>
        </p:nvSpPr>
        <p:spPr bwMode="auto">
          <a:xfrm>
            <a:off x="2478088" y="2108200"/>
            <a:ext cx="1538287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tabLst>
                <a:tab pos="290513" algn="l"/>
                <a:tab pos="558800" algn="l"/>
                <a:tab pos="841375" algn="l"/>
                <a:tab pos="1111250" algn="l"/>
                <a:tab pos="1390650" algn="l"/>
              </a:tabLst>
            </a:pPr>
            <a:r>
              <a:rPr lang="th-TH" sz="900">
                <a:cs typeface="Arial" charset="0"/>
              </a:rPr>
              <a:t>44	00	A0	24	A6	F6</a:t>
            </a:r>
          </a:p>
          <a:p>
            <a:pPr marL="12700">
              <a:spcBef>
                <a:spcPts val="25"/>
              </a:spcBef>
              <a:tabLst>
                <a:tab pos="290513" algn="l"/>
                <a:tab pos="558800" algn="l"/>
                <a:tab pos="841375" algn="l"/>
                <a:tab pos="1111250" algn="l"/>
                <a:tab pos="1390650" algn="l"/>
              </a:tabLst>
            </a:pPr>
            <a:endParaRPr lang="th-TH" sz="1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4000"/>
              </a:lnSpc>
              <a:tabLst>
                <a:tab pos="290513" algn="l"/>
                <a:tab pos="558800" algn="l"/>
                <a:tab pos="841375" algn="l"/>
                <a:tab pos="1111250" algn="l"/>
                <a:tab pos="1390650" algn="l"/>
              </a:tabLst>
            </a:pPr>
            <a:r>
              <a:rPr lang="th-TH" sz="900">
                <a:cs typeface="Arial" charset="0"/>
              </a:rPr>
              <a:t>Source  Physical Address  (Second 6-byte)</a:t>
            </a:r>
          </a:p>
        </p:txBody>
      </p:sp>
      <p:sp>
        <p:nvSpPr>
          <p:cNvPr id="58506" name="object 139"/>
          <p:cNvSpPr>
            <a:spLocks/>
          </p:cNvSpPr>
          <p:nvPr/>
        </p:nvSpPr>
        <p:spPr bwMode="auto">
          <a:xfrm>
            <a:off x="6667500" y="3238500"/>
            <a:ext cx="985838" cy="1588"/>
          </a:xfrm>
          <a:custGeom>
            <a:avLst/>
            <a:gdLst>
              <a:gd name="T0" fmla="*/ 0 w 986154"/>
              <a:gd name="T1" fmla="*/ 0 h 1905"/>
              <a:gd name="T2" fmla="*/ 986027 w 986154"/>
              <a:gd name="T3" fmla="*/ 1524 h 1905"/>
              <a:gd name="T4" fmla="*/ 0 60000 65536"/>
              <a:gd name="T5" fmla="*/ 0 60000 65536"/>
              <a:gd name="T6" fmla="*/ 0 w 986154"/>
              <a:gd name="T7" fmla="*/ 0 h 1905"/>
              <a:gd name="T8" fmla="*/ 986154 w 986154"/>
              <a:gd name="T9" fmla="*/ 1905 h 19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86154" h="1905">
                <a:moveTo>
                  <a:pt x="0" y="0"/>
                </a:moveTo>
                <a:lnTo>
                  <a:pt x="986027" y="1524"/>
                </a:lnTo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07" name="object 140"/>
          <p:cNvSpPr>
            <a:spLocks/>
          </p:cNvSpPr>
          <p:nvPr/>
        </p:nvSpPr>
        <p:spPr bwMode="auto">
          <a:xfrm>
            <a:off x="6562725" y="3200400"/>
            <a:ext cx="114300" cy="73025"/>
          </a:xfrm>
          <a:custGeom>
            <a:avLst/>
            <a:gdLst>
              <a:gd name="T0" fmla="*/ 114300 w 114300"/>
              <a:gd name="T1" fmla="*/ 0 h 73660"/>
              <a:gd name="T2" fmla="*/ 0 w 114300"/>
              <a:gd name="T3" fmla="*/ 36575 h 73660"/>
              <a:gd name="T4" fmla="*/ 114300 w 114300"/>
              <a:gd name="T5" fmla="*/ 73151 h 73660"/>
              <a:gd name="T6" fmla="*/ 114300 w 114300"/>
              <a:gd name="T7" fmla="*/ 0 h 73660"/>
              <a:gd name="T8" fmla="*/ 0 60000 65536"/>
              <a:gd name="T9" fmla="*/ 0 60000 65536"/>
              <a:gd name="T10" fmla="*/ 0 60000 65536"/>
              <a:gd name="T11" fmla="*/ 0 60000 65536"/>
              <a:gd name="T12" fmla="*/ 0 w 114300"/>
              <a:gd name="T13" fmla="*/ 0 h 73660"/>
              <a:gd name="T14" fmla="*/ 114300 w 114300"/>
              <a:gd name="T15" fmla="*/ 73660 h 736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300" h="73660">
                <a:moveTo>
                  <a:pt x="114300" y="0"/>
                </a:moveTo>
                <a:lnTo>
                  <a:pt x="0" y="36575"/>
                </a:lnTo>
                <a:lnTo>
                  <a:pt x="114300" y="73151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08" name="object 141"/>
          <p:cNvSpPr>
            <a:spLocks/>
          </p:cNvSpPr>
          <p:nvPr/>
        </p:nvSpPr>
        <p:spPr bwMode="auto">
          <a:xfrm>
            <a:off x="7642225" y="3200400"/>
            <a:ext cx="114300" cy="73025"/>
          </a:xfrm>
          <a:custGeom>
            <a:avLst/>
            <a:gdLst>
              <a:gd name="T0" fmla="*/ 0 w 114300"/>
              <a:gd name="T1" fmla="*/ 0 h 73660"/>
              <a:gd name="T2" fmla="*/ 0 w 114300"/>
              <a:gd name="T3" fmla="*/ 73151 h 73660"/>
              <a:gd name="T4" fmla="*/ 114300 w 114300"/>
              <a:gd name="T5" fmla="*/ 36575 h 73660"/>
              <a:gd name="T6" fmla="*/ 0 w 114300"/>
              <a:gd name="T7" fmla="*/ 0 h 73660"/>
              <a:gd name="T8" fmla="*/ 0 60000 65536"/>
              <a:gd name="T9" fmla="*/ 0 60000 65536"/>
              <a:gd name="T10" fmla="*/ 0 60000 65536"/>
              <a:gd name="T11" fmla="*/ 0 60000 65536"/>
              <a:gd name="T12" fmla="*/ 0 w 114300"/>
              <a:gd name="T13" fmla="*/ 0 h 73660"/>
              <a:gd name="T14" fmla="*/ 114300 w 114300"/>
              <a:gd name="T15" fmla="*/ 73660 h 736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300" h="73660">
                <a:moveTo>
                  <a:pt x="0" y="0"/>
                </a:moveTo>
                <a:lnTo>
                  <a:pt x="0" y="73151"/>
                </a:lnTo>
                <a:lnTo>
                  <a:pt x="114300" y="36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2" name="object 142"/>
          <p:cNvSpPr txBox="1"/>
          <p:nvPr/>
        </p:nvSpPr>
        <p:spPr>
          <a:xfrm>
            <a:off x="7018338" y="2997200"/>
            <a:ext cx="266700" cy="149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spc="-5" dirty="0">
                <a:latin typeface="Arial"/>
                <a:cs typeface="Arial"/>
              </a:rPr>
              <a:t>D</a:t>
            </a:r>
            <a:r>
              <a:rPr sz="900" dirty="0">
                <a:latin typeface="Arial"/>
                <a:cs typeface="Arial"/>
              </a:rPr>
              <a:t>at</a:t>
            </a:r>
            <a:r>
              <a:rPr sz="900" spc="-5" dirty="0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58510" name="object 143"/>
          <p:cNvSpPr>
            <a:spLocks/>
          </p:cNvSpPr>
          <p:nvPr/>
        </p:nvSpPr>
        <p:spPr bwMode="auto">
          <a:xfrm>
            <a:off x="6929438" y="1916113"/>
            <a:ext cx="90487" cy="527050"/>
          </a:xfrm>
          <a:custGeom>
            <a:avLst/>
            <a:gdLst>
              <a:gd name="T0" fmla="*/ 89916 w 90170"/>
              <a:gd name="T1" fmla="*/ 0 h 527685"/>
              <a:gd name="T2" fmla="*/ 0 w 90170"/>
              <a:gd name="T3" fmla="*/ 263652 h 527685"/>
              <a:gd name="T4" fmla="*/ 7620 w 90170"/>
              <a:gd name="T5" fmla="*/ 266954 h 527685"/>
              <a:gd name="T6" fmla="*/ 16001 w 90170"/>
              <a:gd name="T7" fmla="*/ 271907 h 527685"/>
              <a:gd name="T8" fmla="*/ 26035 w 90170"/>
              <a:gd name="T9" fmla="*/ 278511 h 527685"/>
              <a:gd name="T10" fmla="*/ 38607 w 90170"/>
              <a:gd name="T11" fmla="*/ 286766 h 527685"/>
              <a:gd name="T12" fmla="*/ 51307 w 90170"/>
              <a:gd name="T13" fmla="*/ 296672 h 527685"/>
              <a:gd name="T14" fmla="*/ 63880 w 90170"/>
              <a:gd name="T15" fmla="*/ 307340 h 527685"/>
              <a:gd name="T16" fmla="*/ 76453 w 90170"/>
              <a:gd name="T17" fmla="*/ 318897 h 527685"/>
              <a:gd name="T18" fmla="*/ 89916 w 90170"/>
              <a:gd name="T19" fmla="*/ 329565 h 527685"/>
              <a:gd name="T20" fmla="*/ 0 w 90170"/>
              <a:gd name="T21" fmla="*/ 527304 h 52768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170"/>
              <a:gd name="T34" fmla="*/ 0 h 527685"/>
              <a:gd name="T35" fmla="*/ 90170 w 90170"/>
              <a:gd name="T36" fmla="*/ 527685 h 52768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170" h="527685">
                <a:moveTo>
                  <a:pt x="89916" y="0"/>
                </a:moveTo>
                <a:lnTo>
                  <a:pt x="0" y="263652"/>
                </a:lnTo>
                <a:lnTo>
                  <a:pt x="7620" y="266954"/>
                </a:lnTo>
                <a:lnTo>
                  <a:pt x="16001" y="271907"/>
                </a:lnTo>
                <a:lnTo>
                  <a:pt x="26035" y="278511"/>
                </a:lnTo>
                <a:lnTo>
                  <a:pt x="38607" y="286766"/>
                </a:lnTo>
                <a:lnTo>
                  <a:pt x="51307" y="296672"/>
                </a:lnTo>
                <a:lnTo>
                  <a:pt x="63880" y="307340"/>
                </a:lnTo>
                <a:lnTo>
                  <a:pt x="76453" y="318897"/>
                </a:lnTo>
                <a:lnTo>
                  <a:pt x="89916" y="329565"/>
                </a:lnTo>
                <a:lnTo>
                  <a:pt x="0" y="527304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11" name="object 144"/>
          <p:cNvSpPr>
            <a:spLocks/>
          </p:cNvSpPr>
          <p:nvPr/>
        </p:nvSpPr>
        <p:spPr bwMode="auto">
          <a:xfrm>
            <a:off x="7067550" y="1916113"/>
            <a:ext cx="90488" cy="527050"/>
          </a:xfrm>
          <a:custGeom>
            <a:avLst/>
            <a:gdLst>
              <a:gd name="T0" fmla="*/ 91439 w 91440"/>
              <a:gd name="T1" fmla="*/ 0 h 527685"/>
              <a:gd name="T2" fmla="*/ 0 w 91440"/>
              <a:gd name="T3" fmla="*/ 263652 h 527685"/>
              <a:gd name="T4" fmla="*/ 7746 w 91440"/>
              <a:gd name="T5" fmla="*/ 266954 h 527685"/>
              <a:gd name="T6" fmla="*/ 17144 w 91440"/>
              <a:gd name="T7" fmla="*/ 271907 h 527685"/>
              <a:gd name="T8" fmla="*/ 52958 w 91440"/>
              <a:gd name="T9" fmla="*/ 296672 h 527685"/>
              <a:gd name="T10" fmla="*/ 91439 w 91440"/>
              <a:gd name="T11" fmla="*/ 329565 h 527685"/>
              <a:gd name="T12" fmla="*/ 0 w 91440"/>
              <a:gd name="T13" fmla="*/ 527304 h 5276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440"/>
              <a:gd name="T22" fmla="*/ 0 h 527685"/>
              <a:gd name="T23" fmla="*/ 91440 w 91440"/>
              <a:gd name="T24" fmla="*/ 527685 h 5276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440" h="527685">
                <a:moveTo>
                  <a:pt x="91439" y="0"/>
                </a:moveTo>
                <a:lnTo>
                  <a:pt x="0" y="263652"/>
                </a:lnTo>
                <a:lnTo>
                  <a:pt x="7746" y="266954"/>
                </a:lnTo>
                <a:lnTo>
                  <a:pt x="17144" y="271907"/>
                </a:lnTo>
                <a:lnTo>
                  <a:pt x="52958" y="296672"/>
                </a:lnTo>
                <a:lnTo>
                  <a:pt x="91439" y="329565"/>
                </a:lnTo>
                <a:lnTo>
                  <a:pt x="0" y="527304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12" name="object 145"/>
          <p:cNvSpPr>
            <a:spLocks/>
          </p:cNvSpPr>
          <p:nvPr/>
        </p:nvSpPr>
        <p:spPr bwMode="auto">
          <a:xfrm>
            <a:off x="6562725" y="2003425"/>
            <a:ext cx="411163" cy="3175"/>
          </a:xfrm>
          <a:custGeom>
            <a:avLst/>
            <a:gdLst>
              <a:gd name="T0" fmla="*/ 0 w 411479"/>
              <a:gd name="T1" fmla="*/ 0 h 1905"/>
              <a:gd name="T2" fmla="*/ 411479 w 411479"/>
              <a:gd name="T3" fmla="*/ 1524 h 1905"/>
              <a:gd name="T4" fmla="*/ 0 60000 65536"/>
              <a:gd name="T5" fmla="*/ 0 60000 65536"/>
              <a:gd name="T6" fmla="*/ 0 w 411479"/>
              <a:gd name="T7" fmla="*/ 0 h 1905"/>
              <a:gd name="T8" fmla="*/ 411479 w 411479"/>
              <a:gd name="T9" fmla="*/ 1905 h 19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11479" h="1905">
                <a:moveTo>
                  <a:pt x="0" y="0"/>
                </a:moveTo>
                <a:lnTo>
                  <a:pt x="411479" y="1524"/>
                </a:lnTo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13" name="object 146"/>
          <p:cNvSpPr>
            <a:spLocks/>
          </p:cNvSpPr>
          <p:nvPr/>
        </p:nvSpPr>
        <p:spPr bwMode="auto">
          <a:xfrm>
            <a:off x="6562725" y="2355850"/>
            <a:ext cx="411163" cy="1588"/>
          </a:xfrm>
          <a:custGeom>
            <a:avLst/>
            <a:gdLst>
              <a:gd name="T0" fmla="*/ 0 w 411479"/>
              <a:gd name="T1" fmla="*/ 0 h 1905"/>
              <a:gd name="T2" fmla="*/ 411479 w 411479"/>
              <a:gd name="T3" fmla="*/ 1524 h 1905"/>
              <a:gd name="T4" fmla="*/ 0 60000 65536"/>
              <a:gd name="T5" fmla="*/ 0 60000 65536"/>
              <a:gd name="T6" fmla="*/ 0 w 411479"/>
              <a:gd name="T7" fmla="*/ 0 h 1905"/>
              <a:gd name="T8" fmla="*/ 411479 w 411479"/>
              <a:gd name="T9" fmla="*/ 1905 h 19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11479" h="1905">
                <a:moveTo>
                  <a:pt x="0" y="0"/>
                </a:moveTo>
                <a:lnTo>
                  <a:pt x="411479" y="1524"/>
                </a:lnTo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14" name="object 147"/>
          <p:cNvSpPr>
            <a:spLocks/>
          </p:cNvSpPr>
          <p:nvPr/>
        </p:nvSpPr>
        <p:spPr bwMode="auto">
          <a:xfrm>
            <a:off x="7112000" y="2003425"/>
            <a:ext cx="646113" cy="352425"/>
          </a:xfrm>
          <a:custGeom>
            <a:avLst/>
            <a:gdLst>
              <a:gd name="T0" fmla="*/ 0 w 645159"/>
              <a:gd name="T1" fmla="*/ 352044 h 352425"/>
              <a:gd name="T2" fmla="*/ 644651 w 645159"/>
              <a:gd name="T3" fmla="*/ 352044 h 352425"/>
              <a:gd name="T4" fmla="*/ 644651 w 645159"/>
              <a:gd name="T5" fmla="*/ 0 h 352425"/>
              <a:gd name="T6" fmla="*/ 0 w 645159"/>
              <a:gd name="T7" fmla="*/ 0 h 352425"/>
              <a:gd name="T8" fmla="*/ 0 w 645159"/>
              <a:gd name="T9" fmla="*/ 352044 h 352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5159"/>
              <a:gd name="T16" fmla="*/ 0 h 352425"/>
              <a:gd name="T17" fmla="*/ 645159 w 645159"/>
              <a:gd name="T18" fmla="*/ 352425 h 3524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5159" h="352425">
                <a:moveTo>
                  <a:pt x="0" y="352044"/>
                </a:moveTo>
                <a:lnTo>
                  <a:pt x="644651" y="352044"/>
                </a:lnTo>
                <a:lnTo>
                  <a:pt x="644651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15" name="object 148"/>
          <p:cNvSpPr>
            <a:spLocks/>
          </p:cNvSpPr>
          <p:nvPr/>
        </p:nvSpPr>
        <p:spPr bwMode="auto">
          <a:xfrm>
            <a:off x="6562725" y="2090738"/>
            <a:ext cx="1588" cy="15875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39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16" name="object 149"/>
          <p:cNvSpPr>
            <a:spLocks/>
          </p:cNvSpPr>
          <p:nvPr/>
        </p:nvSpPr>
        <p:spPr bwMode="auto">
          <a:xfrm>
            <a:off x="6562725" y="2119313"/>
            <a:ext cx="1588" cy="15875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39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17" name="object 150"/>
          <p:cNvSpPr>
            <a:spLocks/>
          </p:cNvSpPr>
          <p:nvPr/>
        </p:nvSpPr>
        <p:spPr bwMode="auto">
          <a:xfrm>
            <a:off x="6562725" y="2147888"/>
            <a:ext cx="1588" cy="14287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39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18" name="object 151"/>
          <p:cNvSpPr>
            <a:spLocks/>
          </p:cNvSpPr>
          <p:nvPr/>
        </p:nvSpPr>
        <p:spPr bwMode="auto">
          <a:xfrm>
            <a:off x="6562725" y="2176463"/>
            <a:ext cx="1588" cy="14287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5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19" name="object 152"/>
          <p:cNvSpPr>
            <a:spLocks/>
          </p:cNvSpPr>
          <p:nvPr/>
        </p:nvSpPr>
        <p:spPr bwMode="auto">
          <a:xfrm>
            <a:off x="6562725" y="2203450"/>
            <a:ext cx="1588" cy="15875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40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4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20" name="object 153"/>
          <p:cNvSpPr>
            <a:spLocks/>
          </p:cNvSpPr>
          <p:nvPr/>
        </p:nvSpPr>
        <p:spPr bwMode="auto">
          <a:xfrm>
            <a:off x="6562725" y="2232025"/>
            <a:ext cx="1588" cy="14288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5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21" name="object 154"/>
          <p:cNvSpPr>
            <a:spLocks/>
          </p:cNvSpPr>
          <p:nvPr/>
        </p:nvSpPr>
        <p:spPr bwMode="auto">
          <a:xfrm>
            <a:off x="6562725" y="2260600"/>
            <a:ext cx="1588" cy="12700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6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22" name="object 155"/>
          <p:cNvSpPr>
            <a:spLocks/>
          </p:cNvSpPr>
          <p:nvPr/>
        </p:nvSpPr>
        <p:spPr bwMode="auto">
          <a:xfrm>
            <a:off x="6562725" y="2290763"/>
            <a:ext cx="1588" cy="12700"/>
          </a:xfrm>
          <a:custGeom>
            <a:avLst/>
            <a:gdLst>
              <a:gd name="T0" fmla="*/ 0 w 1904"/>
              <a:gd name="T1" fmla="*/ 0 h 12700"/>
              <a:gd name="T2" fmla="*/ 1524 w 1904"/>
              <a:gd name="T3" fmla="*/ 12191 h 12700"/>
              <a:gd name="T4" fmla="*/ 0 60000 65536"/>
              <a:gd name="T5" fmla="*/ 0 60000 65536"/>
              <a:gd name="T6" fmla="*/ 0 w 1904"/>
              <a:gd name="T7" fmla="*/ 0 h 12700"/>
              <a:gd name="T8" fmla="*/ 1904 w 1904"/>
              <a:gd name="T9" fmla="*/ 12700 h 12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23" name="object 156"/>
          <p:cNvSpPr>
            <a:spLocks/>
          </p:cNvSpPr>
          <p:nvPr/>
        </p:nvSpPr>
        <p:spPr bwMode="auto">
          <a:xfrm>
            <a:off x="6562725" y="2317750"/>
            <a:ext cx="1588" cy="12700"/>
          </a:xfrm>
          <a:custGeom>
            <a:avLst/>
            <a:gdLst>
              <a:gd name="T0" fmla="*/ 0 w 1904"/>
              <a:gd name="T1" fmla="*/ 0 h 12700"/>
              <a:gd name="T2" fmla="*/ 1524 w 1904"/>
              <a:gd name="T3" fmla="*/ 12192 h 12700"/>
              <a:gd name="T4" fmla="*/ 0 60000 65536"/>
              <a:gd name="T5" fmla="*/ 0 60000 65536"/>
              <a:gd name="T6" fmla="*/ 0 w 1904"/>
              <a:gd name="T7" fmla="*/ 0 h 12700"/>
              <a:gd name="T8" fmla="*/ 1904 w 1904"/>
              <a:gd name="T9" fmla="*/ 12700 h 12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2700">
                <a:moveTo>
                  <a:pt x="0" y="0"/>
                </a:moveTo>
                <a:lnTo>
                  <a:pt x="1524" y="1219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24" name="object 157"/>
          <p:cNvSpPr>
            <a:spLocks/>
          </p:cNvSpPr>
          <p:nvPr/>
        </p:nvSpPr>
        <p:spPr bwMode="auto">
          <a:xfrm>
            <a:off x="6562725" y="2344738"/>
            <a:ext cx="1588" cy="14287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5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25" name="object 158"/>
          <p:cNvSpPr>
            <a:spLocks/>
          </p:cNvSpPr>
          <p:nvPr/>
        </p:nvSpPr>
        <p:spPr bwMode="auto">
          <a:xfrm>
            <a:off x="6562725" y="2374900"/>
            <a:ext cx="1588" cy="12700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6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26" name="object 159"/>
          <p:cNvSpPr>
            <a:spLocks/>
          </p:cNvSpPr>
          <p:nvPr/>
        </p:nvSpPr>
        <p:spPr bwMode="auto">
          <a:xfrm>
            <a:off x="6562725" y="2401888"/>
            <a:ext cx="1588" cy="14287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5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27" name="object 160"/>
          <p:cNvSpPr>
            <a:spLocks/>
          </p:cNvSpPr>
          <p:nvPr/>
        </p:nvSpPr>
        <p:spPr bwMode="auto">
          <a:xfrm>
            <a:off x="6562725" y="2428875"/>
            <a:ext cx="1588" cy="14288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6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28" name="object 161"/>
          <p:cNvSpPr>
            <a:spLocks/>
          </p:cNvSpPr>
          <p:nvPr/>
        </p:nvSpPr>
        <p:spPr bwMode="auto">
          <a:xfrm>
            <a:off x="6562725" y="2457450"/>
            <a:ext cx="1588" cy="12700"/>
          </a:xfrm>
          <a:custGeom>
            <a:avLst/>
            <a:gdLst>
              <a:gd name="T0" fmla="*/ 0 w 1904"/>
              <a:gd name="T1" fmla="*/ 0 h 12700"/>
              <a:gd name="T2" fmla="*/ 1524 w 1904"/>
              <a:gd name="T3" fmla="*/ 12191 h 12700"/>
              <a:gd name="T4" fmla="*/ 0 60000 65536"/>
              <a:gd name="T5" fmla="*/ 0 60000 65536"/>
              <a:gd name="T6" fmla="*/ 0 w 1904"/>
              <a:gd name="T7" fmla="*/ 0 h 12700"/>
              <a:gd name="T8" fmla="*/ 1904 w 1904"/>
              <a:gd name="T9" fmla="*/ 12700 h 12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29" name="object 162"/>
          <p:cNvSpPr>
            <a:spLocks/>
          </p:cNvSpPr>
          <p:nvPr/>
        </p:nvSpPr>
        <p:spPr bwMode="auto">
          <a:xfrm>
            <a:off x="6562725" y="2486025"/>
            <a:ext cx="1588" cy="14288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5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30" name="object 163"/>
          <p:cNvSpPr>
            <a:spLocks/>
          </p:cNvSpPr>
          <p:nvPr/>
        </p:nvSpPr>
        <p:spPr bwMode="auto">
          <a:xfrm>
            <a:off x="6562725" y="2514600"/>
            <a:ext cx="1588" cy="15875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39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31" name="object 164"/>
          <p:cNvSpPr>
            <a:spLocks/>
          </p:cNvSpPr>
          <p:nvPr/>
        </p:nvSpPr>
        <p:spPr bwMode="auto">
          <a:xfrm>
            <a:off x="6562725" y="2541588"/>
            <a:ext cx="1588" cy="15875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39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32" name="object 165"/>
          <p:cNvSpPr>
            <a:spLocks/>
          </p:cNvSpPr>
          <p:nvPr/>
        </p:nvSpPr>
        <p:spPr bwMode="auto">
          <a:xfrm>
            <a:off x="6562725" y="2571750"/>
            <a:ext cx="1588" cy="12700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5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33" name="object 166"/>
          <p:cNvSpPr>
            <a:spLocks/>
          </p:cNvSpPr>
          <p:nvPr/>
        </p:nvSpPr>
        <p:spPr bwMode="auto">
          <a:xfrm>
            <a:off x="6562725" y="2598738"/>
            <a:ext cx="1588" cy="14287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39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34" name="object 167"/>
          <p:cNvSpPr>
            <a:spLocks/>
          </p:cNvSpPr>
          <p:nvPr/>
        </p:nvSpPr>
        <p:spPr bwMode="auto">
          <a:xfrm>
            <a:off x="6562725" y="2627313"/>
            <a:ext cx="1588" cy="14287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5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35" name="object 168"/>
          <p:cNvSpPr>
            <a:spLocks/>
          </p:cNvSpPr>
          <p:nvPr/>
        </p:nvSpPr>
        <p:spPr bwMode="auto">
          <a:xfrm>
            <a:off x="6562725" y="2654300"/>
            <a:ext cx="1588" cy="15875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39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36" name="object 169"/>
          <p:cNvSpPr>
            <a:spLocks/>
          </p:cNvSpPr>
          <p:nvPr/>
        </p:nvSpPr>
        <p:spPr bwMode="auto">
          <a:xfrm>
            <a:off x="6562725" y="2682875"/>
            <a:ext cx="1588" cy="14288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39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37" name="object 170"/>
          <p:cNvSpPr>
            <a:spLocks/>
          </p:cNvSpPr>
          <p:nvPr/>
        </p:nvSpPr>
        <p:spPr bwMode="auto">
          <a:xfrm>
            <a:off x="6562725" y="2711450"/>
            <a:ext cx="1588" cy="14288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39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38" name="object 171"/>
          <p:cNvSpPr>
            <a:spLocks/>
          </p:cNvSpPr>
          <p:nvPr/>
        </p:nvSpPr>
        <p:spPr bwMode="auto">
          <a:xfrm>
            <a:off x="6562725" y="2738438"/>
            <a:ext cx="1588" cy="15875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39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39" name="object 172"/>
          <p:cNvSpPr>
            <a:spLocks/>
          </p:cNvSpPr>
          <p:nvPr/>
        </p:nvSpPr>
        <p:spPr bwMode="auto">
          <a:xfrm>
            <a:off x="6562725" y="2767013"/>
            <a:ext cx="1588" cy="15875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39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40" name="object 173"/>
          <p:cNvSpPr>
            <a:spLocks/>
          </p:cNvSpPr>
          <p:nvPr/>
        </p:nvSpPr>
        <p:spPr bwMode="auto">
          <a:xfrm>
            <a:off x="6562725" y="2797175"/>
            <a:ext cx="1588" cy="12700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5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41" name="object 174"/>
          <p:cNvSpPr>
            <a:spLocks/>
          </p:cNvSpPr>
          <p:nvPr/>
        </p:nvSpPr>
        <p:spPr bwMode="auto">
          <a:xfrm>
            <a:off x="6562725" y="2825750"/>
            <a:ext cx="1588" cy="12700"/>
          </a:xfrm>
          <a:custGeom>
            <a:avLst/>
            <a:gdLst>
              <a:gd name="T0" fmla="*/ 0 w 1904"/>
              <a:gd name="T1" fmla="*/ 0 h 12700"/>
              <a:gd name="T2" fmla="*/ 1524 w 1904"/>
              <a:gd name="T3" fmla="*/ 12191 h 12700"/>
              <a:gd name="T4" fmla="*/ 0 60000 65536"/>
              <a:gd name="T5" fmla="*/ 0 60000 65536"/>
              <a:gd name="T6" fmla="*/ 0 w 1904"/>
              <a:gd name="T7" fmla="*/ 0 h 12700"/>
              <a:gd name="T8" fmla="*/ 1904 w 1904"/>
              <a:gd name="T9" fmla="*/ 12700 h 12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42" name="object 175"/>
          <p:cNvSpPr>
            <a:spLocks/>
          </p:cNvSpPr>
          <p:nvPr/>
        </p:nvSpPr>
        <p:spPr bwMode="auto">
          <a:xfrm>
            <a:off x="6562725" y="2852738"/>
            <a:ext cx="1588" cy="14287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6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43" name="object 176"/>
          <p:cNvSpPr>
            <a:spLocks/>
          </p:cNvSpPr>
          <p:nvPr/>
        </p:nvSpPr>
        <p:spPr bwMode="auto">
          <a:xfrm>
            <a:off x="6562725" y="2881313"/>
            <a:ext cx="1588" cy="12700"/>
          </a:xfrm>
          <a:custGeom>
            <a:avLst/>
            <a:gdLst>
              <a:gd name="T0" fmla="*/ 0 w 1904"/>
              <a:gd name="T1" fmla="*/ 0 h 12700"/>
              <a:gd name="T2" fmla="*/ 1524 w 1904"/>
              <a:gd name="T3" fmla="*/ 12191 h 12700"/>
              <a:gd name="T4" fmla="*/ 0 60000 65536"/>
              <a:gd name="T5" fmla="*/ 0 60000 65536"/>
              <a:gd name="T6" fmla="*/ 0 w 1904"/>
              <a:gd name="T7" fmla="*/ 0 h 12700"/>
              <a:gd name="T8" fmla="*/ 1904 w 1904"/>
              <a:gd name="T9" fmla="*/ 12700 h 12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44" name="object 177"/>
          <p:cNvSpPr>
            <a:spLocks/>
          </p:cNvSpPr>
          <p:nvPr/>
        </p:nvSpPr>
        <p:spPr bwMode="auto">
          <a:xfrm>
            <a:off x="6562725" y="2909888"/>
            <a:ext cx="1588" cy="12700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6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45" name="object 178"/>
          <p:cNvSpPr>
            <a:spLocks/>
          </p:cNvSpPr>
          <p:nvPr/>
        </p:nvSpPr>
        <p:spPr bwMode="auto">
          <a:xfrm>
            <a:off x="6562725" y="2938463"/>
            <a:ext cx="1588" cy="12700"/>
          </a:xfrm>
          <a:custGeom>
            <a:avLst/>
            <a:gdLst>
              <a:gd name="T0" fmla="*/ 0 w 1904"/>
              <a:gd name="T1" fmla="*/ 0 h 12700"/>
              <a:gd name="T2" fmla="*/ 1524 w 1904"/>
              <a:gd name="T3" fmla="*/ 12191 h 12700"/>
              <a:gd name="T4" fmla="*/ 0 60000 65536"/>
              <a:gd name="T5" fmla="*/ 0 60000 65536"/>
              <a:gd name="T6" fmla="*/ 0 w 1904"/>
              <a:gd name="T7" fmla="*/ 0 h 12700"/>
              <a:gd name="T8" fmla="*/ 1904 w 1904"/>
              <a:gd name="T9" fmla="*/ 12700 h 12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46" name="object 179"/>
          <p:cNvSpPr>
            <a:spLocks/>
          </p:cNvSpPr>
          <p:nvPr/>
        </p:nvSpPr>
        <p:spPr bwMode="auto">
          <a:xfrm>
            <a:off x="6562725" y="2965450"/>
            <a:ext cx="1588" cy="14288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6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47" name="object 180"/>
          <p:cNvSpPr>
            <a:spLocks/>
          </p:cNvSpPr>
          <p:nvPr/>
        </p:nvSpPr>
        <p:spPr bwMode="auto">
          <a:xfrm>
            <a:off x="6562725" y="2992438"/>
            <a:ext cx="1588" cy="15875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39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48" name="object 181"/>
          <p:cNvSpPr>
            <a:spLocks/>
          </p:cNvSpPr>
          <p:nvPr/>
        </p:nvSpPr>
        <p:spPr bwMode="auto">
          <a:xfrm>
            <a:off x="6562725" y="3021013"/>
            <a:ext cx="1588" cy="17462"/>
          </a:xfrm>
          <a:custGeom>
            <a:avLst/>
            <a:gdLst>
              <a:gd name="T0" fmla="*/ 0 w 1904"/>
              <a:gd name="T1" fmla="*/ 0 h 17144"/>
              <a:gd name="T2" fmla="*/ 1524 w 1904"/>
              <a:gd name="T3" fmla="*/ 16764 h 17144"/>
              <a:gd name="T4" fmla="*/ 0 60000 65536"/>
              <a:gd name="T5" fmla="*/ 0 60000 65536"/>
              <a:gd name="T6" fmla="*/ 0 w 1904"/>
              <a:gd name="T7" fmla="*/ 0 h 17144"/>
              <a:gd name="T8" fmla="*/ 1904 w 1904"/>
              <a:gd name="T9" fmla="*/ 17144 h 171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7144">
                <a:moveTo>
                  <a:pt x="0" y="0"/>
                </a:moveTo>
                <a:lnTo>
                  <a:pt x="1524" y="16764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49" name="object 182"/>
          <p:cNvSpPr>
            <a:spLocks/>
          </p:cNvSpPr>
          <p:nvPr/>
        </p:nvSpPr>
        <p:spPr bwMode="auto">
          <a:xfrm>
            <a:off x="6562725" y="3049588"/>
            <a:ext cx="1588" cy="15875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39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50" name="object 183"/>
          <p:cNvSpPr>
            <a:spLocks/>
          </p:cNvSpPr>
          <p:nvPr/>
        </p:nvSpPr>
        <p:spPr bwMode="auto">
          <a:xfrm>
            <a:off x="6562725" y="3078163"/>
            <a:ext cx="1588" cy="15875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40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4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51" name="object 184"/>
          <p:cNvSpPr>
            <a:spLocks/>
          </p:cNvSpPr>
          <p:nvPr/>
        </p:nvSpPr>
        <p:spPr bwMode="auto">
          <a:xfrm>
            <a:off x="6562725" y="3105150"/>
            <a:ext cx="1588" cy="15875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39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52" name="object 185"/>
          <p:cNvSpPr>
            <a:spLocks/>
          </p:cNvSpPr>
          <p:nvPr/>
        </p:nvSpPr>
        <p:spPr bwMode="auto">
          <a:xfrm>
            <a:off x="6562725" y="3135313"/>
            <a:ext cx="1588" cy="14287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6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53" name="object 186"/>
          <p:cNvSpPr>
            <a:spLocks/>
          </p:cNvSpPr>
          <p:nvPr/>
        </p:nvSpPr>
        <p:spPr bwMode="auto">
          <a:xfrm>
            <a:off x="6562725" y="3162300"/>
            <a:ext cx="1588" cy="14288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5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54" name="object 187"/>
          <p:cNvSpPr>
            <a:spLocks/>
          </p:cNvSpPr>
          <p:nvPr/>
        </p:nvSpPr>
        <p:spPr bwMode="auto">
          <a:xfrm>
            <a:off x="6562725" y="3190875"/>
            <a:ext cx="1588" cy="14288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6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55" name="object 188"/>
          <p:cNvSpPr>
            <a:spLocks/>
          </p:cNvSpPr>
          <p:nvPr/>
        </p:nvSpPr>
        <p:spPr bwMode="auto">
          <a:xfrm>
            <a:off x="6562725" y="3219450"/>
            <a:ext cx="1588" cy="12700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5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56" name="object 189"/>
          <p:cNvSpPr>
            <a:spLocks/>
          </p:cNvSpPr>
          <p:nvPr/>
        </p:nvSpPr>
        <p:spPr bwMode="auto">
          <a:xfrm>
            <a:off x="6562725" y="3248025"/>
            <a:ext cx="1588" cy="14288"/>
          </a:xfrm>
          <a:custGeom>
            <a:avLst/>
            <a:gdLst>
              <a:gd name="T0" fmla="*/ 0 w 1904"/>
              <a:gd name="T1" fmla="*/ 0 h 13970"/>
              <a:gd name="T2" fmla="*/ 1524 w 1904"/>
              <a:gd name="T3" fmla="*/ 13715 h 13970"/>
              <a:gd name="T4" fmla="*/ 0 60000 65536"/>
              <a:gd name="T5" fmla="*/ 0 60000 65536"/>
              <a:gd name="T6" fmla="*/ 0 w 1904"/>
              <a:gd name="T7" fmla="*/ 0 h 13970"/>
              <a:gd name="T8" fmla="*/ 1904 w 1904"/>
              <a:gd name="T9" fmla="*/ 13970 h 139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70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57" name="object 190"/>
          <p:cNvSpPr>
            <a:spLocks/>
          </p:cNvSpPr>
          <p:nvPr/>
        </p:nvSpPr>
        <p:spPr bwMode="auto">
          <a:xfrm>
            <a:off x="6562725" y="3276600"/>
            <a:ext cx="1588" cy="12700"/>
          </a:xfrm>
          <a:custGeom>
            <a:avLst/>
            <a:gdLst>
              <a:gd name="T0" fmla="*/ 0 w 1904"/>
              <a:gd name="T1" fmla="*/ 0 h 12700"/>
              <a:gd name="T2" fmla="*/ 1524 w 1904"/>
              <a:gd name="T3" fmla="*/ 12191 h 12700"/>
              <a:gd name="T4" fmla="*/ 0 60000 65536"/>
              <a:gd name="T5" fmla="*/ 0 60000 65536"/>
              <a:gd name="T6" fmla="*/ 0 w 1904"/>
              <a:gd name="T7" fmla="*/ 0 h 12700"/>
              <a:gd name="T8" fmla="*/ 1904 w 1904"/>
              <a:gd name="T9" fmla="*/ 12700 h 12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58" name="object 191"/>
          <p:cNvSpPr>
            <a:spLocks/>
          </p:cNvSpPr>
          <p:nvPr/>
        </p:nvSpPr>
        <p:spPr bwMode="auto">
          <a:xfrm>
            <a:off x="6562725" y="3303588"/>
            <a:ext cx="1588" cy="14287"/>
          </a:xfrm>
          <a:custGeom>
            <a:avLst/>
            <a:gdLst>
              <a:gd name="T0" fmla="*/ 0 w 1904"/>
              <a:gd name="T1" fmla="*/ 0 h 13970"/>
              <a:gd name="T2" fmla="*/ 1524 w 1904"/>
              <a:gd name="T3" fmla="*/ 13715 h 13970"/>
              <a:gd name="T4" fmla="*/ 0 60000 65536"/>
              <a:gd name="T5" fmla="*/ 0 60000 65536"/>
              <a:gd name="T6" fmla="*/ 0 w 1904"/>
              <a:gd name="T7" fmla="*/ 0 h 13970"/>
              <a:gd name="T8" fmla="*/ 1904 w 1904"/>
              <a:gd name="T9" fmla="*/ 13970 h 139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70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59" name="object 192"/>
          <p:cNvSpPr>
            <a:spLocks/>
          </p:cNvSpPr>
          <p:nvPr/>
        </p:nvSpPr>
        <p:spPr bwMode="auto">
          <a:xfrm>
            <a:off x="7756525" y="2090738"/>
            <a:ext cx="3175" cy="15875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39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60" name="object 193"/>
          <p:cNvSpPr>
            <a:spLocks/>
          </p:cNvSpPr>
          <p:nvPr/>
        </p:nvSpPr>
        <p:spPr bwMode="auto">
          <a:xfrm>
            <a:off x="7756525" y="2119313"/>
            <a:ext cx="3175" cy="15875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39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61" name="object 194"/>
          <p:cNvSpPr>
            <a:spLocks/>
          </p:cNvSpPr>
          <p:nvPr/>
        </p:nvSpPr>
        <p:spPr bwMode="auto">
          <a:xfrm>
            <a:off x="7756525" y="2147888"/>
            <a:ext cx="3175" cy="14287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39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62" name="object 195"/>
          <p:cNvSpPr>
            <a:spLocks/>
          </p:cNvSpPr>
          <p:nvPr/>
        </p:nvSpPr>
        <p:spPr bwMode="auto">
          <a:xfrm>
            <a:off x="7756525" y="2176463"/>
            <a:ext cx="3175" cy="14287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5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63" name="object 196"/>
          <p:cNvSpPr>
            <a:spLocks/>
          </p:cNvSpPr>
          <p:nvPr/>
        </p:nvSpPr>
        <p:spPr bwMode="auto">
          <a:xfrm>
            <a:off x="7756525" y="2203450"/>
            <a:ext cx="3175" cy="15875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40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4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64" name="object 197"/>
          <p:cNvSpPr>
            <a:spLocks/>
          </p:cNvSpPr>
          <p:nvPr/>
        </p:nvSpPr>
        <p:spPr bwMode="auto">
          <a:xfrm>
            <a:off x="7756525" y="2232025"/>
            <a:ext cx="3175" cy="14288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5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65" name="object 198"/>
          <p:cNvSpPr>
            <a:spLocks/>
          </p:cNvSpPr>
          <p:nvPr/>
        </p:nvSpPr>
        <p:spPr bwMode="auto">
          <a:xfrm>
            <a:off x="7756525" y="2260600"/>
            <a:ext cx="3175" cy="12700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6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66" name="object 199"/>
          <p:cNvSpPr>
            <a:spLocks/>
          </p:cNvSpPr>
          <p:nvPr/>
        </p:nvSpPr>
        <p:spPr bwMode="auto">
          <a:xfrm>
            <a:off x="7756525" y="2290763"/>
            <a:ext cx="3175" cy="12700"/>
          </a:xfrm>
          <a:custGeom>
            <a:avLst/>
            <a:gdLst>
              <a:gd name="T0" fmla="*/ 0 w 1904"/>
              <a:gd name="T1" fmla="*/ 0 h 12700"/>
              <a:gd name="T2" fmla="*/ 1524 w 1904"/>
              <a:gd name="T3" fmla="*/ 12191 h 12700"/>
              <a:gd name="T4" fmla="*/ 0 60000 65536"/>
              <a:gd name="T5" fmla="*/ 0 60000 65536"/>
              <a:gd name="T6" fmla="*/ 0 w 1904"/>
              <a:gd name="T7" fmla="*/ 0 h 12700"/>
              <a:gd name="T8" fmla="*/ 1904 w 1904"/>
              <a:gd name="T9" fmla="*/ 12700 h 12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67" name="object 200"/>
          <p:cNvSpPr>
            <a:spLocks/>
          </p:cNvSpPr>
          <p:nvPr/>
        </p:nvSpPr>
        <p:spPr bwMode="auto">
          <a:xfrm>
            <a:off x="7756525" y="2317750"/>
            <a:ext cx="3175" cy="12700"/>
          </a:xfrm>
          <a:custGeom>
            <a:avLst/>
            <a:gdLst>
              <a:gd name="T0" fmla="*/ 0 w 1904"/>
              <a:gd name="T1" fmla="*/ 0 h 12700"/>
              <a:gd name="T2" fmla="*/ 1524 w 1904"/>
              <a:gd name="T3" fmla="*/ 12192 h 12700"/>
              <a:gd name="T4" fmla="*/ 0 60000 65536"/>
              <a:gd name="T5" fmla="*/ 0 60000 65536"/>
              <a:gd name="T6" fmla="*/ 0 w 1904"/>
              <a:gd name="T7" fmla="*/ 0 h 12700"/>
              <a:gd name="T8" fmla="*/ 1904 w 1904"/>
              <a:gd name="T9" fmla="*/ 12700 h 12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2700">
                <a:moveTo>
                  <a:pt x="0" y="0"/>
                </a:moveTo>
                <a:lnTo>
                  <a:pt x="1524" y="12192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68" name="object 201"/>
          <p:cNvSpPr>
            <a:spLocks/>
          </p:cNvSpPr>
          <p:nvPr/>
        </p:nvSpPr>
        <p:spPr bwMode="auto">
          <a:xfrm>
            <a:off x="7756525" y="2344738"/>
            <a:ext cx="3175" cy="14287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5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69" name="object 202"/>
          <p:cNvSpPr>
            <a:spLocks/>
          </p:cNvSpPr>
          <p:nvPr/>
        </p:nvSpPr>
        <p:spPr bwMode="auto">
          <a:xfrm>
            <a:off x="7756525" y="2374900"/>
            <a:ext cx="3175" cy="12700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6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70" name="object 203"/>
          <p:cNvSpPr>
            <a:spLocks/>
          </p:cNvSpPr>
          <p:nvPr/>
        </p:nvSpPr>
        <p:spPr bwMode="auto">
          <a:xfrm>
            <a:off x="7756525" y="2401888"/>
            <a:ext cx="3175" cy="14287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5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71" name="object 204"/>
          <p:cNvSpPr>
            <a:spLocks/>
          </p:cNvSpPr>
          <p:nvPr/>
        </p:nvSpPr>
        <p:spPr bwMode="auto">
          <a:xfrm>
            <a:off x="7756525" y="2428875"/>
            <a:ext cx="3175" cy="14288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6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72" name="object 205"/>
          <p:cNvSpPr>
            <a:spLocks/>
          </p:cNvSpPr>
          <p:nvPr/>
        </p:nvSpPr>
        <p:spPr bwMode="auto">
          <a:xfrm>
            <a:off x="7756525" y="2457450"/>
            <a:ext cx="3175" cy="12700"/>
          </a:xfrm>
          <a:custGeom>
            <a:avLst/>
            <a:gdLst>
              <a:gd name="T0" fmla="*/ 0 w 1904"/>
              <a:gd name="T1" fmla="*/ 0 h 12700"/>
              <a:gd name="T2" fmla="*/ 1524 w 1904"/>
              <a:gd name="T3" fmla="*/ 12191 h 12700"/>
              <a:gd name="T4" fmla="*/ 0 60000 65536"/>
              <a:gd name="T5" fmla="*/ 0 60000 65536"/>
              <a:gd name="T6" fmla="*/ 0 w 1904"/>
              <a:gd name="T7" fmla="*/ 0 h 12700"/>
              <a:gd name="T8" fmla="*/ 1904 w 1904"/>
              <a:gd name="T9" fmla="*/ 12700 h 12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73" name="object 206"/>
          <p:cNvSpPr>
            <a:spLocks/>
          </p:cNvSpPr>
          <p:nvPr/>
        </p:nvSpPr>
        <p:spPr bwMode="auto">
          <a:xfrm>
            <a:off x="7756525" y="2486025"/>
            <a:ext cx="3175" cy="14288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5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74" name="object 207"/>
          <p:cNvSpPr>
            <a:spLocks/>
          </p:cNvSpPr>
          <p:nvPr/>
        </p:nvSpPr>
        <p:spPr bwMode="auto">
          <a:xfrm>
            <a:off x="7756525" y="2514600"/>
            <a:ext cx="3175" cy="15875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39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75" name="object 208"/>
          <p:cNvSpPr>
            <a:spLocks/>
          </p:cNvSpPr>
          <p:nvPr/>
        </p:nvSpPr>
        <p:spPr bwMode="auto">
          <a:xfrm>
            <a:off x="7756525" y="2541588"/>
            <a:ext cx="3175" cy="15875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39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76" name="object 209"/>
          <p:cNvSpPr>
            <a:spLocks/>
          </p:cNvSpPr>
          <p:nvPr/>
        </p:nvSpPr>
        <p:spPr bwMode="auto">
          <a:xfrm>
            <a:off x="7756525" y="2571750"/>
            <a:ext cx="3175" cy="12700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5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77" name="object 210"/>
          <p:cNvSpPr>
            <a:spLocks/>
          </p:cNvSpPr>
          <p:nvPr/>
        </p:nvSpPr>
        <p:spPr bwMode="auto">
          <a:xfrm>
            <a:off x="7756525" y="2598738"/>
            <a:ext cx="3175" cy="14287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39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78" name="object 211"/>
          <p:cNvSpPr>
            <a:spLocks/>
          </p:cNvSpPr>
          <p:nvPr/>
        </p:nvSpPr>
        <p:spPr bwMode="auto">
          <a:xfrm>
            <a:off x="7756525" y="2627313"/>
            <a:ext cx="3175" cy="14287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5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79" name="object 212"/>
          <p:cNvSpPr>
            <a:spLocks/>
          </p:cNvSpPr>
          <p:nvPr/>
        </p:nvSpPr>
        <p:spPr bwMode="auto">
          <a:xfrm>
            <a:off x="7756525" y="2654300"/>
            <a:ext cx="3175" cy="15875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39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80" name="object 213"/>
          <p:cNvSpPr>
            <a:spLocks/>
          </p:cNvSpPr>
          <p:nvPr/>
        </p:nvSpPr>
        <p:spPr bwMode="auto">
          <a:xfrm>
            <a:off x="7756525" y="2682875"/>
            <a:ext cx="3175" cy="14288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39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81" name="object 214"/>
          <p:cNvSpPr>
            <a:spLocks/>
          </p:cNvSpPr>
          <p:nvPr/>
        </p:nvSpPr>
        <p:spPr bwMode="auto">
          <a:xfrm>
            <a:off x="7756525" y="2711450"/>
            <a:ext cx="3175" cy="14288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39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82" name="object 215"/>
          <p:cNvSpPr>
            <a:spLocks/>
          </p:cNvSpPr>
          <p:nvPr/>
        </p:nvSpPr>
        <p:spPr bwMode="auto">
          <a:xfrm>
            <a:off x="7756525" y="2738438"/>
            <a:ext cx="3175" cy="15875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39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83" name="object 216"/>
          <p:cNvSpPr>
            <a:spLocks/>
          </p:cNvSpPr>
          <p:nvPr/>
        </p:nvSpPr>
        <p:spPr bwMode="auto">
          <a:xfrm>
            <a:off x="7756525" y="2767013"/>
            <a:ext cx="3175" cy="15875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39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84" name="object 217"/>
          <p:cNvSpPr>
            <a:spLocks/>
          </p:cNvSpPr>
          <p:nvPr/>
        </p:nvSpPr>
        <p:spPr bwMode="auto">
          <a:xfrm>
            <a:off x="7756525" y="2797175"/>
            <a:ext cx="3175" cy="12700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5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85" name="object 218"/>
          <p:cNvSpPr>
            <a:spLocks/>
          </p:cNvSpPr>
          <p:nvPr/>
        </p:nvSpPr>
        <p:spPr bwMode="auto">
          <a:xfrm>
            <a:off x="7756525" y="2825750"/>
            <a:ext cx="3175" cy="12700"/>
          </a:xfrm>
          <a:custGeom>
            <a:avLst/>
            <a:gdLst>
              <a:gd name="T0" fmla="*/ 0 w 1904"/>
              <a:gd name="T1" fmla="*/ 0 h 12700"/>
              <a:gd name="T2" fmla="*/ 1524 w 1904"/>
              <a:gd name="T3" fmla="*/ 12191 h 12700"/>
              <a:gd name="T4" fmla="*/ 0 60000 65536"/>
              <a:gd name="T5" fmla="*/ 0 60000 65536"/>
              <a:gd name="T6" fmla="*/ 0 w 1904"/>
              <a:gd name="T7" fmla="*/ 0 h 12700"/>
              <a:gd name="T8" fmla="*/ 1904 w 1904"/>
              <a:gd name="T9" fmla="*/ 12700 h 12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86" name="object 219"/>
          <p:cNvSpPr>
            <a:spLocks/>
          </p:cNvSpPr>
          <p:nvPr/>
        </p:nvSpPr>
        <p:spPr bwMode="auto">
          <a:xfrm>
            <a:off x="7756525" y="2852738"/>
            <a:ext cx="3175" cy="14287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6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87" name="object 220"/>
          <p:cNvSpPr>
            <a:spLocks/>
          </p:cNvSpPr>
          <p:nvPr/>
        </p:nvSpPr>
        <p:spPr bwMode="auto">
          <a:xfrm>
            <a:off x="7756525" y="2881313"/>
            <a:ext cx="3175" cy="12700"/>
          </a:xfrm>
          <a:custGeom>
            <a:avLst/>
            <a:gdLst>
              <a:gd name="T0" fmla="*/ 0 w 1904"/>
              <a:gd name="T1" fmla="*/ 0 h 12700"/>
              <a:gd name="T2" fmla="*/ 1524 w 1904"/>
              <a:gd name="T3" fmla="*/ 12191 h 12700"/>
              <a:gd name="T4" fmla="*/ 0 60000 65536"/>
              <a:gd name="T5" fmla="*/ 0 60000 65536"/>
              <a:gd name="T6" fmla="*/ 0 w 1904"/>
              <a:gd name="T7" fmla="*/ 0 h 12700"/>
              <a:gd name="T8" fmla="*/ 1904 w 1904"/>
              <a:gd name="T9" fmla="*/ 12700 h 12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88" name="object 221"/>
          <p:cNvSpPr>
            <a:spLocks/>
          </p:cNvSpPr>
          <p:nvPr/>
        </p:nvSpPr>
        <p:spPr bwMode="auto">
          <a:xfrm>
            <a:off x="7756525" y="2909888"/>
            <a:ext cx="3175" cy="12700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6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89" name="object 222"/>
          <p:cNvSpPr>
            <a:spLocks/>
          </p:cNvSpPr>
          <p:nvPr/>
        </p:nvSpPr>
        <p:spPr bwMode="auto">
          <a:xfrm>
            <a:off x="7756525" y="2938463"/>
            <a:ext cx="3175" cy="12700"/>
          </a:xfrm>
          <a:custGeom>
            <a:avLst/>
            <a:gdLst>
              <a:gd name="T0" fmla="*/ 0 w 1904"/>
              <a:gd name="T1" fmla="*/ 0 h 12700"/>
              <a:gd name="T2" fmla="*/ 1524 w 1904"/>
              <a:gd name="T3" fmla="*/ 12191 h 12700"/>
              <a:gd name="T4" fmla="*/ 0 60000 65536"/>
              <a:gd name="T5" fmla="*/ 0 60000 65536"/>
              <a:gd name="T6" fmla="*/ 0 w 1904"/>
              <a:gd name="T7" fmla="*/ 0 h 12700"/>
              <a:gd name="T8" fmla="*/ 1904 w 1904"/>
              <a:gd name="T9" fmla="*/ 12700 h 12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90" name="object 223"/>
          <p:cNvSpPr>
            <a:spLocks/>
          </p:cNvSpPr>
          <p:nvPr/>
        </p:nvSpPr>
        <p:spPr bwMode="auto">
          <a:xfrm>
            <a:off x="7756525" y="2965450"/>
            <a:ext cx="3175" cy="14288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6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91" name="object 224"/>
          <p:cNvSpPr>
            <a:spLocks/>
          </p:cNvSpPr>
          <p:nvPr/>
        </p:nvSpPr>
        <p:spPr bwMode="auto">
          <a:xfrm>
            <a:off x="7756525" y="2992438"/>
            <a:ext cx="3175" cy="15875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39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92" name="object 225"/>
          <p:cNvSpPr>
            <a:spLocks/>
          </p:cNvSpPr>
          <p:nvPr/>
        </p:nvSpPr>
        <p:spPr bwMode="auto">
          <a:xfrm>
            <a:off x="7756525" y="3021013"/>
            <a:ext cx="3175" cy="17462"/>
          </a:xfrm>
          <a:custGeom>
            <a:avLst/>
            <a:gdLst>
              <a:gd name="T0" fmla="*/ 0 w 1904"/>
              <a:gd name="T1" fmla="*/ 0 h 17144"/>
              <a:gd name="T2" fmla="*/ 1524 w 1904"/>
              <a:gd name="T3" fmla="*/ 16764 h 17144"/>
              <a:gd name="T4" fmla="*/ 0 60000 65536"/>
              <a:gd name="T5" fmla="*/ 0 60000 65536"/>
              <a:gd name="T6" fmla="*/ 0 w 1904"/>
              <a:gd name="T7" fmla="*/ 0 h 17144"/>
              <a:gd name="T8" fmla="*/ 1904 w 1904"/>
              <a:gd name="T9" fmla="*/ 17144 h 171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7144">
                <a:moveTo>
                  <a:pt x="0" y="0"/>
                </a:moveTo>
                <a:lnTo>
                  <a:pt x="1524" y="16764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93" name="object 226"/>
          <p:cNvSpPr>
            <a:spLocks/>
          </p:cNvSpPr>
          <p:nvPr/>
        </p:nvSpPr>
        <p:spPr bwMode="auto">
          <a:xfrm>
            <a:off x="7756525" y="3049588"/>
            <a:ext cx="3175" cy="15875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39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94" name="object 227"/>
          <p:cNvSpPr>
            <a:spLocks/>
          </p:cNvSpPr>
          <p:nvPr/>
        </p:nvSpPr>
        <p:spPr bwMode="auto">
          <a:xfrm>
            <a:off x="7756525" y="3078163"/>
            <a:ext cx="3175" cy="15875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40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4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95" name="object 228"/>
          <p:cNvSpPr>
            <a:spLocks/>
          </p:cNvSpPr>
          <p:nvPr/>
        </p:nvSpPr>
        <p:spPr bwMode="auto">
          <a:xfrm>
            <a:off x="7756525" y="3105150"/>
            <a:ext cx="3175" cy="15875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39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96" name="object 229"/>
          <p:cNvSpPr>
            <a:spLocks/>
          </p:cNvSpPr>
          <p:nvPr/>
        </p:nvSpPr>
        <p:spPr bwMode="auto">
          <a:xfrm>
            <a:off x="7756525" y="3135313"/>
            <a:ext cx="3175" cy="14287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6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97" name="object 230"/>
          <p:cNvSpPr>
            <a:spLocks/>
          </p:cNvSpPr>
          <p:nvPr/>
        </p:nvSpPr>
        <p:spPr bwMode="auto">
          <a:xfrm>
            <a:off x="7756525" y="3162300"/>
            <a:ext cx="3175" cy="14288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5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98" name="object 231"/>
          <p:cNvSpPr>
            <a:spLocks/>
          </p:cNvSpPr>
          <p:nvPr/>
        </p:nvSpPr>
        <p:spPr bwMode="auto">
          <a:xfrm>
            <a:off x="7756525" y="3190875"/>
            <a:ext cx="3175" cy="14288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6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599" name="object 232"/>
          <p:cNvSpPr>
            <a:spLocks/>
          </p:cNvSpPr>
          <p:nvPr/>
        </p:nvSpPr>
        <p:spPr bwMode="auto">
          <a:xfrm>
            <a:off x="7756525" y="3219450"/>
            <a:ext cx="3175" cy="12700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5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00" name="object 233"/>
          <p:cNvSpPr>
            <a:spLocks/>
          </p:cNvSpPr>
          <p:nvPr/>
        </p:nvSpPr>
        <p:spPr bwMode="auto">
          <a:xfrm>
            <a:off x="7756525" y="3248025"/>
            <a:ext cx="3175" cy="14288"/>
          </a:xfrm>
          <a:custGeom>
            <a:avLst/>
            <a:gdLst>
              <a:gd name="T0" fmla="*/ 0 w 1904"/>
              <a:gd name="T1" fmla="*/ 0 h 13970"/>
              <a:gd name="T2" fmla="*/ 1524 w 1904"/>
              <a:gd name="T3" fmla="*/ 13715 h 13970"/>
              <a:gd name="T4" fmla="*/ 0 60000 65536"/>
              <a:gd name="T5" fmla="*/ 0 60000 65536"/>
              <a:gd name="T6" fmla="*/ 0 w 1904"/>
              <a:gd name="T7" fmla="*/ 0 h 13970"/>
              <a:gd name="T8" fmla="*/ 1904 w 1904"/>
              <a:gd name="T9" fmla="*/ 13970 h 139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70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01" name="object 234"/>
          <p:cNvSpPr>
            <a:spLocks/>
          </p:cNvSpPr>
          <p:nvPr/>
        </p:nvSpPr>
        <p:spPr bwMode="auto">
          <a:xfrm>
            <a:off x="7756525" y="3276600"/>
            <a:ext cx="3175" cy="12700"/>
          </a:xfrm>
          <a:custGeom>
            <a:avLst/>
            <a:gdLst>
              <a:gd name="T0" fmla="*/ 0 w 1904"/>
              <a:gd name="T1" fmla="*/ 0 h 12700"/>
              <a:gd name="T2" fmla="*/ 1524 w 1904"/>
              <a:gd name="T3" fmla="*/ 12191 h 12700"/>
              <a:gd name="T4" fmla="*/ 0 60000 65536"/>
              <a:gd name="T5" fmla="*/ 0 60000 65536"/>
              <a:gd name="T6" fmla="*/ 0 w 1904"/>
              <a:gd name="T7" fmla="*/ 0 h 12700"/>
              <a:gd name="T8" fmla="*/ 1904 w 1904"/>
              <a:gd name="T9" fmla="*/ 12700 h 12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02" name="object 235"/>
          <p:cNvSpPr>
            <a:spLocks/>
          </p:cNvSpPr>
          <p:nvPr/>
        </p:nvSpPr>
        <p:spPr bwMode="auto">
          <a:xfrm>
            <a:off x="7756525" y="3303588"/>
            <a:ext cx="3175" cy="14287"/>
          </a:xfrm>
          <a:custGeom>
            <a:avLst/>
            <a:gdLst>
              <a:gd name="T0" fmla="*/ 0 w 1904"/>
              <a:gd name="T1" fmla="*/ 0 h 13970"/>
              <a:gd name="T2" fmla="*/ 1524 w 1904"/>
              <a:gd name="T3" fmla="*/ 13715 h 13970"/>
              <a:gd name="T4" fmla="*/ 0 60000 65536"/>
              <a:gd name="T5" fmla="*/ 0 60000 65536"/>
              <a:gd name="T6" fmla="*/ 0 w 1904"/>
              <a:gd name="T7" fmla="*/ 0 h 13970"/>
              <a:gd name="T8" fmla="*/ 1904 w 1904"/>
              <a:gd name="T9" fmla="*/ 13970 h 139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70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03" name="object 236"/>
          <p:cNvSpPr>
            <a:spLocks/>
          </p:cNvSpPr>
          <p:nvPr/>
        </p:nvSpPr>
        <p:spPr bwMode="auto">
          <a:xfrm>
            <a:off x="4905375" y="2047875"/>
            <a:ext cx="1588" cy="14288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6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04" name="object 237"/>
          <p:cNvSpPr>
            <a:spLocks/>
          </p:cNvSpPr>
          <p:nvPr/>
        </p:nvSpPr>
        <p:spPr bwMode="auto">
          <a:xfrm>
            <a:off x="4905375" y="2076450"/>
            <a:ext cx="1588" cy="12700"/>
          </a:xfrm>
          <a:custGeom>
            <a:avLst/>
            <a:gdLst>
              <a:gd name="T0" fmla="*/ 0 w 1904"/>
              <a:gd name="T1" fmla="*/ 0 h 12700"/>
              <a:gd name="T2" fmla="*/ 1524 w 1904"/>
              <a:gd name="T3" fmla="*/ 12191 h 12700"/>
              <a:gd name="T4" fmla="*/ 0 60000 65536"/>
              <a:gd name="T5" fmla="*/ 0 60000 65536"/>
              <a:gd name="T6" fmla="*/ 0 w 1904"/>
              <a:gd name="T7" fmla="*/ 0 h 12700"/>
              <a:gd name="T8" fmla="*/ 1904 w 1904"/>
              <a:gd name="T9" fmla="*/ 12700 h 12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05" name="object 238"/>
          <p:cNvSpPr>
            <a:spLocks/>
          </p:cNvSpPr>
          <p:nvPr/>
        </p:nvSpPr>
        <p:spPr bwMode="auto">
          <a:xfrm>
            <a:off x="4905375" y="2105025"/>
            <a:ext cx="1588" cy="14288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5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06" name="object 239"/>
          <p:cNvSpPr>
            <a:spLocks/>
          </p:cNvSpPr>
          <p:nvPr/>
        </p:nvSpPr>
        <p:spPr bwMode="auto">
          <a:xfrm>
            <a:off x="4905375" y="2132013"/>
            <a:ext cx="1588" cy="15875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39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07" name="object 240"/>
          <p:cNvSpPr>
            <a:spLocks/>
          </p:cNvSpPr>
          <p:nvPr/>
        </p:nvSpPr>
        <p:spPr bwMode="auto">
          <a:xfrm>
            <a:off x="4905375" y="2160588"/>
            <a:ext cx="1588" cy="15875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39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08" name="object 241"/>
          <p:cNvSpPr>
            <a:spLocks/>
          </p:cNvSpPr>
          <p:nvPr/>
        </p:nvSpPr>
        <p:spPr bwMode="auto">
          <a:xfrm>
            <a:off x="4905375" y="2189163"/>
            <a:ext cx="1588" cy="14287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39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09" name="object 242"/>
          <p:cNvSpPr>
            <a:spLocks/>
          </p:cNvSpPr>
          <p:nvPr/>
        </p:nvSpPr>
        <p:spPr bwMode="auto">
          <a:xfrm>
            <a:off x="4905375" y="2217738"/>
            <a:ext cx="1588" cy="14287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39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10" name="object 243"/>
          <p:cNvSpPr>
            <a:spLocks/>
          </p:cNvSpPr>
          <p:nvPr/>
        </p:nvSpPr>
        <p:spPr bwMode="auto">
          <a:xfrm>
            <a:off x="4905375" y="2244725"/>
            <a:ext cx="1588" cy="15875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39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11" name="object 244"/>
          <p:cNvSpPr>
            <a:spLocks/>
          </p:cNvSpPr>
          <p:nvPr/>
        </p:nvSpPr>
        <p:spPr bwMode="auto">
          <a:xfrm>
            <a:off x="4905375" y="2273300"/>
            <a:ext cx="1588" cy="14288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5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12" name="object 245"/>
          <p:cNvSpPr>
            <a:spLocks/>
          </p:cNvSpPr>
          <p:nvPr/>
        </p:nvSpPr>
        <p:spPr bwMode="auto">
          <a:xfrm>
            <a:off x="4905375" y="2301875"/>
            <a:ext cx="1588" cy="12700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5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13" name="object 246"/>
          <p:cNvSpPr>
            <a:spLocks/>
          </p:cNvSpPr>
          <p:nvPr/>
        </p:nvSpPr>
        <p:spPr bwMode="auto">
          <a:xfrm>
            <a:off x="4905375" y="2328863"/>
            <a:ext cx="1588" cy="14287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39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14" name="object 247"/>
          <p:cNvSpPr>
            <a:spLocks/>
          </p:cNvSpPr>
          <p:nvPr/>
        </p:nvSpPr>
        <p:spPr bwMode="auto">
          <a:xfrm>
            <a:off x="4905375" y="2357438"/>
            <a:ext cx="1588" cy="14287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6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15" name="object 248"/>
          <p:cNvSpPr>
            <a:spLocks/>
          </p:cNvSpPr>
          <p:nvPr/>
        </p:nvSpPr>
        <p:spPr bwMode="auto">
          <a:xfrm>
            <a:off x="4905375" y="2387600"/>
            <a:ext cx="1588" cy="12700"/>
          </a:xfrm>
          <a:custGeom>
            <a:avLst/>
            <a:gdLst>
              <a:gd name="T0" fmla="*/ 0 w 1904"/>
              <a:gd name="T1" fmla="*/ 0 h 12700"/>
              <a:gd name="T2" fmla="*/ 1524 w 1904"/>
              <a:gd name="T3" fmla="*/ 12191 h 12700"/>
              <a:gd name="T4" fmla="*/ 0 60000 65536"/>
              <a:gd name="T5" fmla="*/ 0 60000 65536"/>
              <a:gd name="T6" fmla="*/ 0 w 1904"/>
              <a:gd name="T7" fmla="*/ 0 h 12700"/>
              <a:gd name="T8" fmla="*/ 1904 w 1904"/>
              <a:gd name="T9" fmla="*/ 12700 h 12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16" name="object 249"/>
          <p:cNvSpPr>
            <a:spLocks/>
          </p:cNvSpPr>
          <p:nvPr/>
        </p:nvSpPr>
        <p:spPr bwMode="auto">
          <a:xfrm>
            <a:off x="4905375" y="2416175"/>
            <a:ext cx="1588" cy="12700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5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17" name="object 250"/>
          <p:cNvSpPr>
            <a:spLocks/>
          </p:cNvSpPr>
          <p:nvPr/>
        </p:nvSpPr>
        <p:spPr bwMode="auto">
          <a:xfrm>
            <a:off x="4905375" y="2443163"/>
            <a:ext cx="1588" cy="14287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5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18" name="object 251"/>
          <p:cNvSpPr>
            <a:spLocks/>
          </p:cNvSpPr>
          <p:nvPr/>
        </p:nvSpPr>
        <p:spPr bwMode="auto">
          <a:xfrm>
            <a:off x="4905375" y="2470150"/>
            <a:ext cx="1588" cy="15875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40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4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19" name="object 252"/>
          <p:cNvSpPr>
            <a:spLocks/>
          </p:cNvSpPr>
          <p:nvPr/>
        </p:nvSpPr>
        <p:spPr bwMode="auto">
          <a:xfrm>
            <a:off x="4905375" y="2498725"/>
            <a:ext cx="1588" cy="14288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5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20" name="object 253"/>
          <p:cNvSpPr>
            <a:spLocks/>
          </p:cNvSpPr>
          <p:nvPr/>
        </p:nvSpPr>
        <p:spPr bwMode="auto">
          <a:xfrm>
            <a:off x="4905375" y="2527300"/>
            <a:ext cx="1588" cy="12700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6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21" name="object 254"/>
          <p:cNvSpPr>
            <a:spLocks/>
          </p:cNvSpPr>
          <p:nvPr/>
        </p:nvSpPr>
        <p:spPr bwMode="auto">
          <a:xfrm>
            <a:off x="4905375" y="2555875"/>
            <a:ext cx="1588" cy="12700"/>
          </a:xfrm>
          <a:custGeom>
            <a:avLst/>
            <a:gdLst>
              <a:gd name="T0" fmla="*/ 0 w 1904"/>
              <a:gd name="T1" fmla="*/ 0 h 12700"/>
              <a:gd name="T2" fmla="*/ 1524 w 1904"/>
              <a:gd name="T3" fmla="*/ 12191 h 12700"/>
              <a:gd name="T4" fmla="*/ 0 60000 65536"/>
              <a:gd name="T5" fmla="*/ 0 60000 65536"/>
              <a:gd name="T6" fmla="*/ 0 w 1904"/>
              <a:gd name="T7" fmla="*/ 0 h 12700"/>
              <a:gd name="T8" fmla="*/ 1904 w 1904"/>
              <a:gd name="T9" fmla="*/ 12700 h 12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22" name="object 255"/>
          <p:cNvSpPr>
            <a:spLocks/>
          </p:cNvSpPr>
          <p:nvPr/>
        </p:nvSpPr>
        <p:spPr bwMode="auto">
          <a:xfrm>
            <a:off x="4905375" y="2582863"/>
            <a:ext cx="1588" cy="14287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6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23" name="object 256"/>
          <p:cNvSpPr>
            <a:spLocks/>
          </p:cNvSpPr>
          <p:nvPr/>
        </p:nvSpPr>
        <p:spPr bwMode="auto">
          <a:xfrm>
            <a:off x="4905375" y="2611438"/>
            <a:ext cx="1588" cy="15875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39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24" name="object 257"/>
          <p:cNvSpPr>
            <a:spLocks/>
          </p:cNvSpPr>
          <p:nvPr/>
        </p:nvSpPr>
        <p:spPr bwMode="auto">
          <a:xfrm>
            <a:off x="4905375" y="2641600"/>
            <a:ext cx="1588" cy="12700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6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25" name="object 258"/>
          <p:cNvSpPr>
            <a:spLocks/>
          </p:cNvSpPr>
          <p:nvPr/>
        </p:nvSpPr>
        <p:spPr bwMode="auto">
          <a:xfrm>
            <a:off x="4905375" y="2668588"/>
            <a:ext cx="1588" cy="14287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5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26" name="object 259"/>
          <p:cNvSpPr>
            <a:spLocks/>
          </p:cNvSpPr>
          <p:nvPr/>
        </p:nvSpPr>
        <p:spPr bwMode="auto">
          <a:xfrm>
            <a:off x="4905375" y="2695575"/>
            <a:ext cx="1588" cy="15875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40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4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27" name="object 260"/>
          <p:cNvSpPr>
            <a:spLocks/>
          </p:cNvSpPr>
          <p:nvPr/>
        </p:nvSpPr>
        <p:spPr bwMode="auto">
          <a:xfrm>
            <a:off x="4905375" y="2724150"/>
            <a:ext cx="1588" cy="14288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39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28" name="object 261"/>
          <p:cNvSpPr>
            <a:spLocks/>
          </p:cNvSpPr>
          <p:nvPr/>
        </p:nvSpPr>
        <p:spPr bwMode="auto">
          <a:xfrm>
            <a:off x="4905375" y="2752725"/>
            <a:ext cx="1588" cy="14288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39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29" name="object 262"/>
          <p:cNvSpPr>
            <a:spLocks/>
          </p:cNvSpPr>
          <p:nvPr/>
        </p:nvSpPr>
        <p:spPr bwMode="auto">
          <a:xfrm>
            <a:off x="4905375" y="2779713"/>
            <a:ext cx="1588" cy="15875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39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30" name="object 263"/>
          <p:cNvSpPr>
            <a:spLocks/>
          </p:cNvSpPr>
          <p:nvPr/>
        </p:nvSpPr>
        <p:spPr bwMode="auto">
          <a:xfrm>
            <a:off x="4905375" y="2808288"/>
            <a:ext cx="1588" cy="15875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39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31" name="object 264"/>
          <p:cNvSpPr>
            <a:spLocks/>
          </p:cNvSpPr>
          <p:nvPr/>
        </p:nvSpPr>
        <p:spPr bwMode="auto">
          <a:xfrm>
            <a:off x="4905375" y="2836863"/>
            <a:ext cx="1588" cy="14287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39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32" name="object 265"/>
          <p:cNvSpPr>
            <a:spLocks/>
          </p:cNvSpPr>
          <p:nvPr/>
        </p:nvSpPr>
        <p:spPr bwMode="auto">
          <a:xfrm>
            <a:off x="4905375" y="2867025"/>
            <a:ext cx="1588" cy="12700"/>
          </a:xfrm>
          <a:custGeom>
            <a:avLst/>
            <a:gdLst>
              <a:gd name="T0" fmla="*/ 0 w 1904"/>
              <a:gd name="T1" fmla="*/ 0 h 12700"/>
              <a:gd name="T2" fmla="*/ 1524 w 1904"/>
              <a:gd name="T3" fmla="*/ 12191 h 12700"/>
              <a:gd name="T4" fmla="*/ 0 60000 65536"/>
              <a:gd name="T5" fmla="*/ 0 60000 65536"/>
              <a:gd name="T6" fmla="*/ 0 w 1904"/>
              <a:gd name="T7" fmla="*/ 0 h 12700"/>
              <a:gd name="T8" fmla="*/ 1904 w 1904"/>
              <a:gd name="T9" fmla="*/ 12700 h 12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33" name="object 266"/>
          <p:cNvSpPr>
            <a:spLocks/>
          </p:cNvSpPr>
          <p:nvPr/>
        </p:nvSpPr>
        <p:spPr bwMode="auto">
          <a:xfrm>
            <a:off x="4905375" y="2894013"/>
            <a:ext cx="1588" cy="14287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5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34" name="object 267"/>
          <p:cNvSpPr>
            <a:spLocks/>
          </p:cNvSpPr>
          <p:nvPr/>
        </p:nvSpPr>
        <p:spPr bwMode="auto">
          <a:xfrm>
            <a:off x="4905375" y="2922588"/>
            <a:ext cx="1588" cy="12700"/>
          </a:xfrm>
          <a:custGeom>
            <a:avLst/>
            <a:gdLst>
              <a:gd name="T0" fmla="*/ 0 w 1904"/>
              <a:gd name="T1" fmla="*/ 0 h 12700"/>
              <a:gd name="T2" fmla="*/ 1524 w 1904"/>
              <a:gd name="T3" fmla="*/ 12191 h 12700"/>
              <a:gd name="T4" fmla="*/ 0 60000 65536"/>
              <a:gd name="T5" fmla="*/ 0 60000 65536"/>
              <a:gd name="T6" fmla="*/ 0 w 1904"/>
              <a:gd name="T7" fmla="*/ 0 h 12700"/>
              <a:gd name="T8" fmla="*/ 1904 w 1904"/>
              <a:gd name="T9" fmla="*/ 12700 h 12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35" name="object 268"/>
          <p:cNvSpPr>
            <a:spLocks/>
          </p:cNvSpPr>
          <p:nvPr/>
        </p:nvSpPr>
        <p:spPr bwMode="auto">
          <a:xfrm>
            <a:off x="4905375" y="2951163"/>
            <a:ext cx="1588" cy="12700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5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36" name="object 269"/>
          <p:cNvSpPr>
            <a:spLocks/>
          </p:cNvSpPr>
          <p:nvPr/>
        </p:nvSpPr>
        <p:spPr bwMode="auto">
          <a:xfrm>
            <a:off x="4905375" y="2979738"/>
            <a:ext cx="1588" cy="12700"/>
          </a:xfrm>
          <a:custGeom>
            <a:avLst/>
            <a:gdLst>
              <a:gd name="T0" fmla="*/ 0 w 1904"/>
              <a:gd name="T1" fmla="*/ 0 h 12700"/>
              <a:gd name="T2" fmla="*/ 1524 w 1904"/>
              <a:gd name="T3" fmla="*/ 12191 h 12700"/>
              <a:gd name="T4" fmla="*/ 0 60000 65536"/>
              <a:gd name="T5" fmla="*/ 0 60000 65536"/>
              <a:gd name="T6" fmla="*/ 0 w 1904"/>
              <a:gd name="T7" fmla="*/ 0 h 12700"/>
              <a:gd name="T8" fmla="*/ 1904 w 1904"/>
              <a:gd name="T9" fmla="*/ 12700 h 12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2700">
                <a:moveTo>
                  <a:pt x="0" y="0"/>
                </a:moveTo>
                <a:lnTo>
                  <a:pt x="1524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37" name="object 270"/>
          <p:cNvSpPr>
            <a:spLocks/>
          </p:cNvSpPr>
          <p:nvPr/>
        </p:nvSpPr>
        <p:spPr bwMode="auto">
          <a:xfrm>
            <a:off x="4905375" y="3006725"/>
            <a:ext cx="1588" cy="14288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5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38" name="object 271"/>
          <p:cNvSpPr>
            <a:spLocks/>
          </p:cNvSpPr>
          <p:nvPr/>
        </p:nvSpPr>
        <p:spPr bwMode="auto">
          <a:xfrm>
            <a:off x="4905375" y="3033713"/>
            <a:ext cx="1588" cy="14287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5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39" name="object 272"/>
          <p:cNvSpPr>
            <a:spLocks/>
          </p:cNvSpPr>
          <p:nvPr/>
        </p:nvSpPr>
        <p:spPr bwMode="auto">
          <a:xfrm>
            <a:off x="4905375" y="3063875"/>
            <a:ext cx="1588" cy="12700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5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40" name="object 273"/>
          <p:cNvSpPr>
            <a:spLocks/>
          </p:cNvSpPr>
          <p:nvPr/>
        </p:nvSpPr>
        <p:spPr bwMode="auto">
          <a:xfrm>
            <a:off x="4905375" y="3090863"/>
            <a:ext cx="1588" cy="14287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39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41" name="object 274"/>
          <p:cNvSpPr>
            <a:spLocks/>
          </p:cNvSpPr>
          <p:nvPr/>
        </p:nvSpPr>
        <p:spPr bwMode="auto">
          <a:xfrm>
            <a:off x="4905375" y="3117850"/>
            <a:ext cx="1588" cy="17463"/>
          </a:xfrm>
          <a:custGeom>
            <a:avLst/>
            <a:gdLst>
              <a:gd name="T0" fmla="*/ 0 w 1904"/>
              <a:gd name="T1" fmla="*/ 0 h 17144"/>
              <a:gd name="T2" fmla="*/ 1524 w 1904"/>
              <a:gd name="T3" fmla="*/ 16763 h 17144"/>
              <a:gd name="T4" fmla="*/ 0 60000 65536"/>
              <a:gd name="T5" fmla="*/ 0 60000 65536"/>
              <a:gd name="T6" fmla="*/ 0 w 1904"/>
              <a:gd name="T7" fmla="*/ 0 h 17144"/>
              <a:gd name="T8" fmla="*/ 1904 w 1904"/>
              <a:gd name="T9" fmla="*/ 17144 h 171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7144">
                <a:moveTo>
                  <a:pt x="0" y="0"/>
                </a:moveTo>
                <a:lnTo>
                  <a:pt x="1524" y="16763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42" name="object 275"/>
          <p:cNvSpPr>
            <a:spLocks/>
          </p:cNvSpPr>
          <p:nvPr/>
        </p:nvSpPr>
        <p:spPr bwMode="auto">
          <a:xfrm>
            <a:off x="4905375" y="3146425"/>
            <a:ext cx="1588" cy="15875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39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43" name="object 276"/>
          <p:cNvSpPr>
            <a:spLocks/>
          </p:cNvSpPr>
          <p:nvPr/>
        </p:nvSpPr>
        <p:spPr bwMode="auto">
          <a:xfrm>
            <a:off x="4905375" y="3176588"/>
            <a:ext cx="1588" cy="14287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39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44" name="object 277"/>
          <p:cNvSpPr>
            <a:spLocks/>
          </p:cNvSpPr>
          <p:nvPr/>
        </p:nvSpPr>
        <p:spPr bwMode="auto">
          <a:xfrm>
            <a:off x="4905375" y="3203575"/>
            <a:ext cx="1588" cy="15875"/>
          </a:xfrm>
          <a:custGeom>
            <a:avLst/>
            <a:gdLst>
              <a:gd name="T0" fmla="*/ 0 w 1904"/>
              <a:gd name="T1" fmla="*/ 0 h 15239"/>
              <a:gd name="T2" fmla="*/ 1524 w 1904"/>
              <a:gd name="T3" fmla="*/ 15239 h 15239"/>
              <a:gd name="T4" fmla="*/ 0 60000 65536"/>
              <a:gd name="T5" fmla="*/ 0 60000 65536"/>
              <a:gd name="T6" fmla="*/ 0 w 1904"/>
              <a:gd name="T7" fmla="*/ 0 h 15239"/>
              <a:gd name="T8" fmla="*/ 1904 w 1904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39">
                <a:moveTo>
                  <a:pt x="0" y="0"/>
                </a:moveTo>
                <a:lnTo>
                  <a:pt x="1524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45" name="object 278"/>
          <p:cNvSpPr>
            <a:spLocks/>
          </p:cNvSpPr>
          <p:nvPr/>
        </p:nvSpPr>
        <p:spPr bwMode="auto">
          <a:xfrm>
            <a:off x="4905375" y="3232150"/>
            <a:ext cx="1588" cy="14288"/>
          </a:xfrm>
          <a:custGeom>
            <a:avLst/>
            <a:gdLst>
              <a:gd name="T0" fmla="*/ 0 w 1904"/>
              <a:gd name="T1" fmla="*/ 0 h 13969"/>
              <a:gd name="T2" fmla="*/ 1524 w 1904"/>
              <a:gd name="T3" fmla="*/ 13716 h 13969"/>
              <a:gd name="T4" fmla="*/ 0 60000 65536"/>
              <a:gd name="T5" fmla="*/ 0 60000 65536"/>
              <a:gd name="T6" fmla="*/ 0 w 1904"/>
              <a:gd name="T7" fmla="*/ 0 h 13969"/>
              <a:gd name="T8" fmla="*/ 1904 w 1904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69">
                <a:moveTo>
                  <a:pt x="0" y="0"/>
                </a:moveTo>
                <a:lnTo>
                  <a:pt x="1524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46" name="object 279"/>
          <p:cNvSpPr>
            <a:spLocks/>
          </p:cNvSpPr>
          <p:nvPr/>
        </p:nvSpPr>
        <p:spPr bwMode="auto">
          <a:xfrm>
            <a:off x="4905375" y="3259138"/>
            <a:ext cx="1588" cy="14287"/>
          </a:xfrm>
          <a:custGeom>
            <a:avLst/>
            <a:gdLst>
              <a:gd name="T0" fmla="*/ 0 w 1904"/>
              <a:gd name="T1" fmla="*/ 0 h 13970"/>
              <a:gd name="T2" fmla="*/ 1524 w 1904"/>
              <a:gd name="T3" fmla="*/ 13715 h 13970"/>
              <a:gd name="T4" fmla="*/ 0 60000 65536"/>
              <a:gd name="T5" fmla="*/ 0 60000 65536"/>
              <a:gd name="T6" fmla="*/ 0 w 1904"/>
              <a:gd name="T7" fmla="*/ 0 h 13970"/>
              <a:gd name="T8" fmla="*/ 1904 w 1904"/>
              <a:gd name="T9" fmla="*/ 13970 h 139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970">
                <a:moveTo>
                  <a:pt x="0" y="0"/>
                </a:moveTo>
                <a:lnTo>
                  <a:pt x="1524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0" name="object 280"/>
          <p:cNvSpPr txBox="1"/>
          <p:nvPr/>
        </p:nvSpPr>
        <p:spPr>
          <a:xfrm>
            <a:off x="5059363" y="2908300"/>
            <a:ext cx="401637" cy="2905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778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dirty="0">
                <a:latin typeface="Arial"/>
                <a:cs typeface="Arial"/>
              </a:rPr>
              <a:t>IP</a:t>
            </a:r>
            <a:endParaRPr sz="900">
              <a:latin typeface="Arial"/>
              <a:cs typeface="Arial"/>
            </a:endParaRPr>
          </a:p>
          <a:p>
            <a:pPr algn="ctr" fontAlgn="auto">
              <a:spcBef>
                <a:spcPts val="35"/>
              </a:spcBef>
              <a:spcAft>
                <a:spcPts val="0"/>
              </a:spcAft>
              <a:defRPr/>
            </a:pPr>
            <a:r>
              <a:rPr sz="900" spc="-5" dirty="0">
                <a:latin typeface="Arial"/>
                <a:cs typeface="Arial"/>
              </a:rPr>
              <a:t>Header</a:t>
            </a:r>
            <a:endParaRPr sz="900">
              <a:latin typeface="Arial"/>
              <a:cs typeface="Arial"/>
            </a:endParaRPr>
          </a:p>
        </p:txBody>
      </p:sp>
      <p:sp>
        <p:nvSpPr>
          <p:cNvPr id="58648" name="object 281"/>
          <p:cNvSpPr>
            <a:spLocks/>
          </p:cNvSpPr>
          <p:nvPr/>
        </p:nvSpPr>
        <p:spPr bwMode="auto">
          <a:xfrm>
            <a:off x="5010150" y="3238500"/>
            <a:ext cx="620713" cy="1588"/>
          </a:xfrm>
          <a:custGeom>
            <a:avLst/>
            <a:gdLst>
              <a:gd name="T0" fmla="*/ 0 w 620395"/>
              <a:gd name="T1" fmla="*/ 0 h 1905"/>
              <a:gd name="T2" fmla="*/ 620267 w 620395"/>
              <a:gd name="T3" fmla="*/ 1524 h 1905"/>
              <a:gd name="T4" fmla="*/ 0 60000 65536"/>
              <a:gd name="T5" fmla="*/ 0 60000 65536"/>
              <a:gd name="T6" fmla="*/ 0 w 620395"/>
              <a:gd name="T7" fmla="*/ 0 h 1905"/>
              <a:gd name="T8" fmla="*/ 620395 w 620395"/>
              <a:gd name="T9" fmla="*/ 1905 h 19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20395" h="1905">
                <a:moveTo>
                  <a:pt x="0" y="0"/>
                </a:moveTo>
                <a:lnTo>
                  <a:pt x="620267" y="1524"/>
                </a:lnTo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49" name="object 282"/>
          <p:cNvSpPr>
            <a:spLocks/>
          </p:cNvSpPr>
          <p:nvPr/>
        </p:nvSpPr>
        <p:spPr bwMode="auto">
          <a:xfrm>
            <a:off x="4905375" y="3200400"/>
            <a:ext cx="112713" cy="73025"/>
          </a:xfrm>
          <a:custGeom>
            <a:avLst/>
            <a:gdLst>
              <a:gd name="T0" fmla="*/ 112776 w 113029"/>
              <a:gd name="T1" fmla="*/ 0 h 73660"/>
              <a:gd name="T2" fmla="*/ 0 w 113029"/>
              <a:gd name="T3" fmla="*/ 36575 h 73660"/>
              <a:gd name="T4" fmla="*/ 112776 w 113029"/>
              <a:gd name="T5" fmla="*/ 73151 h 73660"/>
              <a:gd name="T6" fmla="*/ 112776 w 113029"/>
              <a:gd name="T7" fmla="*/ 0 h 73660"/>
              <a:gd name="T8" fmla="*/ 0 60000 65536"/>
              <a:gd name="T9" fmla="*/ 0 60000 65536"/>
              <a:gd name="T10" fmla="*/ 0 60000 65536"/>
              <a:gd name="T11" fmla="*/ 0 60000 65536"/>
              <a:gd name="T12" fmla="*/ 0 w 113029"/>
              <a:gd name="T13" fmla="*/ 0 h 73660"/>
              <a:gd name="T14" fmla="*/ 113029 w 113029"/>
              <a:gd name="T15" fmla="*/ 73660 h 736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029" h="73660">
                <a:moveTo>
                  <a:pt x="112776" y="0"/>
                </a:moveTo>
                <a:lnTo>
                  <a:pt x="0" y="36575"/>
                </a:lnTo>
                <a:lnTo>
                  <a:pt x="112776" y="73151"/>
                </a:lnTo>
                <a:lnTo>
                  <a:pt x="11277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50" name="object 283"/>
          <p:cNvSpPr>
            <a:spLocks/>
          </p:cNvSpPr>
          <p:nvPr/>
        </p:nvSpPr>
        <p:spPr bwMode="auto">
          <a:xfrm>
            <a:off x="5619750" y="3200400"/>
            <a:ext cx="114300" cy="73025"/>
          </a:xfrm>
          <a:custGeom>
            <a:avLst/>
            <a:gdLst>
              <a:gd name="T0" fmla="*/ 0 w 114300"/>
              <a:gd name="T1" fmla="*/ 0 h 73660"/>
              <a:gd name="T2" fmla="*/ 0 w 114300"/>
              <a:gd name="T3" fmla="*/ 73151 h 73660"/>
              <a:gd name="T4" fmla="*/ 114300 w 114300"/>
              <a:gd name="T5" fmla="*/ 36575 h 73660"/>
              <a:gd name="T6" fmla="*/ 0 w 114300"/>
              <a:gd name="T7" fmla="*/ 0 h 73660"/>
              <a:gd name="T8" fmla="*/ 0 60000 65536"/>
              <a:gd name="T9" fmla="*/ 0 60000 65536"/>
              <a:gd name="T10" fmla="*/ 0 60000 65536"/>
              <a:gd name="T11" fmla="*/ 0 60000 65536"/>
              <a:gd name="T12" fmla="*/ 0 w 114300"/>
              <a:gd name="T13" fmla="*/ 0 h 73660"/>
              <a:gd name="T14" fmla="*/ 114300 w 114300"/>
              <a:gd name="T15" fmla="*/ 73660 h 736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300" h="73660">
                <a:moveTo>
                  <a:pt x="0" y="0"/>
                </a:moveTo>
                <a:lnTo>
                  <a:pt x="0" y="73151"/>
                </a:lnTo>
                <a:lnTo>
                  <a:pt x="114300" y="36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51" name="object 284"/>
          <p:cNvSpPr>
            <a:spLocks/>
          </p:cNvSpPr>
          <p:nvPr/>
        </p:nvSpPr>
        <p:spPr bwMode="auto">
          <a:xfrm>
            <a:off x="4905375" y="2003425"/>
            <a:ext cx="828675" cy="352425"/>
          </a:xfrm>
          <a:custGeom>
            <a:avLst/>
            <a:gdLst>
              <a:gd name="T0" fmla="*/ 0 w 828039"/>
              <a:gd name="T1" fmla="*/ 352044 h 352425"/>
              <a:gd name="T2" fmla="*/ 827531 w 828039"/>
              <a:gd name="T3" fmla="*/ 352044 h 352425"/>
              <a:gd name="T4" fmla="*/ 827531 w 828039"/>
              <a:gd name="T5" fmla="*/ 0 h 352425"/>
              <a:gd name="T6" fmla="*/ 0 w 828039"/>
              <a:gd name="T7" fmla="*/ 0 h 352425"/>
              <a:gd name="T8" fmla="*/ 0 w 828039"/>
              <a:gd name="T9" fmla="*/ 352044 h 352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28039"/>
              <a:gd name="T16" fmla="*/ 0 h 352425"/>
              <a:gd name="T17" fmla="*/ 828039 w 828039"/>
              <a:gd name="T18" fmla="*/ 352425 h 3524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28039" h="352425">
                <a:moveTo>
                  <a:pt x="0" y="352044"/>
                </a:moveTo>
                <a:lnTo>
                  <a:pt x="827531" y="352044"/>
                </a:lnTo>
                <a:lnTo>
                  <a:pt x="827531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52" name="object 285"/>
          <p:cNvSpPr>
            <a:spLocks/>
          </p:cNvSpPr>
          <p:nvPr/>
        </p:nvSpPr>
        <p:spPr bwMode="auto">
          <a:xfrm>
            <a:off x="5734050" y="2047875"/>
            <a:ext cx="3175" cy="14288"/>
          </a:xfrm>
          <a:custGeom>
            <a:avLst/>
            <a:gdLst>
              <a:gd name="T0" fmla="*/ 0 w 3175"/>
              <a:gd name="T1" fmla="*/ 0 h 13969"/>
              <a:gd name="T2" fmla="*/ 3048 w 3175"/>
              <a:gd name="T3" fmla="*/ 13716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8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53" name="object 286"/>
          <p:cNvSpPr>
            <a:spLocks/>
          </p:cNvSpPr>
          <p:nvPr/>
        </p:nvSpPr>
        <p:spPr bwMode="auto">
          <a:xfrm>
            <a:off x="5734050" y="2076450"/>
            <a:ext cx="3175" cy="12700"/>
          </a:xfrm>
          <a:custGeom>
            <a:avLst/>
            <a:gdLst>
              <a:gd name="T0" fmla="*/ 0 w 3175"/>
              <a:gd name="T1" fmla="*/ 0 h 12700"/>
              <a:gd name="T2" fmla="*/ 3048 w 3175"/>
              <a:gd name="T3" fmla="*/ 12191 h 12700"/>
              <a:gd name="T4" fmla="*/ 0 60000 65536"/>
              <a:gd name="T5" fmla="*/ 0 60000 65536"/>
              <a:gd name="T6" fmla="*/ 0 w 3175"/>
              <a:gd name="T7" fmla="*/ 0 h 12700"/>
              <a:gd name="T8" fmla="*/ 3175 w 3175"/>
              <a:gd name="T9" fmla="*/ 12700 h 12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2700">
                <a:moveTo>
                  <a:pt x="0" y="0"/>
                </a:moveTo>
                <a:lnTo>
                  <a:pt x="3048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54" name="object 287"/>
          <p:cNvSpPr>
            <a:spLocks/>
          </p:cNvSpPr>
          <p:nvPr/>
        </p:nvSpPr>
        <p:spPr bwMode="auto">
          <a:xfrm>
            <a:off x="5734050" y="2105025"/>
            <a:ext cx="3175" cy="14288"/>
          </a:xfrm>
          <a:custGeom>
            <a:avLst/>
            <a:gdLst>
              <a:gd name="T0" fmla="*/ 0 w 3175"/>
              <a:gd name="T1" fmla="*/ 0 h 13969"/>
              <a:gd name="T2" fmla="*/ 3048 w 3175"/>
              <a:gd name="T3" fmla="*/ 13715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8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55" name="object 288"/>
          <p:cNvSpPr>
            <a:spLocks/>
          </p:cNvSpPr>
          <p:nvPr/>
        </p:nvSpPr>
        <p:spPr bwMode="auto">
          <a:xfrm>
            <a:off x="5734050" y="2132013"/>
            <a:ext cx="3175" cy="15875"/>
          </a:xfrm>
          <a:custGeom>
            <a:avLst/>
            <a:gdLst>
              <a:gd name="T0" fmla="*/ 0 w 3175"/>
              <a:gd name="T1" fmla="*/ 0 h 15239"/>
              <a:gd name="T2" fmla="*/ 3048 w 3175"/>
              <a:gd name="T3" fmla="*/ 15239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56" name="object 289"/>
          <p:cNvSpPr>
            <a:spLocks/>
          </p:cNvSpPr>
          <p:nvPr/>
        </p:nvSpPr>
        <p:spPr bwMode="auto">
          <a:xfrm>
            <a:off x="5734050" y="2160588"/>
            <a:ext cx="3175" cy="15875"/>
          </a:xfrm>
          <a:custGeom>
            <a:avLst/>
            <a:gdLst>
              <a:gd name="T0" fmla="*/ 0 w 3175"/>
              <a:gd name="T1" fmla="*/ 0 h 15239"/>
              <a:gd name="T2" fmla="*/ 3048 w 3175"/>
              <a:gd name="T3" fmla="*/ 15239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57" name="object 290"/>
          <p:cNvSpPr>
            <a:spLocks/>
          </p:cNvSpPr>
          <p:nvPr/>
        </p:nvSpPr>
        <p:spPr bwMode="auto">
          <a:xfrm>
            <a:off x="5734050" y="2189163"/>
            <a:ext cx="3175" cy="14287"/>
          </a:xfrm>
          <a:custGeom>
            <a:avLst/>
            <a:gdLst>
              <a:gd name="T0" fmla="*/ 0 w 3175"/>
              <a:gd name="T1" fmla="*/ 0 h 15239"/>
              <a:gd name="T2" fmla="*/ 3048 w 3175"/>
              <a:gd name="T3" fmla="*/ 15239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58" name="object 291"/>
          <p:cNvSpPr>
            <a:spLocks/>
          </p:cNvSpPr>
          <p:nvPr/>
        </p:nvSpPr>
        <p:spPr bwMode="auto">
          <a:xfrm>
            <a:off x="5734050" y="2217738"/>
            <a:ext cx="3175" cy="14287"/>
          </a:xfrm>
          <a:custGeom>
            <a:avLst/>
            <a:gdLst>
              <a:gd name="T0" fmla="*/ 0 w 3175"/>
              <a:gd name="T1" fmla="*/ 0 h 15239"/>
              <a:gd name="T2" fmla="*/ 3048 w 3175"/>
              <a:gd name="T3" fmla="*/ 15239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59" name="object 292"/>
          <p:cNvSpPr>
            <a:spLocks/>
          </p:cNvSpPr>
          <p:nvPr/>
        </p:nvSpPr>
        <p:spPr bwMode="auto">
          <a:xfrm>
            <a:off x="5734050" y="2244725"/>
            <a:ext cx="3175" cy="15875"/>
          </a:xfrm>
          <a:custGeom>
            <a:avLst/>
            <a:gdLst>
              <a:gd name="T0" fmla="*/ 0 w 3175"/>
              <a:gd name="T1" fmla="*/ 0 h 15239"/>
              <a:gd name="T2" fmla="*/ 3048 w 3175"/>
              <a:gd name="T3" fmla="*/ 15239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60" name="object 293"/>
          <p:cNvSpPr>
            <a:spLocks/>
          </p:cNvSpPr>
          <p:nvPr/>
        </p:nvSpPr>
        <p:spPr bwMode="auto">
          <a:xfrm>
            <a:off x="5734050" y="2273300"/>
            <a:ext cx="3175" cy="14288"/>
          </a:xfrm>
          <a:custGeom>
            <a:avLst/>
            <a:gdLst>
              <a:gd name="T0" fmla="*/ 0 w 3175"/>
              <a:gd name="T1" fmla="*/ 0 h 13969"/>
              <a:gd name="T2" fmla="*/ 3048 w 3175"/>
              <a:gd name="T3" fmla="*/ 13715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8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61" name="object 294"/>
          <p:cNvSpPr>
            <a:spLocks/>
          </p:cNvSpPr>
          <p:nvPr/>
        </p:nvSpPr>
        <p:spPr bwMode="auto">
          <a:xfrm>
            <a:off x="5734050" y="2301875"/>
            <a:ext cx="3175" cy="12700"/>
          </a:xfrm>
          <a:custGeom>
            <a:avLst/>
            <a:gdLst>
              <a:gd name="T0" fmla="*/ 0 w 3175"/>
              <a:gd name="T1" fmla="*/ 0 h 13969"/>
              <a:gd name="T2" fmla="*/ 3048 w 3175"/>
              <a:gd name="T3" fmla="*/ 13715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8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62" name="object 295"/>
          <p:cNvSpPr>
            <a:spLocks/>
          </p:cNvSpPr>
          <p:nvPr/>
        </p:nvSpPr>
        <p:spPr bwMode="auto">
          <a:xfrm>
            <a:off x="5734050" y="2328863"/>
            <a:ext cx="3175" cy="14287"/>
          </a:xfrm>
          <a:custGeom>
            <a:avLst/>
            <a:gdLst>
              <a:gd name="T0" fmla="*/ 0 w 3175"/>
              <a:gd name="T1" fmla="*/ 0 h 15239"/>
              <a:gd name="T2" fmla="*/ 3048 w 3175"/>
              <a:gd name="T3" fmla="*/ 15239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63" name="object 296"/>
          <p:cNvSpPr>
            <a:spLocks/>
          </p:cNvSpPr>
          <p:nvPr/>
        </p:nvSpPr>
        <p:spPr bwMode="auto">
          <a:xfrm>
            <a:off x="5734050" y="2357438"/>
            <a:ext cx="3175" cy="14287"/>
          </a:xfrm>
          <a:custGeom>
            <a:avLst/>
            <a:gdLst>
              <a:gd name="T0" fmla="*/ 0 w 3175"/>
              <a:gd name="T1" fmla="*/ 0 h 13969"/>
              <a:gd name="T2" fmla="*/ 3048 w 3175"/>
              <a:gd name="T3" fmla="*/ 13716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8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64" name="object 297"/>
          <p:cNvSpPr>
            <a:spLocks/>
          </p:cNvSpPr>
          <p:nvPr/>
        </p:nvSpPr>
        <p:spPr bwMode="auto">
          <a:xfrm>
            <a:off x="5734050" y="2387600"/>
            <a:ext cx="3175" cy="12700"/>
          </a:xfrm>
          <a:custGeom>
            <a:avLst/>
            <a:gdLst>
              <a:gd name="T0" fmla="*/ 0 w 3175"/>
              <a:gd name="T1" fmla="*/ 0 h 12700"/>
              <a:gd name="T2" fmla="*/ 3048 w 3175"/>
              <a:gd name="T3" fmla="*/ 12191 h 12700"/>
              <a:gd name="T4" fmla="*/ 0 60000 65536"/>
              <a:gd name="T5" fmla="*/ 0 60000 65536"/>
              <a:gd name="T6" fmla="*/ 0 w 3175"/>
              <a:gd name="T7" fmla="*/ 0 h 12700"/>
              <a:gd name="T8" fmla="*/ 3175 w 3175"/>
              <a:gd name="T9" fmla="*/ 12700 h 12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2700">
                <a:moveTo>
                  <a:pt x="0" y="0"/>
                </a:moveTo>
                <a:lnTo>
                  <a:pt x="3048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65" name="object 298"/>
          <p:cNvSpPr>
            <a:spLocks/>
          </p:cNvSpPr>
          <p:nvPr/>
        </p:nvSpPr>
        <p:spPr bwMode="auto">
          <a:xfrm>
            <a:off x="5734050" y="2416175"/>
            <a:ext cx="3175" cy="12700"/>
          </a:xfrm>
          <a:custGeom>
            <a:avLst/>
            <a:gdLst>
              <a:gd name="T0" fmla="*/ 0 w 3175"/>
              <a:gd name="T1" fmla="*/ 0 h 13969"/>
              <a:gd name="T2" fmla="*/ 3048 w 3175"/>
              <a:gd name="T3" fmla="*/ 13715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8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66" name="object 299"/>
          <p:cNvSpPr>
            <a:spLocks/>
          </p:cNvSpPr>
          <p:nvPr/>
        </p:nvSpPr>
        <p:spPr bwMode="auto">
          <a:xfrm>
            <a:off x="5734050" y="2443163"/>
            <a:ext cx="3175" cy="14287"/>
          </a:xfrm>
          <a:custGeom>
            <a:avLst/>
            <a:gdLst>
              <a:gd name="T0" fmla="*/ 0 w 3175"/>
              <a:gd name="T1" fmla="*/ 0 h 13969"/>
              <a:gd name="T2" fmla="*/ 3048 w 3175"/>
              <a:gd name="T3" fmla="*/ 13715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8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67" name="object 300"/>
          <p:cNvSpPr>
            <a:spLocks/>
          </p:cNvSpPr>
          <p:nvPr/>
        </p:nvSpPr>
        <p:spPr bwMode="auto">
          <a:xfrm>
            <a:off x="5734050" y="2470150"/>
            <a:ext cx="3175" cy="15875"/>
          </a:xfrm>
          <a:custGeom>
            <a:avLst/>
            <a:gdLst>
              <a:gd name="T0" fmla="*/ 0 w 3175"/>
              <a:gd name="T1" fmla="*/ 0 h 15239"/>
              <a:gd name="T2" fmla="*/ 3048 w 3175"/>
              <a:gd name="T3" fmla="*/ 15240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8" y="1524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68" name="object 301"/>
          <p:cNvSpPr>
            <a:spLocks/>
          </p:cNvSpPr>
          <p:nvPr/>
        </p:nvSpPr>
        <p:spPr bwMode="auto">
          <a:xfrm>
            <a:off x="5734050" y="2498725"/>
            <a:ext cx="3175" cy="14288"/>
          </a:xfrm>
          <a:custGeom>
            <a:avLst/>
            <a:gdLst>
              <a:gd name="T0" fmla="*/ 0 w 3175"/>
              <a:gd name="T1" fmla="*/ 0 h 13969"/>
              <a:gd name="T2" fmla="*/ 3048 w 3175"/>
              <a:gd name="T3" fmla="*/ 13715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8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69" name="object 302"/>
          <p:cNvSpPr>
            <a:spLocks/>
          </p:cNvSpPr>
          <p:nvPr/>
        </p:nvSpPr>
        <p:spPr bwMode="auto">
          <a:xfrm>
            <a:off x="5734050" y="2527300"/>
            <a:ext cx="3175" cy="12700"/>
          </a:xfrm>
          <a:custGeom>
            <a:avLst/>
            <a:gdLst>
              <a:gd name="T0" fmla="*/ 0 w 3175"/>
              <a:gd name="T1" fmla="*/ 0 h 13969"/>
              <a:gd name="T2" fmla="*/ 3048 w 3175"/>
              <a:gd name="T3" fmla="*/ 13716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8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70" name="object 303"/>
          <p:cNvSpPr>
            <a:spLocks/>
          </p:cNvSpPr>
          <p:nvPr/>
        </p:nvSpPr>
        <p:spPr bwMode="auto">
          <a:xfrm>
            <a:off x="5734050" y="2555875"/>
            <a:ext cx="3175" cy="12700"/>
          </a:xfrm>
          <a:custGeom>
            <a:avLst/>
            <a:gdLst>
              <a:gd name="T0" fmla="*/ 0 w 3175"/>
              <a:gd name="T1" fmla="*/ 0 h 12700"/>
              <a:gd name="T2" fmla="*/ 3048 w 3175"/>
              <a:gd name="T3" fmla="*/ 12191 h 12700"/>
              <a:gd name="T4" fmla="*/ 0 60000 65536"/>
              <a:gd name="T5" fmla="*/ 0 60000 65536"/>
              <a:gd name="T6" fmla="*/ 0 w 3175"/>
              <a:gd name="T7" fmla="*/ 0 h 12700"/>
              <a:gd name="T8" fmla="*/ 3175 w 3175"/>
              <a:gd name="T9" fmla="*/ 12700 h 12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2700">
                <a:moveTo>
                  <a:pt x="0" y="0"/>
                </a:moveTo>
                <a:lnTo>
                  <a:pt x="3048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71" name="object 304"/>
          <p:cNvSpPr>
            <a:spLocks/>
          </p:cNvSpPr>
          <p:nvPr/>
        </p:nvSpPr>
        <p:spPr bwMode="auto">
          <a:xfrm>
            <a:off x="5734050" y="2582863"/>
            <a:ext cx="3175" cy="14287"/>
          </a:xfrm>
          <a:custGeom>
            <a:avLst/>
            <a:gdLst>
              <a:gd name="T0" fmla="*/ 0 w 3175"/>
              <a:gd name="T1" fmla="*/ 0 h 13969"/>
              <a:gd name="T2" fmla="*/ 3048 w 3175"/>
              <a:gd name="T3" fmla="*/ 13716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8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72" name="object 305"/>
          <p:cNvSpPr>
            <a:spLocks/>
          </p:cNvSpPr>
          <p:nvPr/>
        </p:nvSpPr>
        <p:spPr bwMode="auto">
          <a:xfrm>
            <a:off x="5734050" y="2611438"/>
            <a:ext cx="3175" cy="15875"/>
          </a:xfrm>
          <a:custGeom>
            <a:avLst/>
            <a:gdLst>
              <a:gd name="T0" fmla="*/ 0 w 3175"/>
              <a:gd name="T1" fmla="*/ 0 h 15239"/>
              <a:gd name="T2" fmla="*/ 3048 w 3175"/>
              <a:gd name="T3" fmla="*/ 15239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73" name="object 306"/>
          <p:cNvSpPr>
            <a:spLocks/>
          </p:cNvSpPr>
          <p:nvPr/>
        </p:nvSpPr>
        <p:spPr bwMode="auto">
          <a:xfrm>
            <a:off x="5734050" y="2641600"/>
            <a:ext cx="3175" cy="12700"/>
          </a:xfrm>
          <a:custGeom>
            <a:avLst/>
            <a:gdLst>
              <a:gd name="T0" fmla="*/ 0 w 3175"/>
              <a:gd name="T1" fmla="*/ 0 h 13969"/>
              <a:gd name="T2" fmla="*/ 3048 w 3175"/>
              <a:gd name="T3" fmla="*/ 13716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8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74" name="object 307"/>
          <p:cNvSpPr>
            <a:spLocks/>
          </p:cNvSpPr>
          <p:nvPr/>
        </p:nvSpPr>
        <p:spPr bwMode="auto">
          <a:xfrm>
            <a:off x="5734050" y="2668588"/>
            <a:ext cx="3175" cy="14287"/>
          </a:xfrm>
          <a:custGeom>
            <a:avLst/>
            <a:gdLst>
              <a:gd name="T0" fmla="*/ 0 w 3175"/>
              <a:gd name="T1" fmla="*/ 0 h 13969"/>
              <a:gd name="T2" fmla="*/ 3048 w 3175"/>
              <a:gd name="T3" fmla="*/ 13715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8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75" name="object 308"/>
          <p:cNvSpPr>
            <a:spLocks/>
          </p:cNvSpPr>
          <p:nvPr/>
        </p:nvSpPr>
        <p:spPr bwMode="auto">
          <a:xfrm>
            <a:off x="5734050" y="2695575"/>
            <a:ext cx="3175" cy="15875"/>
          </a:xfrm>
          <a:custGeom>
            <a:avLst/>
            <a:gdLst>
              <a:gd name="T0" fmla="*/ 0 w 3175"/>
              <a:gd name="T1" fmla="*/ 0 h 15239"/>
              <a:gd name="T2" fmla="*/ 3048 w 3175"/>
              <a:gd name="T3" fmla="*/ 15240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8" y="1524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76" name="object 309"/>
          <p:cNvSpPr>
            <a:spLocks/>
          </p:cNvSpPr>
          <p:nvPr/>
        </p:nvSpPr>
        <p:spPr bwMode="auto">
          <a:xfrm>
            <a:off x="5734050" y="2724150"/>
            <a:ext cx="3175" cy="14288"/>
          </a:xfrm>
          <a:custGeom>
            <a:avLst/>
            <a:gdLst>
              <a:gd name="T0" fmla="*/ 0 w 3175"/>
              <a:gd name="T1" fmla="*/ 0 h 15239"/>
              <a:gd name="T2" fmla="*/ 3048 w 3175"/>
              <a:gd name="T3" fmla="*/ 15239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77" name="object 310"/>
          <p:cNvSpPr>
            <a:spLocks/>
          </p:cNvSpPr>
          <p:nvPr/>
        </p:nvSpPr>
        <p:spPr bwMode="auto">
          <a:xfrm>
            <a:off x="5734050" y="2752725"/>
            <a:ext cx="3175" cy="14288"/>
          </a:xfrm>
          <a:custGeom>
            <a:avLst/>
            <a:gdLst>
              <a:gd name="T0" fmla="*/ 0 w 3175"/>
              <a:gd name="T1" fmla="*/ 0 h 15239"/>
              <a:gd name="T2" fmla="*/ 3048 w 3175"/>
              <a:gd name="T3" fmla="*/ 15239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78" name="object 311"/>
          <p:cNvSpPr>
            <a:spLocks/>
          </p:cNvSpPr>
          <p:nvPr/>
        </p:nvSpPr>
        <p:spPr bwMode="auto">
          <a:xfrm>
            <a:off x="5734050" y="2779713"/>
            <a:ext cx="3175" cy="15875"/>
          </a:xfrm>
          <a:custGeom>
            <a:avLst/>
            <a:gdLst>
              <a:gd name="T0" fmla="*/ 0 w 3175"/>
              <a:gd name="T1" fmla="*/ 0 h 15239"/>
              <a:gd name="T2" fmla="*/ 3048 w 3175"/>
              <a:gd name="T3" fmla="*/ 15239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79" name="object 312"/>
          <p:cNvSpPr>
            <a:spLocks/>
          </p:cNvSpPr>
          <p:nvPr/>
        </p:nvSpPr>
        <p:spPr bwMode="auto">
          <a:xfrm>
            <a:off x="5734050" y="2808288"/>
            <a:ext cx="3175" cy="15875"/>
          </a:xfrm>
          <a:custGeom>
            <a:avLst/>
            <a:gdLst>
              <a:gd name="T0" fmla="*/ 0 w 3175"/>
              <a:gd name="T1" fmla="*/ 0 h 15239"/>
              <a:gd name="T2" fmla="*/ 3048 w 3175"/>
              <a:gd name="T3" fmla="*/ 15239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80" name="object 313"/>
          <p:cNvSpPr>
            <a:spLocks/>
          </p:cNvSpPr>
          <p:nvPr/>
        </p:nvSpPr>
        <p:spPr bwMode="auto">
          <a:xfrm>
            <a:off x="5734050" y="2836863"/>
            <a:ext cx="3175" cy="14287"/>
          </a:xfrm>
          <a:custGeom>
            <a:avLst/>
            <a:gdLst>
              <a:gd name="T0" fmla="*/ 0 w 3175"/>
              <a:gd name="T1" fmla="*/ 0 h 15239"/>
              <a:gd name="T2" fmla="*/ 3048 w 3175"/>
              <a:gd name="T3" fmla="*/ 15239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81" name="object 314"/>
          <p:cNvSpPr>
            <a:spLocks/>
          </p:cNvSpPr>
          <p:nvPr/>
        </p:nvSpPr>
        <p:spPr bwMode="auto">
          <a:xfrm>
            <a:off x="5734050" y="2867025"/>
            <a:ext cx="3175" cy="12700"/>
          </a:xfrm>
          <a:custGeom>
            <a:avLst/>
            <a:gdLst>
              <a:gd name="T0" fmla="*/ 0 w 3175"/>
              <a:gd name="T1" fmla="*/ 0 h 12700"/>
              <a:gd name="T2" fmla="*/ 3048 w 3175"/>
              <a:gd name="T3" fmla="*/ 12191 h 12700"/>
              <a:gd name="T4" fmla="*/ 0 60000 65536"/>
              <a:gd name="T5" fmla="*/ 0 60000 65536"/>
              <a:gd name="T6" fmla="*/ 0 w 3175"/>
              <a:gd name="T7" fmla="*/ 0 h 12700"/>
              <a:gd name="T8" fmla="*/ 3175 w 3175"/>
              <a:gd name="T9" fmla="*/ 12700 h 12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2700">
                <a:moveTo>
                  <a:pt x="0" y="0"/>
                </a:moveTo>
                <a:lnTo>
                  <a:pt x="3048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82" name="object 315"/>
          <p:cNvSpPr>
            <a:spLocks/>
          </p:cNvSpPr>
          <p:nvPr/>
        </p:nvSpPr>
        <p:spPr bwMode="auto">
          <a:xfrm>
            <a:off x="5734050" y="2894013"/>
            <a:ext cx="3175" cy="14287"/>
          </a:xfrm>
          <a:custGeom>
            <a:avLst/>
            <a:gdLst>
              <a:gd name="T0" fmla="*/ 0 w 3175"/>
              <a:gd name="T1" fmla="*/ 0 h 13969"/>
              <a:gd name="T2" fmla="*/ 3048 w 3175"/>
              <a:gd name="T3" fmla="*/ 13715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8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83" name="object 316"/>
          <p:cNvSpPr>
            <a:spLocks/>
          </p:cNvSpPr>
          <p:nvPr/>
        </p:nvSpPr>
        <p:spPr bwMode="auto">
          <a:xfrm>
            <a:off x="5734050" y="2922588"/>
            <a:ext cx="3175" cy="12700"/>
          </a:xfrm>
          <a:custGeom>
            <a:avLst/>
            <a:gdLst>
              <a:gd name="T0" fmla="*/ 0 w 3175"/>
              <a:gd name="T1" fmla="*/ 0 h 12700"/>
              <a:gd name="T2" fmla="*/ 3048 w 3175"/>
              <a:gd name="T3" fmla="*/ 12191 h 12700"/>
              <a:gd name="T4" fmla="*/ 0 60000 65536"/>
              <a:gd name="T5" fmla="*/ 0 60000 65536"/>
              <a:gd name="T6" fmla="*/ 0 w 3175"/>
              <a:gd name="T7" fmla="*/ 0 h 12700"/>
              <a:gd name="T8" fmla="*/ 3175 w 3175"/>
              <a:gd name="T9" fmla="*/ 12700 h 12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2700">
                <a:moveTo>
                  <a:pt x="0" y="0"/>
                </a:moveTo>
                <a:lnTo>
                  <a:pt x="3048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84" name="object 317"/>
          <p:cNvSpPr>
            <a:spLocks/>
          </p:cNvSpPr>
          <p:nvPr/>
        </p:nvSpPr>
        <p:spPr bwMode="auto">
          <a:xfrm>
            <a:off x="5734050" y="2951163"/>
            <a:ext cx="3175" cy="12700"/>
          </a:xfrm>
          <a:custGeom>
            <a:avLst/>
            <a:gdLst>
              <a:gd name="T0" fmla="*/ 0 w 3175"/>
              <a:gd name="T1" fmla="*/ 0 h 13969"/>
              <a:gd name="T2" fmla="*/ 3048 w 3175"/>
              <a:gd name="T3" fmla="*/ 13715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8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85" name="object 318"/>
          <p:cNvSpPr>
            <a:spLocks/>
          </p:cNvSpPr>
          <p:nvPr/>
        </p:nvSpPr>
        <p:spPr bwMode="auto">
          <a:xfrm>
            <a:off x="5734050" y="2979738"/>
            <a:ext cx="3175" cy="12700"/>
          </a:xfrm>
          <a:custGeom>
            <a:avLst/>
            <a:gdLst>
              <a:gd name="T0" fmla="*/ 0 w 3175"/>
              <a:gd name="T1" fmla="*/ 0 h 12700"/>
              <a:gd name="T2" fmla="*/ 3048 w 3175"/>
              <a:gd name="T3" fmla="*/ 12191 h 12700"/>
              <a:gd name="T4" fmla="*/ 0 60000 65536"/>
              <a:gd name="T5" fmla="*/ 0 60000 65536"/>
              <a:gd name="T6" fmla="*/ 0 w 3175"/>
              <a:gd name="T7" fmla="*/ 0 h 12700"/>
              <a:gd name="T8" fmla="*/ 3175 w 3175"/>
              <a:gd name="T9" fmla="*/ 12700 h 12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2700">
                <a:moveTo>
                  <a:pt x="0" y="0"/>
                </a:moveTo>
                <a:lnTo>
                  <a:pt x="3048" y="12191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86" name="object 319"/>
          <p:cNvSpPr>
            <a:spLocks/>
          </p:cNvSpPr>
          <p:nvPr/>
        </p:nvSpPr>
        <p:spPr bwMode="auto">
          <a:xfrm>
            <a:off x="5734050" y="3006725"/>
            <a:ext cx="3175" cy="14288"/>
          </a:xfrm>
          <a:custGeom>
            <a:avLst/>
            <a:gdLst>
              <a:gd name="T0" fmla="*/ 0 w 3175"/>
              <a:gd name="T1" fmla="*/ 0 h 13969"/>
              <a:gd name="T2" fmla="*/ 3048 w 3175"/>
              <a:gd name="T3" fmla="*/ 13715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8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87" name="object 320"/>
          <p:cNvSpPr>
            <a:spLocks/>
          </p:cNvSpPr>
          <p:nvPr/>
        </p:nvSpPr>
        <p:spPr bwMode="auto">
          <a:xfrm>
            <a:off x="5734050" y="3033713"/>
            <a:ext cx="3175" cy="14287"/>
          </a:xfrm>
          <a:custGeom>
            <a:avLst/>
            <a:gdLst>
              <a:gd name="T0" fmla="*/ 0 w 3175"/>
              <a:gd name="T1" fmla="*/ 0 h 13969"/>
              <a:gd name="T2" fmla="*/ 3048 w 3175"/>
              <a:gd name="T3" fmla="*/ 13715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8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88" name="object 321"/>
          <p:cNvSpPr>
            <a:spLocks/>
          </p:cNvSpPr>
          <p:nvPr/>
        </p:nvSpPr>
        <p:spPr bwMode="auto">
          <a:xfrm>
            <a:off x="5734050" y="3063875"/>
            <a:ext cx="3175" cy="12700"/>
          </a:xfrm>
          <a:custGeom>
            <a:avLst/>
            <a:gdLst>
              <a:gd name="T0" fmla="*/ 0 w 3175"/>
              <a:gd name="T1" fmla="*/ 0 h 13969"/>
              <a:gd name="T2" fmla="*/ 3048 w 3175"/>
              <a:gd name="T3" fmla="*/ 13715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8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89" name="object 322"/>
          <p:cNvSpPr>
            <a:spLocks/>
          </p:cNvSpPr>
          <p:nvPr/>
        </p:nvSpPr>
        <p:spPr bwMode="auto">
          <a:xfrm>
            <a:off x="5734050" y="3090863"/>
            <a:ext cx="3175" cy="14287"/>
          </a:xfrm>
          <a:custGeom>
            <a:avLst/>
            <a:gdLst>
              <a:gd name="T0" fmla="*/ 0 w 3175"/>
              <a:gd name="T1" fmla="*/ 0 h 15239"/>
              <a:gd name="T2" fmla="*/ 3048 w 3175"/>
              <a:gd name="T3" fmla="*/ 15239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90" name="object 323"/>
          <p:cNvSpPr>
            <a:spLocks/>
          </p:cNvSpPr>
          <p:nvPr/>
        </p:nvSpPr>
        <p:spPr bwMode="auto">
          <a:xfrm>
            <a:off x="5734050" y="3117850"/>
            <a:ext cx="3175" cy="17463"/>
          </a:xfrm>
          <a:custGeom>
            <a:avLst/>
            <a:gdLst>
              <a:gd name="T0" fmla="*/ 0 w 3175"/>
              <a:gd name="T1" fmla="*/ 0 h 17144"/>
              <a:gd name="T2" fmla="*/ 3048 w 3175"/>
              <a:gd name="T3" fmla="*/ 16763 h 17144"/>
              <a:gd name="T4" fmla="*/ 0 60000 65536"/>
              <a:gd name="T5" fmla="*/ 0 60000 65536"/>
              <a:gd name="T6" fmla="*/ 0 w 3175"/>
              <a:gd name="T7" fmla="*/ 0 h 17144"/>
              <a:gd name="T8" fmla="*/ 3175 w 3175"/>
              <a:gd name="T9" fmla="*/ 17144 h 171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7144">
                <a:moveTo>
                  <a:pt x="0" y="0"/>
                </a:moveTo>
                <a:lnTo>
                  <a:pt x="3048" y="16763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91" name="object 324"/>
          <p:cNvSpPr>
            <a:spLocks/>
          </p:cNvSpPr>
          <p:nvPr/>
        </p:nvSpPr>
        <p:spPr bwMode="auto">
          <a:xfrm>
            <a:off x="5734050" y="3146425"/>
            <a:ext cx="3175" cy="15875"/>
          </a:xfrm>
          <a:custGeom>
            <a:avLst/>
            <a:gdLst>
              <a:gd name="T0" fmla="*/ 0 w 3175"/>
              <a:gd name="T1" fmla="*/ 0 h 15239"/>
              <a:gd name="T2" fmla="*/ 3048 w 3175"/>
              <a:gd name="T3" fmla="*/ 15239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92" name="object 325"/>
          <p:cNvSpPr>
            <a:spLocks/>
          </p:cNvSpPr>
          <p:nvPr/>
        </p:nvSpPr>
        <p:spPr bwMode="auto">
          <a:xfrm>
            <a:off x="5734050" y="3176588"/>
            <a:ext cx="3175" cy="14287"/>
          </a:xfrm>
          <a:custGeom>
            <a:avLst/>
            <a:gdLst>
              <a:gd name="T0" fmla="*/ 0 w 3175"/>
              <a:gd name="T1" fmla="*/ 0 h 15239"/>
              <a:gd name="T2" fmla="*/ 3048 w 3175"/>
              <a:gd name="T3" fmla="*/ 15239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93" name="object 326"/>
          <p:cNvSpPr>
            <a:spLocks/>
          </p:cNvSpPr>
          <p:nvPr/>
        </p:nvSpPr>
        <p:spPr bwMode="auto">
          <a:xfrm>
            <a:off x="5734050" y="3203575"/>
            <a:ext cx="3175" cy="15875"/>
          </a:xfrm>
          <a:custGeom>
            <a:avLst/>
            <a:gdLst>
              <a:gd name="T0" fmla="*/ 0 w 3175"/>
              <a:gd name="T1" fmla="*/ 0 h 15239"/>
              <a:gd name="T2" fmla="*/ 3048 w 3175"/>
              <a:gd name="T3" fmla="*/ 15239 h 15239"/>
              <a:gd name="T4" fmla="*/ 0 60000 65536"/>
              <a:gd name="T5" fmla="*/ 0 60000 65536"/>
              <a:gd name="T6" fmla="*/ 0 w 3175"/>
              <a:gd name="T7" fmla="*/ 0 h 15239"/>
              <a:gd name="T8" fmla="*/ 3175 w 3175"/>
              <a:gd name="T9" fmla="*/ 15239 h 15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239">
                <a:moveTo>
                  <a:pt x="0" y="0"/>
                </a:moveTo>
                <a:lnTo>
                  <a:pt x="3048" y="15239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94" name="object 327"/>
          <p:cNvSpPr>
            <a:spLocks/>
          </p:cNvSpPr>
          <p:nvPr/>
        </p:nvSpPr>
        <p:spPr bwMode="auto">
          <a:xfrm>
            <a:off x="5734050" y="3232150"/>
            <a:ext cx="3175" cy="14288"/>
          </a:xfrm>
          <a:custGeom>
            <a:avLst/>
            <a:gdLst>
              <a:gd name="T0" fmla="*/ 0 w 3175"/>
              <a:gd name="T1" fmla="*/ 0 h 13969"/>
              <a:gd name="T2" fmla="*/ 3048 w 3175"/>
              <a:gd name="T3" fmla="*/ 13716 h 13969"/>
              <a:gd name="T4" fmla="*/ 0 60000 65536"/>
              <a:gd name="T5" fmla="*/ 0 60000 65536"/>
              <a:gd name="T6" fmla="*/ 0 w 3175"/>
              <a:gd name="T7" fmla="*/ 0 h 13969"/>
              <a:gd name="T8" fmla="*/ 3175 w 3175"/>
              <a:gd name="T9" fmla="*/ 13969 h 13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69">
                <a:moveTo>
                  <a:pt x="0" y="0"/>
                </a:moveTo>
                <a:lnTo>
                  <a:pt x="3048" y="1371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95" name="object 328"/>
          <p:cNvSpPr>
            <a:spLocks/>
          </p:cNvSpPr>
          <p:nvPr/>
        </p:nvSpPr>
        <p:spPr bwMode="auto">
          <a:xfrm>
            <a:off x="5734050" y="3259138"/>
            <a:ext cx="3175" cy="14287"/>
          </a:xfrm>
          <a:custGeom>
            <a:avLst/>
            <a:gdLst>
              <a:gd name="T0" fmla="*/ 0 w 3175"/>
              <a:gd name="T1" fmla="*/ 0 h 13970"/>
              <a:gd name="T2" fmla="*/ 3048 w 3175"/>
              <a:gd name="T3" fmla="*/ 13715 h 13970"/>
              <a:gd name="T4" fmla="*/ 0 60000 65536"/>
              <a:gd name="T5" fmla="*/ 0 60000 65536"/>
              <a:gd name="T6" fmla="*/ 0 w 3175"/>
              <a:gd name="T7" fmla="*/ 0 h 13970"/>
              <a:gd name="T8" fmla="*/ 3175 w 3175"/>
              <a:gd name="T9" fmla="*/ 13970 h 139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3970">
                <a:moveTo>
                  <a:pt x="0" y="0"/>
                </a:moveTo>
                <a:lnTo>
                  <a:pt x="3048" y="13715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" name="object 329"/>
          <p:cNvSpPr txBox="1"/>
          <p:nvPr/>
        </p:nvSpPr>
        <p:spPr>
          <a:xfrm>
            <a:off x="5888038" y="2908300"/>
            <a:ext cx="401637" cy="2905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25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spc="-5" dirty="0">
                <a:latin typeface="Arial"/>
                <a:cs typeface="Arial"/>
              </a:rPr>
              <a:t>TCP</a:t>
            </a:r>
            <a:endParaRPr sz="900">
              <a:latin typeface="Arial"/>
              <a:cs typeface="Arial"/>
            </a:endParaRPr>
          </a:p>
          <a:p>
            <a:pPr algn="ctr" fontAlgn="auto">
              <a:spcBef>
                <a:spcPts val="35"/>
              </a:spcBef>
              <a:spcAft>
                <a:spcPts val="0"/>
              </a:spcAft>
              <a:defRPr/>
            </a:pPr>
            <a:r>
              <a:rPr sz="900" spc="-5" dirty="0">
                <a:latin typeface="Arial"/>
                <a:cs typeface="Arial"/>
              </a:rPr>
              <a:t>Header</a:t>
            </a:r>
            <a:endParaRPr sz="900">
              <a:latin typeface="Arial"/>
              <a:cs typeface="Arial"/>
            </a:endParaRPr>
          </a:p>
        </p:txBody>
      </p:sp>
      <p:sp>
        <p:nvSpPr>
          <p:cNvPr id="58697" name="object 330"/>
          <p:cNvSpPr>
            <a:spLocks/>
          </p:cNvSpPr>
          <p:nvPr/>
        </p:nvSpPr>
        <p:spPr bwMode="auto">
          <a:xfrm>
            <a:off x="5837238" y="3238500"/>
            <a:ext cx="619125" cy="1588"/>
          </a:xfrm>
          <a:custGeom>
            <a:avLst/>
            <a:gdLst>
              <a:gd name="T0" fmla="*/ 0 w 619125"/>
              <a:gd name="T1" fmla="*/ 0 h 1905"/>
              <a:gd name="T2" fmla="*/ 618743 w 619125"/>
              <a:gd name="T3" fmla="*/ 1524 h 1905"/>
              <a:gd name="T4" fmla="*/ 0 60000 65536"/>
              <a:gd name="T5" fmla="*/ 0 60000 65536"/>
              <a:gd name="T6" fmla="*/ 0 w 619125"/>
              <a:gd name="T7" fmla="*/ 0 h 1905"/>
              <a:gd name="T8" fmla="*/ 619125 w 619125"/>
              <a:gd name="T9" fmla="*/ 1905 h 19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125" h="1905">
                <a:moveTo>
                  <a:pt x="0" y="0"/>
                </a:moveTo>
                <a:lnTo>
                  <a:pt x="618743" y="1524"/>
                </a:lnTo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98" name="object 331"/>
          <p:cNvSpPr>
            <a:spLocks/>
          </p:cNvSpPr>
          <p:nvPr/>
        </p:nvSpPr>
        <p:spPr bwMode="auto">
          <a:xfrm>
            <a:off x="5734050" y="3200400"/>
            <a:ext cx="114300" cy="73025"/>
          </a:xfrm>
          <a:custGeom>
            <a:avLst/>
            <a:gdLst>
              <a:gd name="T0" fmla="*/ 114300 w 114300"/>
              <a:gd name="T1" fmla="*/ 0 h 73660"/>
              <a:gd name="T2" fmla="*/ 0 w 114300"/>
              <a:gd name="T3" fmla="*/ 36575 h 73660"/>
              <a:gd name="T4" fmla="*/ 114300 w 114300"/>
              <a:gd name="T5" fmla="*/ 73151 h 73660"/>
              <a:gd name="T6" fmla="*/ 114300 w 114300"/>
              <a:gd name="T7" fmla="*/ 0 h 73660"/>
              <a:gd name="T8" fmla="*/ 0 60000 65536"/>
              <a:gd name="T9" fmla="*/ 0 60000 65536"/>
              <a:gd name="T10" fmla="*/ 0 60000 65536"/>
              <a:gd name="T11" fmla="*/ 0 60000 65536"/>
              <a:gd name="T12" fmla="*/ 0 w 114300"/>
              <a:gd name="T13" fmla="*/ 0 h 73660"/>
              <a:gd name="T14" fmla="*/ 114300 w 114300"/>
              <a:gd name="T15" fmla="*/ 73660 h 736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300" h="73660">
                <a:moveTo>
                  <a:pt x="114300" y="0"/>
                </a:moveTo>
                <a:lnTo>
                  <a:pt x="0" y="36575"/>
                </a:lnTo>
                <a:lnTo>
                  <a:pt x="114300" y="73151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699" name="object 332"/>
          <p:cNvSpPr>
            <a:spLocks/>
          </p:cNvSpPr>
          <p:nvPr/>
        </p:nvSpPr>
        <p:spPr bwMode="auto">
          <a:xfrm>
            <a:off x="6446838" y="3200400"/>
            <a:ext cx="115887" cy="73025"/>
          </a:xfrm>
          <a:custGeom>
            <a:avLst/>
            <a:gdLst>
              <a:gd name="T0" fmla="*/ 0 w 116204"/>
              <a:gd name="T1" fmla="*/ 0 h 73660"/>
              <a:gd name="T2" fmla="*/ 0 w 116204"/>
              <a:gd name="T3" fmla="*/ 73151 h 73660"/>
              <a:gd name="T4" fmla="*/ 115824 w 116204"/>
              <a:gd name="T5" fmla="*/ 36575 h 73660"/>
              <a:gd name="T6" fmla="*/ 0 w 116204"/>
              <a:gd name="T7" fmla="*/ 0 h 73660"/>
              <a:gd name="T8" fmla="*/ 0 60000 65536"/>
              <a:gd name="T9" fmla="*/ 0 60000 65536"/>
              <a:gd name="T10" fmla="*/ 0 60000 65536"/>
              <a:gd name="T11" fmla="*/ 0 60000 65536"/>
              <a:gd name="T12" fmla="*/ 0 w 116204"/>
              <a:gd name="T13" fmla="*/ 0 h 73660"/>
              <a:gd name="T14" fmla="*/ 116204 w 116204"/>
              <a:gd name="T15" fmla="*/ 73660 h 736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204" h="73660">
                <a:moveTo>
                  <a:pt x="0" y="0"/>
                </a:moveTo>
                <a:lnTo>
                  <a:pt x="0" y="73151"/>
                </a:lnTo>
                <a:lnTo>
                  <a:pt x="115824" y="36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700" name="object 333"/>
          <p:cNvSpPr>
            <a:spLocks/>
          </p:cNvSpPr>
          <p:nvPr/>
        </p:nvSpPr>
        <p:spPr bwMode="auto">
          <a:xfrm>
            <a:off x="5734050" y="2003425"/>
            <a:ext cx="828675" cy="352425"/>
          </a:xfrm>
          <a:custGeom>
            <a:avLst/>
            <a:gdLst>
              <a:gd name="T0" fmla="*/ 0 w 829309"/>
              <a:gd name="T1" fmla="*/ 352044 h 352425"/>
              <a:gd name="T2" fmla="*/ 829056 w 829309"/>
              <a:gd name="T3" fmla="*/ 352044 h 352425"/>
              <a:gd name="T4" fmla="*/ 829056 w 829309"/>
              <a:gd name="T5" fmla="*/ 0 h 352425"/>
              <a:gd name="T6" fmla="*/ 0 w 829309"/>
              <a:gd name="T7" fmla="*/ 0 h 352425"/>
              <a:gd name="T8" fmla="*/ 0 w 829309"/>
              <a:gd name="T9" fmla="*/ 352044 h 352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29309"/>
              <a:gd name="T16" fmla="*/ 0 h 352425"/>
              <a:gd name="T17" fmla="*/ 829309 w 829309"/>
              <a:gd name="T18" fmla="*/ 352425 h 3524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29309" h="352425">
                <a:moveTo>
                  <a:pt x="0" y="352044"/>
                </a:moveTo>
                <a:lnTo>
                  <a:pt x="829056" y="352044"/>
                </a:lnTo>
                <a:lnTo>
                  <a:pt x="829056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701" name="object 334"/>
          <p:cNvSpPr>
            <a:spLocks/>
          </p:cNvSpPr>
          <p:nvPr/>
        </p:nvSpPr>
        <p:spPr bwMode="auto">
          <a:xfrm>
            <a:off x="7758113" y="2012950"/>
            <a:ext cx="630237" cy="342900"/>
          </a:xfrm>
          <a:custGeom>
            <a:avLst/>
            <a:gdLst>
              <a:gd name="T0" fmla="*/ 0 w 629920"/>
              <a:gd name="T1" fmla="*/ 342900 h 342900"/>
              <a:gd name="T2" fmla="*/ 629412 w 629920"/>
              <a:gd name="T3" fmla="*/ 342900 h 342900"/>
              <a:gd name="T4" fmla="*/ 629412 w 629920"/>
              <a:gd name="T5" fmla="*/ 0 h 342900"/>
              <a:gd name="T6" fmla="*/ 0 w 629920"/>
              <a:gd name="T7" fmla="*/ 0 h 342900"/>
              <a:gd name="T8" fmla="*/ 0 w 629920"/>
              <a:gd name="T9" fmla="*/ 342900 h 342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9920"/>
              <a:gd name="T16" fmla="*/ 0 h 342900"/>
              <a:gd name="T17" fmla="*/ 629920 w 629920"/>
              <a:gd name="T18" fmla="*/ 342900 h 3429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9920" h="342900">
                <a:moveTo>
                  <a:pt x="0" y="342900"/>
                </a:moveTo>
                <a:lnTo>
                  <a:pt x="629412" y="342900"/>
                </a:lnTo>
                <a:lnTo>
                  <a:pt x="62941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702" name="object 335"/>
          <p:cNvSpPr>
            <a:spLocks/>
          </p:cNvSpPr>
          <p:nvPr/>
        </p:nvSpPr>
        <p:spPr bwMode="auto">
          <a:xfrm>
            <a:off x="7758113" y="2012950"/>
            <a:ext cx="630237" cy="342900"/>
          </a:xfrm>
          <a:custGeom>
            <a:avLst/>
            <a:gdLst>
              <a:gd name="T0" fmla="*/ 0 w 629920"/>
              <a:gd name="T1" fmla="*/ 342900 h 342900"/>
              <a:gd name="T2" fmla="*/ 629412 w 629920"/>
              <a:gd name="T3" fmla="*/ 342900 h 342900"/>
              <a:gd name="T4" fmla="*/ 629412 w 629920"/>
              <a:gd name="T5" fmla="*/ 0 h 342900"/>
              <a:gd name="T6" fmla="*/ 0 w 629920"/>
              <a:gd name="T7" fmla="*/ 0 h 342900"/>
              <a:gd name="T8" fmla="*/ 0 w 629920"/>
              <a:gd name="T9" fmla="*/ 342900 h 342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9920"/>
              <a:gd name="T16" fmla="*/ 0 h 342900"/>
              <a:gd name="T17" fmla="*/ 629920 w 629920"/>
              <a:gd name="T18" fmla="*/ 342900 h 3429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9920" h="342900">
                <a:moveTo>
                  <a:pt x="0" y="342900"/>
                </a:moveTo>
                <a:lnTo>
                  <a:pt x="629412" y="342900"/>
                </a:lnTo>
                <a:lnTo>
                  <a:pt x="62941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703" name="object 336"/>
          <p:cNvSpPr>
            <a:spLocks/>
          </p:cNvSpPr>
          <p:nvPr/>
        </p:nvSpPr>
        <p:spPr bwMode="auto">
          <a:xfrm>
            <a:off x="8388350" y="2355850"/>
            <a:ext cx="0" cy="979488"/>
          </a:xfrm>
          <a:custGeom>
            <a:avLst/>
            <a:gdLst>
              <a:gd name="T0" fmla="*/ 0 h 978535"/>
              <a:gd name="T1" fmla="*/ 978408 h 978535"/>
              <a:gd name="T2" fmla="*/ 0 60000 65536"/>
              <a:gd name="T3" fmla="*/ 0 60000 65536"/>
              <a:gd name="T4" fmla="*/ 0 h 978535"/>
              <a:gd name="T5" fmla="*/ 978535 h 97853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978535">
                <a:moveTo>
                  <a:pt x="0" y="0"/>
                </a:moveTo>
                <a:lnTo>
                  <a:pt x="0" y="978408"/>
                </a:lnTo>
              </a:path>
            </a:pathLst>
          </a:custGeom>
          <a:noFill/>
          <a:ln w="9144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704" name="object 337"/>
          <p:cNvSpPr>
            <a:spLocks/>
          </p:cNvSpPr>
          <p:nvPr/>
        </p:nvSpPr>
        <p:spPr bwMode="auto">
          <a:xfrm>
            <a:off x="7759700" y="3198813"/>
            <a:ext cx="630238" cy="76200"/>
          </a:xfrm>
          <a:custGeom>
            <a:avLst/>
            <a:gdLst>
              <a:gd name="T0" fmla="*/ 76200 w 629920"/>
              <a:gd name="T1" fmla="*/ 0 h 76200"/>
              <a:gd name="T2" fmla="*/ 0 w 629920"/>
              <a:gd name="T3" fmla="*/ 38100 h 76200"/>
              <a:gd name="T4" fmla="*/ 76200 w 629920"/>
              <a:gd name="T5" fmla="*/ 76200 h 76200"/>
              <a:gd name="T6" fmla="*/ 76200 w 629920"/>
              <a:gd name="T7" fmla="*/ 48006 h 76200"/>
              <a:gd name="T8" fmla="*/ 63500 w 629920"/>
              <a:gd name="T9" fmla="*/ 48006 h 76200"/>
              <a:gd name="T10" fmla="*/ 63500 w 629920"/>
              <a:gd name="T11" fmla="*/ 28194 h 76200"/>
              <a:gd name="T12" fmla="*/ 76200 w 629920"/>
              <a:gd name="T13" fmla="*/ 28194 h 76200"/>
              <a:gd name="T14" fmla="*/ 76200 w 629920"/>
              <a:gd name="T15" fmla="*/ 0 h 76200"/>
              <a:gd name="T16" fmla="*/ 553211 w 629920"/>
              <a:gd name="T17" fmla="*/ 0 h 76200"/>
              <a:gd name="T18" fmla="*/ 553211 w 629920"/>
              <a:gd name="T19" fmla="*/ 76200 h 76200"/>
              <a:gd name="T20" fmla="*/ 609599 w 629920"/>
              <a:gd name="T21" fmla="*/ 48006 h 76200"/>
              <a:gd name="T22" fmla="*/ 565911 w 629920"/>
              <a:gd name="T23" fmla="*/ 48006 h 76200"/>
              <a:gd name="T24" fmla="*/ 565911 w 629920"/>
              <a:gd name="T25" fmla="*/ 28194 h 76200"/>
              <a:gd name="T26" fmla="*/ 609600 w 629920"/>
              <a:gd name="T27" fmla="*/ 28194 h 76200"/>
              <a:gd name="T28" fmla="*/ 553211 w 629920"/>
              <a:gd name="T29" fmla="*/ 0 h 76200"/>
              <a:gd name="T30" fmla="*/ 76200 w 629920"/>
              <a:gd name="T31" fmla="*/ 28194 h 76200"/>
              <a:gd name="T32" fmla="*/ 63500 w 629920"/>
              <a:gd name="T33" fmla="*/ 28194 h 76200"/>
              <a:gd name="T34" fmla="*/ 63500 w 629920"/>
              <a:gd name="T35" fmla="*/ 48006 h 76200"/>
              <a:gd name="T36" fmla="*/ 76200 w 629920"/>
              <a:gd name="T37" fmla="*/ 48006 h 76200"/>
              <a:gd name="T38" fmla="*/ 76200 w 629920"/>
              <a:gd name="T39" fmla="*/ 28194 h 76200"/>
              <a:gd name="T40" fmla="*/ 553211 w 629920"/>
              <a:gd name="T41" fmla="*/ 28194 h 76200"/>
              <a:gd name="T42" fmla="*/ 76200 w 629920"/>
              <a:gd name="T43" fmla="*/ 28194 h 76200"/>
              <a:gd name="T44" fmla="*/ 76200 w 629920"/>
              <a:gd name="T45" fmla="*/ 48006 h 76200"/>
              <a:gd name="T46" fmla="*/ 553211 w 629920"/>
              <a:gd name="T47" fmla="*/ 48006 h 76200"/>
              <a:gd name="T48" fmla="*/ 553211 w 629920"/>
              <a:gd name="T49" fmla="*/ 28194 h 76200"/>
              <a:gd name="T50" fmla="*/ 609600 w 629920"/>
              <a:gd name="T51" fmla="*/ 28194 h 76200"/>
              <a:gd name="T52" fmla="*/ 565911 w 629920"/>
              <a:gd name="T53" fmla="*/ 28194 h 76200"/>
              <a:gd name="T54" fmla="*/ 565911 w 629920"/>
              <a:gd name="T55" fmla="*/ 48006 h 76200"/>
              <a:gd name="T56" fmla="*/ 609599 w 629920"/>
              <a:gd name="T57" fmla="*/ 48006 h 76200"/>
              <a:gd name="T58" fmla="*/ 629411 w 629920"/>
              <a:gd name="T59" fmla="*/ 38100 h 76200"/>
              <a:gd name="T60" fmla="*/ 609600 w 629920"/>
              <a:gd name="T61" fmla="*/ 28194 h 7620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629920"/>
              <a:gd name="T94" fmla="*/ 0 h 76200"/>
              <a:gd name="T95" fmla="*/ 629920 w 629920"/>
              <a:gd name="T96" fmla="*/ 76200 h 76200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62992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4"/>
                </a:lnTo>
                <a:lnTo>
                  <a:pt x="76200" y="28194"/>
                </a:lnTo>
                <a:lnTo>
                  <a:pt x="76200" y="0"/>
                </a:lnTo>
                <a:close/>
              </a:path>
              <a:path w="629920" h="76200">
                <a:moveTo>
                  <a:pt x="553211" y="0"/>
                </a:moveTo>
                <a:lnTo>
                  <a:pt x="553211" y="76200"/>
                </a:lnTo>
                <a:lnTo>
                  <a:pt x="609599" y="48006"/>
                </a:lnTo>
                <a:lnTo>
                  <a:pt x="565911" y="48006"/>
                </a:lnTo>
                <a:lnTo>
                  <a:pt x="565911" y="28194"/>
                </a:lnTo>
                <a:lnTo>
                  <a:pt x="609600" y="28194"/>
                </a:lnTo>
                <a:lnTo>
                  <a:pt x="553211" y="0"/>
                </a:lnTo>
                <a:close/>
              </a:path>
              <a:path w="629920" h="76200">
                <a:moveTo>
                  <a:pt x="76200" y="28194"/>
                </a:moveTo>
                <a:lnTo>
                  <a:pt x="63500" y="28194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4"/>
                </a:lnTo>
                <a:close/>
              </a:path>
              <a:path w="629920" h="76200">
                <a:moveTo>
                  <a:pt x="553211" y="28194"/>
                </a:moveTo>
                <a:lnTo>
                  <a:pt x="76200" y="28194"/>
                </a:lnTo>
                <a:lnTo>
                  <a:pt x="76200" y="48006"/>
                </a:lnTo>
                <a:lnTo>
                  <a:pt x="553211" y="48006"/>
                </a:lnTo>
                <a:lnTo>
                  <a:pt x="553211" y="28194"/>
                </a:lnTo>
                <a:close/>
              </a:path>
              <a:path w="629920" h="76200">
                <a:moveTo>
                  <a:pt x="609600" y="28194"/>
                </a:moveTo>
                <a:lnTo>
                  <a:pt x="565911" y="28194"/>
                </a:lnTo>
                <a:lnTo>
                  <a:pt x="565911" y="48006"/>
                </a:lnTo>
                <a:lnTo>
                  <a:pt x="609599" y="48006"/>
                </a:lnTo>
                <a:lnTo>
                  <a:pt x="629411" y="38100"/>
                </a:lnTo>
                <a:lnTo>
                  <a:pt x="609600" y="2819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" name="object 338"/>
          <p:cNvSpPr txBox="1"/>
          <p:nvPr/>
        </p:nvSpPr>
        <p:spPr>
          <a:xfrm>
            <a:off x="7907338" y="2933700"/>
            <a:ext cx="385762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-10" dirty="0">
                <a:latin typeface="Times New Roman"/>
                <a:cs typeface="Times New Roman"/>
              </a:rPr>
              <a:t>CRC</a:t>
            </a:r>
            <a:endParaRPr sz="100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-5" dirty="0">
                <a:latin typeface="Times New Roman"/>
                <a:cs typeface="Times New Roman"/>
              </a:rPr>
              <a:t>4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bytes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8706" name="object 339"/>
          <p:cNvSpPr>
            <a:spLocks/>
          </p:cNvSpPr>
          <p:nvPr/>
        </p:nvSpPr>
        <p:spPr bwMode="auto">
          <a:xfrm>
            <a:off x="179388" y="5300663"/>
            <a:ext cx="1338262" cy="831850"/>
          </a:xfrm>
          <a:custGeom>
            <a:avLst/>
            <a:gdLst>
              <a:gd name="T0" fmla="*/ 0 w 1338580"/>
              <a:gd name="T1" fmla="*/ 832103 h 832485"/>
              <a:gd name="T2" fmla="*/ 1338072 w 1338580"/>
              <a:gd name="T3" fmla="*/ 832103 h 832485"/>
              <a:gd name="T4" fmla="*/ 1338072 w 1338580"/>
              <a:gd name="T5" fmla="*/ 0 h 832485"/>
              <a:gd name="T6" fmla="*/ 0 w 1338580"/>
              <a:gd name="T7" fmla="*/ 0 h 832485"/>
              <a:gd name="T8" fmla="*/ 0 w 1338580"/>
              <a:gd name="T9" fmla="*/ 832103 h 832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8580"/>
              <a:gd name="T16" fmla="*/ 0 h 832485"/>
              <a:gd name="T17" fmla="*/ 1338580 w 1338580"/>
              <a:gd name="T18" fmla="*/ 832485 h 832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8580" h="832485">
                <a:moveTo>
                  <a:pt x="0" y="832103"/>
                </a:moveTo>
                <a:lnTo>
                  <a:pt x="1338072" y="832103"/>
                </a:lnTo>
                <a:lnTo>
                  <a:pt x="1338072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707" name="object 340"/>
          <p:cNvSpPr>
            <a:spLocks/>
          </p:cNvSpPr>
          <p:nvPr/>
        </p:nvSpPr>
        <p:spPr bwMode="auto">
          <a:xfrm>
            <a:off x="179388" y="5300663"/>
            <a:ext cx="1338262" cy="831850"/>
          </a:xfrm>
          <a:custGeom>
            <a:avLst/>
            <a:gdLst>
              <a:gd name="T0" fmla="*/ 0 w 1338580"/>
              <a:gd name="T1" fmla="*/ 832103 h 832485"/>
              <a:gd name="T2" fmla="*/ 1338072 w 1338580"/>
              <a:gd name="T3" fmla="*/ 832103 h 832485"/>
              <a:gd name="T4" fmla="*/ 1338072 w 1338580"/>
              <a:gd name="T5" fmla="*/ 0 h 832485"/>
              <a:gd name="T6" fmla="*/ 0 w 1338580"/>
              <a:gd name="T7" fmla="*/ 0 h 832485"/>
              <a:gd name="T8" fmla="*/ 0 w 1338580"/>
              <a:gd name="T9" fmla="*/ 832103 h 832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8580"/>
              <a:gd name="T16" fmla="*/ 0 h 832485"/>
              <a:gd name="T17" fmla="*/ 1338580 w 1338580"/>
              <a:gd name="T18" fmla="*/ 832485 h 832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8580" h="832485">
                <a:moveTo>
                  <a:pt x="0" y="832103"/>
                </a:moveTo>
                <a:lnTo>
                  <a:pt x="1338072" y="832103"/>
                </a:lnTo>
                <a:lnTo>
                  <a:pt x="1338072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noFill/>
          <a:ln w="9144">
            <a:solidFill>
              <a:srgbClr val="8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1" name="object 341"/>
          <p:cNvSpPr txBox="1"/>
          <p:nvPr/>
        </p:nvSpPr>
        <p:spPr>
          <a:xfrm>
            <a:off x="174625" y="5295900"/>
            <a:ext cx="1347788" cy="841375"/>
          </a:xfrm>
          <a:prstGeom prst="rect">
            <a:avLst/>
          </a:prstGeom>
        </p:spPr>
        <p:txBody>
          <a:bodyPr lIns="0" tIns="50165" rIns="0" bIns="0">
            <a:spAutoFit/>
          </a:bodyPr>
          <a:lstStyle/>
          <a:p>
            <a:pPr algn="ctr" fontAlgn="auto">
              <a:lnSpc>
                <a:spcPts val="2740"/>
              </a:lnSpc>
              <a:spcBef>
                <a:spcPts val="395"/>
              </a:spcBef>
              <a:spcAft>
                <a:spcPts val="0"/>
              </a:spcAft>
              <a:defRPr/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Ethernet</a:t>
            </a:r>
            <a:endParaRPr sz="2400">
              <a:latin typeface="Tahoma"/>
              <a:cs typeface="Tahoma"/>
            </a:endParaRPr>
          </a:p>
          <a:p>
            <a:pPr algn="ctr" fontAlgn="auto">
              <a:lnSpc>
                <a:spcPts val="27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40" dirty="0">
                <a:solidFill>
                  <a:srgbClr val="FFFFFF"/>
                </a:solidFill>
                <a:latin typeface="Tahoma"/>
                <a:cs typeface="Tahoma"/>
              </a:rPr>
              <a:t>Trailer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8709" name="object 342"/>
          <p:cNvSpPr>
            <a:spLocks/>
          </p:cNvSpPr>
          <p:nvPr/>
        </p:nvSpPr>
        <p:spPr bwMode="auto">
          <a:xfrm>
            <a:off x="1420813" y="5854700"/>
            <a:ext cx="1658937" cy="274638"/>
          </a:xfrm>
          <a:custGeom>
            <a:avLst/>
            <a:gdLst>
              <a:gd name="T0" fmla="*/ 1428834 w 1659889"/>
              <a:gd name="T1" fmla="*/ 75918 h 275589"/>
              <a:gd name="T2" fmla="*/ 0 w 1659889"/>
              <a:gd name="T3" fmla="*/ 199478 h 275589"/>
              <a:gd name="T4" fmla="*/ 6604 w 1659889"/>
              <a:gd name="T5" fmla="*/ 275399 h 275589"/>
              <a:gd name="T6" fmla="*/ 1435396 w 1659889"/>
              <a:gd name="T7" fmla="*/ 151832 h 275589"/>
              <a:gd name="T8" fmla="*/ 1428834 w 1659889"/>
              <a:gd name="T9" fmla="*/ 75918 h 275589"/>
              <a:gd name="T10" fmla="*/ 1605516 w 1659889"/>
              <a:gd name="T11" fmla="*/ 72631 h 275589"/>
              <a:gd name="T12" fmla="*/ 1466850 w 1659889"/>
              <a:gd name="T13" fmla="*/ 72631 h 275589"/>
              <a:gd name="T14" fmla="*/ 1473327 w 1659889"/>
              <a:gd name="T15" fmla="*/ 148551 h 275589"/>
              <a:gd name="T16" fmla="*/ 1435396 w 1659889"/>
              <a:gd name="T17" fmla="*/ 151832 h 275589"/>
              <a:gd name="T18" fmla="*/ 1441958 w 1659889"/>
              <a:gd name="T19" fmla="*/ 227749 h 275589"/>
              <a:gd name="T20" fmla="*/ 1659890 w 1659889"/>
              <a:gd name="T21" fmla="*/ 94183 h 275589"/>
              <a:gd name="T22" fmla="*/ 1605516 w 1659889"/>
              <a:gd name="T23" fmla="*/ 72631 h 275589"/>
              <a:gd name="T24" fmla="*/ 1466850 w 1659889"/>
              <a:gd name="T25" fmla="*/ 72631 h 275589"/>
              <a:gd name="T26" fmla="*/ 1428834 w 1659889"/>
              <a:gd name="T27" fmla="*/ 75918 h 275589"/>
              <a:gd name="T28" fmla="*/ 1435396 w 1659889"/>
              <a:gd name="T29" fmla="*/ 151832 h 275589"/>
              <a:gd name="T30" fmla="*/ 1473327 w 1659889"/>
              <a:gd name="T31" fmla="*/ 148551 h 275589"/>
              <a:gd name="T32" fmla="*/ 1466850 w 1659889"/>
              <a:gd name="T33" fmla="*/ 72631 h 275589"/>
              <a:gd name="T34" fmla="*/ 1422273 w 1659889"/>
              <a:gd name="T35" fmla="*/ 0 h 275589"/>
              <a:gd name="T36" fmla="*/ 1428834 w 1659889"/>
              <a:gd name="T37" fmla="*/ 75918 h 275589"/>
              <a:gd name="T38" fmla="*/ 1466850 w 1659889"/>
              <a:gd name="T39" fmla="*/ 72631 h 275589"/>
              <a:gd name="T40" fmla="*/ 1605516 w 1659889"/>
              <a:gd name="T41" fmla="*/ 72631 h 275589"/>
              <a:gd name="T42" fmla="*/ 1422273 w 1659889"/>
              <a:gd name="T43" fmla="*/ 0 h 27558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659889"/>
              <a:gd name="T67" fmla="*/ 0 h 275589"/>
              <a:gd name="T68" fmla="*/ 1659889 w 1659889"/>
              <a:gd name="T69" fmla="*/ 275589 h 27558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659889" h="275589">
                <a:moveTo>
                  <a:pt x="1428834" y="75918"/>
                </a:moveTo>
                <a:lnTo>
                  <a:pt x="0" y="199478"/>
                </a:lnTo>
                <a:lnTo>
                  <a:pt x="6604" y="275399"/>
                </a:lnTo>
                <a:lnTo>
                  <a:pt x="1435396" y="151832"/>
                </a:lnTo>
                <a:lnTo>
                  <a:pt x="1428834" y="75918"/>
                </a:lnTo>
                <a:close/>
              </a:path>
              <a:path w="1659889" h="275589">
                <a:moveTo>
                  <a:pt x="1605516" y="72631"/>
                </a:moveTo>
                <a:lnTo>
                  <a:pt x="1466850" y="72631"/>
                </a:lnTo>
                <a:lnTo>
                  <a:pt x="1473327" y="148551"/>
                </a:lnTo>
                <a:lnTo>
                  <a:pt x="1435396" y="151832"/>
                </a:lnTo>
                <a:lnTo>
                  <a:pt x="1441958" y="227749"/>
                </a:lnTo>
                <a:lnTo>
                  <a:pt x="1659890" y="94183"/>
                </a:lnTo>
                <a:lnTo>
                  <a:pt x="1605516" y="72631"/>
                </a:lnTo>
                <a:close/>
              </a:path>
              <a:path w="1659889" h="275589">
                <a:moveTo>
                  <a:pt x="1466850" y="72631"/>
                </a:moveTo>
                <a:lnTo>
                  <a:pt x="1428834" y="75918"/>
                </a:lnTo>
                <a:lnTo>
                  <a:pt x="1435396" y="151832"/>
                </a:lnTo>
                <a:lnTo>
                  <a:pt x="1473327" y="148551"/>
                </a:lnTo>
                <a:lnTo>
                  <a:pt x="1466850" y="72631"/>
                </a:lnTo>
                <a:close/>
              </a:path>
              <a:path w="1659889" h="275589">
                <a:moveTo>
                  <a:pt x="1422273" y="0"/>
                </a:moveTo>
                <a:lnTo>
                  <a:pt x="1428834" y="75918"/>
                </a:lnTo>
                <a:lnTo>
                  <a:pt x="1466850" y="72631"/>
                </a:lnTo>
                <a:lnTo>
                  <a:pt x="1605516" y="72631"/>
                </a:lnTo>
                <a:lnTo>
                  <a:pt x="1422273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710" name="object 343"/>
          <p:cNvSpPr>
            <a:spLocks/>
          </p:cNvSpPr>
          <p:nvPr/>
        </p:nvSpPr>
        <p:spPr bwMode="auto">
          <a:xfrm>
            <a:off x="3009900" y="5803900"/>
            <a:ext cx="2087563" cy="217488"/>
          </a:xfrm>
          <a:custGeom>
            <a:avLst/>
            <a:gdLst>
              <a:gd name="T0" fmla="*/ 44197 w 2087879"/>
              <a:gd name="T1" fmla="*/ 76955 h 216535"/>
              <a:gd name="T2" fmla="*/ 168178 w 2087879"/>
              <a:gd name="T3" fmla="*/ 49288 h 216535"/>
              <a:gd name="T4" fmla="*/ 256051 w 2087879"/>
              <a:gd name="T5" fmla="*/ 37216 h 216535"/>
              <a:gd name="T6" fmla="*/ 359027 w 2087879"/>
              <a:gd name="T7" fmla="*/ 26542 h 216535"/>
              <a:gd name="T8" fmla="*/ 475491 w 2087879"/>
              <a:gd name="T9" fmla="*/ 17433 h 216535"/>
              <a:gd name="T10" fmla="*/ 603829 w 2087879"/>
              <a:gd name="T11" fmla="*/ 10057 h 216535"/>
              <a:gd name="T12" fmla="*/ 742426 w 2087879"/>
              <a:gd name="T13" fmla="*/ 4581 h 216535"/>
              <a:gd name="T14" fmla="*/ 889667 w 2087879"/>
              <a:gd name="T15" fmla="*/ 1173 h 216535"/>
              <a:gd name="T16" fmla="*/ 1043939 w 2087879"/>
              <a:gd name="T17" fmla="*/ 0 h 216535"/>
              <a:gd name="T18" fmla="*/ 1198212 w 2087879"/>
              <a:gd name="T19" fmla="*/ 1173 h 216535"/>
              <a:gd name="T20" fmla="*/ 1345453 w 2087879"/>
              <a:gd name="T21" fmla="*/ 4581 h 216535"/>
              <a:gd name="T22" fmla="*/ 1484050 w 2087879"/>
              <a:gd name="T23" fmla="*/ 10057 h 216535"/>
              <a:gd name="T24" fmla="*/ 1612388 w 2087879"/>
              <a:gd name="T25" fmla="*/ 17433 h 216535"/>
              <a:gd name="T26" fmla="*/ 1728852 w 2087879"/>
              <a:gd name="T27" fmla="*/ 26542 h 216535"/>
              <a:gd name="T28" fmla="*/ 1831828 w 2087879"/>
              <a:gd name="T29" fmla="*/ 37216 h 216535"/>
              <a:gd name="T30" fmla="*/ 1919701 w 2087879"/>
              <a:gd name="T31" fmla="*/ 49288 h 216535"/>
              <a:gd name="T32" fmla="*/ 2019662 w 2087879"/>
              <a:gd name="T33" fmla="*/ 69650 h 216535"/>
              <a:gd name="T34" fmla="*/ 2087879 w 2087879"/>
              <a:gd name="T35" fmla="*/ 108204 h 216535"/>
              <a:gd name="T36" fmla="*/ 2043682 w 2087879"/>
              <a:gd name="T37" fmla="*/ 139452 h 216535"/>
              <a:gd name="T38" fmla="*/ 1919701 w 2087879"/>
              <a:gd name="T39" fmla="*/ 167119 h 216535"/>
              <a:gd name="T40" fmla="*/ 1831828 w 2087879"/>
              <a:gd name="T41" fmla="*/ 179191 h 216535"/>
              <a:gd name="T42" fmla="*/ 1728852 w 2087879"/>
              <a:gd name="T43" fmla="*/ 189865 h 216535"/>
              <a:gd name="T44" fmla="*/ 1612388 w 2087879"/>
              <a:gd name="T45" fmla="*/ 198974 h 216535"/>
              <a:gd name="T46" fmla="*/ 1484050 w 2087879"/>
              <a:gd name="T47" fmla="*/ 206350 h 216535"/>
              <a:gd name="T48" fmla="*/ 1345453 w 2087879"/>
              <a:gd name="T49" fmla="*/ 211826 h 216535"/>
              <a:gd name="T50" fmla="*/ 1198212 w 2087879"/>
              <a:gd name="T51" fmla="*/ 215234 h 216535"/>
              <a:gd name="T52" fmla="*/ 1043939 w 2087879"/>
              <a:gd name="T53" fmla="*/ 216408 h 216535"/>
              <a:gd name="T54" fmla="*/ 889667 w 2087879"/>
              <a:gd name="T55" fmla="*/ 215234 h 216535"/>
              <a:gd name="T56" fmla="*/ 742426 w 2087879"/>
              <a:gd name="T57" fmla="*/ 211826 h 216535"/>
              <a:gd name="T58" fmla="*/ 603829 w 2087879"/>
              <a:gd name="T59" fmla="*/ 206350 h 216535"/>
              <a:gd name="T60" fmla="*/ 475491 w 2087879"/>
              <a:gd name="T61" fmla="*/ 198974 h 216535"/>
              <a:gd name="T62" fmla="*/ 359027 w 2087879"/>
              <a:gd name="T63" fmla="*/ 189865 h 216535"/>
              <a:gd name="T64" fmla="*/ 256051 w 2087879"/>
              <a:gd name="T65" fmla="*/ 179191 h 216535"/>
              <a:gd name="T66" fmla="*/ 168178 w 2087879"/>
              <a:gd name="T67" fmla="*/ 167119 h 216535"/>
              <a:gd name="T68" fmla="*/ 68217 w 2087879"/>
              <a:gd name="T69" fmla="*/ 146757 h 216535"/>
              <a:gd name="T70" fmla="*/ 0 w 2087879"/>
              <a:gd name="T71" fmla="*/ 108204 h 21653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087879"/>
              <a:gd name="T109" fmla="*/ 0 h 216535"/>
              <a:gd name="T110" fmla="*/ 2087879 w 2087879"/>
              <a:gd name="T111" fmla="*/ 216535 h 216535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087879" h="216535">
                <a:moveTo>
                  <a:pt x="0" y="108204"/>
                </a:moveTo>
                <a:lnTo>
                  <a:pt x="44197" y="76955"/>
                </a:lnTo>
                <a:lnTo>
                  <a:pt x="97021" y="62590"/>
                </a:lnTo>
                <a:lnTo>
                  <a:pt x="168178" y="49288"/>
                </a:lnTo>
                <a:lnTo>
                  <a:pt x="210126" y="43088"/>
                </a:lnTo>
                <a:lnTo>
                  <a:pt x="256051" y="37216"/>
                </a:lnTo>
                <a:lnTo>
                  <a:pt x="305752" y="31694"/>
                </a:lnTo>
                <a:lnTo>
                  <a:pt x="359027" y="26542"/>
                </a:lnTo>
                <a:lnTo>
                  <a:pt x="415674" y="21782"/>
                </a:lnTo>
                <a:lnTo>
                  <a:pt x="475491" y="17433"/>
                </a:lnTo>
                <a:lnTo>
                  <a:pt x="538277" y="13518"/>
                </a:lnTo>
                <a:lnTo>
                  <a:pt x="603829" y="10057"/>
                </a:lnTo>
                <a:lnTo>
                  <a:pt x="671946" y="7071"/>
                </a:lnTo>
                <a:lnTo>
                  <a:pt x="742426" y="4581"/>
                </a:lnTo>
                <a:lnTo>
                  <a:pt x="815067" y="2608"/>
                </a:lnTo>
                <a:lnTo>
                  <a:pt x="889667" y="1173"/>
                </a:lnTo>
                <a:lnTo>
                  <a:pt x="966026" y="296"/>
                </a:lnTo>
                <a:lnTo>
                  <a:pt x="1043939" y="0"/>
                </a:lnTo>
                <a:lnTo>
                  <a:pt x="1121853" y="296"/>
                </a:lnTo>
                <a:lnTo>
                  <a:pt x="1198212" y="1173"/>
                </a:lnTo>
                <a:lnTo>
                  <a:pt x="1272812" y="2608"/>
                </a:lnTo>
                <a:lnTo>
                  <a:pt x="1345453" y="4581"/>
                </a:lnTo>
                <a:lnTo>
                  <a:pt x="1415933" y="7071"/>
                </a:lnTo>
                <a:lnTo>
                  <a:pt x="1484050" y="10057"/>
                </a:lnTo>
                <a:lnTo>
                  <a:pt x="1549602" y="13518"/>
                </a:lnTo>
                <a:lnTo>
                  <a:pt x="1612388" y="17433"/>
                </a:lnTo>
                <a:lnTo>
                  <a:pt x="1672205" y="21782"/>
                </a:lnTo>
                <a:lnTo>
                  <a:pt x="1728852" y="26542"/>
                </a:lnTo>
                <a:lnTo>
                  <a:pt x="1782127" y="31694"/>
                </a:lnTo>
                <a:lnTo>
                  <a:pt x="1831828" y="37216"/>
                </a:lnTo>
                <a:lnTo>
                  <a:pt x="1877753" y="43088"/>
                </a:lnTo>
                <a:lnTo>
                  <a:pt x="1919701" y="49288"/>
                </a:lnTo>
                <a:lnTo>
                  <a:pt x="1957470" y="55796"/>
                </a:lnTo>
                <a:lnTo>
                  <a:pt x="2019662" y="69650"/>
                </a:lnTo>
                <a:lnTo>
                  <a:pt x="2062716" y="84484"/>
                </a:lnTo>
                <a:lnTo>
                  <a:pt x="2087879" y="108204"/>
                </a:lnTo>
                <a:lnTo>
                  <a:pt x="2085016" y="116278"/>
                </a:lnTo>
                <a:lnTo>
                  <a:pt x="2043682" y="139452"/>
                </a:lnTo>
                <a:lnTo>
                  <a:pt x="1990858" y="153817"/>
                </a:lnTo>
                <a:lnTo>
                  <a:pt x="1919701" y="167119"/>
                </a:lnTo>
                <a:lnTo>
                  <a:pt x="1877753" y="173319"/>
                </a:lnTo>
                <a:lnTo>
                  <a:pt x="1831828" y="179191"/>
                </a:lnTo>
                <a:lnTo>
                  <a:pt x="1782127" y="184713"/>
                </a:lnTo>
                <a:lnTo>
                  <a:pt x="1728852" y="189865"/>
                </a:lnTo>
                <a:lnTo>
                  <a:pt x="1672205" y="194625"/>
                </a:lnTo>
                <a:lnTo>
                  <a:pt x="1612388" y="198974"/>
                </a:lnTo>
                <a:lnTo>
                  <a:pt x="1549602" y="202889"/>
                </a:lnTo>
                <a:lnTo>
                  <a:pt x="1484050" y="206350"/>
                </a:lnTo>
                <a:lnTo>
                  <a:pt x="1415933" y="209336"/>
                </a:lnTo>
                <a:lnTo>
                  <a:pt x="1345453" y="211826"/>
                </a:lnTo>
                <a:lnTo>
                  <a:pt x="1272812" y="213799"/>
                </a:lnTo>
                <a:lnTo>
                  <a:pt x="1198212" y="215234"/>
                </a:lnTo>
                <a:lnTo>
                  <a:pt x="1121853" y="216111"/>
                </a:lnTo>
                <a:lnTo>
                  <a:pt x="1043939" y="216408"/>
                </a:lnTo>
                <a:lnTo>
                  <a:pt x="966026" y="216111"/>
                </a:lnTo>
                <a:lnTo>
                  <a:pt x="889667" y="215234"/>
                </a:lnTo>
                <a:lnTo>
                  <a:pt x="815067" y="213799"/>
                </a:lnTo>
                <a:lnTo>
                  <a:pt x="742426" y="211826"/>
                </a:lnTo>
                <a:lnTo>
                  <a:pt x="671946" y="209336"/>
                </a:lnTo>
                <a:lnTo>
                  <a:pt x="603829" y="206350"/>
                </a:lnTo>
                <a:lnTo>
                  <a:pt x="538277" y="202889"/>
                </a:lnTo>
                <a:lnTo>
                  <a:pt x="475491" y="198974"/>
                </a:lnTo>
                <a:lnTo>
                  <a:pt x="415674" y="194625"/>
                </a:lnTo>
                <a:lnTo>
                  <a:pt x="359027" y="189865"/>
                </a:lnTo>
                <a:lnTo>
                  <a:pt x="305752" y="184713"/>
                </a:lnTo>
                <a:lnTo>
                  <a:pt x="256051" y="179191"/>
                </a:lnTo>
                <a:lnTo>
                  <a:pt x="210126" y="173319"/>
                </a:lnTo>
                <a:lnTo>
                  <a:pt x="168178" y="167119"/>
                </a:lnTo>
                <a:lnTo>
                  <a:pt x="130409" y="160611"/>
                </a:lnTo>
                <a:lnTo>
                  <a:pt x="68217" y="146757"/>
                </a:lnTo>
                <a:lnTo>
                  <a:pt x="25163" y="131923"/>
                </a:lnTo>
                <a:lnTo>
                  <a:pt x="0" y="108204"/>
                </a:lnTo>
                <a:close/>
              </a:path>
            </a:pathLst>
          </a:custGeom>
          <a:noFill/>
          <a:ln w="38100">
            <a:solidFill>
              <a:srgbClr val="8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711" name="object 34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0972E6D7-9B35-4F08-A57D-C583CA5107E1}" type="slidenum">
              <a:rPr lang="en-US" smtClean="0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30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object 2"/>
          <p:cNvSpPr txBox="1">
            <a:spLocks noChangeArrowheads="1"/>
          </p:cNvSpPr>
          <p:nvPr/>
        </p:nvSpPr>
        <p:spPr bwMode="auto">
          <a:xfrm>
            <a:off x="468313" y="4402138"/>
            <a:ext cx="8496300" cy="23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25"/>
              </a:spcBef>
            </a:pPr>
            <a:endParaRPr lang="th-TH" sz="120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th-TH" sz="1400">
                <a:latin typeface="Tahoma" pitchFamily="34" charset="0"/>
                <a:cs typeface="Tahoma" pitchFamily="34" charset="0"/>
              </a:rPr>
              <a:t>31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2487612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</a:t>
            </a:r>
            <a:r>
              <a:rPr spc="-90" dirty="0"/>
              <a:t> </a:t>
            </a:r>
            <a:r>
              <a:rPr spc="-5" dirty="0"/>
              <a:t>Header</a:t>
            </a:r>
          </a:p>
        </p:txBody>
      </p:sp>
      <p:sp>
        <p:nvSpPr>
          <p:cNvPr id="59395" name="object 4"/>
          <p:cNvSpPr>
            <a:spLocks noChangeArrowheads="1"/>
          </p:cNvSpPr>
          <p:nvPr/>
        </p:nvSpPr>
        <p:spPr bwMode="auto">
          <a:xfrm>
            <a:off x="468313" y="4402138"/>
            <a:ext cx="8496300" cy="23399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9396" name="object 5"/>
          <p:cNvSpPr>
            <a:spLocks noChangeArrowheads="1"/>
          </p:cNvSpPr>
          <p:nvPr/>
        </p:nvSpPr>
        <p:spPr bwMode="auto">
          <a:xfrm>
            <a:off x="4968875" y="884238"/>
            <a:ext cx="3960813" cy="304958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9397" name="object 6"/>
          <p:cNvSpPr>
            <a:spLocks/>
          </p:cNvSpPr>
          <p:nvPr/>
        </p:nvSpPr>
        <p:spPr bwMode="auto">
          <a:xfrm>
            <a:off x="3744913" y="5842000"/>
            <a:ext cx="1223962" cy="288925"/>
          </a:xfrm>
          <a:custGeom>
            <a:avLst/>
            <a:gdLst>
              <a:gd name="T0" fmla="*/ 0 w 1224279"/>
              <a:gd name="T1" fmla="*/ 144018 h 288289"/>
              <a:gd name="T2" fmla="*/ 35670 w 1224279"/>
              <a:gd name="T3" fmla="*/ 95446 h 288289"/>
              <a:gd name="T4" fmla="*/ 95260 w 1224279"/>
              <a:gd name="T5" fmla="*/ 66811 h 288289"/>
              <a:gd name="T6" fmla="*/ 134420 w 1224279"/>
              <a:gd name="T7" fmla="*/ 53941 h 288289"/>
              <a:gd name="T8" fmla="*/ 179212 w 1224279"/>
              <a:gd name="T9" fmla="*/ 42181 h 288289"/>
              <a:gd name="T10" fmla="*/ 229177 w 1224279"/>
              <a:gd name="T11" fmla="*/ 31638 h 288289"/>
              <a:gd name="T12" fmla="*/ 283855 w 1224279"/>
              <a:gd name="T13" fmla="*/ 22421 h 288289"/>
              <a:gd name="T14" fmla="*/ 342788 w 1224279"/>
              <a:gd name="T15" fmla="*/ 14637 h 288289"/>
              <a:gd name="T16" fmla="*/ 405517 w 1224279"/>
              <a:gd name="T17" fmla="*/ 8395 h 288289"/>
              <a:gd name="T18" fmla="*/ 471582 w 1224279"/>
              <a:gd name="T19" fmla="*/ 3803 h 288289"/>
              <a:gd name="T20" fmla="*/ 540525 w 1224279"/>
              <a:gd name="T21" fmla="*/ 968 h 288289"/>
              <a:gd name="T22" fmla="*/ 611886 w 1224279"/>
              <a:gd name="T23" fmla="*/ 0 h 288289"/>
              <a:gd name="T24" fmla="*/ 683246 w 1224279"/>
              <a:gd name="T25" fmla="*/ 968 h 288289"/>
              <a:gd name="T26" fmla="*/ 752189 w 1224279"/>
              <a:gd name="T27" fmla="*/ 3803 h 288289"/>
              <a:gd name="T28" fmla="*/ 818254 w 1224279"/>
              <a:gd name="T29" fmla="*/ 8395 h 288289"/>
              <a:gd name="T30" fmla="*/ 880983 w 1224279"/>
              <a:gd name="T31" fmla="*/ 14637 h 288289"/>
              <a:gd name="T32" fmla="*/ 939916 w 1224279"/>
              <a:gd name="T33" fmla="*/ 22421 h 288289"/>
              <a:gd name="T34" fmla="*/ 994594 w 1224279"/>
              <a:gd name="T35" fmla="*/ 31638 h 288289"/>
              <a:gd name="T36" fmla="*/ 1044559 w 1224279"/>
              <a:gd name="T37" fmla="*/ 42181 h 288289"/>
              <a:gd name="T38" fmla="*/ 1089351 w 1224279"/>
              <a:gd name="T39" fmla="*/ 53941 h 288289"/>
              <a:gd name="T40" fmla="*/ 1128511 w 1224279"/>
              <a:gd name="T41" fmla="*/ 66811 h 288289"/>
              <a:gd name="T42" fmla="*/ 1188101 w 1224279"/>
              <a:gd name="T43" fmla="*/ 95446 h 288289"/>
              <a:gd name="T44" fmla="*/ 1219655 w 1224279"/>
              <a:gd name="T45" fmla="*/ 127222 h 288289"/>
              <a:gd name="T46" fmla="*/ 1223772 w 1224279"/>
              <a:gd name="T47" fmla="*/ 144018 h 288289"/>
              <a:gd name="T48" fmla="*/ 1219655 w 1224279"/>
              <a:gd name="T49" fmla="*/ 160813 h 288289"/>
              <a:gd name="T50" fmla="*/ 1188101 w 1224279"/>
              <a:gd name="T51" fmla="*/ 192589 h 288289"/>
              <a:gd name="T52" fmla="*/ 1128511 w 1224279"/>
              <a:gd name="T53" fmla="*/ 221224 h 288289"/>
              <a:gd name="T54" fmla="*/ 1089351 w 1224279"/>
              <a:gd name="T55" fmla="*/ 234094 h 288289"/>
              <a:gd name="T56" fmla="*/ 1044559 w 1224279"/>
              <a:gd name="T57" fmla="*/ 245854 h 288289"/>
              <a:gd name="T58" fmla="*/ 994594 w 1224279"/>
              <a:gd name="T59" fmla="*/ 256397 h 288289"/>
              <a:gd name="T60" fmla="*/ 939916 w 1224279"/>
              <a:gd name="T61" fmla="*/ 265614 h 288289"/>
              <a:gd name="T62" fmla="*/ 880983 w 1224279"/>
              <a:gd name="T63" fmla="*/ 273398 h 288289"/>
              <a:gd name="T64" fmla="*/ 818254 w 1224279"/>
              <a:gd name="T65" fmla="*/ 279640 h 288289"/>
              <a:gd name="T66" fmla="*/ 752189 w 1224279"/>
              <a:gd name="T67" fmla="*/ 284232 h 288289"/>
              <a:gd name="T68" fmla="*/ 683246 w 1224279"/>
              <a:gd name="T69" fmla="*/ 287067 h 288289"/>
              <a:gd name="T70" fmla="*/ 611886 w 1224279"/>
              <a:gd name="T71" fmla="*/ 288036 h 288289"/>
              <a:gd name="T72" fmla="*/ 540525 w 1224279"/>
              <a:gd name="T73" fmla="*/ 287067 h 288289"/>
              <a:gd name="T74" fmla="*/ 471582 w 1224279"/>
              <a:gd name="T75" fmla="*/ 284232 h 288289"/>
              <a:gd name="T76" fmla="*/ 405517 w 1224279"/>
              <a:gd name="T77" fmla="*/ 279640 h 288289"/>
              <a:gd name="T78" fmla="*/ 342788 w 1224279"/>
              <a:gd name="T79" fmla="*/ 273398 h 288289"/>
              <a:gd name="T80" fmla="*/ 283855 w 1224279"/>
              <a:gd name="T81" fmla="*/ 265614 h 288289"/>
              <a:gd name="T82" fmla="*/ 229177 w 1224279"/>
              <a:gd name="T83" fmla="*/ 256397 h 288289"/>
              <a:gd name="T84" fmla="*/ 179212 w 1224279"/>
              <a:gd name="T85" fmla="*/ 245854 h 288289"/>
              <a:gd name="T86" fmla="*/ 134420 w 1224279"/>
              <a:gd name="T87" fmla="*/ 234094 h 288289"/>
              <a:gd name="T88" fmla="*/ 95260 w 1224279"/>
              <a:gd name="T89" fmla="*/ 221224 h 288289"/>
              <a:gd name="T90" fmla="*/ 35670 w 1224279"/>
              <a:gd name="T91" fmla="*/ 192589 h 288289"/>
              <a:gd name="T92" fmla="*/ 4116 w 1224279"/>
              <a:gd name="T93" fmla="*/ 160813 h 288289"/>
              <a:gd name="T94" fmla="*/ 0 w 1224279"/>
              <a:gd name="T95" fmla="*/ 144018 h 28828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224279"/>
              <a:gd name="T145" fmla="*/ 0 h 288289"/>
              <a:gd name="T146" fmla="*/ 1224279 w 1224279"/>
              <a:gd name="T147" fmla="*/ 288289 h 288289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224279" h="288289">
                <a:moveTo>
                  <a:pt x="0" y="144018"/>
                </a:moveTo>
                <a:lnTo>
                  <a:pt x="35670" y="95446"/>
                </a:lnTo>
                <a:lnTo>
                  <a:pt x="95260" y="66811"/>
                </a:lnTo>
                <a:lnTo>
                  <a:pt x="134420" y="53941"/>
                </a:lnTo>
                <a:lnTo>
                  <a:pt x="179212" y="42181"/>
                </a:lnTo>
                <a:lnTo>
                  <a:pt x="229177" y="31638"/>
                </a:lnTo>
                <a:lnTo>
                  <a:pt x="283855" y="22421"/>
                </a:lnTo>
                <a:lnTo>
                  <a:pt x="342788" y="14637"/>
                </a:lnTo>
                <a:lnTo>
                  <a:pt x="405517" y="8395"/>
                </a:lnTo>
                <a:lnTo>
                  <a:pt x="471582" y="3803"/>
                </a:lnTo>
                <a:lnTo>
                  <a:pt x="540525" y="968"/>
                </a:lnTo>
                <a:lnTo>
                  <a:pt x="611886" y="0"/>
                </a:lnTo>
                <a:lnTo>
                  <a:pt x="683246" y="968"/>
                </a:lnTo>
                <a:lnTo>
                  <a:pt x="752189" y="3803"/>
                </a:lnTo>
                <a:lnTo>
                  <a:pt x="818254" y="8395"/>
                </a:lnTo>
                <a:lnTo>
                  <a:pt x="880983" y="14637"/>
                </a:lnTo>
                <a:lnTo>
                  <a:pt x="939916" y="22421"/>
                </a:lnTo>
                <a:lnTo>
                  <a:pt x="994594" y="31638"/>
                </a:lnTo>
                <a:lnTo>
                  <a:pt x="1044559" y="42181"/>
                </a:lnTo>
                <a:lnTo>
                  <a:pt x="1089351" y="53941"/>
                </a:lnTo>
                <a:lnTo>
                  <a:pt x="1128511" y="66811"/>
                </a:lnTo>
                <a:lnTo>
                  <a:pt x="1188101" y="95446"/>
                </a:lnTo>
                <a:lnTo>
                  <a:pt x="1219655" y="127222"/>
                </a:lnTo>
                <a:lnTo>
                  <a:pt x="1223772" y="144018"/>
                </a:lnTo>
                <a:lnTo>
                  <a:pt x="1219655" y="160813"/>
                </a:lnTo>
                <a:lnTo>
                  <a:pt x="1188101" y="192589"/>
                </a:lnTo>
                <a:lnTo>
                  <a:pt x="1128511" y="221224"/>
                </a:lnTo>
                <a:lnTo>
                  <a:pt x="1089351" y="234094"/>
                </a:lnTo>
                <a:lnTo>
                  <a:pt x="1044559" y="245854"/>
                </a:lnTo>
                <a:lnTo>
                  <a:pt x="994594" y="256397"/>
                </a:lnTo>
                <a:lnTo>
                  <a:pt x="939916" y="265614"/>
                </a:lnTo>
                <a:lnTo>
                  <a:pt x="880983" y="273398"/>
                </a:lnTo>
                <a:lnTo>
                  <a:pt x="818254" y="279640"/>
                </a:lnTo>
                <a:lnTo>
                  <a:pt x="752189" y="284232"/>
                </a:lnTo>
                <a:lnTo>
                  <a:pt x="683246" y="287067"/>
                </a:lnTo>
                <a:lnTo>
                  <a:pt x="611886" y="288036"/>
                </a:lnTo>
                <a:lnTo>
                  <a:pt x="540525" y="287067"/>
                </a:lnTo>
                <a:lnTo>
                  <a:pt x="471582" y="284232"/>
                </a:lnTo>
                <a:lnTo>
                  <a:pt x="405517" y="279640"/>
                </a:lnTo>
                <a:lnTo>
                  <a:pt x="342788" y="273398"/>
                </a:lnTo>
                <a:lnTo>
                  <a:pt x="283855" y="265614"/>
                </a:lnTo>
                <a:lnTo>
                  <a:pt x="229177" y="256397"/>
                </a:lnTo>
                <a:lnTo>
                  <a:pt x="179212" y="245854"/>
                </a:lnTo>
                <a:lnTo>
                  <a:pt x="134420" y="234094"/>
                </a:lnTo>
                <a:lnTo>
                  <a:pt x="95260" y="221224"/>
                </a:lnTo>
                <a:lnTo>
                  <a:pt x="35670" y="192589"/>
                </a:lnTo>
                <a:lnTo>
                  <a:pt x="4116" y="160813"/>
                </a:lnTo>
                <a:lnTo>
                  <a:pt x="0" y="144018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398" name="object 7"/>
          <p:cNvSpPr>
            <a:spLocks/>
          </p:cNvSpPr>
          <p:nvPr/>
        </p:nvSpPr>
        <p:spPr bwMode="auto">
          <a:xfrm>
            <a:off x="3216275" y="3633788"/>
            <a:ext cx="1104900" cy="2171700"/>
          </a:xfrm>
          <a:custGeom>
            <a:avLst/>
            <a:gdLst>
              <a:gd name="T0" fmla="*/ 1001271 w 1104900"/>
              <a:gd name="T1" fmla="*/ 2028488 h 2171065"/>
              <a:gd name="T2" fmla="*/ 949451 w 1104900"/>
              <a:gd name="T3" fmla="*/ 2054390 h 2171065"/>
              <a:gd name="T4" fmla="*/ 1104900 w 1104900"/>
              <a:gd name="T5" fmla="*/ 2170938 h 2171065"/>
              <a:gd name="T6" fmla="*/ 1104900 w 1104900"/>
              <a:gd name="T7" fmla="*/ 2054390 h 2171065"/>
              <a:gd name="T8" fmla="*/ 1014222 w 1104900"/>
              <a:gd name="T9" fmla="*/ 2054390 h 2171065"/>
              <a:gd name="T10" fmla="*/ 1001271 w 1104900"/>
              <a:gd name="T11" fmla="*/ 2028488 h 2171065"/>
              <a:gd name="T12" fmla="*/ 1053085 w 1104900"/>
              <a:gd name="T13" fmla="*/ 2002590 h 2171065"/>
              <a:gd name="T14" fmla="*/ 1001271 w 1104900"/>
              <a:gd name="T15" fmla="*/ 2028488 h 2171065"/>
              <a:gd name="T16" fmla="*/ 1014222 w 1104900"/>
              <a:gd name="T17" fmla="*/ 2054390 h 2171065"/>
              <a:gd name="T18" fmla="*/ 1066038 w 1104900"/>
              <a:gd name="T19" fmla="*/ 2028494 h 2171065"/>
              <a:gd name="T20" fmla="*/ 1053085 w 1104900"/>
              <a:gd name="T21" fmla="*/ 2002590 h 2171065"/>
              <a:gd name="T22" fmla="*/ 1104900 w 1104900"/>
              <a:gd name="T23" fmla="*/ 1976691 h 2171065"/>
              <a:gd name="T24" fmla="*/ 1053085 w 1104900"/>
              <a:gd name="T25" fmla="*/ 2002590 h 2171065"/>
              <a:gd name="T26" fmla="*/ 1066038 w 1104900"/>
              <a:gd name="T27" fmla="*/ 2028494 h 2171065"/>
              <a:gd name="T28" fmla="*/ 1014222 w 1104900"/>
              <a:gd name="T29" fmla="*/ 2054390 h 2171065"/>
              <a:gd name="T30" fmla="*/ 1104900 w 1104900"/>
              <a:gd name="T31" fmla="*/ 2054390 h 2171065"/>
              <a:gd name="T32" fmla="*/ 1104900 w 1104900"/>
              <a:gd name="T33" fmla="*/ 1976691 h 2171065"/>
              <a:gd name="T34" fmla="*/ 51815 w 1104900"/>
              <a:gd name="T35" fmla="*/ 0 h 2171065"/>
              <a:gd name="T36" fmla="*/ 0 w 1104900"/>
              <a:gd name="T37" fmla="*/ 25908 h 2171065"/>
              <a:gd name="T38" fmla="*/ 1001271 w 1104900"/>
              <a:gd name="T39" fmla="*/ 2028488 h 2171065"/>
              <a:gd name="T40" fmla="*/ 1053085 w 1104900"/>
              <a:gd name="T41" fmla="*/ 2002590 h 2171065"/>
              <a:gd name="T42" fmla="*/ 51815 w 1104900"/>
              <a:gd name="T43" fmla="*/ 0 h 217106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104900"/>
              <a:gd name="T67" fmla="*/ 0 h 2171065"/>
              <a:gd name="T68" fmla="*/ 1104900 w 1104900"/>
              <a:gd name="T69" fmla="*/ 2171065 h 217106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104900" h="2171065">
                <a:moveTo>
                  <a:pt x="1001271" y="2028488"/>
                </a:moveTo>
                <a:lnTo>
                  <a:pt x="949451" y="2054390"/>
                </a:lnTo>
                <a:lnTo>
                  <a:pt x="1104900" y="2170938"/>
                </a:lnTo>
                <a:lnTo>
                  <a:pt x="1104900" y="2054390"/>
                </a:lnTo>
                <a:lnTo>
                  <a:pt x="1014222" y="2054390"/>
                </a:lnTo>
                <a:lnTo>
                  <a:pt x="1001271" y="2028488"/>
                </a:lnTo>
                <a:close/>
              </a:path>
              <a:path w="1104900" h="2171065">
                <a:moveTo>
                  <a:pt x="1053085" y="2002590"/>
                </a:moveTo>
                <a:lnTo>
                  <a:pt x="1001271" y="2028488"/>
                </a:lnTo>
                <a:lnTo>
                  <a:pt x="1014222" y="2054390"/>
                </a:lnTo>
                <a:lnTo>
                  <a:pt x="1066038" y="2028494"/>
                </a:lnTo>
                <a:lnTo>
                  <a:pt x="1053085" y="2002590"/>
                </a:lnTo>
                <a:close/>
              </a:path>
              <a:path w="1104900" h="2171065">
                <a:moveTo>
                  <a:pt x="1104900" y="1976691"/>
                </a:moveTo>
                <a:lnTo>
                  <a:pt x="1053085" y="2002590"/>
                </a:lnTo>
                <a:lnTo>
                  <a:pt x="1066038" y="2028494"/>
                </a:lnTo>
                <a:lnTo>
                  <a:pt x="1014222" y="2054390"/>
                </a:lnTo>
                <a:lnTo>
                  <a:pt x="1104900" y="2054390"/>
                </a:lnTo>
                <a:lnTo>
                  <a:pt x="1104900" y="1976691"/>
                </a:lnTo>
                <a:close/>
              </a:path>
              <a:path w="1104900" h="2171065">
                <a:moveTo>
                  <a:pt x="51815" y="0"/>
                </a:moveTo>
                <a:lnTo>
                  <a:pt x="0" y="25908"/>
                </a:lnTo>
                <a:lnTo>
                  <a:pt x="1001271" y="2028488"/>
                </a:lnTo>
                <a:lnTo>
                  <a:pt x="1053085" y="2002590"/>
                </a:lnTo>
                <a:lnTo>
                  <a:pt x="51815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649288" y="3213100"/>
            <a:ext cx="2635250" cy="457200"/>
          </a:xfrm>
          <a:prstGeom prst="rect">
            <a:avLst/>
          </a:prstGeom>
          <a:solidFill>
            <a:srgbClr val="FF0000"/>
          </a:solidFill>
        </p:spPr>
        <p:txBody>
          <a:bodyPr lIns="0" tIns="10160" rIns="0" bIns="0">
            <a:spAutoFit/>
          </a:bodyPr>
          <a:lstStyle/>
          <a:p>
            <a:pPr marL="91440" fontAlgn="auto">
              <a:spcBef>
                <a:spcPts val="80"/>
              </a:spcBef>
              <a:spcAft>
                <a:spcPts val="0"/>
              </a:spcAft>
              <a:defRPr/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Source IP</a:t>
            </a:r>
            <a:r>
              <a:rPr sz="2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Address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9400" name="object 9"/>
          <p:cNvSpPr>
            <a:spLocks/>
          </p:cNvSpPr>
          <p:nvPr/>
        </p:nvSpPr>
        <p:spPr bwMode="auto">
          <a:xfrm>
            <a:off x="1585913" y="1917700"/>
            <a:ext cx="3230562" cy="457200"/>
          </a:xfrm>
          <a:custGeom>
            <a:avLst/>
            <a:gdLst>
              <a:gd name="T0" fmla="*/ 0 w 3229610"/>
              <a:gd name="T1" fmla="*/ 457200 h 457200"/>
              <a:gd name="T2" fmla="*/ 3229355 w 3229610"/>
              <a:gd name="T3" fmla="*/ 457200 h 457200"/>
              <a:gd name="T4" fmla="*/ 3229355 w 3229610"/>
              <a:gd name="T5" fmla="*/ 0 h 457200"/>
              <a:gd name="T6" fmla="*/ 0 w 3229610"/>
              <a:gd name="T7" fmla="*/ 0 h 457200"/>
              <a:gd name="T8" fmla="*/ 0 w 3229610"/>
              <a:gd name="T9" fmla="*/ 457200 h 457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29610"/>
              <a:gd name="T16" fmla="*/ 0 h 457200"/>
              <a:gd name="T17" fmla="*/ 3229610 w 3229610"/>
              <a:gd name="T18" fmla="*/ 457200 h 457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29610" h="457200">
                <a:moveTo>
                  <a:pt x="0" y="457200"/>
                </a:moveTo>
                <a:lnTo>
                  <a:pt x="3229355" y="457200"/>
                </a:lnTo>
                <a:lnTo>
                  <a:pt x="322935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01" name="object 10"/>
          <p:cNvSpPr>
            <a:spLocks/>
          </p:cNvSpPr>
          <p:nvPr/>
        </p:nvSpPr>
        <p:spPr bwMode="auto">
          <a:xfrm>
            <a:off x="4724400" y="2347913"/>
            <a:ext cx="388938" cy="3494087"/>
          </a:xfrm>
          <a:custGeom>
            <a:avLst/>
            <a:gdLst>
              <a:gd name="T0" fmla="*/ 273717 w 389254"/>
              <a:gd name="T1" fmla="*/ 3323133 h 3494404"/>
              <a:gd name="T2" fmla="*/ 216026 w 389254"/>
              <a:gd name="T3" fmla="*/ 3327895 h 3494404"/>
              <a:gd name="T4" fmla="*/ 316864 w 389254"/>
              <a:gd name="T5" fmla="*/ 3493896 h 3494404"/>
              <a:gd name="T6" fmla="*/ 373744 w 389254"/>
              <a:gd name="T7" fmla="*/ 3351987 h 3494404"/>
              <a:gd name="T8" fmla="*/ 276098 w 389254"/>
              <a:gd name="T9" fmla="*/ 3351987 h 3494404"/>
              <a:gd name="T10" fmla="*/ 273717 w 389254"/>
              <a:gd name="T11" fmla="*/ 3323133 h 3494404"/>
              <a:gd name="T12" fmla="*/ 331376 w 389254"/>
              <a:gd name="T13" fmla="*/ 3318374 h 3494404"/>
              <a:gd name="T14" fmla="*/ 273717 w 389254"/>
              <a:gd name="T15" fmla="*/ 3323133 h 3494404"/>
              <a:gd name="T16" fmla="*/ 276098 w 389254"/>
              <a:gd name="T17" fmla="*/ 3351987 h 3494404"/>
              <a:gd name="T18" fmla="*/ 333756 w 389254"/>
              <a:gd name="T19" fmla="*/ 3347224 h 3494404"/>
              <a:gd name="T20" fmla="*/ 331376 w 389254"/>
              <a:gd name="T21" fmla="*/ 3318374 h 3494404"/>
              <a:gd name="T22" fmla="*/ 389127 w 389254"/>
              <a:gd name="T23" fmla="*/ 3313607 h 3494404"/>
              <a:gd name="T24" fmla="*/ 331376 w 389254"/>
              <a:gd name="T25" fmla="*/ 3318374 h 3494404"/>
              <a:gd name="T26" fmla="*/ 333756 w 389254"/>
              <a:gd name="T27" fmla="*/ 3347224 h 3494404"/>
              <a:gd name="T28" fmla="*/ 276098 w 389254"/>
              <a:gd name="T29" fmla="*/ 3351987 h 3494404"/>
              <a:gd name="T30" fmla="*/ 373744 w 389254"/>
              <a:gd name="T31" fmla="*/ 3351987 h 3494404"/>
              <a:gd name="T32" fmla="*/ 389127 w 389254"/>
              <a:gd name="T33" fmla="*/ 3313607 h 3494404"/>
              <a:gd name="T34" fmla="*/ 57658 w 389254"/>
              <a:gd name="T35" fmla="*/ 0 h 3494404"/>
              <a:gd name="T36" fmla="*/ 0 w 389254"/>
              <a:gd name="T37" fmla="*/ 4825 h 3494404"/>
              <a:gd name="T38" fmla="*/ 273717 w 389254"/>
              <a:gd name="T39" fmla="*/ 3323133 h 3494404"/>
              <a:gd name="T40" fmla="*/ 331376 w 389254"/>
              <a:gd name="T41" fmla="*/ 3318374 h 3494404"/>
              <a:gd name="T42" fmla="*/ 57658 w 389254"/>
              <a:gd name="T43" fmla="*/ 0 h 349440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389254"/>
              <a:gd name="T67" fmla="*/ 0 h 3494404"/>
              <a:gd name="T68" fmla="*/ 389254 w 389254"/>
              <a:gd name="T69" fmla="*/ 3494404 h 349440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389254" h="3494404">
                <a:moveTo>
                  <a:pt x="273717" y="3323133"/>
                </a:moveTo>
                <a:lnTo>
                  <a:pt x="216026" y="3327895"/>
                </a:lnTo>
                <a:lnTo>
                  <a:pt x="316864" y="3493896"/>
                </a:lnTo>
                <a:lnTo>
                  <a:pt x="373744" y="3351987"/>
                </a:lnTo>
                <a:lnTo>
                  <a:pt x="276098" y="3351987"/>
                </a:lnTo>
                <a:lnTo>
                  <a:pt x="273717" y="3323133"/>
                </a:lnTo>
                <a:close/>
              </a:path>
              <a:path w="389254" h="3494404">
                <a:moveTo>
                  <a:pt x="331376" y="3318374"/>
                </a:moveTo>
                <a:lnTo>
                  <a:pt x="273717" y="3323133"/>
                </a:lnTo>
                <a:lnTo>
                  <a:pt x="276098" y="3351987"/>
                </a:lnTo>
                <a:lnTo>
                  <a:pt x="333756" y="3347224"/>
                </a:lnTo>
                <a:lnTo>
                  <a:pt x="331376" y="3318374"/>
                </a:lnTo>
                <a:close/>
              </a:path>
              <a:path w="389254" h="3494404">
                <a:moveTo>
                  <a:pt x="389127" y="3313607"/>
                </a:moveTo>
                <a:lnTo>
                  <a:pt x="331376" y="3318374"/>
                </a:lnTo>
                <a:lnTo>
                  <a:pt x="333756" y="3347224"/>
                </a:lnTo>
                <a:lnTo>
                  <a:pt x="276098" y="3351987"/>
                </a:lnTo>
                <a:lnTo>
                  <a:pt x="373744" y="3351987"/>
                </a:lnTo>
                <a:lnTo>
                  <a:pt x="389127" y="3313607"/>
                </a:lnTo>
                <a:close/>
              </a:path>
              <a:path w="389254" h="3494404">
                <a:moveTo>
                  <a:pt x="57658" y="0"/>
                </a:moveTo>
                <a:lnTo>
                  <a:pt x="0" y="4825"/>
                </a:lnTo>
                <a:lnTo>
                  <a:pt x="273717" y="3323133"/>
                </a:lnTo>
                <a:lnTo>
                  <a:pt x="331376" y="3318374"/>
                </a:lnTo>
                <a:lnTo>
                  <a:pt x="57658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02" name="object 11"/>
          <p:cNvSpPr>
            <a:spLocks/>
          </p:cNvSpPr>
          <p:nvPr/>
        </p:nvSpPr>
        <p:spPr bwMode="auto">
          <a:xfrm>
            <a:off x="4827588" y="5842000"/>
            <a:ext cx="647700" cy="288925"/>
          </a:xfrm>
          <a:custGeom>
            <a:avLst/>
            <a:gdLst>
              <a:gd name="T0" fmla="*/ 0 w 647700"/>
              <a:gd name="T1" fmla="*/ 144018 h 288289"/>
              <a:gd name="T2" fmla="*/ 25455 w 647700"/>
              <a:gd name="T3" fmla="*/ 87959 h 288289"/>
              <a:gd name="T4" fmla="*/ 55319 w 647700"/>
              <a:gd name="T5" fmla="*/ 63495 h 288289"/>
              <a:gd name="T6" fmla="*/ 94868 w 647700"/>
              <a:gd name="T7" fmla="*/ 42181 h 288289"/>
              <a:gd name="T8" fmla="*/ 142800 w 647700"/>
              <a:gd name="T9" fmla="*/ 24595 h 288289"/>
              <a:gd name="T10" fmla="*/ 197810 w 647700"/>
              <a:gd name="T11" fmla="*/ 11317 h 288289"/>
              <a:gd name="T12" fmla="*/ 258594 w 647700"/>
              <a:gd name="T13" fmla="*/ 2925 h 288289"/>
              <a:gd name="T14" fmla="*/ 323850 w 647700"/>
              <a:gd name="T15" fmla="*/ 0 h 288289"/>
              <a:gd name="T16" fmla="*/ 389105 w 647700"/>
              <a:gd name="T17" fmla="*/ 2925 h 288289"/>
              <a:gd name="T18" fmla="*/ 449889 w 647700"/>
              <a:gd name="T19" fmla="*/ 11317 h 288289"/>
              <a:gd name="T20" fmla="*/ 504899 w 647700"/>
              <a:gd name="T21" fmla="*/ 24595 h 288289"/>
              <a:gd name="T22" fmla="*/ 552830 w 647700"/>
              <a:gd name="T23" fmla="*/ 42181 h 288289"/>
              <a:gd name="T24" fmla="*/ 592380 w 647700"/>
              <a:gd name="T25" fmla="*/ 63495 h 288289"/>
              <a:gd name="T26" fmla="*/ 622244 w 647700"/>
              <a:gd name="T27" fmla="*/ 87959 h 288289"/>
              <a:gd name="T28" fmla="*/ 647700 w 647700"/>
              <a:gd name="T29" fmla="*/ 144018 h 288289"/>
              <a:gd name="T30" fmla="*/ 641118 w 647700"/>
              <a:gd name="T31" fmla="*/ 173042 h 288289"/>
              <a:gd name="T32" fmla="*/ 592380 w 647700"/>
              <a:gd name="T33" fmla="*/ 224540 h 288289"/>
              <a:gd name="T34" fmla="*/ 552830 w 647700"/>
              <a:gd name="T35" fmla="*/ 245854 h 288289"/>
              <a:gd name="T36" fmla="*/ 504899 w 647700"/>
              <a:gd name="T37" fmla="*/ 263440 h 288289"/>
              <a:gd name="T38" fmla="*/ 449889 w 647700"/>
              <a:gd name="T39" fmla="*/ 276718 h 288289"/>
              <a:gd name="T40" fmla="*/ 389105 w 647700"/>
              <a:gd name="T41" fmla="*/ 285110 h 288289"/>
              <a:gd name="T42" fmla="*/ 323850 w 647700"/>
              <a:gd name="T43" fmla="*/ 288036 h 288289"/>
              <a:gd name="T44" fmla="*/ 258594 w 647700"/>
              <a:gd name="T45" fmla="*/ 285110 h 288289"/>
              <a:gd name="T46" fmla="*/ 197810 w 647700"/>
              <a:gd name="T47" fmla="*/ 276718 h 288289"/>
              <a:gd name="T48" fmla="*/ 142800 w 647700"/>
              <a:gd name="T49" fmla="*/ 263440 h 288289"/>
              <a:gd name="T50" fmla="*/ 94869 w 647700"/>
              <a:gd name="T51" fmla="*/ 245854 h 288289"/>
              <a:gd name="T52" fmla="*/ 55319 w 647700"/>
              <a:gd name="T53" fmla="*/ 224540 h 288289"/>
              <a:gd name="T54" fmla="*/ 25455 w 647700"/>
              <a:gd name="T55" fmla="*/ 200076 h 288289"/>
              <a:gd name="T56" fmla="*/ 0 w 647700"/>
              <a:gd name="T57" fmla="*/ 144018 h 28828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647700"/>
              <a:gd name="T88" fmla="*/ 0 h 288289"/>
              <a:gd name="T89" fmla="*/ 647700 w 647700"/>
              <a:gd name="T90" fmla="*/ 288289 h 28828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647700" h="288289">
                <a:moveTo>
                  <a:pt x="0" y="144018"/>
                </a:moveTo>
                <a:lnTo>
                  <a:pt x="25455" y="87959"/>
                </a:lnTo>
                <a:lnTo>
                  <a:pt x="55319" y="63495"/>
                </a:lnTo>
                <a:lnTo>
                  <a:pt x="94868" y="42181"/>
                </a:lnTo>
                <a:lnTo>
                  <a:pt x="142800" y="24595"/>
                </a:lnTo>
                <a:lnTo>
                  <a:pt x="197810" y="11317"/>
                </a:lnTo>
                <a:lnTo>
                  <a:pt x="258594" y="2925"/>
                </a:lnTo>
                <a:lnTo>
                  <a:pt x="323850" y="0"/>
                </a:lnTo>
                <a:lnTo>
                  <a:pt x="389105" y="2925"/>
                </a:lnTo>
                <a:lnTo>
                  <a:pt x="449889" y="11317"/>
                </a:lnTo>
                <a:lnTo>
                  <a:pt x="504899" y="24595"/>
                </a:lnTo>
                <a:lnTo>
                  <a:pt x="552830" y="42181"/>
                </a:lnTo>
                <a:lnTo>
                  <a:pt x="592380" y="63495"/>
                </a:lnTo>
                <a:lnTo>
                  <a:pt x="622244" y="87959"/>
                </a:lnTo>
                <a:lnTo>
                  <a:pt x="647700" y="144018"/>
                </a:lnTo>
                <a:lnTo>
                  <a:pt x="641118" y="173042"/>
                </a:lnTo>
                <a:lnTo>
                  <a:pt x="592380" y="224540"/>
                </a:lnTo>
                <a:lnTo>
                  <a:pt x="552830" y="245854"/>
                </a:lnTo>
                <a:lnTo>
                  <a:pt x="504899" y="263440"/>
                </a:lnTo>
                <a:lnTo>
                  <a:pt x="449889" y="276718"/>
                </a:lnTo>
                <a:lnTo>
                  <a:pt x="389105" y="285110"/>
                </a:lnTo>
                <a:lnTo>
                  <a:pt x="323850" y="288036"/>
                </a:lnTo>
                <a:lnTo>
                  <a:pt x="258594" y="285110"/>
                </a:lnTo>
                <a:lnTo>
                  <a:pt x="197810" y="276718"/>
                </a:lnTo>
                <a:lnTo>
                  <a:pt x="142800" y="263440"/>
                </a:lnTo>
                <a:lnTo>
                  <a:pt x="94869" y="245854"/>
                </a:lnTo>
                <a:lnTo>
                  <a:pt x="55319" y="224540"/>
                </a:lnTo>
                <a:lnTo>
                  <a:pt x="25455" y="200076"/>
                </a:lnTo>
                <a:lnTo>
                  <a:pt x="0" y="144018"/>
                </a:lnTo>
                <a:close/>
              </a:path>
            </a:pathLst>
          </a:cu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03" name="object 12"/>
          <p:cNvSpPr>
            <a:spLocks/>
          </p:cNvSpPr>
          <p:nvPr/>
        </p:nvSpPr>
        <p:spPr bwMode="auto">
          <a:xfrm>
            <a:off x="939800" y="5986463"/>
            <a:ext cx="647700" cy="288925"/>
          </a:xfrm>
          <a:custGeom>
            <a:avLst/>
            <a:gdLst>
              <a:gd name="T0" fmla="*/ 0 w 647700"/>
              <a:gd name="T1" fmla="*/ 144017 h 288289"/>
              <a:gd name="T2" fmla="*/ 25450 w 647700"/>
              <a:gd name="T3" fmla="*/ 87959 h 288289"/>
              <a:gd name="T4" fmla="*/ 55309 w 647700"/>
              <a:gd name="T5" fmla="*/ 63495 h 288289"/>
              <a:gd name="T6" fmla="*/ 94854 w 647700"/>
              <a:gd name="T7" fmla="*/ 42181 h 288289"/>
              <a:gd name="T8" fmla="*/ 142783 w 647700"/>
              <a:gd name="T9" fmla="*/ 24595 h 288289"/>
              <a:gd name="T10" fmla="*/ 197794 w 647700"/>
              <a:gd name="T11" fmla="*/ 11317 h 288289"/>
              <a:gd name="T12" fmla="*/ 258583 w 647700"/>
              <a:gd name="T13" fmla="*/ 2925 h 288289"/>
              <a:gd name="T14" fmla="*/ 323850 w 647700"/>
              <a:gd name="T15" fmla="*/ 0 h 288289"/>
              <a:gd name="T16" fmla="*/ 389105 w 647700"/>
              <a:gd name="T17" fmla="*/ 2925 h 288289"/>
              <a:gd name="T18" fmla="*/ 449889 w 647700"/>
              <a:gd name="T19" fmla="*/ 11317 h 288289"/>
              <a:gd name="T20" fmla="*/ 504899 w 647700"/>
              <a:gd name="T21" fmla="*/ 24595 h 288289"/>
              <a:gd name="T22" fmla="*/ 552831 w 647700"/>
              <a:gd name="T23" fmla="*/ 42181 h 288289"/>
              <a:gd name="T24" fmla="*/ 592380 w 647700"/>
              <a:gd name="T25" fmla="*/ 63495 h 288289"/>
              <a:gd name="T26" fmla="*/ 622244 w 647700"/>
              <a:gd name="T27" fmla="*/ 87959 h 288289"/>
              <a:gd name="T28" fmla="*/ 647700 w 647700"/>
              <a:gd name="T29" fmla="*/ 144017 h 288289"/>
              <a:gd name="T30" fmla="*/ 641118 w 647700"/>
              <a:gd name="T31" fmla="*/ 173042 h 288289"/>
              <a:gd name="T32" fmla="*/ 592380 w 647700"/>
              <a:gd name="T33" fmla="*/ 224540 h 288289"/>
              <a:gd name="T34" fmla="*/ 552831 w 647700"/>
              <a:gd name="T35" fmla="*/ 245854 h 288289"/>
              <a:gd name="T36" fmla="*/ 504899 w 647700"/>
              <a:gd name="T37" fmla="*/ 263440 h 288289"/>
              <a:gd name="T38" fmla="*/ 449889 w 647700"/>
              <a:gd name="T39" fmla="*/ 276718 h 288289"/>
              <a:gd name="T40" fmla="*/ 389105 w 647700"/>
              <a:gd name="T41" fmla="*/ 285110 h 288289"/>
              <a:gd name="T42" fmla="*/ 323850 w 647700"/>
              <a:gd name="T43" fmla="*/ 288035 h 288289"/>
              <a:gd name="T44" fmla="*/ 258583 w 647700"/>
              <a:gd name="T45" fmla="*/ 285110 h 288289"/>
              <a:gd name="T46" fmla="*/ 197794 w 647700"/>
              <a:gd name="T47" fmla="*/ 276718 h 288289"/>
              <a:gd name="T48" fmla="*/ 142783 w 647700"/>
              <a:gd name="T49" fmla="*/ 263440 h 288289"/>
              <a:gd name="T50" fmla="*/ 94854 w 647700"/>
              <a:gd name="T51" fmla="*/ 245854 h 288289"/>
              <a:gd name="T52" fmla="*/ 55309 w 647700"/>
              <a:gd name="T53" fmla="*/ 224540 h 288289"/>
              <a:gd name="T54" fmla="*/ 25450 w 647700"/>
              <a:gd name="T55" fmla="*/ 200076 h 288289"/>
              <a:gd name="T56" fmla="*/ 0 w 647700"/>
              <a:gd name="T57" fmla="*/ 144017 h 28828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647700"/>
              <a:gd name="T88" fmla="*/ 0 h 288289"/>
              <a:gd name="T89" fmla="*/ 647700 w 647700"/>
              <a:gd name="T90" fmla="*/ 288289 h 28828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647700" h="288289">
                <a:moveTo>
                  <a:pt x="0" y="144017"/>
                </a:moveTo>
                <a:lnTo>
                  <a:pt x="25450" y="87959"/>
                </a:lnTo>
                <a:lnTo>
                  <a:pt x="55309" y="63495"/>
                </a:lnTo>
                <a:lnTo>
                  <a:pt x="94854" y="42181"/>
                </a:lnTo>
                <a:lnTo>
                  <a:pt x="142783" y="24595"/>
                </a:lnTo>
                <a:lnTo>
                  <a:pt x="197794" y="11317"/>
                </a:lnTo>
                <a:lnTo>
                  <a:pt x="258583" y="2925"/>
                </a:lnTo>
                <a:lnTo>
                  <a:pt x="323850" y="0"/>
                </a:lnTo>
                <a:lnTo>
                  <a:pt x="389105" y="2925"/>
                </a:lnTo>
                <a:lnTo>
                  <a:pt x="449889" y="11317"/>
                </a:lnTo>
                <a:lnTo>
                  <a:pt x="504899" y="24595"/>
                </a:lnTo>
                <a:lnTo>
                  <a:pt x="552831" y="42181"/>
                </a:lnTo>
                <a:lnTo>
                  <a:pt x="592380" y="63495"/>
                </a:lnTo>
                <a:lnTo>
                  <a:pt x="622244" y="87959"/>
                </a:lnTo>
                <a:lnTo>
                  <a:pt x="647700" y="144017"/>
                </a:lnTo>
                <a:lnTo>
                  <a:pt x="641118" y="173042"/>
                </a:lnTo>
                <a:lnTo>
                  <a:pt x="592380" y="224540"/>
                </a:lnTo>
                <a:lnTo>
                  <a:pt x="552831" y="245854"/>
                </a:lnTo>
                <a:lnTo>
                  <a:pt x="504899" y="263440"/>
                </a:lnTo>
                <a:lnTo>
                  <a:pt x="449889" y="276718"/>
                </a:lnTo>
                <a:lnTo>
                  <a:pt x="389105" y="285110"/>
                </a:lnTo>
                <a:lnTo>
                  <a:pt x="323850" y="288035"/>
                </a:lnTo>
                <a:lnTo>
                  <a:pt x="258583" y="285110"/>
                </a:lnTo>
                <a:lnTo>
                  <a:pt x="197794" y="276718"/>
                </a:lnTo>
                <a:lnTo>
                  <a:pt x="142783" y="263440"/>
                </a:lnTo>
                <a:lnTo>
                  <a:pt x="94854" y="245854"/>
                </a:lnTo>
                <a:lnTo>
                  <a:pt x="55309" y="224540"/>
                </a:lnTo>
                <a:lnTo>
                  <a:pt x="25450" y="200076"/>
                </a:lnTo>
                <a:lnTo>
                  <a:pt x="0" y="144017"/>
                </a:lnTo>
                <a:close/>
              </a:path>
            </a:pathLst>
          </a:cu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04" name="object 13"/>
          <p:cNvSpPr>
            <a:spLocks/>
          </p:cNvSpPr>
          <p:nvPr/>
        </p:nvSpPr>
        <p:spPr bwMode="auto">
          <a:xfrm>
            <a:off x="1096963" y="4071938"/>
            <a:ext cx="1712912" cy="368300"/>
          </a:xfrm>
          <a:custGeom>
            <a:avLst/>
            <a:gdLst>
              <a:gd name="T0" fmla="*/ 0 w 1713230"/>
              <a:gd name="T1" fmla="*/ 367284 h 367664"/>
              <a:gd name="T2" fmla="*/ 1712976 w 1713230"/>
              <a:gd name="T3" fmla="*/ 367284 h 367664"/>
              <a:gd name="T4" fmla="*/ 1712976 w 1713230"/>
              <a:gd name="T5" fmla="*/ 0 h 367664"/>
              <a:gd name="T6" fmla="*/ 0 w 1713230"/>
              <a:gd name="T7" fmla="*/ 0 h 367664"/>
              <a:gd name="T8" fmla="*/ 0 w 1713230"/>
              <a:gd name="T9" fmla="*/ 367284 h 3676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13230"/>
              <a:gd name="T16" fmla="*/ 0 h 367664"/>
              <a:gd name="T17" fmla="*/ 1713230 w 1713230"/>
              <a:gd name="T18" fmla="*/ 367664 h 3676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13230" h="367664">
                <a:moveTo>
                  <a:pt x="0" y="367284"/>
                </a:moveTo>
                <a:lnTo>
                  <a:pt x="1712976" y="367284"/>
                </a:lnTo>
                <a:lnTo>
                  <a:pt x="1712976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05" name="object 14"/>
          <p:cNvSpPr>
            <a:spLocks/>
          </p:cNvSpPr>
          <p:nvPr/>
        </p:nvSpPr>
        <p:spPr bwMode="auto">
          <a:xfrm>
            <a:off x="2170113" y="2349500"/>
            <a:ext cx="2151062" cy="366713"/>
          </a:xfrm>
          <a:custGeom>
            <a:avLst/>
            <a:gdLst>
              <a:gd name="T0" fmla="*/ 0 w 2150745"/>
              <a:gd name="T1" fmla="*/ 365760 h 365760"/>
              <a:gd name="T2" fmla="*/ 2150364 w 2150745"/>
              <a:gd name="T3" fmla="*/ 365760 h 365760"/>
              <a:gd name="T4" fmla="*/ 2150364 w 2150745"/>
              <a:gd name="T5" fmla="*/ 0 h 365760"/>
              <a:gd name="T6" fmla="*/ 0 w 2150745"/>
              <a:gd name="T7" fmla="*/ 0 h 365760"/>
              <a:gd name="T8" fmla="*/ 0 w 2150745"/>
              <a:gd name="T9" fmla="*/ 365760 h 3657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50745"/>
              <a:gd name="T16" fmla="*/ 0 h 365760"/>
              <a:gd name="T17" fmla="*/ 2150745 w 2150745"/>
              <a:gd name="T18" fmla="*/ 365760 h 3657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50745" h="365760">
                <a:moveTo>
                  <a:pt x="0" y="365760"/>
                </a:moveTo>
                <a:lnTo>
                  <a:pt x="2150364" y="365760"/>
                </a:lnTo>
                <a:lnTo>
                  <a:pt x="2150364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1665288" y="1927225"/>
            <a:ext cx="3071812" cy="7223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Destination IP</a:t>
            </a:r>
            <a:r>
              <a:rPr sz="2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Address</a:t>
            </a:r>
            <a:endParaRPr sz="2400">
              <a:latin typeface="Tahoma"/>
              <a:cs typeface="Tahoma"/>
            </a:endParaRPr>
          </a:p>
          <a:p>
            <a:pPr marL="90170" algn="ctr" fontAlgn="auto">
              <a:spcBef>
                <a:spcPts val="59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158.108.135.137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9407" name="object 16"/>
          <p:cNvSpPr>
            <a:spLocks/>
          </p:cNvSpPr>
          <p:nvPr/>
        </p:nvSpPr>
        <p:spPr bwMode="auto">
          <a:xfrm>
            <a:off x="1081088" y="3646488"/>
            <a:ext cx="1728787" cy="442912"/>
          </a:xfrm>
          <a:custGeom>
            <a:avLst/>
            <a:gdLst>
              <a:gd name="T0" fmla="*/ 0 w 1729739"/>
              <a:gd name="T1" fmla="*/ 441959 h 441960"/>
              <a:gd name="T2" fmla="*/ 1729739 w 1729739"/>
              <a:gd name="T3" fmla="*/ 441959 h 441960"/>
              <a:gd name="T4" fmla="*/ 1729739 w 1729739"/>
              <a:gd name="T5" fmla="*/ 0 h 441960"/>
              <a:gd name="T6" fmla="*/ 0 w 1729739"/>
              <a:gd name="T7" fmla="*/ 0 h 441960"/>
              <a:gd name="T8" fmla="*/ 0 w 1729739"/>
              <a:gd name="T9" fmla="*/ 441959 h 441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9739"/>
              <a:gd name="T16" fmla="*/ 0 h 441960"/>
              <a:gd name="T17" fmla="*/ 1729739 w 1729739"/>
              <a:gd name="T18" fmla="*/ 441960 h 441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9739" h="441960">
                <a:moveTo>
                  <a:pt x="0" y="441959"/>
                </a:moveTo>
                <a:lnTo>
                  <a:pt x="1729739" y="441959"/>
                </a:lnTo>
                <a:lnTo>
                  <a:pt x="1729739" y="0"/>
                </a:lnTo>
                <a:lnTo>
                  <a:pt x="0" y="0"/>
                </a:lnTo>
                <a:lnTo>
                  <a:pt x="0" y="441959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" name="object 17"/>
          <p:cNvSpPr txBox="1"/>
          <p:nvPr/>
        </p:nvSpPr>
        <p:spPr>
          <a:xfrm>
            <a:off x="1160463" y="3657600"/>
            <a:ext cx="1570037" cy="714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9e 6c 02</a:t>
            </a:r>
            <a:r>
              <a:rPr sz="2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45</a:t>
            </a:r>
            <a:endParaRPr sz="2300">
              <a:latin typeface="Tahoma"/>
              <a:cs typeface="Tahoma"/>
            </a:endParaRPr>
          </a:p>
          <a:p>
            <a:pPr marL="27940" fontAlgn="auto">
              <a:spcBef>
                <a:spcPts val="655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800" b="1" spc="5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8.1</a:t>
            </a:r>
            <a:r>
              <a:rPr sz="1800" b="1" spc="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8.2.</a:t>
            </a:r>
            <a:r>
              <a:rPr sz="1800" b="1" spc="-10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294163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</a:t>
            </a:r>
            <a:r>
              <a:rPr spc="-70" dirty="0"/>
              <a:t> </a:t>
            </a:r>
            <a:r>
              <a:rPr spc="-5" dirty="0"/>
              <a:t>Header</a:t>
            </a:r>
          </a:p>
        </p:txBody>
      </p:sp>
      <p:sp>
        <p:nvSpPr>
          <p:cNvPr id="61442" name="object 3"/>
          <p:cNvSpPr>
            <a:spLocks noChangeArrowheads="1"/>
          </p:cNvSpPr>
          <p:nvPr/>
        </p:nvSpPr>
        <p:spPr bwMode="auto">
          <a:xfrm>
            <a:off x="539750" y="4205288"/>
            <a:ext cx="8267700" cy="20097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1443" name="object 4"/>
          <p:cNvSpPr>
            <a:spLocks noChangeArrowheads="1"/>
          </p:cNvSpPr>
          <p:nvPr/>
        </p:nvSpPr>
        <p:spPr bwMode="auto">
          <a:xfrm>
            <a:off x="4284663" y="1125538"/>
            <a:ext cx="4491037" cy="27495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1444" name="object 5"/>
          <p:cNvSpPr>
            <a:spLocks/>
          </p:cNvSpPr>
          <p:nvPr/>
        </p:nvSpPr>
        <p:spPr bwMode="auto">
          <a:xfrm>
            <a:off x="2959100" y="2632075"/>
            <a:ext cx="657225" cy="2957513"/>
          </a:xfrm>
          <a:custGeom>
            <a:avLst/>
            <a:gdLst>
              <a:gd name="T0" fmla="*/ 544227 w 658495"/>
              <a:gd name="T1" fmla="*/ 2792655 h 2957829"/>
              <a:gd name="T2" fmla="*/ 487425 w 658495"/>
              <a:gd name="T3" fmla="*/ 2803779 h 2957829"/>
              <a:gd name="T4" fmla="*/ 606044 w 658495"/>
              <a:gd name="T5" fmla="*/ 2957576 h 2957829"/>
              <a:gd name="T6" fmla="*/ 643926 w 658495"/>
              <a:gd name="T7" fmla="*/ 2821051 h 2957829"/>
              <a:gd name="T8" fmla="*/ 549782 w 658495"/>
              <a:gd name="T9" fmla="*/ 2821051 h 2957829"/>
              <a:gd name="T10" fmla="*/ 544227 w 658495"/>
              <a:gd name="T11" fmla="*/ 2792655 h 2957829"/>
              <a:gd name="T12" fmla="*/ 601129 w 658495"/>
              <a:gd name="T13" fmla="*/ 2781512 h 2957829"/>
              <a:gd name="T14" fmla="*/ 544227 w 658495"/>
              <a:gd name="T15" fmla="*/ 2792655 h 2957829"/>
              <a:gd name="T16" fmla="*/ 549782 w 658495"/>
              <a:gd name="T17" fmla="*/ 2821051 h 2957829"/>
              <a:gd name="T18" fmla="*/ 606679 w 658495"/>
              <a:gd name="T19" fmla="*/ 2809875 h 2957829"/>
              <a:gd name="T20" fmla="*/ 601129 w 658495"/>
              <a:gd name="T21" fmla="*/ 2781512 h 2957829"/>
              <a:gd name="T22" fmla="*/ 657986 w 658495"/>
              <a:gd name="T23" fmla="*/ 2770378 h 2957829"/>
              <a:gd name="T24" fmla="*/ 601129 w 658495"/>
              <a:gd name="T25" fmla="*/ 2781512 h 2957829"/>
              <a:gd name="T26" fmla="*/ 606679 w 658495"/>
              <a:gd name="T27" fmla="*/ 2809875 h 2957829"/>
              <a:gd name="T28" fmla="*/ 549782 w 658495"/>
              <a:gd name="T29" fmla="*/ 2821051 h 2957829"/>
              <a:gd name="T30" fmla="*/ 643926 w 658495"/>
              <a:gd name="T31" fmla="*/ 2821051 h 2957829"/>
              <a:gd name="T32" fmla="*/ 657986 w 658495"/>
              <a:gd name="T33" fmla="*/ 2770378 h 2957829"/>
              <a:gd name="T34" fmla="*/ 56895 w 658495"/>
              <a:gd name="T35" fmla="*/ 0 h 2957829"/>
              <a:gd name="T36" fmla="*/ 0 w 658495"/>
              <a:gd name="T37" fmla="*/ 11176 h 2957829"/>
              <a:gd name="T38" fmla="*/ 544227 w 658495"/>
              <a:gd name="T39" fmla="*/ 2792655 h 2957829"/>
              <a:gd name="T40" fmla="*/ 601129 w 658495"/>
              <a:gd name="T41" fmla="*/ 2781512 h 2957829"/>
              <a:gd name="T42" fmla="*/ 56895 w 658495"/>
              <a:gd name="T43" fmla="*/ 0 h 295782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658495"/>
              <a:gd name="T67" fmla="*/ 0 h 2957829"/>
              <a:gd name="T68" fmla="*/ 658495 w 658495"/>
              <a:gd name="T69" fmla="*/ 2957829 h 295782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658495" h="2957829">
                <a:moveTo>
                  <a:pt x="544227" y="2792655"/>
                </a:moveTo>
                <a:lnTo>
                  <a:pt x="487425" y="2803779"/>
                </a:lnTo>
                <a:lnTo>
                  <a:pt x="606044" y="2957576"/>
                </a:lnTo>
                <a:lnTo>
                  <a:pt x="643926" y="2821051"/>
                </a:lnTo>
                <a:lnTo>
                  <a:pt x="549782" y="2821051"/>
                </a:lnTo>
                <a:lnTo>
                  <a:pt x="544227" y="2792655"/>
                </a:lnTo>
                <a:close/>
              </a:path>
              <a:path w="658495" h="2957829">
                <a:moveTo>
                  <a:pt x="601129" y="2781512"/>
                </a:moveTo>
                <a:lnTo>
                  <a:pt x="544227" y="2792655"/>
                </a:lnTo>
                <a:lnTo>
                  <a:pt x="549782" y="2821051"/>
                </a:lnTo>
                <a:lnTo>
                  <a:pt x="606679" y="2809875"/>
                </a:lnTo>
                <a:lnTo>
                  <a:pt x="601129" y="2781512"/>
                </a:lnTo>
                <a:close/>
              </a:path>
              <a:path w="658495" h="2957829">
                <a:moveTo>
                  <a:pt x="657986" y="2770378"/>
                </a:moveTo>
                <a:lnTo>
                  <a:pt x="601129" y="2781512"/>
                </a:lnTo>
                <a:lnTo>
                  <a:pt x="606679" y="2809875"/>
                </a:lnTo>
                <a:lnTo>
                  <a:pt x="549782" y="2821051"/>
                </a:lnTo>
                <a:lnTo>
                  <a:pt x="643926" y="2821051"/>
                </a:lnTo>
                <a:lnTo>
                  <a:pt x="657986" y="2770378"/>
                </a:lnTo>
                <a:close/>
              </a:path>
              <a:path w="658495" h="2957829">
                <a:moveTo>
                  <a:pt x="56895" y="0"/>
                </a:moveTo>
                <a:lnTo>
                  <a:pt x="0" y="11176"/>
                </a:lnTo>
                <a:lnTo>
                  <a:pt x="544227" y="2792655"/>
                </a:lnTo>
                <a:lnTo>
                  <a:pt x="601129" y="2781512"/>
                </a:lnTo>
                <a:lnTo>
                  <a:pt x="56895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1331913" y="2205038"/>
            <a:ext cx="1774825" cy="457200"/>
          </a:xfrm>
          <a:prstGeom prst="rect">
            <a:avLst/>
          </a:prstGeom>
          <a:solidFill>
            <a:srgbClr val="FF0000"/>
          </a:solidFill>
        </p:spPr>
        <p:txBody>
          <a:bodyPr lIns="0" tIns="9525" rIns="0" bIns="0">
            <a:spAutoFit/>
          </a:bodyPr>
          <a:lstStyle/>
          <a:p>
            <a:pPr marL="91440" fontAlgn="auto">
              <a:spcBef>
                <a:spcPts val="75"/>
              </a:spcBef>
              <a:spcAft>
                <a:spcPts val="0"/>
              </a:spcAft>
              <a:defRPr/>
            </a:pP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TCP</a:t>
            </a:r>
            <a:r>
              <a:rPr sz="24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Header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1446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E5047334-D832-4F68-8771-850CD9A33AE0}" type="slidenum">
              <a:rPr lang="en-US" smtClean="0"/>
              <a:pPr marL="209550"/>
              <a:t>32</a:t>
            </a:fld>
            <a:endParaRPr lang="th-TH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314325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</a:t>
            </a:r>
            <a:r>
              <a:rPr spc="-85" dirty="0"/>
              <a:t> </a:t>
            </a:r>
            <a:r>
              <a:rPr spc="-5" dirty="0"/>
              <a:t>Datagram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8463" y="2262188"/>
            <a:ext cx="6448425" cy="39481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Version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Header</a:t>
            </a:r>
            <a:r>
              <a:rPr sz="3200" spc="-114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Length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unit: 4-byte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word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9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Normally: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5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2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Type of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Services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prioritize,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routing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10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Datagram </a:t>
            </a:r>
            <a:r>
              <a:rPr sz="3200" dirty="0">
                <a:latin typeface="Tahoma"/>
                <a:cs typeface="Tahoma"/>
              </a:rPr>
              <a:t>Length (data +</a:t>
            </a:r>
            <a:r>
              <a:rPr sz="3200" spc="-55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header)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Size</a:t>
            </a:r>
            <a:r>
              <a:rPr spc="-9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limitation</a:t>
            </a:r>
            <a:endParaRPr>
              <a:latin typeface="Tahoma"/>
              <a:cs typeface="Tahoma"/>
            </a:endParaRPr>
          </a:p>
        </p:txBody>
      </p:sp>
      <p:sp>
        <p:nvSpPr>
          <p:cNvPr id="62467" name="object 4"/>
          <p:cNvSpPr>
            <a:spLocks noChangeArrowheads="1"/>
          </p:cNvSpPr>
          <p:nvPr/>
        </p:nvSpPr>
        <p:spPr bwMode="auto">
          <a:xfrm>
            <a:off x="4140200" y="2420938"/>
            <a:ext cx="4824413" cy="24018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468" name="object 5"/>
          <p:cNvSpPr>
            <a:spLocks/>
          </p:cNvSpPr>
          <p:nvPr/>
        </p:nvSpPr>
        <p:spPr bwMode="auto">
          <a:xfrm>
            <a:off x="4125913" y="2406650"/>
            <a:ext cx="4852987" cy="2432050"/>
          </a:xfrm>
          <a:custGeom>
            <a:avLst/>
            <a:gdLst>
              <a:gd name="T0" fmla="*/ 0 w 4852670"/>
              <a:gd name="T1" fmla="*/ 2430780 h 2430779"/>
              <a:gd name="T2" fmla="*/ 4852416 w 4852670"/>
              <a:gd name="T3" fmla="*/ 2430780 h 2430779"/>
              <a:gd name="T4" fmla="*/ 4852416 w 4852670"/>
              <a:gd name="T5" fmla="*/ 0 h 2430779"/>
              <a:gd name="T6" fmla="*/ 0 w 4852670"/>
              <a:gd name="T7" fmla="*/ 0 h 2430779"/>
              <a:gd name="T8" fmla="*/ 0 w 4852670"/>
              <a:gd name="T9" fmla="*/ 2430780 h 24307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52670"/>
              <a:gd name="T16" fmla="*/ 0 h 2430779"/>
              <a:gd name="T17" fmla="*/ 4852670 w 4852670"/>
              <a:gd name="T18" fmla="*/ 2430779 h 24307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52670" h="2430779">
                <a:moveTo>
                  <a:pt x="0" y="2430780"/>
                </a:moveTo>
                <a:lnTo>
                  <a:pt x="4852416" y="2430780"/>
                </a:lnTo>
                <a:lnTo>
                  <a:pt x="4852416" y="0"/>
                </a:lnTo>
                <a:lnTo>
                  <a:pt x="0" y="0"/>
                </a:lnTo>
                <a:lnTo>
                  <a:pt x="0" y="2430780"/>
                </a:lnTo>
                <a:close/>
              </a:path>
            </a:pathLst>
          </a:custGeom>
          <a:noFill/>
          <a:ln w="28956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69" name="object 6"/>
          <p:cNvSpPr>
            <a:spLocks noChangeArrowheads="1"/>
          </p:cNvSpPr>
          <p:nvPr/>
        </p:nvSpPr>
        <p:spPr bwMode="auto">
          <a:xfrm>
            <a:off x="3997325" y="1295400"/>
            <a:ext cx="5146675" cy="5032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470" name="object 7"/>
          <p:cNvSpPr>
            <a:spLocks/>
          </p:cNvSpPr>
          <p:nvPr/>
        </p:nvSpPr>
        <p:spPr bwMode="auto">
          <a:xfrm>
            <a:off x="3997325" y="2351088"/>
            <a:ext cx="5148263" cy="503237"/>
          </a:xfrm>
          <a:custGeom>
            <a:avLst/>
            <a:gdLst>
              <a:gd name="T0" fmla="*/ 0 w 5148580"/>
              <a:gd name="T1" fmla="*/ 502920 h 502919"/>
              <a:gd name="T2" fmla="*/ 5148071 w 5148580"/>
              <a:gd name="T3" fmla="*/ 502920 h 502919"/>
              <a:gd name="T4" fmla="*/ 5148071 w 5148580"/>
              <a:gd name="T5" fmla="*/ 0 h 502919"/>
              <a:gd name="T6" fmla="*/ 0 w 5148580"/>
              <a:gd name="T7" fmla="*/ 0 h 502919"/>
              <a:gd name="T8" fmla="*/ 0 w 5148580"/>
              <a:gd name="T9" fmla="*/ 502920 h 5029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48580"/>
              <a:gd name="T16" fmla="*/ 0 h 502919"/>
              <a:gd name="T17" fmla="*/ 5148580 w 5148580"/>
              <a:gd name="T18" fmla="*/ 502919 h 5029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48580" h="502919">
                <a:moveTo>
                  <a:pt x="0" y="502920"/>
                </a:moveTo>
                <a:lnTo>
                  <a:pt x="5148071" y="502920"/>
                </a:lnTo>
                <a:lnTo>
                  <a:pt x="5148071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71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1A90DDE4-2405-46BC-850D-E78BB9D4E3AA}" type="slidenum">
              <a:rPr lang="en-US" smtClean="0"/>
              <a:pPr marL="209550"/>
              <a:t>33</a:t>
            </a:fld>
            <a:endParaRPr lang="th-TH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314325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</a:t>
            </a:r>
            <a:r>
              <a:rPr spc="-85" dirty="0"/>
              <a:t> </a:t>
            </a:r>
            <a:r>
              <a:rPr spc="-5" dirty="0"/>
              <a:t>Datagram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8463" y="2311400"/>
            <a:ext cx="3530600" cy="21002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Fragmentation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ID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Break/Group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Flag </a:t>
            </a:r>
            <a:r>
              <a:rPr sz="3200" dirty="0">
                <a:latin typeface="Tahoma"/>
                <a:cs typeface="Tahoma"/>
              </a:rPr>
              <a:t>and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Offset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Control</a:t>
            </a:r>
            <a:endParaRPr>
              <a:latin typeface="Tahoma"/>
              <a:cs typeface="Tahoma"/>
            </a:endParaRPr>
          </a:p>
        </p:txBody>
      </p:sp>
      <p:sp>
        <p:nvSpPr>
          <p:cNvPr id="63491" name="object 4"/>
          <p:cNvSpPr>
            <a:spLocks noChangeArrowheads="1"/>
          </p:cNvSpPr>
          <p:nvPr/>
        </p:nvSpPr>
        <p:spPr bwMode="auto">
          <a:xfrm>
            <a:off x="4140200" y="2420938"/>
            <a:ext cx="4824413" cy="24018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3492" name="object 5"/>
          <p:cNvSpPr>
            <a:spLocks/>
          </p:cNvSpPr>
          <p:nvPr/>
        </p:nvSpPr>
        <p:spPr bwMode="auto">
          <a:xfrm>
            <a:off x="4125913" y="2406650"/>
            <a:ext cx="4852987" cy="2432050"/>
          </a:xfrm>
          <a:custGeom>
            <a:avLst/>
            <a:gdLst>
              <a:gd name="T0" fmla="*/ 0 w 4852670"/>
              <a:gd name="T1" fmla="*/ 2430780 h 2430779"/>
              <a:gd name="T2" fmla="*/ 4852416 w 4852670"/>
              <a:gd name="T3" fmla="*/ 2430780 h 2430779"/>
              <a:gd name="T4" fmla="*/ 4852416 w 4852670"/>
              <a:gd name="T5" fmla="*/ 0 h 2430779"/>
              <a:gd name="T6" fmla="*/ 0 w 4852670"/>
              <a:gd name="T7" fmla="*/ 0 h 2430779"/>
              <a:gd name="T8" fmla="*/ 0 w 4852670"/>
              <a:gd name="T9" fmla="*/ 2430780 h 24307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52670"/>
              <a:gd name="T16" fmla="*/ 0 h 2430779"/>
              <a:gd name="T17" fmla="*/ 4852670 w 4852670"/>
              <a:gd name="T18" fmla="*/ 2430779 h 24307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52670" h="2430779">
                <a:moveTo>
                  <a:pt x="0" y="2430780"/>
                </a:moveTo>
                <a:lnTo>
                  <a:pt x="4852416" y="2430780"/>
                </a:lnTo>
                <a:lnTo>
                  <a:pt x="4852416" y="0"/>
                </a:lnTo>
                <a:lnTo>
                  <a:pt x="0" y="0"/>
                </a:lnTo>
                <a:lnTo>
                  <a:pt x="0" y="2430780"/>
                </a:lnTo>
                <a:close/>
              </a:path>
            </a:pathLst>
          </a:custGeom>
          <a:noFill/>
          <a:ln w="28956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493" name="object 6"/>
          <p:cNvSpPr>
            <a:spLocks noChangeArrowheads="1"/>
          </p:cNvSpPr>
          <p:nvPr/>
        </p:nvSpPr>
        <p:spPr bwMode="auto">
          <a:xfrm>
            <a:off x="3924300" y="1447800"/>
            <a:ext cx="5219700" cy="4318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3494" name="object 7"/>
          <p:cNvSpPr>
            <a:spLocks/>
          </p:cNvSpPr>
          <p:nvPr/>
        </p:nvSpPr>
        <p:spPr bwMode="auto">
          <a:xfrm>
            <a:off x="3924300" y="2781300"/>
            <a:ext cx="5219700" cy="431800"/>
          </a:xfrm>
          <a:custGeom>
            <a:avLst/>
            <a:gdLst>
              <a:gd name="T0" fmla="*/ 0 w 5219700"/>
              <a:gd name="T1" fmla="*/ 431291 h 431800"/>
              <a:gd name="T2" fmla="*/ 5219699 w 5219700"/>
              <a:gd name="T3" fmla="*/ 431291 h 431800"/>
              <a:gd name="T4" fmla="*/ 5219699 w 5219700"/>
              <a:gd name="T5" fmla="*/ 0 h 431800"/>
              <a:gd name="T6" fmla="*/ 0 w 5219700"/>
              <a:gd name="T7" fmla="*/ 0 h 431800"/>
              <a:gd name="T8" fmla="*/ 0 w 5219700"/>
              <a:gd name="T9" fmla="*/ 431291 h 43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19700"/>
              <a:gd name="T16" fmla="*/ 0 h 431800"/>
              <a:gd name="T17" fmla="*/ 5219700 w 5219700"/>
              <a:gd name="T18" fmla="*/ 431800 h 431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19700" h="431800">
                <a:moveTo>
                  <a:pt x="0" y="431291"/>
                </a:moveTo>
                <a:lnTo>
                  <a:pt x="5219699" y="431291"/>
                </a:lnTo>
                <a:lnTo>
                  <a:pt x="5219699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5334000" y="914400"/>
            <a:ext cx="2447925" cy="374650"/>
          </a:xfrm>
          <a:prstGeom prst="rect">
            <a:avLst/>
          </a:prstGeom>
          <a:solidFill>
            <a:srgbClr val="FF0000"/>
          </a:solidFill>
        </p:spPr>
        <p:txBody>
          <a:bodyPr lIns="0" tIns="8890" rIns="0" bIns="0">
            <a:spAutoFit/>
          </a:bodyPr>
          <a:lstStyle/>
          <a:p>
            <a:pPr marL="92075" fontAlgn="auto">
              <a:spcBef>
                <a:spcPts val="7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Fragmentation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3496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3AF3C7B0-15F1-44D1-83B5-8E0BE44346CE}" type="slidenum">
              <a:rPr lang="en-US" smtClean="0"/>
              <a:pPr marL="209550"/>
              <a:t>34</a:t>
            </a:fld>
            <a:endParaRPr lang="th-TH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4297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Fragmentation</a:t>
            </a:r>
          </a:p>
        </p:txBody>
      </p:sp>
      <p:sp>
        <p:nvSpPr>
          <p:cNvPr id="64514" name="object 3"/>
          <p:cNvSpPr>
            <a:spLocks noChangeArrowheads="1"/>
          </p:cNvSpPr>
          <p:nvPr/>
        </p:nvSpPr>
        <p:spPr bwMode="auto">
          <a:xfrm>
            <a:off x="1476375" y="1811338"/>
            <a:ext cx="6624638" cy="41259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4515" name="object 4"/>
          <p:cNvSpPr>
            <a:spLocks noChangeArrowheads="1"/>
          </p:cNvSpPr>
          <p:nvPr/>
        </p:nvSpPr>
        <p:spPr bwMode="auto">
          <a:xfrm>
            <a:off x="2052638" y="5741988"/>
            <a:ext cx="1695450" cy="7207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4516" name="object 5"/>
          <p:cNvSpPr txBox="1">
            <a:spLocks noChangeArrowheads="1"/>
          </p:cNvSpPr>
          <p:nvPr/>
        </p:nvSpPr>
        <p:spPr bwMode="auto">
          <a:xfrm>
            <a:off x="2052638" y="5741988"/>
            <a:ext cx="1695450" cy="720725"/>
          </a:xfrm>
          <a:prstGeom prst="rect">
            <a:avLst/>
          </a:prstGeom>
          <a:noFill/>
          <a:ln w="19812">
            <a:solidFill>
              <a:srgbClr val="000000"/>
            </a:solidFill>
            <a:miter lim="800000"/>
            <a:headEnd/>
            <a:tailEnd/>
          </a:ln>
        </p:spPr>
        <p:txBody>
          <a:bodyPr lIns="0" tIns="4445" rIns="0" bIns="0">
            <a:spAutoFit/>
          </a:bodyPr>
          <a:lstStyle/>
          <a:p>
            <a:pPr marL="88900" indent="196850">
              <a:spcBef>
                <a:spcPts val="38"/>
              </a:spcBef>
            </a:pPr>
            <a:r>
              <a:rPr lang="th-TH" sz="2000" b="1">
                <a:solidFill>
                  <a:srgbClr val="006600"/>
                </a:solidFill>
                <a:latin typeface="Tahoma" pitchFamily="34" charset="0"/>
                <a:cs typeface="Tahoma" pitchFamily="34" charset="0"/>
              </a:rPr>
              <a:t>Ethernet  </a:t>
            </a:r>
            <a:r>
              <a:rPr lang="th-TH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1,500 bytes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4517" name="object 6"/>
          <p:cNvSpPr>
            <a:spLocks noChangeArrowheads="1"/>
          </p:cNvSpPr>
          <p:nvPr/>
        </p:nvSpPr>
        <p:spPr bwMode="auto">
          <a:xfrm>
            <a:off x="3997325" y="5735638"/>
            <a:ext cx="1695450" cy="71913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97325" y="5735638"/>
            <a:ext cx="1695450" cy="719137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lIns="0" tIns="34290" rIns="0" bIns="0">
            <a:spAutoFit/>
          </a:bodyPr>
          <a:lstStyle/>
          <a:p>
            <a:pPr algn="ctr" fontAlgn="auto">
              <a:lnSpc>
                <a:spcPts val="2280"/>
              </a:lnSpc>
              <a:spcBef>
                <a:spcPts val="27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006600"/>
                </a:solidFill>
                <a:latin typeface="Tahoma"/>
                <a:cs typeface="Tahoma"/>
              </a:rPr>
              <a:t>FDDI</a:t>
            </a:r>
            <a:endParaRPr sz="2000">
              <a:latin typeface="Tahoma"/>
              <a:cs typeface="Tahoma"/>
            </a:endParaRPr>
          </a:p>
          <a:p>
            <a:pPr algn="ctr"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4,352</a:t>
            </a:r>
            <a:r>
              <a:rPr sz="2000" b="1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bytes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4519" name="object 8"/>
          <p:cNvSpPr>
            <a:spLocks noChangeArrowheads="1"/>
          </p:cNvSpPr>
          <p:nvPr/>
        </p:nvSpPr>
        <p:spPr bwMode="auto">
          <a:xfrm>
            <a:off x="5884863" y="5734050"/>
            <a:ext cx="1849437" cy="7112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84863" y="5734050"/>
            <a:ext cx="1849437" cy="7112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10160" rIns="0" bIns="0">
            <a:spAutoFit/>
          </a:bodyPr>
          <a:lstStyle/>
          <a:p>
            <a:pPr marL="1270" algn="ctr" fontAlgn="auto">
              <a:spcBef>
                <a:spcPts val="8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006600"/>
                </a:solidFill>
                <a:latin typeface="Tahoma"/>
                <a:cs typeface="Tahoma"/>
              </a:rPr>
              <a:t>Token</a:t>
            </a:r>
            <a:r>
              <a:rPr sz="2000" b="1" spc="-100" dirty="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006600"/>
                </a:solidFill>
                <a:latin typeface="Tahoma"/>
                <a:cs typeface="Tahoma"/>
              </a:rPr>
              <a:t>Ring</a:t>
            </a:r>
            <a:endParaRPr sz="2000">
              <a:latin typeface="Tahoma"/>
              <a:cs typeface="Tahoma"/>
            </a:endParaRPr>
          </a:p>
          <a:p>
            <a:pPr marL="190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17,756</a:t>
            </a:r>
            <a:r>
              <a:rPr sz="2000" b="1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bytes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4521" name="object 10"/>
          <p:cNvSpPr>
            <a:spLocks noChangeArrowheads="1"/>
          </p:cNvSpPr>
          <p:nvPr/>
        </p:nvSpPr>
        <p:spPr bwMode="auto">
          <a:xfrm>
            <a:off x="3505200" y="0"/>
            <a:ext cx="1079500" cy="100806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4522" name="object 11"/>
          <p:cNvSpPr>
            <a:spLocks/>
          </p:cNvSpPr>
          <p:nvPr/>
        </p:nvSpPr>
        <p:spPr bwMode="auto">
          <a:xfrm>
            <a:off x="3348038" y="2603500"/>
            <a:ext cx="1079500" cy="1008063"/>
          </a:xfrm>
          <a:custGeom>
            <a:avLst/>
            <a:gdLst>
              <a:gd name="T0" fmla="*/ 2204 w 1079500"/>
              <a:gd name="T1" fmla="*/ 458523 h 1009014"/>
              <a:gd name="T2" fmla="*/ 19272 w 1079500"/>
              <a:gd name="T3" fmla="*/ 370328 h 1009014"/>
              <a:gd name="T4" fmla="*/ 51946 w 1079500"/>
              <a:gd name="T5" fmla="*/ 288182 h 1009014"/>
              <a:gd name="T6" fmla="*/ 98703 w 1079500"/>
              <a:gd name="T7" fmla="*/ 213509 h 1009014"/>
              <a:gd name="T8" fmla="*/ 158019 w 1079500"/>
              <a:gd name="T9" fmla="*/ 147732 h 1009014"/>
              <a:gd name="T10" fmla="*/ 228370 w 1079500"/>
              <a:gd name="T11" fmla="*/ 92275 h 1009014"/>
              <a:gd name="T12" fmla="*/ 308232 w 1079500"/>
              <a:gd name="T13" fmla="*/ 48562 h 1009014"/>
              <a:gd name="T14" fmla="*/ 396081 w 1079500"/>
              <a:gd name="T15" fmla="*/ 18016 h 1009014"/>
              <a:gd name="T16" fmla="*/ 490392 w 1079500"/>
              <a:gd name="T17" fmla="*/ 2061 h 1009014"/>
              <a:gd name="T18" fmla="*/ 588599 w 1079500"/>
              <a:gd name="T19" fmla="*/ 2061 h 1009014"/>
              <a:gd name="T20" fmla="*/ 682910 w 1079500"/>
              <a:gd name="T21" fmla="*/ 18016 h 1009014"/>
              <a:gd name="T22" fmla="*/ 770759 w 1079500"/>
              <a:gd name="T23" fmla="*/ 48562 h 1009014"/>
              <a:gd name="T24" fmla="*/ 850621 w 1079500"/>
              <a:gd name="T25" fmla="*/ 92275 h 1009014"/>
              <a:gd name="T26" fmla="*/ 920972 w 1079500"/>
              <a:gd name="T27" fmla="*/ 147732 h 1009014"/>
              <a:gd name="T28" fmla="*/ 980288 w 1079500"/>
              <a:gd name="T29" fmla="*/ 213509 h 1009014"/>
              <a:gd name="T30" fmla="*/ 1027045 w 1079500"/>
              <a:gd name="T31" fmla="*/ 288182 h 1009014"/>
              <a:gd name="T32" fmla="*/ 1059719 w 1079500"/>
              <a:gd name="T33" fmla="*/ 370328 h 1009014"/>
              <a:gd name="T34" fmla="*/ 1076787 w 1079500"/>
              <a:gd name="T35" fmla="*/ 458523 h 1009014"/>
              <a:gd name="T36" fmla="*/ 1076787 w 1079500"/>
              <a:gd name="T37" fmla="*/ 550364 h 1009014"/>
              <a:gd name="T38" fmla="*/ 1059719 w 1079500"/>
              <a:gd name="T39" fmla="*/ 638559 h 1009014"/>
              <a:gd name="T40" fmla="*/ 1027045 w 1079500"/>
              <a:gd name="T41" fmla="*/ 720705 h 1009014"/>
              <a:gd name="T42" fmla="*/ 980288 w 1079500"/>
              <a:gd name="T43" fmla="*/ 795378 h 1009014"/>
              <a:gd name="T44" fmla="*/ 920972 w 1079500"/>
              <a:gd name="T45" fmla="*/ 861155 h 1009014"/>
              <a:gd name="T46" fmla="*/ 850621 w 1079500"/>
              <a:gd name="T47" fmla="*/ 916612 h 1009014"/>
              <a:gd name="T48" fmla="*/ 770759 w 1079500"/>
              <a:gd name="T49" fmla="*/ 960325 h 1009014"/>
              <a:gd name="T50" fmla="*/ 682910 w 1079500"/>
              <a:gd name="T51" fmla="*/ 990871 h 1009014"/>
              <a:gd name="T52" fmla="*/ 588599 w 1079500"/>
              <a:gd name="T53" fmla="*/ 1006826 h 1009014"/>
              <a:gd name="T54" fmla="*/ 490392 w 1079500"/>
              <a:gd name="T55" fmla="*/ 1006826 h 1009014"/>
              <a:gd name="T56" fmla="*/ 396081 w 1079500"/>
              <a:gd name="T57" fmla="*/ 990871 h 1009014"/>
              <a:gd name="T58" fmla="*/ 308232 w 1079500"/>
              <a:gd name="T59" fmla="*/ 960325 h 1009014"/>
              <a:gd name="T60" fmla="*/ 228370 w 1079500"/>
              <a:gd name="T61" fmla="*/ 916612 h 1009014"/>
              <a:gd name="T62" fmla="*/ 158019 w 1079500"/>
              <a:gd name="T63" fmla="*/ 861155 h 1009014"/>
              <a:gd name="T64" fmla="*/ 98703 w 1079500"/>
              <a:gd name="T65" fmla="*/ 795378 h 1009014"/>
              <a:gd name="T66" fmla="*/ 51946 w 1079500"/>
              <a:gd name="T67" fmla="*/ 720705 h 1009014"/>
              <a:gd name="T68" fmla="*/ 19272 w 1079500"/>
              <a:gd name="T69" fmla="*/ 638559 h 1009014"/>
              <a:gd name="T70" fmla="*/ 2204 w 1079500"/>
              <a:gd name="T71" fmla="*/ 550364 h 10090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079500"/>
              <a:gd name="T109" fmla="*/ 0 h 1009014"/>
              <a:gd name="T110" fmla="*/ 1079500 w 1079500"/>
              <a:gd name="T111" fmla="*/ 1009014 h 100901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079500" h="1009014">
                <a:moveTo>
                  <a:pt x="0" y="504444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6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3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1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2" y="504444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2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4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6" y="1008888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8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60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4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3" name="object 12"/>
          <p:cNvSpPr>
            <a:spLocks noChangeArrowheads="1"/>
          </p:cNvSpPr>
          <p:nvPr/>
        </p:nvSpPr>
        <p:spPr bwMode="auto">
          <a:xfrm>
            <a:off x="5181600" y="-228600"/>
            <a:ext cx="1079500" cy="1008063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4524" name="object 13"/>
          <p:cNvSpPr>
            <a:spLocks/>
          </p:cNvSpPr>
          <p:nvPr/>
        </p:nvSpPr>
        <p:spPr bwMode="auto">
          <a:xfrm>
            <a:off x="5221288" y="3179763"/>
            <a:ext cx="1079500" cy="1008062"/>
          </a:xfrm>
          <a:custGeom>
            <a:avLst/>
            <a:gdLst>
              <a:gd name="T0" fmla="*/ 2204 w 1079500"/>
              <a:gd name="T1" fmla="*/ 458523 h 1009014"/>
              <a:gd name="T2" fmla="*/ 19272 w 1079500"/>
              <a:gd name="T3" fmla="*/ 370328 h 1009014"/>
              <a:gd name="T4" fmla="*/ 51946 w 1079500"/>
              <a:gd name="T5" fmla="*/ 288182 h 1009014"/>
              <a:gd name="T6" fmla="*/ 98703 w 1079500"/>
              <a:gd name="T7" fmla="*/ 213509 h 1009014"/>
              <a:gd name="T8" fmla="*/ 158019 w 1079500"/>
              <a:gd name="T9" fmla="*/ 147732 h 1009014"/>
              <a:gd name="T10" fmla="*/ 228370 w 1079500"/>
              <a:gd name="T11" fmla="*/ 92275 h 1009014"/>
              <a:gd name="T12" fmla="*/ 308232 w 1079500"/>
              <a:gd name="T13" fmla="*/ 48562 h 1009014"/>
              <a:gd name="T14" fmla="*/ 396081 w 1079500"/>
              <a:gd name="T15" fmla="*/ 18016 h 1009014"/>
              <a:gd name="T16" fmla="*/ 490392 w 1079500"/>
              <a:gd name="T17" fmla="*/ 2061 h 1009014"/>
              <a:gd name="T18" fmla="*/ 588599 w 1079500"/>
              <a:gd name="T19" fmla="*/ 2061 h 1009014"/>
              <a:gd name="T20" fmla="*/ 682910 w 1079500"/>
              <a:gd name="T21" fmla="*/ 18016 h 1009014"/>
              <a:gd name="T22" fmla="*/ 770759 w 1079500"/>
              <a:gd name="T23" fmla="*/ 48562 h 1009014"/>
              <a:gd name="T24" fmla="*/ 850621 w 1079500"/>
              <a:gd name="T25" fmla="*/ 92275 h 1009014"/>
              <a:gd name="T26" fmla="*/ 920972 w 1079500"/>
              <a:gd name="T27" fmla="*/ 147732 h 1009014"/>
              <a:gd name="T28" fmla="*/ 980288 w 1079500"/>
              <a:gd name="T29" fmla="*/ 213509 h 1009014"/>
              <a:gd name="T30" fmla="*/ 1027045 w 1079500"/>
              <a:gd name="T31" fmla="*/ 288182 h 1009014"/>
              <a:gd name="T32" fmla="*/ 1059719 w 1079500"/>
              <a:gd name="T33" fmla="*/ 370328 h 1009014"/>
              <a:gd name="T34" fmla="*/ 1076787 w 1079500"/>
              <a:gd name="T35" fmla="*/ 458523 h 1009014"/>
              <a:gd name="T36" fmla="*/ 1076787 w 1079500"/>
              <a:gd name="T37" fmla="*/ 550364 h 1009014"/>
              <a:gd name="T38" fmla="*/ 1059719 w 1079500"/>
              <a:gd name="T39" fmla="*/ 638559 h 1009014"/>
              <a:gd name="T40" fmla="*/ 1027045 w 1079500"/>
              <a:gd name="T41" fmla="*/ 720705 h 1009014"/>
              <a:gd name="T42" fmla="*/ 980288 w 1079500"/>
              <a:gd name="T43" fmla="*/ 795378 h 1009014"/>
              <a:gd name="T44" fmla="*/ 920972 w 1079500"/>
              <a:gd name="T45" fmla="*/ 861155 h 1009014"/>
              <a:gd name="T46" fmla="*/ 850621 w 1079500"/>
              <a:gd name="T47" fmla="*/ 916612 h 1009014"/>
              <a:gd name="T48" fmla="*/ 770759 w 1079500"/>
              <a:gd name="T49" fmla="*/ 960325 h 1009014"/>
              <a:gd name="T50" fmla="*/ 682910 w 1079500"/>
              <a:gd name="T51" fmla="*/ 990871 h 1009014"/>
              <a:gd name="T52" fmla="*/ 588599 w 1079500"/>
              <a:gd name="T53" fmla="*/ 1006826 h 1009014"/>
              <a:gd name="T54" fmla="*/ 490392 w 1079500"/>
              <a:gd name="T55" fmla="*/ 1006826 h 1009014"/>
              <a:gd name="T56" fmla="*/ 396081 w 1079500"/>
              <a:gd name="T57" fmla="*/ 990871 h 1009014"/>
              <a:gd name="T58" fmla="*/ 308232 w 1079500"/>
              <a:gd name="T59" fmla="*/ 960325 h 1009014"/>
              <a:gd name="T60" fmla="*/ 228370 w 1079500"/>
              <a:gd name="T61" fmla="*/ 916612 h 1009014"/>
              <a:gd name="T62" fmla="*/ 158019 w 1079500"/>
              <a:gd name="T63" fmla="*/ 861155 h 1009014"/>
              <a:gd name="T64" fmla="*/ 98703 w 1079500"/>
              <a:gd name="T65" fmla="*/ 795378 h 1009014"/>
              <a:gd name="T66" fmla="*/ 51946 w 1079500"/>
              <a:gd name="T67" fmla="*/ 720705 h 1009014"/>
              <a:gd name="T68" fmla="*/ 19272 w 1079500"/>
              <a:gd name="T69" fmla="*/ 638559 h 1009014"/>
              <a:gd name="T70" fmla="*/ 2204 w 1079500"/>
              <a:gd name="T71" fmla="*/ 550364 h 10090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079500"/>
              <a:gd name="T109" fmla="*/ 0 h 1009014"/>
              <a:gd name="T110" fmla="*/ 1079500 w 1079500"/>
              <a:gd name="T111" fmla="*/ 1009014 h 100901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079500" h="1009014">
                <a:moveTo>
                  <a:pt x="0" y="504444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6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3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1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1" y="504444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1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4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6" y="1008888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8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60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4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5" name="object 14"/>
          <p:cNvSpPr>
            <a:spLocks/>
          </p:cNvSpPr>
          <p:nvPr/>
        </p:nvSpPr>
        <p:spPr bwMode="auto">
          <a:xfrm>
            <a:off x="4429125" y="3108325"/>
            <a:ext cx="863600" cy="358775"/>
          </a:xfrm>
          <a:custGeom>
            <a:avLst/>
            <a:gdLst>
              <a:gd name="T0" fmla="*/ 0 w 864235"/>
              <a:gd name="T1" fmla="*/ 0 h 358139"/>
              <a:gd name="T2" fmla="*/ 864107 w 864235"/>
              <a:gd name="T3" fmla="*/ 358139 h 358139"/>
              <a:gd name="T4" fmla="*/ 0 60000 65536"/>
              <a:gd name="T5" fmla="*/ 0 60000 65536"/>
              <a:gd name="T6" fmla="*/ 0 w 864235"/>
              <a:gd name="T7" fmla="*/ 0 h 358139"/>
              <a:gd name="T8" fmla="*/ 864235 w 864235"/>
              <a:gd name="T9" fmla="*/ 358139 h 3581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64235" h="358139">
                <a:moveTo>
                  <a:pt x="0" y="0"/>
                </a:moveTo>
                <a:lnTo>
                  <a:pt x="864107" y="358139"/>
                </a:lnTo>
              </a:path>
            </a:pathLst>
          </a:custGeom>
          <a:noFill/>
          <a:ln w="57911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6" name="object 15"/>
          <p:cNvSpPr>
            <a:spLocks noChangeArrowheads="1"/>
          </p:cNvSpPr>
          <p:nvPr/>
        </p:nvSpPr>
        <p:spPr bwMode="auto">
          <a:xfrm>
            <a:off x="5181600" y="-228600"/>
            <a:ext cx="1079500" cy="1008063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4527" name="object 16"/>
          <p:cNvSpPr>
            <a:spLocks/>
          </p:cNvSpPr>
          <p:nvPr/>
        </p:nvSpPr>
        <p:spPr bwMode="auto">
          <a:xfrm>
            <a:off x="5219700" y="3179763"/>
            <a:ext cx="1079500" cy="1008062"/>
          </a:xfrm>
          <a:custGeom>
            <a:avLst/>
            <a:gdLst>
              <a:gd name="T0" fmla="*/ 2204 w 1079500"/>
              <a:gd name="T1" fmla="*/ 458523 h 1009014"/>
              <a:gd name="T2" fmla="*/ 19272 w 1079500"/>
              <a:gd name="T3" fmla="*/ 370328 h 1009014"/>
              <a:gd name="T4" fmla="*/ 51946 w 1079500"/>
              <a:gd name="T5" fmla="*/ 288182 h 1009014"/>
              <a:gd name="T6" fmla="*/ 98703 w 1079500"/>
              <a:gd name="T7" fmla="*/ 213509 h 1009014"/>
              <a:gd name="T8" fmla="*/ 158019 w 1079500"/>
              <a:gd name="T9" fmla="*/ 147732 h 1009014"/>
              <a:gd name="T10" fmla="*/ 228370 w 1079500"/>
              <a:gd name="T11" fmla="*/ 92275 h 1009014"/>
              <a:gd name="T12" fmla="*/ 308232 w 1079500"/>
              <a:gd name="T13" fmla="*/ 48562 h 1009014"/>
              <a:gd name="T14" fmla="*/ 396081 w 1079500"/>
              <a:gd name="T15" fmla="*/ 18016 h 1009014"/>
              <a:gd name="T16" fmla="*/ 490392 w 1079500"/>
              <a:gd name="T17" fmla="*/ 2061 h 1009014"/>
              <a:gd name="T18" fmla="*/ 588599 w 1079500"/>
              <a:gd name="T19" fmla="*/ 2061 h 1009014"/>
              <a:gd name="T20" fmla="*/ 682910 w 1079500"/>
              <a:gd name="T21" fmla="*/ 18016 h 1009014"/>
              <a:gd name="T22" fmla="*/ 770759 w 1079500"/>
              <a:gd name="T23" fmla="*/ 48562 h 1009014"/>
              <a:gd name="T24" fmla="*/ 850621 w 1079500"/>
              <a:gd name="T25" fmla="*/ 92275 h 1009014"/>
              <a:gd name="T26" fmla="*/ 920972 w 1079500"/>
              <a:gd name="T27" fmla="*/ 147732 h 1009014"/>
              <a:gd name="T28" fmla="*/ 980288 w 1079500"/>
              <a:gd name="T29" fmla="*/ 213509 h 1009014"/>
              <a:gd name="T30" fmla="*/ 1027045 w 1079500"/>
              <a:gd name="T31" fmla="*/ 288182 h 1009014"/>
              <a:gd name="T32" fmla="*/ 1059719 w 1079500"/>
              <a:gd name="T33" fmla="*/ 370328 h 1009014"/>
              <a:gd name="T34" fmla="*/ 1076787 w 1079500"/>
              <a:gd name="T35" fmla="*/ 458523 h 1009014"/>
              <a:gd name="T36" fmla="*/ 1076787 w 1079500"/>
              <a:gd name="T37" fmla="*/ 550364 h 1009014"/>
              <a:gd name="T38" fmla="*/ 1059719 w 1079500"/>
              <a:gd name="T39" fmla="*/ 638559 h 1009014"/>
              <a:gd name="T40" fmla="*/ 1027045 w 1079500"/>
              <a:gd name="T41" fmla="*/ 720705 h 1009014"/>
              <a:gd name="T42" fmla="*/ 980288 w 1079500"/>
              <a:gd name="T43" fmla="*/ 795378 h 1009014"/>
              <a:gd name="T44" fmla="*/ 920972 w 1079500"/>
              <a:gd name="T45" fmla="*/ 861155 h 1009014"/>
              <a:gd name="T46" fmla="*/ 850621 w 1079500"/>
              <a:gd name="T47" fmla="*/ 916612 h 1009014"/>
              <a:gd name="T48" fmla="*/ 770759 w 1079500"/>
              <a:gd name="T49" fmla="*/ 960325 h 1009014"/>
              <a:gd name="T50" fmla="*/ 682910 w 1079500"/>
              <a:gd name="T51" fmla="*/ 990871 h 1009014"/>
              <a:gd name="T52" fmla="*/ 588599 w 1079500"/>
              <a:gd name="T53" fmla="*/ 1006826 h 1009014"/>
              <a:gd name="T54" fmla="*/ 490392 w 1079500"/>
              <a:gd name="T55" fmla="*/ 1006826 h 1009014"/>
              <a:gd name="T56" fmla="*/ 396081 w 1079500"/>
              <a:gd name="T57" fmla="*/ 990871 h 1009014"/>
              <a:gd name="T58" fmla="*/ 308232 w 1079500"/>
              <a:gd name="T59" fmla="*/ 960325 h 1009014"/>
              <a:gd name="T60" fmla="*/ 228370 w 1079500"/>
              <a:gd name="T61" fmla="*/ 916612 h 1009014"/>
              <a:gd name="T62" fmla="*/ 158019 w 1079500"/>
              <a:gd name="T63" fmla="*/ 861155 h 1009014"/>
              <a:gd name="T64" fmla="*/ 98703 w 1079500"/>
              <a:gd name="T65" fmla="*/ 795378 h 1009014"/>
              <a:gd name="T66" fmla="*/ 51946 w 1079500"/>
              <a:gd name="T67" fmla="*/ 720705 h 1009014"/>
              <a:gd name="T68" fmla="*/ 19272 w 1079500"/>
              <a:gd name="T69" fmla="*/ 638559 h 1009014"/>
              <a:gd name="T70" fmla="*/ 2204 w 1079500"/>
              <a:gd name="T71" fmla="*/ 550364 h 10090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079500"/>
              <a:gd name="T109" fmla="*/ 0 h 1009014"/>
              <a:gd name="T110" fmla="*/ 1079500 w 1079500"/>
              <a:gd name="T111" fmla="*/ 1009014 h 100901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079500" h="1009014">
                <a:moveTo>
                  <a:pt x="0" y="504444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6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3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1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1" y="504444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1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4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6" y="1008888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8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60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4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8" name="object 17"/>
          <p:cNvSpPr>
            <a:spLocks noChangeArrowheads="1"/>
          </p:cNvSpPr>
          <p:nvPr/>
        </p:nvSpPr>
        <p:spPr bwMode="auto">
          <a:xfrm>
            <a:off x="7086600" y="0"/>
            <a:ext cx="1079500" cy="1008063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4529" name="object 18"/>
          <p:cNvSpPr>
            <a:spLocks/>
          </p:cNvSpPr>
          <p:nvPr/>
        </p:nvSpPr>
        <p:spPr bwMode="auto">
          <a:xfrm>
            <a:off x="7091363" y="3179763"/>
            <a:ext cx="1079500" cy="1008062"/>
          </a:xfrm>
          <a:custGeom>
            <a:avLst/>
            <a:gdLst>
              <a:gd name="T0" fmla="*/ 2204 w 1079500"/>
              <a:gd name="T1" fmla="*/ 458523 h 1009014"/>
              <a:gd name="T2" fmla="*/ 19272 w 1079500"/>
              <a:gd name="T3" fmla="*/ 370328 h 1009014"/>
              <a:gd name="T4" fmla="*/ 51946 w 1079500"/>
              <a:gd name="T5" fmla="*/ 288182 h 1009014"/>
              <a:gd name="T6" fmla="*/ 98703 w 1079500"/>
              <a:gd name="T7" fmla="*/ 213509 h 1009014"/>
              <a:gd name="T8" fmla="*/ 158019 w 1079500"/>
              <a:gd name="T9" fmla="*/ 147732 h 1009014"/>
              <a:gd name="T10" fmla="*/ 228370 w 1079500"/>
              <a:gd name="T11" fmla="*/ 92275 h 1009014"/>
              <a:gd name="T12" fmla="*/ 308232 w 1079500"/>
              <a:gd name="T13" fmla="*/ 48562 h 1009014"/>
              <a:gd name="T14" fmla="*/ 396081 w 1079500"/>
              <a:gd name="T15" fmla="*/ 18016 h 1009014"/>
              <a:gd name="T16" fmla="*/ 490392 w 1079500"/>
              <a:gd name="T17" fmla="*/ 2061 h 1009014"/>
              <a:gd name="T18" fmla="*/ 588599 w 1079500"/>
              <a:gd name="T19" fmla="*/ 2061 h 1009014"/>
              <a:gd name="T20" fmla="*/ 682910 w 1079500"/>
              <a:gd name="T21" fmla="*/ 18016 h 1009014"/>
              <a:gd name="T22" fmla="*/ 770759 w 1079500"/>
              <a:gd name="T23" fmla="*/ 48562 h 1009014"/>
              <a:gd name="T24" fmla="*/ 850621 w 1079500"/>
              <a:gd name="T25" fmla="*/ 92275 h 1009014"/>
              <a:gd name="T26" fmla="*/ 920972 w 1079500"/>
              <a:gd name="T27" fmla="*/ 147732 h 1009014"/>
              <a:gd name="T28" fmla="*/ 980288 w 1079500"/>
              <a:gd name="T29" fmla="*/ 213509 h 1009014"/>
              <a:gd name="T30" fmla="*/ 1027045 w 1079500"/>
              <a:gd name="T31" fmla="*/ 288182 h 1009014"/>
              <a:gd name="T32" fmla="*/ 1059719 w 1079500"/>
              <a:gd name="T33" fmla="*/ 370328 h 1009014"/>
              <a:gd name="T34" fmla="*/ 1076787 w 1079500"/>
              <a:gd name="T35" fmla="*/ 458523 h 1009014"/>
              <a:gd name="T36" fmla="*/ 1076787 w 1079500"/>
              <a:gd name="T37" fmla="*/ 550364 h 1009014"/>
              <a:gd name="T38" fmla="*/ 1059719 w 1079500"/>
              <a:gd name="T39" fmla="*/ 638559 h 1009014"/>
              <a:gd name="T40" fmla="*/ 1027045 w 1079500"/>
              <a:gd name="T41" fmla="*/ 720705 h 1009014"/>
              <a:gd name="T42" fmla="*/ 980288 w 1079500"/>
              <a:gd name="T43" fmla="*/ 795378 h 1009014"/>
              <a:gd name="T44" fmla="*/ 920972 w 1079500"/>
              <a:gd name="T45" fmla="*/ 861155 h 1009014"/>
              <a:gd name="T46" fmla="*/ 850621 w 1079500"/>
              <a:gd name="T47" fmla="*/ 916612 h 1009014"/>
              <a:gd name="T48" fmla="*/ 770759 w 1079500"/>
              <a:gd name="T49" fmla="*/ 960325 h 1009014"/>
              <a:gd name="T50" fmla="*/ 682910 w 1079500"/>
              <a:gd name="T51" fmla="*/ 990871 h 1009014"/>
              <a:gd name="T52" fmla="*/ 588599 w 1079500"/>
              <a:gd name="T53" fmla="*/ 1006826 h 1009014"/>
              <a:gd name="T54" fmla="*/ 490392 w 1079500"/>
              <a:gd name="T55" fmla="*/ 1006826 h 1009014"/>
              <a:gd name="T56" fmla="*/ 396081 w 1079500"/>
              <a:gd name="T57" fmla="*/ 990871 h 1009014"/>
              <a:gd name="T58" fmla="*/ 308232 w 1079500"/>
              <a:gd name="T59" fmla="*/ 960325 h 1009014"/>
              <a:gd name="T60" fmla="*/ 228370 w 1079500"/>
              <a:gd name="T61" fmla="*/ 916612 h 1009014"/>
              <a:gd name="T62" fmla="*/ 158019 w 1079500"/>
              <a:gd name="T63" fmla="*/ 861155 h 1009014"/>
              <a:gd name="T64" fmla="*/ 98703 w 1079500"/>
              <a:gd name="T65" fmla="*/ 795378 h 1009014"/>
              <a:gd name="T66" fmla="*/ 51946 w 1079500"/>
              <a:gd name="T67" fmla="*/ 720705 h 1009014"/>
              <a:gd name="T68" fmla="*/ 19272 w 1079500"/>
              <a:gd name="T69" fmla="*/ 638559 h 1009014"/>
              <a:gd name="T70" fmla="*/ 2204 w 1079500"/>
              <a:gd name="T71" fmla="*/ 550364 h 10090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079500"/>
              <a:gd name="T109" fmla="*/ 0 h 1009014"/>
              <a:gd name="T110" fmla="*/ 1079500 w 1079500"/>
              <a:gd name="T111" fmla="*/ 1009014 h 100901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079500" h="1009014">
                <a:moveTo>
                  <a:pt x="0" y="504444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6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4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2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2" y="504444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1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3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6" y="1008888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7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59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4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30" name="object 19"/>
          <p:cNvSpPr>
            <a:spLocks/>
          </p:cNvSpPr>
          <p:nvPr/>
        </p:nvSpPr>
        <p:spPr bwMode="auto">
          <a:xfrm>
            <a:off x="6227763" y="3467100"/>
            <a:ext cx="863600" cy="1588"/>
          </a:xfrm>
          <a:custGeom>
            <a:avLst/>
            <a:gdLst>
              <a:gd name="T0" fmla="*/ 0 w 864234"/>
              <a:gd name="T1" fmla="*/ 0 h 1904"/>
              <a:gd name="T2" fmla="*/ 864108 w 864234"/>
              <a:gd name="T3" fmla="*/ 1524 h 1904"/>
              <a:gd name="T4" fmla="*/ 0 60000 65536"/>
              <a:gd name="T5" fmla="*/ 0 60000 65536"/>
              <a:gd name="T6" fmla="*/ 0 w 864234"/>
              <a:gd name="T7" fmla="*/ 0 h 1904"/>
              <a:gd name="T8" fmla="*/ 864234 w 864234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64234" h="1904">
                <a:moveTo>
                  <a:pt x="0" y="0"/>
                </a:moveTo>
                <a:lnTo>
                  <a:pt x="864108" y="1524"/>
                </a:lnTo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31" name="object 20"/>
          <p:cNvSpPr>
            <a:spLocks noChangeArrowheads="1"/>
          </p:cNvSpPr>
          <p:nvPr/>
        </p:nvSpPr>
        <p:spPr bwMode="auto">
          <a:xfrm>
            <a:off x="1447800" y="304800"/>
            <a:ext cx="1079500" cy="100806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4532" name="object 21"/>
          <p:cNvSpPr>
            <a:spLocks/>
          </p:cNvSpPr>
          <p:nvPr/>
        </p:nvSpPr>
        <p:spPr bwMode="auto">
          <a:xfrm>
            <a:off x="1474788" y="2486025"/>
            <a:ext cx="1079500" cy="1008063"/>
          </a:xfrm>
          <a:custGeom>
            <a:avLst/>
            <a:gdLst>
              <a:gd name="T0" fmla="*/ 2204 w 1079500"/>
              <a:gd name="T1" fmla="*/ 458523 h 1009014"/>
              <a:gd name="T2" fmla="*/ 19272 w 1079500"/>
              <a:gd name="T3" fmla="*/ 370328 h 1009014"/>
              <a:gd name="T4" fmla="*/ 51946 w 1079500"/>
              <a:gd name="T5" fmla="*/ 288182 h 1009014"/>
              <a:gd name="T6" fmla="*/ 98703 w 1079500"/>
              <a:gd name="T7" fmla="*/ 213509 h 1009014"/>
              <a:gd name="T8" fmla="*/ 158019 w 1079500"/>
              <a:gd name="T9" fmla="*/ 147732 h 1009014"/>
              <a:gd name="T10" fmla="*/ 228370 w 1079500"/>
              <a:gd name="T11" fmla="*/ 92275 h 1009014"/>
              <a:gd name="T12" fmla="*/ 308232 w 1079500"/>
              <a:gd name="T13" fmla="*/ 48562 h 1009014"/>
              <a:gd name="T14" fmla="*/ 396081 w 1079500"/>
              <a:gd name="T15" fmla="*/ 18016 h 1009014"/>
              <a:gd name="T16" fmla="*/ 490392 w 1079500"/>
              <a:gd name="T17" fmla="*/ 2061 h 1009014"/>
              <a:gd name="T18" fmla="*/ 588599 w 1079500"/>
              <a:gd name="T19" fmla="*/ 2061 h 1009014"/>
              <a:gd name="T20" fmla="*/ 682910 w 1079500"/>
              <a:gd name="T21" fmla="*/ 18016 h 1009014"/>
              <a:gd name="T22" fmla="*/ 770759 w 1079500"/>
              <a:gd name="T23" fmla="*/ 48562 h 1009014"/>
              <a:gd name="T24" fmla="*/ 850621 w 1079500"/>
              <a:gd name="T25" fmla="*/ 92275 h 1009014"/>
              <a:gd name="T26" fmla="*/ 920972 w 1079500"/>
              <a:gd name="T27" fmla="*/ 147732 h 1009014"/>
              <a:gd name="T28" fmla="*/ 980288 w 1079500"/>
              <a:gd name="T29" fmla="*/ 213509 h 1009014"/>
              <a:gd name="T30" fmla="*/ 1027045 w 1079500"/>
              <a:gd name="T31" fmla="*/ 288182 h 1009014"/>
              <a:gd name="T32" fmla="*/ 1059719 w 1079500"/>
              <a:gd name="T33" fmla="*/ 370328 h 1009014"/>
              <a:gd name="T34" fmla="*/ 1076787 w 1079500"/>
              <a:gd name="T35" fmla="*/ 458523 h 1009014"/>
              <a:gd name="T36" fmla="*/ 1076787 w 1079500"/>
              <a:gd name="T37" fmla="*/ 550364 h 1009014"/>
              <a:gd name="T38" fmla="*/ 1059719 w 1079500"/>
              <a:gd name="T39" fmla="*/ 638559 h 1009014"/>
              <a:gd name="T40" fmla="*/ 1027045 w 1079500"/>
              <a:gd name="T41" fmla="*/ 720705 h 1009014"/>
              <a:gd name="T42" fmla="*/ 980288 w 1079500"/>
              <a:gd name="T43" fmla="*/ 795378 h 1009014"/>
              <a:gd name="T44" fmla="*/ 920972 w 1079500"/>
              <a:gd name="T45" fmla="*/ 861155 h 1009014"/>
              <a:gd name="T46" fmla="*/ 850621 w 1079500"/>
              <a:gd name="T47" fmla="*/ 916612 h 1009014"/>
              <a:gd name="T48" fmla="*/ 770759 w 1079500"/>
              <a:gd name="T49" fmla="*/ 960325 h 1009014"/>
              <a:gd name="T50" fmla="*/ 682910 w 1079500"/>
              <a:gd name="T51" fmla="*/ 990871 h 1009014"/>
              <a:gd name="T52" fmla="*/ 588599 w 1079500"/>
              <a:gd name="T53" fmla="*/ 1006826 h 1009014"/>
              <a:gd name="T54" fmla="*/ 490392 w 1079500"/>
              <a:gd name="T55" fmla="*/ 1006826 h 1009014"/>
              <a:gd name="T56" fmla="*/ 396081 w 1079500"/>
              <a:gd name="T57" fmla="*/ 990871 h 1009014"/>
              <a:gd name="T58" fmla="*/ 308232 w 1079500"/>
              <a:gd name="T59" fmla="*/ 960325 h 1009014"/>
              <a:gd name="T60" fmla="*/ 228370 w 1079500"/>
              <a:gd name="T61" fmla="*/ 916612 h 1009014"/>
              <a:gd name="T62" fmla="*/ 158019 w 1079500"/>
              <a:gd name="T63" fmla="*/ 861155 h 1009014"/>
              <a:gd name="T64" fmla="*/ 98703 w 1079500"/>
              <a:gd name="T65" fmla="*/ 795378 h 1009014"/>
              <a:gd name="T66" fmla="*/ 51946 w 1079500"/>
              <a:gd name="T67" fmla="*/ 720705 h 1009014"/>
              <a:gd name="T68" fmla="*/ 19272 w 1079500"/>
              <a:gd name="T69" fmla="*/ 638559 h 1009014"/>
              <a:gd name="T70" fmla="*/ 2204 w 1079500"/>
              <a:gd name="T71" fmla="*/ 550364 h 10090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079500"/>
              <a:gd name="T109" fmla="*/ 0 h 1009014"/>
              <a:gd name="T110" fmla="*/ 1079500 w 1079500"/>
              <a:gd name="T111" fmla="*/ 1009014 h 100901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079500" h="1009014">
                <a:moveTo>
                  <a:pt x="0" y="504443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5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3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2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2" y="504443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2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4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5" y="1008888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7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59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3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33" name="object 22"/>
          <p:cNvSpPr>
            <a:spLocks/>
          </p:cNvSpPr>
          <p:nvPr/>
        </p:nvSpPr>
        <p:spPr bwMode="auto">
          <a:xfrm>
            <a:off x="2555875" y="2846388"/>
            <a:ext cx="863600" cy="71437"/>
          </a:xfrm>
          <a:custGeom>
            <a:avLst/>
            <a:gdLst>
              <a:gd name="T0" fmla="*/ 0 w 864235"/>
              <a:gd name="T1" fmla="*/ 0 h 71755"/>
              <a:gd name="T2" fmla="*/ 864107 w 864235"/>
              <a:gd name="T3" fmla="*/ 71627 h 71755"/>
              <a:gd name="T4" fmla="*/ 0 60000 65536"/>
              <a:gd name="T5" fmla="*/ 0 60000 65536"/>
              <a:gd name="T6" fmla="*/ 0 w 864235"/>
              <a:gd name="T7" fmla="*/ 0 h 71755"/>
              <a:gd name="T8" fmla="*/ 864235 w 864235"/>
              <a:gd name="T9" fmla="*/ 71755 h 717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64235" h="71755">
                <a:moveTo>
                  <a:pt x="0" y="0"/>
                </a:moveTo>
                <a:lnTo>
                  <a:pt x="864107" y="71627"/>
                </a:lnTo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34" name="object 23"/>
          <p:cNvSpPr>
            <a:spLocks noChangeArrowheads="1"/>
          </p:cNvSpPr>
          <p:nvPr/>
        </p:nvSpPr>
        <p:spPr bwMode="auto">
          <a:xfrm>
            <a:off x="3581400" y="0"/>
            <a:ext cx="1079500" cy="100806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4535" name="object 24"/>
          <p:cNvSpPr>
            <a:spLocks/>
          </p:cNvSpPr>
          <p:nvPr/>
        </p:nvSpPr>
        <p:spPr bwMode="auto">
          <a:xfrm>
            <a:off x="3348038" y="2603500"/>
            <a:ext cx="1079500" cy="1008063"/>
          </a:xfrm>
          <a:custGeom>
            <a:avLst/>
            <a:gdLst>
              <a:gd name="T0" fmla="*/ 2204 w 1079500"/>
              <a:gd name="T1" fmla="*/ 458523 h 1009014"/>
              <a:gd name="T2" fmla="*/ 19272 w 1079500"/>
              <a:gd name="T3" fmla="*/ 370328 h 1009014"/>
              <a:gd name="T4" fmla="*/ 51946 w 1079500"/>
              <a:gd name="T5" fmla="*/ 288182 h 1009014"/>
              <a:gd name="T6" fmla="*/ 98703 w 1079500"/>
              <a:gd name="T7" fmla="*/ 213509 h 1009014"/>
              <a:gd name="T8" fmla="*/ 158019 w 1079500"/>
              <a:gd name="T9" fmla="*/ 147732 h 1009014"/>
              <a:gd name="T10" fmla="*/ 228370 w 1079500"/>
              <a:gd name="T11" fmla="*/ 92275 h 1009014"/>
              <a:gd name="T12" fmla="*/ 308232 w 1079500"/>
              <a:gd name="T13" fmla="*/ 48562 h 1009014"/>
              <a:gd name="T14" fmla="*/ 396081 w 1079500"/>
              <a:gd name="T15" fmla="*/ 18016 h 1009014"/>
              <a:gd name="T16" fmla="*/ 490392 w 1079500"/>
              <a:gd name="T17" fmla="*/ 2061 h 1009014"/>
              <a:gd name="T18" fmla="*/ 588599 w 1079500"/>
              <a:gd name="T19" fmla="*/ 2061 h 1009014"/>
              <a:gd name="T20" fmla="*/ 682910 w 1079500"/>
              <a:gd name="T21" fmla="*/ 18016 h 1009014"/>
              <a:gd name="T22" fmla="*/ 770759 w 1079500"/>
              <a:gd name="T23" fmla="*/ 48562 h 1009014"/>
              <a:gd name="T24" fmla="*/ 850621 w 1079500"/>
              <a:gd name="T25" fmla="*/ 92275 h 1009014"/>
              <a:gd name="T26" fmla="*/ 920972 w 1079500"/>
              <a:gd name="T27" fmla="*/ 147732 h 1009014"/>
              <a:gd name="T28" fmla="*/ 980288 w 1079500"/>
              <a:gd name="T29" fmla="*/ 213509 h 1009014"/>
              <a:gd name="T30" fmla="*/ 1027045 w 1079500"/>
              <a:gd name="T31" fmla="*/ 288182 h 1009014"/>
              <a:gd name="T32" fmla="*/ 1059719 w 1079500"/>
              <a:gd name="T33" fmla="*/ 370328 h 1009014"/>
              <a:gd name="T34" fmla="*/ 1076787 w 1079500"/>
              <a:gd name="T35" fmla="*/ 458523 h 1009014"/>
              <a:gd name="T36" fmla="*/ 1076787 w 1079500"/>
              <a:gd name="T37" fmla="*/ 550364 h 1009014"/>
              <a:gd name="T38" fmla="*/ 1059719 w 1079500"/>
              <a:gd name="T39" fmla="*/ 638559 h 1009014"/>
              <a:gd name="T40" fmla="*/ 1027045 w 1079500"/>
              <a:gd name="T41" fmla="*/ 720705 h 1009014"/>
              <a:gd name="T42" fmla="*/ 980288 w 1079500"/>
              <a:gd name="T43" fmla="*/ 795378 h 1009014"/>
              <a:gd name="T44" fmla="*/ 920972 w 1079500"/>
              <a:gd name="T45" fmla="*/ 861155 h 1009014"/>
              <a:gd name="T46" fmla="*/ 850621 w 1079500"/>
              <a:gd name="T47" fmla="*/ 916612 h 1009014"/>
              <a:gd name="T48" fmla="*/ 770759 w 1079500"/>
              <a:gd name="T49" fmla="*/ 960325 h 1009014"/>
              <a:gd name="T50" fmla="*/ 682910 w 1079500"/>
              <a:gd name="T51" fmla="*/ 990871 h 1009014"/>
              <a:gd name="T52" fmla="*/ 588599 w 1079500"/>
              <a:gd name="T53" fmla="*/ 1006826 h 1009014"/>
              <a:gd name="T54" fmla="*/ 490392 w 1079500"/>
              <a:gd name="T55" fmla="*/ 1006826 h 1009014"/>
              <a:gd name="T56" fmla="*/ 396081 w 1079500"/>
              <a:gd name="T57" fmla="*/ 990871 h 1009014"/>
              <a:gd name="T58" fmla="*/ 308232 w 1079500"/>
              <a:gd name="T59" fmla="*/ 960325 h 1009014"/>
              <a:gd name="T60" fmla="*/ 228370 w 1079500"/>
              <a:gd name="T61" fmla="*/ 916612 h 1009014"/>
              <a:gd name="T62" fmla="*/ 158019 w 1079500"/>
              <a:gd name="T63" fmla="*/ 861155 h 1009014"/>
              <a:gd name="T64" fmla="*/ 98703 w 1079500"/>
              <a:gd name="T65" fmla="*/ 795378 h 1009014"/>
              <a:gd name="T66" fmla="*/ 51946 w 1079500"/>
              <a:gd name="T67" fmla="*/ 720705 h 1009014"/>
              <a:gd name="T68" fmla="*/ 19272 w 1079500"/>
              <a:gd name="T69" fmla="*/ 638559 h 1009014"/>
              <a:gd name="T70" fmla="*/ 2204 w 1079500"/>
              <a:gd name="T71" fmla="*/ 550364 h 10090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079500"/>
              <a:gd name="T109" fmla="*/ 0 h 1009014"/>
              <a:gd name="T110" fmla="*/ 1079500 w 1079500"/>
              <a:gd name="T111" fmla="*/ 1009014 h 100901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079500" h="1009014">
                <a:moveTo>
                  <a:pt x="0" y="504444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6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3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1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2" y="504444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2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4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6" y="1008888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8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60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4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36" name="object 2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4D419B73-9F1F-4637-8CF6-C5754247C475}" type="slidenum">
              <a:rPr lang="en-US" smtClean="0"/>
              <a:pPr marL="209550"/>
              <a:t>35</a:t>
            </a:fld>
            <a:endParaRPr lang="th-TH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360680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Fragmentation</a:t>
            </a:r>
          </a:p>
        </p:txBody>
      </p:sp>
      <p:sp>
        <p:nvSpPr>
          <p:cNvPr id="65538" name="object 3"/>
          <p:cNvSpPr>
            <a:spLocks noChangeArrowheads="1"/>
          </p:cNvSpPr>
          <p:nvPr/>
        </p:nvSpPr>
        <p:spPr bwMode="auto">
          <a:xfrm>
            <a:off x="2555875" y="1989138"/>
            <a:ext cx="3600450" cy="5032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39" name="object 4"/>
          <p:cNvSpPr>
            <a:spLocks/>
          </p:cNvSpPr>
          <p:nvPr/>
        </p:nvSpPr>
        <p:spPr bwMode="auto">
          <a:xfrm>
            <a:off x="2555875" y="1989138"/>
            <a:ext cx="3602038" cy="503237"/>
          </a:xfrm>
          <a:custGeom>
            <a:avLst/>
            <a:gdLst>
              <a:gd name="T0" fmla="*/ 0 w 3601720"/>
              <a:gd name="T1" fmla="*/ 502920 h 502919"/>
              <a:gd name="T2" fmla="*/ 3601212 w 3601720"/>
              <a:gd name="T3" fmla="*/ 502920 h 502919"/>
              <a:gd name="T4" fmla="*/ 3601212 w 3601720"/>
              <a:gd name="T5" fmla="*/ 0 h 502919"/>
              <a:gd name="T6" fmla="*/ 0 w 3601720"/>
              <a:gd name="T7" fmla="*/ 0 h 502919"/>
              <a:gd name="T8" fmla="*/ 0 w 3601720"/>
              <a:gd name="T9" fmla="*/ 502920 h 5029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1720"/>
              <a:gd name="T16" fmla="*/ 0 h 502919"/>
              <a:gd name="T17" fmla="*/ 3601720 w 3601720"/>
              <a:gd name="T18" fmla="*/ 502919 h 5029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1720" h="502919">
                <a:moveTo>
                  <a:pt x="0" y="502920"/>
                </a:moveTo>
                <a:lnTo>
                  <a:pt x="3601212" y="502920"/>
                </a:lnTo>
                <a:lnTo>
                  <a:pt x="3601212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" name="object 5"/>
          <p:cNvSpPr txBox="1"/>
          <p:nvPr/>
        </p:nvSpPr>
        <p:spPr>
          <a:xfrm>
            <a:off x="3392488" y="2076450"/>
            <a:ext cx="1925637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FF66"/>
                </a:solidFill>
                <a:latin typeface="Tahoma"/>
                <a:cs typeface="Tahoma"/>
              </a:rPr>
              <a:t>Application</a:t>
            </a:r>
            <a:r>
              <a:rPr sz="1800" b="1" spc="-65" dirty="0">
                <a:solidFill>
                  <a:srgbClr val="FFFF66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FF66"/>
                </a:solidFill>
                <a:latin typeface="Tahoma"/>
                <a:cs typeface="Tahoma"/>
              </a:rPr>
              <a:t>Data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5541" name="object 6"/>
          <p:cNvSpPr>
            <a:spLocks noChangeArrowheads="1"/>
          </p:cNvSpPr>
          <p:nvPr/>
        </p:nvSpPr>
        <p:spPr bwMode="auto">
          <a:xfrm>
            <a:off x="1763713" y="2636838"/>
            <a:ext cx="792162" cy="50323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42" name="object 7"/>
          <p:cNvSpPr>
            <a:spLocks/>
          </p:cNvSpPr>
          <p:nvPr/>
        </p:nvSpPr>
        <p:spPr bwMode="auto">
          <a:xfrm>
            <a:off x="1763713" y="2636838"/>
            <a:ext cx="792162" cy="503237"/>
          </a:xfrm>
          <a:custGeom>
            <a:avLst/>
            <a:gdLst>
              <a:gd name="T0" fmla="*/ 0 w 792480"/>
              <a:gd name="T1" fmla="*/ 502920 h 502919"/>
              <a:gd name="T2" fmla="*/ 792480 w 792480"/>
              <a:gd name="T3" fmla="*/ 502920 h 502919"/>
              <a:gd name="T4" fmla="*/ 792480 w 792480"/>
              <a:gd name="T5" fmla="*/ 0 h 502919"/>
              <a:gd name="T6" fmla="*/ 0 w 792480"/>
              <a:gd name="T7" fmla="*/ 0 h 502919"/>
              <a:gd name="T8" fmla="*/ 0 w 792480"/>
              <a:gd name="T9" fmla="*/ 502920 h 5029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2480"/>
              <a:gd name="T16" fmla="*/ 0 h 502919"/>
              <a:gd name="T17" fmla="*/ 792480 w 792480"/>
              <a:gd name="T18" fmla="*/ 502919 h 5029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2480" h="502919">
                <a:moveTo>
                  <a:pt x="0" y="502920"/>
                </a:moveTo>
                <a:lnTo>
                  <a:pt x="792480" y="502920"/>
                </a:lnTo>
                <a:lnTo>
                  <a:pt x="792480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1827213" y="2644775"/>
            <a:ext cx="668337" cy="4699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18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IP</a:t>
            </a:r>
            <a:endParaRPr sz="1600">
              <a:latin typeface="Tahoma"/>
              <a:cs typeface="Tahoma"/>
            </a:endParaRPr>
          </a:p>
          <a:p>
            <a:pPr algn="ctr" fontAlgn="auto">
              <a:lnSpc>
                <a:spcPts val="18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H</a:t>
            </a:r>
            <a:r>
              <a:rPr sz="1600" spc="-10" dirty="0">
                <a:latin typeface="Tahoma"/>
                <a:cs typeface="Tahoma"/>
              </a:rPr>
              <a:t>ea</a:t>
            </a:r>
            <a:r>
              <a:rPr sz="1600" dirty="0">
                <a:latin typeface="Tahoma"/>
                <a:cs typeface="Tahoma"/>
              </a:rPr>
              <a:t>d</a:t>
            </a:r>
            <a:r>
              <a:rPr sz="1600" spc="-10" dirty="0">
                <a:latin typeface="Tahoma"/>
                <a:cs typeface="Tahoma"/>
              </a:rPr>
              <a:t>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5544" name="object 9"/>
          <p:cNvSpPr>
            <a:spLocks noChangeArrowheads="1"/>
          </p:cNvSpPr>
          <p:nvPr/>
        </p:nvSpPr>
        <p:spPr bwMode="auto">
          <a:xfrm>
            <a:off x="1763713" y="3286125"/>
            <a:ext cx="792162" cy="50323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45" name="object 10"/>
          <p:cNvSpPr>
            <a:spLocks/>
          </p:cNvSpPr>
          <p:nvPr/>
        </p:nvSpPr>
        <p:spPr bwMode="auto">
          <a:xfrm>
            <a:off x="1763713" y="3286125"/>
            <a:ext cx="792162" cy="503238"/>
          </a:xfrm>
          <a:custGeom>
            <a:avLst/>
            <a:gdLst>
              <a:gd name="T0" fmla="*/ 0 w 792480"/>
              <a:gd name="T1" fmla="*/ 502920 h 502920"/>
              <a:gd name="T2" fmla="*/ 792480 w 792480"/>
              <a:gd name="T3" fmla="*/ 502920 h 502920"/>
              <a:gd name="T4" fmla="*/ 792480 w 792480"/>
              <a:gd name="T5" fmla="*/ 0 h 502920"/>
              <a:gd name="T6" fmla="*/ 0 w 792480"/>
              <a:gd name="T7" fmla="*/ 0 h 502920"/>
              <a:gd name="T8" fmla="*/ 0 w 792480"/>
              <a:gd name="T9" fmla="*/ 502920 h 5029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2480"/>
              <a:gd name="T16" fmla="*/ 0 h 502920"/>
              <a:gd name="T17" fmla="*/ 792480 w 792480"/>
              <a:gd name="T18" fmla="*/ 502920 h 5029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2480" h="502920">
                <a:moveTo>
                  <a:pt x="0" y="502920"/>
                </a:moveTo>
                <a:lnTo>
                  <a:pt x="792480" y="502920"/>
                </a:lnTo>
                <a:lnTo>
                  <a:pt x="792480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1827213" y="3294063"/>
            <a:ext cx="668337" cy="471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18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IP</a:t>
            </a:r>
            <a:endParaRPr sz="1600">
              <a:latin typeface="Tahoma"/>
              <a:cs typeface="Tahoma"/>
            </a:endParaRPr>
          </a:p>
          <a:p>
            <a:pPr algn="ctr" fontAlgn="auto">
              <a:lnSpc>
                <a:spcPts val="18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H</a:t>
            </a:r>
            <a:r>
              <a:rPr sz="1600" spc="-10" dirty="0">
                <a:latin typeface="Tahoma"/>
                <a:cs typeface="Tahoma"/>
              </a:rPr>
              <a:t>ea</a:t>
            </a:r>
            <a:r>
              <a:rPr sz="1600" dirty="0">
                <a:latin typeface="Tahoma"/>
                <a:cs typeface="Tahoma"/>
              </a:rPr>
              <a:t>d</a:t>
            </a:r>
            <a:r>
              <a:rPr sz="1600" spc="-10" dirty="0">
                <a:latin typeface="Tahoma"/>
                <a:cs typeface="Tahoma"/>
              </a:rPr>
              <a:t>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5547" name="object 12"/>
          <p:cNvSpPr>
            <a:spLocks/>
          </p:cNvSpPr>
          <p:nvPr/>
        </p:nvSpPr>
        <p:spPr bwMode="auto">
          <a:xfrm>
            <a:off x="2517775" y="2420938"/>
            <a:ext cx="76200" cy="215900"/>
          </a:xfrm>
          <a:custGeom>
            <a:avLst/>
            <a:gdLst>
              <a:gd name="T0" fmla="*/ 31750 w 76200"/>
              <a:gd name="T1" fmla="*/ 138684 h 215264"/>
              <a:gd name="T2" fmla="*/ 0 w 76200"/>
              <a:gd name="T3" fmla="*/ 138684 h 215264"/>
              <a:gd name="T4" fmla="*/ 38100 w 76200"/>
              <a:gd name="T5" fmla="*/ 214884 h 215264"/>
              <a:gd name="T6" fmla="*/ 69850 w 76200"/>
              <a:gd name="T7" fmla="*/ 151384 h 215264"/>
              <a:gd name="T8" fmla="*/ 31750 w 76200"/>
              <a:gd name="T9" fmla="*/ 151384 h 215264"/>
              <a:gd name="T10" fmla="*/ 31750 w 76200"/>
              <a:gd name="T11" fmla="*/ 138684 h 215264"/>
              <a:gd name="T12" fmla="*/ 44450 w 76200"/>
              <a:gd name="T13" fmla="*/ 0 h 215264"/>
              <a:gd name="T14" fmla="*/ 31750 w 76200"/>
              <a:gd name="T15" fmla="*/ 0 h 215264"/>
              <a:gd name="T16" fmla="*/ 31750 w 76200"/>
              <a:gd name="T17" fmla="*/ 151384 h 215264"/>
              <a:gd name="T18" fmla="*/ 44450 w 76200"/>
              <a:gd name="T19" fmla="*/ 151384 h 215264"/>
              <a:gd name="T20" fmla="*/ 44450 w 76200"/>
              <a:gd name="T21" fmla="*/ 0 h 215264"/>
              <a:gd name="T22" fmla="*/ 76200 w 76200"/>
              <a:gd name="T23" fmla="*/ 138684 h 215264"/>
              <a:gd name="T24" fmla="*/ 44450 w 76200"/>
              <a:gd name="T25" fmla="*/ 138684 h 215264"/>
              <a:gd name="T26" fmla="*/ 44450 w 76200"/>
              <a:gd name="T27" fmla="*/ 151384 h 215264"/>
              <a:gd name="T28" fmla="*/ 69850 w 76200"/>
              <a:gd name="T29" fmla="*/ 151384 h 215264"/>
              <a:gd name="T30" fmla="*/ 76200 w 76200"/>
              <a:gd name="T31" fmla="*/ 138684 h 2152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76200"/>
              <a:gd name="T49" fmla="*/ 0 h 215264"/>
              <a:gd name="T50" fmla="*/ 76200 w 76200"/>
              <a:gd name="T51" fmla="*/ 215264 h 21526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76200" h="215264">
                <a:moveTo>
                  <a:pt x="31750" y="138684"/>
                </a:moveTo>
                <a:lnTo>
                  <a:pt x="0" y="138684"/>
                </a:lnTo>
                <a:lnTo>
                  <a:pt x="38100" y="214884"/>
                </a:lnTo>
                <a:lnTo>
                  <a:pt x="69850" y="151384"/>
                </a:lnTo>
                <a:lnTo>
                  <a:pt x="31750" y="151384"/>
                </a:lnTo>
                <a:lnTo>
                  <a:pt x="31750" y="138684"/>
                </a:lnTo>
                <a:close/>
              </a:path>
              <a:path w="76200" h="215264">
                <a:moveTo>
                  <a:pt x="44450" y="0"/>
                </a:moveTo>
                <a:lnTo>
                  <a:pt x="31750" y="0"/>
                </a:lnTo>
                <a:lnTo>
                  <a:pt x="31750" y="151384"/>
                </a:lnTo>
                <a:lnTo>
                  <a:pt x="44450" y="151384"/>
                </a:lnTo>
                <a:lnTo>
                  <a:pt x="44450" y="0"/>
                </a:lnTo>
                <a:close/>
              </a:path>
              <a:path w="76200" h="215264">
                <a:moveTo>
                  <a:pt x="76200" y="138684"/>
                </a:moveTo>
                <a:lnTo>
                  <a:pt x="44450" y="138684"/>
                </a:lnTo>
                <a:lnTo>
                  <a:pt x="44450" y="151384"/>
                </a:lnTo>
                <a:lnTo>
                  <a:pt x="69850" y="151384"/>
                </a:lnTo>
                <a:lnTo>
                  <a:pt x="76200" y="13868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48" name="object 13"/>
          <p:cNvSpPr>
            <a:spLocks noChangeArrowheads="1"/>
          </p:cNvSpPr>
          <p:nvPr/>
        </p:nvSpPr>
        <p:spPr bwMode="auto">
          <a:xfrm>
            <a:off x="2555875" y="2636838"/>
            <a:ext cx="1800225" cy="50323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49" name="object 14"/>
          <p:cNvSpPr>
            <a:spLocks/>
          </p:cNvSpPr>
          <p:nvPr/>
        </p:nvSpPr>
        <p:spPr bwMode="auto">
          <a:xfrm>
            <a:off x="2555875" y="2636838"/>
            <a:ext cx="1800225" cy="503237"/>
          </a:xfrm>
          <a:custGeom>
            <a:avLst/>
            <a:gdLst>
              <a:gd name="T0" fmla="*/ 0 w 1800225"/>
              <a:gd name="T1" fmla="*/ 502920 h 502919"/>
              <a:gd name="T2" fmla="*/ 1799844 w 1800225"/>
              <a:gd name="T3" fmla="*/ 502920 h 502919"/>
              <a:gd name="T4" fmla="*/ 1799844 w 1800225"/>
              <a:gd name="T5" fmla="*/ 0 h 502919"/>
              <a:gd name="T6" fmla="*/ 0 w 1800225"/>
              <a:gd name="T7" fmla="*/ 0 h 502919"/>
              <a:gd name="T8" fmla="*/ 0 w 1800225"/>
              <a:gd name="T9" fmla="*/ 502920 h 5029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0225"/>
              <a:gd name="T16" fmla="*/ 0 h 502919"/>
              <a:gd name="T17" fmla="*/ 1800225 w 1800225"/>
              <a:gd name="T18" fmla="*/ 502919 h 5029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0225" h="502919">
                <a:moveTo>
                  <a:pt x="0" y="502920"/>
                </a:moveTo>
                <a:lnTo>
                  <a:pt x="1799844" y="502920"/>
                </a:lnTo>
                <a:lnTo>
                  <a:pt x="1799844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3054350" y="2724150"/>
            <a:ext cx="80327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35" dirty="0">
                <a:latin typeface="Tahoma"/>
                <a:cs typeface="Tahoma"/>
              </a:rPr>
              <a:t>P</a:t>
            </a:r>
            <a:r>
              <a:rPr sz="1800" spc="-10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yl</a:t>
            </a:r>
            <a:r>
              <a:rPr sz="1800" spc="-5" dirty="0">
                <a:latin typeface="Tahoma"/>
                <a:cs typeface="Tahoma"/>
              </a:rPr>
              <a:t>o</a:t>
            </a:r>
            <a:r>
              <a:rPr sz="1800" dirty="0">
                <a:latin typeface="Tahoma"/>
                <a:cs typeface="Tahoma"/>
              </a:rPr>
              <a:t>ad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5551" name="object 16"/>
          <p:cNvSpPr>
            <a:spLocks/>
          </p:cNvSpPr>
          <p:nvPr/>
        </p:nvSpPr>
        <p:spPr bwMode="auto">
          <a:xfrm>
            <a:off x="4318000" y="2493963"/>
            <a:ext cx="76200" cy="142875"/>
          </a:xfrm>
          <a:custGeom>
            <a:avLst/>
            <a:gdLst>
              <a:gd name="T0" fmla="*/ 31750 w 76200"/>
              <a:gd name="T1" fmla="*/ 67056 h 143510"/>
              <a:gd name="T2" fmla="*/ 0 w 76200"/>
              <a:gd name="T3" fmla="*/ 67056 h 143510"/>
              <a:gd name="T4" fmla="*/ 38100 w 76200"/>
              <a:gd name="T5" fmla="*/ 143256 h 143510"/>
              <a:gd name="T6" fmla="*/ 69850 w 76200"/>
              <a:gd name="T7" fmla="*/ 79756 h 143510"/>
              <a:gd name="T8" fmla="*/ 31750 w 76200"/>
              <a:gd name="T9" fmla="*/ 79756 h 143510"/>
              <a:gd name="T10" fmla="*/ 31750 w 76200"/>
              <a:gd name="T11" fmla="*/ 67056 h 143510"/>
              <a:gd name="T12" fmla="*/ 44450 w 76200"/>
              <a:gd name="T13" fmla="*/ 0 h 143510"/>
              <a:gd name="T14" fmla="*/ 31750 w 76200"/>
              <a:gd name="T15" fmla="*/ 0 h 143510"/>
              <a:gd name="T16" fmla="*/ 31750 w 76200"/>
              <a:gd name="T17" fmla="*/ 79756 h 143510"/>
              <a:gd name="T18" fmla="*/ 44450 w 76200"/>
              <a:gd name="T19" fmla="*/ 79756 h 143510"/>
              <a:gd name="T20" fmla="*/ 44450 w 76200"/>
              <a:gd name="T21" fmla="*/ 0 h 143510"/>
              <a:gd name="T22" fmla="*/ 76200 w 76200"/>
              <a:gd name="T23" fmla="*/ 67056 h 143510"/>
              <a:gd name="T24" fmla="*/ 44450 w 76200"/>
              <a:gd name="T25" fmla="*/ 67056 h 143510"/>
              <a:gd name="T26" fmla="*/ 44450 w 76200"/>
              <a:gd name="T27" fmla="*/ 79756 h 143510"/>
              <a:gd name="T28" fmla="*/ 69850 w 76200"/>
              <a:gd name="T29" fmla="*/ 79756 h 143510"/>
              <a:gd name="T30" fmla="*/ 76200 w 76200"/>
              <a:gd name="T31" fmla="*/ 67056 h 14351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76200"/>
              <a:gd name="T49" fmla="*/ 0 h 143510"/>
              <a:gd name="T50" fmla="*/ 76200 w 76200"/>
              <a:gd name="T51" fmla="*/ 143510 h 14351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76200" h="143510">
                <a:moveTo>
                  <a:pt x="31750" y="67056"/>
                </a:moveTo>
                <a:lnTo>
                  <a:pt x="0" y="67056"/>
                </a:lnTo>
                <a:lnTo>
                  <a:pt x="38100" y="143256"/>
                </a:lnTo>
                <a:lnTo>
                  <a:pt x="69850" y="79756"/>
                </a:lnTo>
                <a:lnTo>
                  <a:pt x="31750" y="79756"/>
                </a:lnTo>
                <a:lnTo>
                  <a:pt x="31750" y="67056"/>
                </a:lnTo>
                <a:close/>
              </a:path>
              <a:path w="76200" h="143510">
                <a:moveTo>
                  <a:pt x="44450" y="0"/>
                </a:moveTo>
                <a:lnTo>
                  <a:pt x="31750" y="0"/>
                </a:lnTo>
                <a:lnTo>
                  <a:pt x="31750" y="79756"/>
                </a:lnTo>
                <a:lnTo>
                  <a:pt x="44450" y="79756"/>
                </a:lnTo>
                <a:lnTo>
                  <a:pt x="44450" y="0"/>
                </a:lnTo>
                <a:close/>
              </a:path>
              <a:path w="76200" h="143510">
                <a:moveTo>
                  <a:pt x="76200" y="67056"/>
                </a:moveTo>
                <a:lnTo>
                  <a:pt x="44450" y="67056"/>
                </a:lnTo>
                <a:lnTo>
                  <a:pt x="44450" y="79756"/>
                </a:lnTo>
                <a:lnTo>
                  <a:pt x="69850" y="79756"/>
                </a:lnTo>
                <a:lnTo>
                  <a:pt x="76200" y="670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52" name="object 17"/>
          <p:cNvSpPr>
            <a:spLocks noChangeArrowheads="1"/>
          </p:cNvSpPr>
          <p:nvPr/>
        </p:nvSpPr>
        <p:spPr bwMode="auto">
          <a:xfrm>
            <a:off x="2916238" y="3933825"/>
            <a:ext cx="792162" cy="50323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53" name="object 18"/>
          <p:cNvSpPr>
            <a:spLocks/>
          </p:cNvSpPr>
          <p:nvPr/>
        </p:nvSpPr>
        <p:spPr bwMode="auto">
          <a:xfrm>
            <a:off x="2916238" y="3933825"/>
            <a:ext cx="792162" cy="503238"/>
          </a:xfrm>
          <a:custGeom>
            <a:avLst/>
            <a:gdLst>
              <a:gd name="T0" fmla="*/ 0 w 791210"/>
              <a:gd name="T1" fmla="*/ 502919 h 502920"/>
              <a:gd name="T2" fmla="*/ 790956 w 791210"/>
              <a:gd name="T3" fmla="*/ 502919 h 502920"/>
              <a:gd name="T4" fmla="*/ 790956 w 791210"/>
              <a:gd name="T5" fmla="*/ 0 h 502920"/>
              <a:gd name="T6" fmla="*/ 0 w 791210"/>
              <a:gd name="T7" fmla="*/ 0 h 502920"/>
              <a:gd name="T8" fmla="*/ 0 w 791210"/>
              <a:gd name="T9" fmla="*/ 502919 h 5029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1210"/>
              <a:gd name="T16" fmla="*/ 0 h 502920"/>
              <a:gd name="T17" fmla="*/ 791210 w 791210"/>
              <a:gd name="T18" fmla="*/ 502920 h 5029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1210" h="502920">
                <a:moveTo>
                  <a:pt x="0" y="502919"/>
                </a:moveTo>
                <a:lnTo>
                  <a:pt x="790956" y="502919"/>
                </a:lnTo>
                <a:lnTo>
                  <a:pt x="790956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2979738" y="3941763"/>
            <a:ext cx="666750" cy="471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18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IP</a:t>
            </a:r>
            <a:endParaRPr sz="1600">
              <a:latin typeface="Tahoma"/>
              <a:cs typeface="Tahoma"/>
            </a:endParaRPr>
          </a:p>
          <a:p>
            <a:pPr algn="ctr" fontAlgn="auto">
              <a:lnSpc>
                <a:spcPts val="18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Tahoma"/>
                <a:cs typeface="Tahoma"/>
              </a:rPr>
              <a:t>Header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5555" name="object 20"/>
          <p:cNvSpPr>
            <a:spLocks noChangeArrowheads="1"/>
          </p:cNvSpPr>
          <p:nvPr/>
        </p:nvSpPr>
        <p:spPr bwMode="auto">
          <a:xfrm>
            <a:off x="3708400" y="3933825"/>
            <a:ext cx="647700" cy="503238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56" name="object 21"/>
          <p:cNvSpPr>
            <a:spLocks/>
          </p:cNvSpPr>
          <p:nvPr/>
        </p:nvSpPr>
        <p:spPr bwMode="auto">
          <a:xfrm>
            <a:off x="3708400" y="3933825"/>
            <a:ext cx="647700" cy="503238"/>
          </a:xfrm>
          <a:custGeom>
            <a:avLst/>
            <a:gdLst>
              <a:gd name="T0" fmla="*/ 0 w 647700"/>
              <a:gd name="T1" fmla="*/ 502919 h 502920"/>
              <a:gd name="T2" fmla="*/ 647700 w 647700"/>
              <a:gd name="T3" fmla="*/ 502919 h 502920"/>
              <a:gd name="T4" fmla="*/ 647700 w 647700"/>
              <a:gd name="T5" fmla="*/ 0 h 502920"/>
              <a:gd name="T6" fmla="*/ 0 w 647700"/>
              <a:gd name="T7" fmla="*/ 0 h 502920"/>
              <a:gd name="T8" fmla="*/ 0 w 647700"/>
              <a:gd name="T9" fmla="*/ 502919 h 5029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7700"/>
              <a:gd name="T16" fmla="*/ 0 h 502920"/>
              <a:gd name="T17" fmla="*/ 647700 w 647700"/>
              <a:gd name="T18" fmla="*/ 502920 h 5029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7700" h="502920">
                <a:moveTo>
                  <a:pt x="0" y="502919"/>
                </a:moveTo>
                <a:lnTo>
                  <a:pt x="647700" y="502919"/>
                </a:lnTo>
                <a:lnTo>
                  <a:pt x="647700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57" name="object 22"/>
          <p:cNvSpPr txBox="1">
            <a:spLocks noChangeArrowheads="1"/>
          </p:cNvSpPr>
          <p:nvPr/>
        </p:nvSpPr>
        <p:spPr bwMode="auto">
          <a:xfrm>
            <a:off x="3808413" y="3940175"/>
            <a:ext cx="44767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31750">
              <a:lnSpc>
                <a:spcPts val="1963"/>
              </a:lnSpc>
            </a:pPr>
            <a:r>
              <a:rPr lang="th-TH" sz="1800">
                <a:latin typeface="Tahoma" pitchFamily="34" charset="0"/>
                <a:cs typeface="Tahoma" pitchFamily="34" charset="0"/>
              </a:rPr>
              <a:t>Pay  load</a:t>
            </a:r>
          </a:p>
        </p:txBody>
      </p:sp>
      <p:sp>
        <p:nvSpPr>
          <p:cNvPr id="65558" name="object 23"/>
          <p:cNvSpPr>
            <a:spLocks/>
          </p:cNvSpPr>
          <p:nvPr/>
        </p:nvSpPr>
        <p:spPr bwMode="auto">
          <a:xfrm>
            <a:off x="4318000" y="3141663"/>
            <a:ext cx="76200" cy="792162"/>
          </a:xfrm>
          <a:custGeom>
            <a:avLst/>
            <a:gdLst>
              <a:gd name="T0" fmla="*/ 31750 w 76200"/>
              <a:gd name="T1" fmla="*/ 716280 h 792479"/>
              <a:gd name="T2" fmla="*/ 0 w 76200"/>
              <a:gd name="T3" fmla="*/ 716280 h 792479"/>
              <a:gd name="T4" fmla="*/ 38100 w 76200"/>
              <a:gd name="T5" fmla="*/ 792480 h 792479"/>
              <a:gd name="T6" fmla="*/ 69850 w 76200"/>
              <a:gd name="T7" fmla="*/ 728980 h 792479"/>
              <a:gd name="T8" fmla="*/ 31750 w 76200"/>
              <a:gd name="T9" fmla="*/ 728980 h 792479"/>
              <a:gd name="T10" fmla="*/ 31750 w 76200"/>
              <a:gd name="T11" fmla="*/ 716280 h 792479"/>
              <a:gd name="T12" fmla="*/ 44450 w 76200"/>
              <a:gd name="T13" fmla="*/ 0 h 792479"/>
              <a:gd name="T14" fmla="*/ 31750 w 76200"/>
              <a:gd name="T15" fmla="*/ 0 h 792479"/>
              <a:gd name="T16" fmla="*/ 31750 w 76200"/>
              <a:gd name="T17" fmla="*/ 728980 h 792479"/>
              <a:gd name="T18" fmla="*/ 44450 w 76200"/>
              <a:gd name="T19" fmla="*/ 728980 h 792479"/>
              <a:gd name="T20" fmla="*/ 44450 w 76200"/>
              <a:gd name="T21" fmla="*/ 0 h 792479"/>
              <a:gd name="T22" fmla="*/ 76200 w 76200"/>
              <a:gd name="T23" fmla="*/ 716280 h 792479"/>
              <a:gd name="T24" fmla="*/ 44450 w 76200"/>
              <a:gd name="T25" fmla="*/ 716280 h 792479"/>
              <a:gd name="T26" fmla="*/ 44450 w 76200"/>
              <a:gd name="T27" fmla="*/ 728980 h 792479"/>
              <a:gd name="T28" fmla="*/ 69850 w 76200"/>
              <a:gd name="T29" fmla="*/ 728980 h 792479"/>
              <a:gd name="T30" fmla="*/ 76200 w 76200"/>
              <a:gd name="T31" fmla="*/ 716280 h 79247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76200"/>
              <a:gd name="T49" fmla="*/ 0 h 792479"/>
              <a:gd name="T50" fmla="*/ 76200 w 76200"/>
              <a:gd name="T51" fmla="*/ 792479 h 79247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76200" h="792479">
                <a:moveTo>
                  <a:pt x="31750" y="716280"/>
                </a:moveTo>
                <a:lnTo>
                  <a:pt x="0" y="716280"/>
                </a:lnTo>
                <a:lnTo>
                  <a:pt x="38100" y="792480"/>
                </a:lnTo>
                <a:lnTo>
                  <a:pt x="69850" y="728980"/>
                </a:lnTo>
                <a:lnTo>
                  <a:pt x="31750" y="728980"/>
                </a:lnTo>
                <a:lnTo>
                  <a:pt x="31750" y="716280"/>
                </a:lnTo>
                <a:close/>
              </a:path>
              <a:path w="76200" h="792479">
                <a:moveTo>
                  <a:pt x="44450" y="0"/>
                </a:moveTo>
                <a:lnTo>
                  <a:pt x="31750" y="0"/>
                </a:lnTo>
                <a:lnTo>
                  <a:pt x="31750" y="728980"/>
                </a:lnTo>
                <a:lnTo>
                  <a:pt x="44450" y="728980"/>
                </a:lnTo>
                <a:lnTo>
                  <a:pt x="44450" y="0"/>
                </a:lnTo>
                <a:close/>
              </a:path>
              <a:path w="76200" h="792479">
                <a:moveTo>
                  <a:pt x="76200" y="716280"/>
                </a:moveTo>
                <a:lnTo>
                  <a:pt x="44450" y="716280"/>
                </a:lnTo>
                <a:lnTo>
                  <a:pt x="44450" y="728980"/>
                </a:lnTo>
                <a:lnTo>
                  <a:pt x="69850" y="728980"/>
                </a:lnTo>
                <a:lnTo>
                  <a:pt x="76200" y="71628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59" name="object 24"/>
          <p:cNvSpPr>
            <a:spLocks/>
          </p:cNvSpPr>
          <p:nvPr/>
        </p:nvSpPr>
        <p:spPr bwMode="auto">
          <a:xfrm>
            <a:off x="3670300" y="3789363"/>
            <a:ext cx="76200" cy="144462"/>
          </a:xfrm>
          <a:custGeom>
            <a:avLst/>
            <a:gdLst>
              <a:gd name="T0" fmla="*/ 31750 w 76200"/>
              <a:gd name="T1" fmla="*/ 68580 h 144779"/>
              <a:gd name="T2" fmla="*/ 0 w 76200"/>
              <a:gd name="T3" fmla="*/ 68580 h 144779"/>
              <a:gd name="T4" fmla="*/ 38100 w 76200"/>
              <a:gd name="T5" fmla="*/ 144780 h 144779"/>
              <a:gd name="T6" fmla="*/ 69850 w 76200"/>
              <a:gd name="T7" fmla="*/ 81280 h 144779"/>
              <a:gd name="T8" fmla="*/ 31750 w 76200"/>
              <a:gd name="T9" fmla="*/ 81280 h 144779"/>
              <a:gd name="T10" fmla="*/ 31750 w 76200"/>
              <a:gd name="T11" fmla="*/ 68580 h 144779"/>
              <a:gd name="T12" fmla="*/ 44450 w 76200"/>
              <a:gd name="T13" fmla="*/ 0 h 144779"/>
              <a:gd name="T14" fmla="*/ 31750 w 76200"/>
              <a:gd name="T15" fmla="*/ 0 h 144779"/>
              <a:gd name="T16" fmla="*/ 31750 w 76200"/>
              <a:gd name="T17" fmla="*/ 81280 h 144779"/>
              <a:gd name="T18" fmla="*/ 44450 w 76200"/>
              <a:gd name="T19" fmla="*/ 81280 h 144779"/>
              <a:gd name="T20" fmla="*/ 44450 w 76200"/>
              <a:gd name="T21" fmla="*/ 0 h 144779"/>
              <a:gd name="T22" fmla="*/ 76200 w 76200"/>
              <a:gd name="T23" fmla="*/ 68580 h 144779"/>
              <a:gd name="T24" fmla="*/ 44450 w 76200"/>
              <a:gd name="T25" fmla="*/ 68580 h 144779"/>
              <a:gd name="T26" fmla="*/ 44450 w 76200"/>
              <a:gd name="T27" fmla="*/ 81280 h 144779"/>
              <a:gd name="T28" fmla="*/ 69850 w 76200"/>
              <a:gd name="T29" fmla="*/ 81280 h 144779"/>
              <a:gd name="T30" fmla="*/ 76200 w 76200"/>
              <a:gd name="T31" fmla="*/ 68580 h 14477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76200"/>
              <a:gd name="T49" fmla="*/ 0 h 144779"/>
              <a:gd name="T50" fmla="*/ 76200 w 76200"/>
              <a:gd name="T51" fmla="*/ 144779 h 14477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76200" h="144779">
                <a:moveTo>
                  <a:pt x="31750" y="68580"/>
                </a:moveTo>
                <a:lnTo>
                  <a:pt x="0" y="68580"/>
                </a:lnTo>
                <a:lnTo>
                  <a:pt x="38100" y="144780"/>
                </a:lnTo>
                <a:lnTo>
                  <a:pt x="69850" y="81280"/>
                </a:lnTo>
                <a:lnTo>
                  <a:pt x="31750" y="81280"/>
                </a:lnTo>
                <a:lnTo>
                  <a:pt x="31750" y="68580"/>
                </a:lnTo>
                <a:close/>
              </a:path>
              <a:path w="76200" h="144779">
                <a:moveTo>
                  <a:pt x="44450" y="0"/>
                </a:moveTo>
                <a:lnTo>
                  <a:pt x="31750" y="0"/>
                </a:lnTo>
                <a:lnTo>
                  <a:pt x="31750" y="81280"/>
                </a:lnTo>
                <a:lnTo>
                  <a:pt x="44450" y="81280"/>
                </a:lnTo>
                <a:lnTo>
                  <a:pt x="44450" y="0"/>
                </a:lnTo>
                <a:close/>
              </a:path>
              <a:path w="76200" h="144779">
                <a:moveTo>
                  <a:pt x="76200" y="68580"/>
                </a:moveTo>
                <a:lnTo>
                  <a:pt x="44450" y="68580"/>
                </a:lnTo>
                <a:lnTo>
                  <a:pt x="44450" y="81280"/>
                </a:lnTo>
                <a:lnTo>
                  <a:pt x="69850" y="81280"/>
                </a:lnTo>
                <a:lnTo>
                  <a:pt x="76200" y="6858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60" name="object 25"/>
          <p:cNvSpPr>
            <a:spLocks noChangeArrowheads="1"/>
          </p:cNvSpPr>
          <p:nvPr/>
        </p:nvSpPr>
        <p:spPr bwMode="auto">
          <a:xfrm>
            <a:off x="2555875" y="3286125"/>
            <a:ext cx="1152525" cy="503238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61" name="object 26"/>
          <p:cNvSpPr>
            <a:spLocks/>
          </p:cNvSpPr>
          <p:nvPr/>
        </p:nvSpPr>
        <p:spPr bwMode="auto">
          <a:xfrm>
            <a:off x="2555875" y="3286125"/>
            <a:ext cx="1152525" cy="503238"/>
          </a:xfrm>
          <a:custGeom>
            <a:avLst/>
            <a:gdLst>
              <a:gd name="T0" fmla="*/ 0 w 1152525"/>
              <a:gd name="T1" fmla="*/ 502920 h 502920"/>
              <a:gd name="T2" fmla="*/ 1152144 w 1152525"/>
              <a:gd name="T3" fmla="*/ 502920 h 502920"/>
              <a:gd name="T4" fmla="*/ 1152144 w 1152525"/>
              <a:gd name="T5" fmla="*/ 0 h 502920"/>
              <a:gd name="T6" fmla="*/ 0 w 1152525"/>
              <a:gd name="T7" fmla="*/ 0 h 502920"/>
              <a:gd name="T8" fmla="*/ 0 w 1152525"/>
              <a:gd name="T9" fmla="*/ 502920 h 5029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525"/>
              <a:gd name="T16" fmla="*/ 0 h 502920"/>
              <a:gd name="T17" fmla="*/ 1152525 w 1152525"/>
              <a:gd name="T18" fmla="*/ 502920 h 5029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525" h="502920">
                <a:moveTo>
                  <a:pt x="0" y="502920"/>
                </a:moveTo>
                <a:lnTo>
                  <a:pt x="1152144" y="502920"/>
                </a:lnTo>
                <a:lnTo>
                  <a:pt x="1152144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" name="object 27"/>
          <p:cNvSpPr txBox="1"/>
          <p:nvPr/>
        </p:nvSpPr>
        <p:spPr>
          <a:xfrm>
            <a:off x="2730500" y="3373438"/>
            <a:ext cx="801688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35" dirty="0">
                <a:latin typeface="Tahoma"/>
                <a:cs typeface="Tahoma"/>
              </a:rPr>
              <a:t>P</a:t>
            </a:r>
            <a:r>
              <a:rPr sz="1800" spc="-10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yl</a:t>
            </a:r>
            <a:r>
              <a:rPr sz="1800" spc="-5" dirty="0">
                <a:latin typeface="Tahoma"/>
                <a:cs typeface="Tahoma"/>
              </a:rPr>
              <a:t>o</a:t>
            </a:r>
            <a:r>
              <a:rPr sz="1800" dirty="0">
                <a:latin typeface="Tahoma"/>
                <a:cs typeface="Tahoma"/>
              </a:rPr>
              <a:t>ad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5563" name="object 28"/>
          <p:cNvSpPr>
            <a:spLocks/>
          </p:cNvSpPr>
          <p:nvPr/>
        </p:nvSpPr>
        <p:spPr bwMode="auto">
          <a:xfrm>
            <a:off x="2517775" y="3141663"/>
            <a:ext cx="76200" cy="142875"/>
          </a:xfrm>
          <a:custGeom>
            <a:avLst/>
            <a:gdLst>
              <a:gd name="T0" fmla="*/ 31750 w 76200"/>
              <a:gd name="T1" fmla="*/ 67056 h 143510"/>
              <a:gd name="T2" fmla="*/ 0 w 76200"/>
              <a:gd name="T3" fmla="*/ 67056 h 143510"/>
              <a:gd name="T4" fmla="*/ 38100 w 76200"/>
              <a:gd name="T5" fmla="*/ 143256 h 143510"/>
              <a:gd name="T6" fmla="*/ 69850 w 76200"/>
              <a:gd name="T7" fmla="*/ 79756 h 143510"/>
              <a:gd name="T8" fmla="*/ 31750 w 76200"/>
              <a:gd name="T9" fmla="*/ 79756 h 143510"/>
              <a:gd name="T10" fmla="*/ 31750 w 76200"/>
              <a:gd name="T11" fmla="*/ 67056 h 143510"/>
              <a:gd name="T12" fmla="*/ 44450 w 76200"/>
              <a:gd name="T13" fmla="*/ 0 h 143510"/>
              <a:gd name="T14" fmla="*/ 31750 w 76200"/>
              <a:gd name="T15" fmla="*/ 0 h 143510"/>
              <a:gd name="T16" fmla="*/ 31750 w 76200"/>
              <a:gd name="T17" fmla="*/ 79756 h 143510"/>
              <a:gd name="T18" fmla="*/ 44450 w 76200"/>
              <a:gd name="T19" fmla="*/ 79756 h 143510"/>
              <a:gd name="T20" fmla="*/ 44450 w 76200"/>
              <a:gd name="T21" fmla="*/ 0 h 143510"/>
              <a:gd name="T22" fmla="*/ 76200 w 76200"/>
              <a:gd name="T23" fmla="*/ 67056 h 143510"/>
              <a:gd name="T24" fmla="*/ 44450 w 76200"/>
              <a:gd name="T25" fmla="*/ 67056 h 143510"/>
              <a:gd name="T26" fmla="*/ 44450 w 76200"/>
              <a:gd name="T27" fmla="*/ 79756 h 143510"/>
              <a:gd name="T28" fmla="*/ 69850 w 76200"/>
              <a:gd name="T29" fmla="*/ 79756 h 143510"/>
              <a:gd name="T30" fmla="*/ 76200 w 76200"/>
              <a:gd name="T31" fmla="*/ 67056 h 14351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76200"/>
              <a:gd name="T49" fmla="*/ 0 h 143510"/>
              <a:gd name="T50" fmla="*/ 76200 w 76200"/>
              <a:gd name="T51" fmla="*/ 143510 h 14351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76200" h="143510">
                <a:moveTo>
                  <a:pt x="31750" y="67056"/>
                </a:moveTo>
                <a:lnTo>
                  <a:pt x="0" y="67056"/>
                </a:lnTo>
                <a:lnTo>
                  <a:pt x="38100" y="143256"/>
                </a:lnTo>
                <a:lnTo>
                  <a:pt x="69850" y="79756"/>
                </a:lnTo>
                <a:lnTo>
                  <a:pt x="31750" y="79756"/>
                </a:lnTo>
                <a:lnTo>
                  <a:pt x="31750" y="67056"/>
                </a:lnTo>
                <a:close/>
              </a:path>
              <a:path w="76200" h="143510">
                <a:moveTo>
                  <a:pt x="44450" y="0"/>
                </a:moveTo>
                <a:lnTo>
                  <a:pt x="31750" y="0"/>
                </a:lnTo>
                <a:lnTo>
                  <a:pt x="31750" y="79756"/>
                </a:lnTo>
                <a:lnTo>
                  <a:pt x="44450" y="79756"/>
                </a:lnTo>
                <a:lnTo>
                  <a:pt x="44450" y="0"/>
                </a:lnTo>
                <a:close/>
              </a:path>
              <a:path w="76200" h="143510">
                <a:moveTo>
                  <a:pt x="76200" y="67056"/>
                </a:moveTo>
                <a:lnTo>
                  <a:pt x="44450" y="67056"/>
                </a:lnTo>
                <a:lnTo>
                  <a:pt x="44450" y="79756"/>
                </a:lnTo>
                <a:lnTo>
                  <a:pt x="69850" y="79756"/>
                </a:lnTo>
                <a:lnTo>
                  <a:pt x="76200" y="670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64" name="object 29"/>
          <p:cNvSpPr>
            <a:spLocks/>
          </p:cNvSpPr>
          <p:nvPr/>
        </p:nvSpPr>
        <p:spPr bwMode="auto">
          <a:xfrm>
            <a:off x="3670300" y="3141663"/>
            <a:ext cx="76200" cy="142875"/>
          </a:xfrm>
          <a:custGeom>
            <a:avLst/>
            <a:gdLst>
              <a:gd name="T0" fmla="*/ 31750 w 76200"/>
              <a:gd name="T1" fmla="*/ 67056 h 143510"/>
              <a:gd name="T2" fmla="*/ 0 w 76200"/>
              <a:gd name="T3" fmla="*/ 67056 h 143510"/>
              <a:gd name="T4" fmla="*/ 38100 w 76200"/>
              <a:gd name="T5" fmla="*/ 143256 h 143510"/>
              <a:gd name="T6" fmla="*/ 69850 w 76200"/>
              <a:gd name="T7" fmla="*/ 79756 h 143510"/>
              <a:gd name="T8" fmla="*/ 31750 w 76200"/>
              <a:gd name="T9" fmla="*/ 79756 h 143510"/>
              <a:gd name="T10" fmla="*/ 31750 w 76200"/>
              <a:gd name="T11" fmla="*/ 67056 h 143510"/>
              <a:gd name="T12" fmla="*/ 44450 w 76200"/>
              <a:gd name="T13" fmla="*/ 0 h 143510"/>
              <a:gd name="T14" fmla="*/ 31750 w 76200"/>
              <a:gd name="T15" fmla="*/ 0 h 143510"/>
              <a:gd name="T16" fmla="*/ 31750 w 76200"/>
              <a:gd name="T17" fmla="*/ 79756 h 143510"/>
              <a:gd name="T18" fmla="*/ 44450 w 76200"/>
              <a:gd name="T19" fmla="*/ 79756 h 143510"/>
              <a:gd name="T20" fmla="*/ 44450 w 76200"/>
              <a:gd name="T21" fmla="*/ 0 h 143510"/>
              <a:gd name="T22" fmla="*/ 76200 w 76200"/>
              <a:gd name="T23" fmla="*/ 67056 h 143510"/>
              <a:gd name="T24" fmla="*/ 44450 w 76200"/>
              <a:gd name="T25" fmla="*/ 67056 h 143510"/>
              <a:gd name="T26" fmla="*/ 44450 w 76200"/>
              <a:gd name="T27" fmla="*/ 79756 h 143510"/>
              <a:gd name="T28" fmla="*/ 69850 w 76200"/>
              <a:gd name="T29" fmla="*/ 79756 h 143510"/>
              <a:gd name="T30" fmla="*/ 76200 w 76200"/>
              <a:gd name="T31" fmla="*/ 67056 h 14351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76200"/>
              <a:gd name="T49" fmla="*/ 0 h 143510"/>
              <a:gd name="T50" fmla="*/ 76200 w 76200"/>
              <a:gd name="T51" fmla="*/ 143510 h 14351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76200" h="143510">
                <a:moveTo>
                  <a:pt x="31750" y="67056"/>
                </a:moveTo>
                <a:lnTo>
                  <a:pt x="0" y="67056"/>
                </a:lnTo>
                <a:lnTo>
                  <a:pt x="38100" y="143256"/>
                </a:lnTo>
                <a:lnTo>
                  <a:pt x="69850" y="79756"/>
                </a:lnTo>
                <a:lnTo>
                  <a:pt x="31750" y="79756"/>
                </a:lnTo>
                <a:lnTo>
                  <a:pt x="31750" y="67056"/>
                </a:lnTo>
                <a:close/>
              </a:path>
              <a:path w="76200" h="143510">
                <a:moveTo>
                  <a:pt x="44450" y="0"/>
                </a:moveTo>
                <a:lnTo>
                  <a:pt x="31750" y="0"/>
                </a:lnTo>
                <a:lnTo>
                  <a:pt x="31750" y="79756"/>
                </a:lnTo>
                <a:lnTo>
                  <a:pt x="44450" y="79756"/>
                </a:lnTo>
                <a:lnTo>
                  <a:pt x="44450" y="0"/>
                </a:lnTo>
                <a:close/>
              </a:path>
              <a:path w="76200" h="143510">
                <a:moveTo>
                  <a:pt x="76200" y="67056"/>
                </a:moveTo>
                <a:lnTo>
                  <a:pt x="44450" y="67056"/>
                </a:lnTo>
                <a:lnTo>
                  <a:pt x="44450" y="79756"/>
                </a:lnTo>
                <a:lnTo>
                  <a:pt x="69850" y="79756"/>
                </a:lnTo>
                <a:lnTo>
                  <a:pt x="76200" y="670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65" name="object 30"/>
          <p:cNvSpPr>
            <a:spLocks noChangeArrowheads="1"/>
          </p:cNvSpPr>
          <p:nvPr/>
        </p:nvSpPr>
        <p:spPr bwMode="auto">
          <a:xfrm>
            <a:off x="3563938" y="4652963"/>
            <a:ext cx="792162" cy="503237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66" name="object 31"/>
          <p:cNvSpPr>
            <a:spLocks/>
          </p:cNvSpPr>
          <p:nvPr/>
        </p:nvSpPr>
        <p:spPr bwMode="auto">
          <a:xfrm>
            <a:off x="3563938" y="4652963"/>
            <a:ext cx="792162" cy="503237"/>
          </a:xfrm>
          <a:custGeom>
            <a:avLst/>
            <a:gdLst>
              <a:gd name="T0" fmla="*/ 0 w 791210"/>
              <a:gd name="T1" fmla="*/ 502919 h 502920"/>
              <a:gd name="T2" fmla="*/ 790956 w 791210"/>
              <a:gd name="T3" fmla="*/ 502919 h 502920"/>
              <a:gd name="T4" fmla="*/ 790956 w 791210"/>
              <a:gd name="T5" fmla="*/ 0 h 502920"/>
              <a:gd name="T6" fmla="*/ 0 w 791210"/>
              <a:gd name="T7" fmla="*/ 0 h 502920"/>
              <a:gd name="T8" fmla="*/ 0 w 791210"/>
              <a:gd name="T9" fmla="*/ 502919 h 5029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1210"/>
              <a:gd name="T16" fmla="*/ 0 h 502920"/>
              <a:gd name="T17" fmla="*/ 791210 w 791210"/>
              <a:gd name="T18" fmla="*/ 502920 h 5029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1210" h="502920">
                <a:moveTo>
                  <a:pt x="0" y="502919"/>
                </a:moveTo>
                <a:lnTo>
                  <a:pt x="790956" y="502919"/>
                </a:lnTo>
                <a:lnTo>
                  <a:pt x="790956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" name="object 32"/>
          <p:cNvSpPr txBox="1"/>
          <p:nvPr/>
        </p:nvSpPr>
        <p:spPr>
          <a:xfrm>
            <a:off x="3627438" y="4660900"/>
            <a:ext cx="668337" cy="471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18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IP</a:t>
            </a:r>
            <a:endParaRPr sz="1600">
              <a:latin typeface="Tahoma"/>
              <a:cs typeface="Tahoma"/>
            </a:endParaRPr>
          </a:p>
          <a:p>
            <a:pPr algn="ctr" fontAlgn="auto">
              <a:lnSpc>
                <a:spcPts val="18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Tahoma"/>
                <a:cs typeface="Tahoma"/>
              </a:rPr>
              <a:t>Header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5568" name="object 33"/>
          <p:cNvSpPr>
            <a:spLocks noChangeArrowheads="1"/>
          </p:cNvSpPr>
          <p:nvPr/>
        </p:nvSpPr>
        <p:spPr bwMode="auto">
          <a:xfrm>
            <a:off x="4356100" y="4652963"/>
            <a:ext cx="1800225" cy="503237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69" name="object 34"/>
          <p:cNvSpPr>
            <a:spLocks/>
          </p:cNvSpPr>
          <p:nvPr/>
        </p:nvSpPr>
        <p:spPr bwMode="auto">
          <a:xfrm>
            <a:off x="4356100" y="4652963"/>
            <a:ext cx="1800225" cy="503237"/>
          </a:xfrm>
          <a:custGeom>
            <a:avLst/>
            <a:gdLst>
              <a:gd name="T0" fmla="*/ 0 w 1801495"/>
              <a:gd name="T1" fmla="*/ 502919 h 502920"/>
              <a:gd name="T2" fmla="*/ 1801367 w 1801495"/>
              <a:gd name="T3" fmla="*/ 502919 h 502920"/>
              <a:gd name="T4" fmla="*/ 1801367 w 1801495"/>
              <a:gd name="T5" fmla="*/ 0 h 502920"/>
              <a:gd name="T6" fmla="*/ 0 w 1801495"/>
              <a:gd name="T7" fmla="*/ 0 h 502920"/>
              <a:gd name="T8" fmla="*/ 0 w 1801495"/>
              <a:gd name="T9" fmla="*/ 502919 h 5029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1495"/>
              <a:gd name="T16" fmla="*/ 0 h 502920"/>
              <a:gd name="T17" fmla="*/ 1801495 w 1801495"/>
              <a:gd name="T18" fmla="*/ 502920 h 5029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1495" h="502920">
                <a:moveTo>
                  <a:pt x="0" y="502919"/>
                </a:moveTo>
                <a:lnTo>
                  <a:pt x="1801367" y="502919"/>
                </a:lnTo>
                <a:lnTo>
                  <a:pt x="180136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" name="object 35"/>
          <p:cNvSpPr txBox="1"/>
          <p:nvPr/>
        </p:nvSpPr>
        <p:spPr>
          <a:xfrm>
            <a:off x="4854575" y="4741863"/>
            <a:ext cx="803275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35" dirty="0">
                <a:latin typeface="Tahoma"/>
                <a:cs typeface="Tahoma"/>
              </a:rPr>
              <a:t>P</a:t>
            </a:r>
            <a:r>
              <a:rPr sz="1800" spc="-10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yl</a:t>
            </a:r>
            <a:r>
              <a:rPr sz="1800" spc="-5" dirty="0">
                <a:latin typeface="Tahoma"/>
                <a:cs typeface="Tahoma"/>
              </a:rPr>
              <a:t>o</a:t>
            </a:r>
            <a:r>
              <a:rPr sz="1800" dirty="0">
                <a:latin typeface="Tahoma"/>
                <a:cs typeface="Tahoma"/>
              </a:rPr>
              <a:t>ad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5571" name="object 36"/>
          <p:cNvSpPr>
            <a:spLocks/>
          </p:cNvSpPr>
          <p:nvPr/>
        </p:nvSpPr>
        <p:spPr bwMode="auto">
          <a:xfrm>
            <a:off x="6118225" y="2492375"/>
            <a:ext cx="76200" cy="2160588"/>
          </a:xfrm>
          <a:custGeom>
            <a:avLst/>
            <a:gdLst>
              <a:gd name="T0" fmla="*/ 31750 w 76200"/>
              <a:gd name="T1" fmla="*/ 2084832 h 2161540"/>
              <a:gd name="T2" fmla="*/ 0 w 76200"/>
              <a:gd name="T3" fmla="*/ 2084832 h 2161540"/>
              <a:gd name="T4" fmla="*/ 38100 w 76200"/>
              <a:gd name="T5" fmla="*/ 2161032 h 2161540"/>
              <a:gd name="T6" fmla="*/ 69850 w 76200"/>
              <a:gd name="T7" fmla="*/ 2097532 h 2161540"/>
              <a:gd name="T8" fmla="*/ 31750 w 76200"/>
              <a:gd name="T9" fmla="*/ 2097532 h 2161540"/>
              <a:gd name="T10" fmla="*/ 31750 w 76200"/>
              <a:gd name="T11" fmla="*/ 2084832 h 2161540"/>
              <a:gd name="T12" fmla="*/ 44450 w 76200"/>
              <a:gd name="T13" fmla="*/ 0 h 2161540"/>
              <a:gd name="T14" fmla="*/ 31750 w 76200"/>
              <a:gd name="T15" fmla="*/ 0 h 2161540"/>
              <a:gd name="T16" fmla="*/ 31750 w 76200"/>
              <a:gd name="T17" fmla="*/ 2097532 h 2161540"/>
              <a:gd name="T18" fmla="*/ 44450 w 76200"/>
              <a:gd name="T19" fmla="*/ 2097532 h 2161540"/>
              <a:gd name="T20" fmla="*/ 44450 w 76200"/>
              <a:gd name="T21" fmla="*/ 0 h 2161540"/>
              <a:gd name="T22" fmla="*/ 76200 w 76200"/>
              <a:gd name="T23" fmla="*/ 2084832 h 2161540"/>
              <a:gd name="T24" fmla="*/ 44450 w 76200"/>
              <a:gd name="T25" fmla="*/ 2084832 h 2161540"/>
              <a:gd name="T26" fmla="*/ 44450 w 76200"/>
              <a:gd name="T27" fmla="*/ 2097532 h 2161540"/>
              <a:gd name="T28" fmla="*/ 69850 w 76200"/>
              <a:gd name="T29" fmla="*/ 2097532 h 2161540"/>
              <a:gd name="T30" fmla="*/ 76200 w 76200"/>
              <a:gd name="T31" fmla="*/ 2084832 h 216154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76200"/>
              <a:gd name="T49" fmla="*/ 0 h 2161540"/>
              <a:gd name="T50" fmla="*/ 76200 w 76200"/>
              <a:gd name="T51" fmla="*/ 2161540 h 216154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76200" h="2161540">
                <a:moveTo>
                  <a:pt x="31750" y="2084832"/>
                </a:moveTo>
                <a:lnTo>
                  <a:pt x="0" y="2084832"/>
                </a:lnTo>
                <a:lnTo>
                  <a:pt x="38100" y="2161032"/>
                </a:lnTo>
                <a:lnTo>
                  <a:pt x="69850" y="2097532"/>
                </a:lnTo>
                <a:lnTo>
                  <a:pt x="31750" y="2097532"/>
                </a:lnTo>
                <a:lnTo>
                  <a:pt x="31750" y="2084832"/>
                </a:lnTo>
                <a:close/>
              </a:path>
              <a:path w="76200" h="2161540">
                <a:moveTo>
                  <a:pt x="44450" y="0"/>
                </a:moveTo>
                <a:lnTo>
                  <a:pt x="31750" y="0"/>
                </a:lnTo>
                <a:lnTo>
                  <a:pt x="31750" y="2097532"/>
                </a:lnTo>
                <a:lnTo>
                  <a:pt x="44450" y="2097532"/>
                </a:lnTo>
                <a:lnTo>
                  <a:pt x="44450" y="0"/>
                </a:lnTo>
                <a:close/>
              </a:path>
              <a:path w="76200" h="2161540">
                <a:moveTo>
                  <a:pt x="76200" y="2084832"/>
                </a:moveTo>
                <a:lnTo>
                  <a:pt x="44450" y="2084832"/>
                </a:lnTo>
                <a:lnTo>
                  <a:pt x="44450" y="2097532"/>
                </a:lnTo>
                <a:lnTo>
                  <a:pt x="69850" y="2097532"/>
                </a:lnTo>
                <a:lnTo>
                  <a:pt x="76200" y="208483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72" name="object 37"/>
          <p:cNvSpPr>
            <a:spLocks/>
          </p:cNvSpPr>
          <p:nvPr/>
        </p:nvSpPr>
        <p:spPr bwMode="auto">
          <a:xfrm>
            <a:off x="4318000" y="2492375"/>
            <a:ext cx="76200" cy="2160588"/>
          </a:xfrm>
          <a:custGeom>
            <a:avLst/>
            <a:gdLst>
              <a:gd name="T0" fmla="*/ 31750 w 76200"/>
              <a:gd name="T1" fmla="*/ 2084832 h 2161540"/>
              <a:gd name="T2" fmla="*/ 0 w 76200"/>
              <a:gd name="T3" fmla="*/ 2084832 h 2161540"/>
              <a:gd name="T4" fmla="*/ 38100 w 76200"/>
              <a:gd name="T5" fmla="*/ 2161032 h 2161540"/>
              <a:gd name="T6" fmla="*/ 69850 w 76200"/>
              <a:gd name="T7" fmla="*/ 2097532 h 2161540"/>
              <a:gd name="T8" fmla="*/ 31750 w 76200"/>
              <a:gd name="T9" fmla="*/ 2097532 h 2161540"/>
              <a:gd name="T10" fmla="*/ 31750 w 76200"/>
              <a:gd name="T11" fmla="*/ 2084832 h 2161540"/>
              <a:gd name="T12" fmla="*/ 44450 w 76200"/>
              <a:gd name="T13" fmla="*/ 0 h 2161540"/>
              <a:gd name="T14" fmla="*/ 31750 w 76200"/>
              <a:gd name="T15" fmla="*/ 0 h 2161540"/>
              <a:gd name="T16" fmla="*/ 31750 w 76200"/>
              <a:gd name="T17" fmla="*/ 2097532 h 2161540"/>
              <a:gd name="T18" fmla="*/ 44450 w 76200"/>
              <a:gd name="T19" fmla="*/ 2097532 h 2161540"/>
              <a:gd name="T20" fmla="*/ 44450 w 76200"/>
              <a:gd name="T21" fmla="*/ 0 h 2161540"/>
              <a:gd name="T22" fmla="*/ 76200 w 76200"/>
              <a:gd name="T23" fmla="*/ 2084832 h 2161540"/>
              <a:gd name="T24" fmla="*/ 44450 w 76200"/>
              <a:gd name="T25" fmla="*/ 2084832 h 2161540"/>
              <a:gd name="T26" fmla="*/ 44450 w 76200"/>
              <a:gd name="T27" fmla="*/ 2097532 h 2161540"/>
              <a:gd name="T28" fmla="*/ 69850 w 76200"/>
              <a:gd name="T29" fmla="*/ 2097532 h 2161540"/>
              <a:gd name="T30" fmla="*/ 76200 w 76200"/>
              <a:gd name="T31" fmla="*/ 2084832 h 216154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76200"/>
              <a:gd name="T49" fmla="*/ 0 h 2161540"/>
              <a:gd name="T50" fmla="*/ 76200 w 76200"/>
              <a:gd name="T51" fmla="*/ 2161540 h 216154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76200" h="2161540">
                <a:moveTo>
                  <a:pt x="31750" y="2084832"/>
                </a:moveTo>
                <a:lnTo>
                  <a:pt x="0" y="2084832"/>
                </a:lnTo>
                <a:lnTo>
                  <a:pt x="38100" y="2161032"/>
                </a:lnTo>
                <a:lnTo>
                  <a:pt x="69850" y="2097532"/>
                </a:lnTo>
                <a:lnTo>
                  <a:pt x="31750" y="2097532"/>
                </a:lnTo>
                <a:lnTo>
                  <a:pt x="31750" y="2084832"/>
                </a:lnTo>
                <a:close/>
              </a:path>
              <a:path w="76200" h="2161540">
                <a:moveTo>
                  <a:pt x="44450" y="0"/>
                </a:moveTo>
                <a:lnTo>
                  <a:pt x="31750" y="0"/>
                </a:lnTo>
                <a:lnTo>
                  <a:pt x="31750" y="2097532"/>
                </a:lnTo>
                <a:lnTo>
                  <a:pt x="44450" y="2097532"/>
                </a:lnTo>
                <a:lnTo>
                  <a:pt x="44450" y="0"/>
                </a:lnTo>
                <a:close/>
              </a:path>
              <a:path w="76200" h="2161540">
                <a:moveTo>
                  <a:pt x="76200" y="2084832"/>
                </a:moveTo>
                <a:lnTo>
                  <a:pt x="44450" y="2084832"/>
                </a:lnTo>
                <a:lnTo>
                  <a:pt x="44450" y="2097532"/>
                </a:lnTo>
                <a:lnTo>
                  <a:pt x="69850" y="2097532"/>
                </a:lnTo>
                <a:lnTo>
                  <a:pt x="76200" y="208483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73" name="object 38"/>
          <p:cNvSpPr>
            <a:spLocks noChangeArrowheads="1"/>
          </p:cNvSpPr>
          <p:nvPr/>
        </p:nvSpPr>
        <p:spPr bwMode="auto">
          <a:xfrm>
            <a:off x="3563938" y="5302250"/>
            <a:ext cx="792162" cy="503238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74" name="object 39"/>
          <p:cNvSpPr>
            <a:spLocks/>
          </p:cNvSpPr>
          <p:nvPr/>
        </p:nvSpPr>
        <p:spPr bwMode="auto">
          <a:xfrm>
            <a:off x="3563938" y="5302250"/>
            <a:ext cx="792162" cy="503238"/>
          </a:xfrm>
          <a:custGeom>
            <a:avLst/>
            <a:gdLst>
              <a:gd name="T0" fmla="*/ 0 w 791210"/>
              <a:gd name="T1" fmla="*/ 502919 h 502920"/>
              <a:gd name="T2" fmla="*/ 790956 w 791210"/>
              <a:gd name="T3" fmla="*/ 502919 h 502920"/>
              <a:gd name="T4" fmla="*/ 790956 w 791210"/>
              <a:gd name="T5" fmla="*/ 0 h 502920"/>
              <a:gd name="T6" fmla="*/ 0 w 791210"/>
              <a:gd name="T7" fmla="*/ 0 h 502920"/>
              <a:gd name="T8" fmla="*/ 0 w 791210"/>
              <a:gd name="T9" fmla="*/ 502919 h 5029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1210"/>
              <a:gd name="T16" fmla="*/ 0 h 502920"/>
              <a:gd name="T17" fmla="*/ 791210 w 791210"/>
              <a:gd name="T18" fmla="*/ 502920 h 5029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1210" h="502920">
                <a:moveTo>
                  <a:pt x="0" y="502919"/>
                </a:moveTo>
                <a:lnTo>
                  <a:pt x="790956" y="502919"/>
                </a:lnTo>
                <a:lnTo>
                  <a:pt x="790956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" name="object 40"/>
          <p:cNvSpPr txBox="1"/>
          <p:nvPr/>
        </p:nvSpPr>
        <p:spPr>
          <a:xfrm>
            <a:off x="3627438" y="5310188"/>
            <a:ext cx="668337" cy="471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18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IP</a:t>
            </a:r>
            <a:endParaRPr sz="1600">
              <a:latin typeface="Tahoma"/>
              <a:cs typeface="Tahoma"/>
            </a:endParaRPr>
          </a:p>
          <a:p>
            <a:pPr algn="ctr" fontAlgn="auto">
              <a:lnSpc>
                <a:spcPts val="18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Tahoma"/>
                <a:cs typeface="Tahoma"/>
              </a:rPr>
              <a:t>Header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5576" name="object 41"/>
          <p:cNvSpPr>
            <a:spLocks noChangeArrowheads="1"/>
          </p:cNvSpPr>
          <p:nvPr/>
        </p:nvSpPr>
        <p:spPr bwMode="auto">
          <a:xfrm>
            <a:off x="4716463" y="5949950"/>
            <a:ext cx="792162" cy="503238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77" name="object 42"/>
          <p:cNvSpPr>
            <a:spLocks/>
          </p:cNvSpPr>
          <p:nvPr/>
        </p:nvSpPr>
        <p:spPr bwMode="auto">
          <a:xfrm>
            <a:off x="4716463" y="5949950"/>
            <a:ext cx="792162" cy="503238"/>
          </a:xfrm>
          <a:custGeom>
            <a:avLst/>
            <a:gdLst>
              <a:gd name="T0" fmla="*/ 0 w 792479"/>
              <a:gd name="T1" fmla="*/ 502919 h 502920"/>
              <a:gd name="T2" fmla="*/ 792479 w 792479"/>
              <a:gd name="T3" fmla="*/ 502919 h 502920"/>
              <a:gd name="T4" fmla="*/ 792479 w 792479"/>
              <a:gd name="T5" fmla="*/ 0 h 502920"/>
              <a:gd name="T6" fmla="*/ 0 w 792479"/>
              <a:gd name="T7" fmla="*/ 0 h 502920"/>
              <a:gd name="T8" fmla="*/ 0 w 792479"/>
              <a:gd name="T9" fmla="*/ 502919 h 5029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2479"/>
              <a:gd name="T16" fmla="*/ 0 h 502920"/>
              <a:gd name="T17" fmla="*/ 792479 w 792479"/>
              <a:gd name="T18" fmla="*/ 502920 h 5029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2479" h="502920">
                <a:moveTo>
                  <a:pt x="0" y="502919"/>
                </a:moveTo>
                <a:lnTo>
                  <a:pt x="792479" y="502919"/>
                </a:lnTo>
                <a:lnTo>
                  <a:pt x="792479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" name="object 43"/>
          <p:cNvSpPr txBox="1"/>
          <p:nvPr/>
        </p:nvSpPr>
        <p:spPr>
          <a:xfrm>
            <a:off x="4779963" y="5957888"/>
            <a:ext cx="668337" cy="471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18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IP</a:t>
            </a:r>
            <a:endParaRPr sz="1600">
              <a:latin typeface="Tahoma"/>
              <a:cs typeface="Tahoma"/>
            </a:endParaRPr>
          </a:p>
          <a:p>
            <a:pPr algn="ctr" fontAlgn="auto">
              <a:lnSpc>
                <a:spcPts val="18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Tahoma"/>
                <a:cs typeface="Tahoma"/>
              </a:rPr>
              <a:t>Header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5579" name="object 44"/>
          <p:cNvSpPr>
            <a:spLocks noChangeArrowheads="1"/>
          </p:cNvSpPr>
          <p:nvPr/>
        </p:nvSpPr>
        <p:spPr bwMode="auto">
          <a:xfrm>
            <a:off x="5508625" y="5949950"/>
            <a:ext cx="647700" cy="503238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80" name="object 45"/>
          <p:cNvSpPr>
            <a:spLocks/>
          </p:cNvSpPr>
          <p:nvPr/>
        </p:nvSpPr>
        <p:spPr bwMode="auto">
          <a:xfrm>
            <a:off x="5508625" y="5949950"/>
            <a:ext cx="647700" cy="503238"/>
          </a:xfrm>
          <a:custGeom>
            <a:avLst/>
            <a:gdLst>
              <a:gd name="T0" fmla="*/ 0 w 647700"/>
              <a:gd name="T1" fmla="*/ 502919 h 502920"/>
              <a:gd name="T2" fmla="*/ 647700 w 647700"/>
              <a:gd name="T3" fmla="*/ 502919 h 502920"/>
              <a:gd name="T4" fmla="*/ 647700 w 647700"/>
              <a:gd name="T5" fmla="*/ 0 h 502920"/>
              <a:gd name="T6" fmla="*/ 0 w 647700"/>
              <a:gd name="T7" fmla="*/ 0 h 502920"/>
              <a:gd name="T8" fmla="*/ 0 w 647700"/>
              <a:gd name="T9" fmla="*/ 502919 h 5029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7700"/>
              <a:gd name="T16" fmla="*/ 0 h 502920"/>
              <a:gd name="T17" fmla="*/ 647700 w 647700"/>
              <a:gd name="T18" fmla="*/ 502920 h 5029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7700" h="502920">
                <a:moveTo>
                  <a:pt x="0" y="502919"/>
                </a:moveTo>
                <a:lnTo>
                  <a:pt x="647700" y="502919"/>
                </a:lnTo>
                <a:lnTo>
                  <a:pt x="647700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" name="object 46"/>
          <p:cNvSpPr txBox="1"/>
          <p:nvPr/>
        </p:nvSpPr>
        <p:spPr>
          <a:xfrm>
            <a:off x="5608638" y="5927725"/>
            <a:ext cx="447675" cy="5286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5720" fontAlgn="auto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spc="-15" dirty="0">
                <a:latin typeface="Tahoma"/>
                <a:cs typeface="Tahoma"/>
              </a:rPr>
              <a:t>Pay</a:t>
            </a:r>
            <a:endParaRPr sz="1800">
              <a:latin typeface="Tahoma"/>
              <a:cs typeface="Tahoma"/>
            </a:endParaRPr>
          </a:p>
          <a:p>
            <a:pPr marL="12700" fontAlgn="auto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l</a:t>
            </a:r>
            <a:r>
              <a:rPr sz="1800" spc="-15" dirty="0">
                <a:latin typeface="Tahoma"/>
                <a:cs typeface="Tahoma"/>
              </a:rPr>
              <a:t>o</a:t>
            </a:r>
            <a:r>
              <a:rPr sz="1800" dirty="0">
                <a:latin typeface="Tahoma"/>
                <a:cs typeface="Tahoma"/>
              </a:rPr>
              <a:t>ad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5582" name="object 47"/>
          <p:cNvSpPr>
            <a:spLocks/>
          </p:cNvSpPr>
          <p:nvPr/>
        </p:nvSpPr>
        <p:spPr bwMode="auto">
          <a:xfrm>
            <a:off x="6118225" y="5157788"/>
            <a:ext cx="76200" cy="792162"/>
          </a:xfrm>
          <a:custGeom>
            <a:avLst/>
            <a:gdLst>
              <a:gd name="T0" fmla="*/ 31750 w 76200"/>
              <a:gd name="T1" fmla="*/ 716279 h 792479"/>
              <a:gd name="T2" fmla="*/ 0 w 76200"/>
              <a:gd name="T3" fmla="*/ 716279 h 792479"/>
              <a:gd name="T4" fmla="*/ 38100 w 76200"/>
              <a:gd name="T5" fmla="*/ 792479 h 792479"/>
              <a:gd name="T6" fmla="*/ 69850 w 76200"/>
              <a:gd name="T7" fmla="*/ 728979 h 792479"/>
              <a:gd name="T8" fmla="*/ 31750 w 76200"/>
              <a:gd name="T9" fmla="*/ 728979 h 792479"/>
              <a:gd name="T10" fmla="*/ 31750 w 76200"/>
              <a:gd name="T11" fmla="*/ 716279 h 792479"/>
              <a:gd name="T12" fmla="*/ 44450 w 76200"/>
              <a:gd name="T13" fmla="*/ 0 h 792479"/>
              <a:gd name="T14" fmla="*/ 31750 w 76200"/>
              <a:gd name="T15" fmla="*/ 0 h 792479"/>
              <a:gd name="T16" fmla="*/ 31750 w 76200"/>
              <a:gd name="T17" fmla="*/ 728979 h 792479"/>
              <a:gd name="T18" fmla="*/ 44450 w 76200"/>
              <a:gd name="T19" fmla="*/ 728979 h 792479"/>
              <a:gd name="T20" fmla="*/ 44450 w 76200"/>
              <a:gd name="T21" fmla="*/ 0 h 792479"/>
              <a:gd name="T22" fmla="*/ 76200 w 76200"/>
              <a:gd name="T23" fmla="*/ 716279 h 792479"/>
              <a:gd name="T24" fmla="*/ 44450 w 76200"/>
              <a:gd name="T25" fmla="*/ 716279 h 792479"/>
              <a:gd name="T26" fmla="*/ 44450 w 76200"/>
              <a:gd name="T27" fmla="*/ 728979 h 792479"/>
              <a:gd name="T28" fmla="*/ 69850 w 76200"/>
              <a:gd name="T29" fmla="*/ 728979 h 792479"/>
              <a:gd name="T30" fmla="*/ 76200 w 76200"/>
              <a:gd name="T31" fmla="*/ 716279 h 79247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76200"/>
              <a:gd name="T49" fmla="*/ 0 h 792479"/>
              <a:gd name="T50" fmla="*/ 76200 w 76200"/>
              <a:gd name="T51" fmla="*/ 792479 h 79247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76200" h="792479">
                <a:moveTo>
                  <a:pt x="31750" y="716279"/>
                </a:moveTo>
                <a:lnTo>
                  <a:pt x="0" y="716279"/>
                </a:lnTo>
                <a:lnTo>
                  <a:pt x="38100" y="792479"/>
                </a:lnTo>
                <a:lnTo>
                  <a:pt x="69850" y="728979"/>
                </a:lnTo>
                <a:lnTo>
                  <a:pt x="31750" y="728979"/>
                </a:lnTo>
                <a:lnTo>
                  <a:pt x="31750" y="716279"/>
                </a:lnTo>
                <a:close/>
              </a:path>
              <a:path w="76200" h="792479">
                <a:moveTo>
                  <a:pt x="44450" y="0"/>
                </a:moveTo>
                <a:lnTo>
                  <a:pt x="31750" y="0"/>
                </a:lnTo>
                <a:lnTo>
                  <a:pt x="31750" y="728979"/>
                </a:lnTo>
                <a:lnTo>
                  <a:pt x="44450" y="728979"/>
                </a:lnTo>
                <a:lnTo>
                  <a:pt x="44450" y="0"/>
                </a:lnTo>
                <a:close/>
              </a:path>
              <a:path w="76200" h="792479">
                <a:moveTo>
                  <a:pt x="76200" y="716279"/>
                </a:moveTo>
                <a:lnTo>
                  <a:pt x="44450" y="716279"/>
                </a:lnTo>
                <a:lnTo>
                  <a:pt x="44450" y="728979"/>
                </a:lnTo>
                <a:lnTo>
                  <a:pt x="69850" y="728979"/>
                </a:lnTo>
                <a:lnTo>
                  <a:pt x="76200" y="71627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83" name="object 48"/>
          <p:cNvSpPr>
            <a:spLocks/>
          </p:cNvSpPr>
          <p:nvPr/>
        </p:nvSpPr>
        <p:spPr bwMode="auto">
          <a:xfrm>
            <a:off x="5470525" y="5805488"/>
            <a:ext cx="76200" cy="144462"/>
          </a:xfrm>
          <a:custGeom>
            <a:avLst/>
            <a:gdLst>
              <a:gd name="T0" fmla="*/ 31750 w 76200"/>
              <a:gd name="T1" fmla="*/ 68580 h 144779"/>
              <a:gd name="T2" fmla="*/ 0 w 76200"/>
              <a:gd name="T3" fmla="*/ 68580 h 144779"/>
              <a:gd name="T4" fmla="*/ 38100 w 76200"/>
              <a:gd name="T5" fmla="*/ 144780 h 144779"/>
              <a:gd name="T6" fmla="*/ 69850 w 76200"/>
              <a:gd name="T7" fmla="*/ 81280 h 144779"/>
              <a:gd name="T8" fmla="*/ 31750 w 76200"/>
              <a:gd name="T9" fmla="*/ 81280 h 144779"/>
              <a:gd name="T10" fmla="*/ 31750 w 76200"/>
              <a:gd name="T11" fmla="*/ 68580 h 144779"/>
              <a:gd name="T12" fmla="*/ 44450 w 76200"/>
              <a:gd name="T13" fmla="*/ 0 h 144779"/>
              <a:gd name="T14" fmla="*/ 31750 w 76200"/>
              <a:gd name="T15" fmla="*/ 0 h 144779"/>
              <a:gd name="T16" fmla="*/ 31750 w 76200"/>
              <a:gd name="T17" fmla="*/ 81280 h 144779"/>
              <a:gd name="T18" fmla="*/ 44450 w 76200"/>
              <a:gd name="T19" fmla="*/ 81280 h 144779"/>
              <a:gd name="T20" fmla="*/ 44450 w 76200"/>
              <a:gd name="T21" fmla="*/ 0 h 144779"/>
              <a:gd name="T22" fmla="*/ 76200 w 76200"/>
              <a:gd name="T23" fmla="*/ 68580 h 144779"/>
              <a:gd name="T24" fmla="*/ 44450 w 76200"/>
              <a:gd name="T25" fmla="*/ 68580 h 144779"/>
              <a:gd name="T26" fmla="*/ 44450 w 76200"/>
              <a:gd name="T27" fmla="*/ 81280 h 144779"/>
              <a:gd name="T28" fmla="*/ 69850 w 76200"/>
              <a:gd name="T29" fmla="*/ 81280 h 144779"/>
              <a:gd name="T30" fmla="*/ 76200 w 76200"/>
              <a:gd name="T31" fmla="*/ 68580 h 14477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76200"/>
              <a:gd name="T49" fmla="*/ 0 h 144779"/>
              <a:gd name="T50" fmla="*/ 76200 w 76200"/>
              <a:gd name="T51" fmla="*/ 144779 h 14477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76200" h="144779">
                <a:moveTo>
                  <a:pt x="31750" y="68580"/>
                </a:moveTo>
                <a:lnTo>
                  <a:pt x="0" y="68580"/>
                </a:lnTo>
                <a:lnTo>
                  <a:pt x="38100" y="144780"/>
                </a:lnTo>
                <a:lnTo>
                  <a:pt x="69850" y="81280"/>
                </a:lnTo>
                <a:lnTo>
                  <a:pt x="31750" y="81280"/>
                </a:lnTo>
                <a:lnTo>
                  <a:pt x="31750" y="68580"/>
                </a:lnTo>
                <a:close/>
              </a:path>
              <a:path w="76200" h="144779">
                <a:moveTo>
                  <a:pt x="44450" y="0"/>
                </a:moveTo>
                <a:lnTo>
                  <a:pt x="31750" y="0"/>
                </a:lnTo>
                <a:lnTo>
                  <a:pt x="31750" y="81280"/>
                </a:lnTo>
                <a:lnTo>
                  <a:pt x="44450" y="81280"/>
                </a:lnTo>
                <a:lnTo>
                  <a:pt x="44450" y="0"/>
                </a:lnTo>
                <a:close/>
              </a:path>
              <a:path w="76200" h="144779">
                <a:moveTo>
                  <a:pt x="76200" y="68580"/>
                </a:moveTo>
                <a:lnTo>
                  <a:pt x="44450" y="68580"/>
                </a:lnTo>
                <a:lnTo>
                  <a:pt x="44450" y="81280"/>
                </a:lnTo>
                <a:lnTo>
                  <a:pt x="69850" y="81280"/>
                </a:lnTo>
                <a:lnTo>
                  <a:pt x="76200" y="6858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84" name="object 49"/>
          <p:cNvSpPr>
            <a:spLocks noChangeArrowheads="1"/>
          </p:cNvSpPr>
          <p:nvPr/>
        </p:nvSpPr>
        <p:spPr bwMode="auto">
          <a:xfrm>
            <a:off x="4356100" y="5302250"/>
            <a:ext cx="1152525" cy="503238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85" name="object 50"/>
          <p:cNvSpPr>
            <a:spLocks/>
          </p:cNvSpPr>
          <p:nvPr/>
        </p:nvSpPr>
        <p:spPr bwMode="auto">
          <a:xfrm>
            <a:off x="4356100" y="5302250"/>
            <a:ext cx="1152525" cy="503238"/>
          </a:xfrm>
          <a:custGeom>
            <a:avLst/>
            <a:gdLst>
              <a:gd name="T0" fmla="*/ 0 w 1153795"/>
              <a:gd name="T1" fmla="*/ 502919 h 502920"/>
              <a:gd name="T2" fmla="*/ 1153667 w 1153795"/>
              <a:gd name="T3" fmla="*/ 502919 h 502920"/>
              <a:gd name="T4" fmla="*/ 1153667 w 1153795"/>
              <a:gd name="T5" fmla="*/ 0 h 502920"/>
              <a:gd name="T6" fmla="*/ 0 w 1153795"/>
              <a:gd name="T7" fmla="*/ 0 h 502920"/>
              <a:gd name="T8" fmla="*/ 0 w 1153795"/>
              <a:gd name="T9" fmla="*/ 502919 h 5029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3795"/>
              <a:gd name="T16" fmla="*/ 0 h 502920"/>
              <a:gd name="T17" fmla="*/ 1153795 w 1153795"/>
              <a:gd name="T18" fmla="*/ 502920 h 5029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3795" h="502920">
                <a:moveTo>
                  <a:pt x="0" y="502919"/>
                </a:moveTo>
                <a:lnTo>
                  <a:pt x="1153667" y="502919"/>
                </a:lnTo>
                <a:lnTo>
                  <a:pt x="115366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" name="object 51"/>
          <p:cNvSpPr txBox="1"/>
          <p:nvPr/>
        </p:nvSpPr>
        <p:spPr>
          <a:xfrm>
            <a:off x="4530725" y="5391150"/>
            <a:ext cx="80327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35" dirty="0">
                <a:latin typeface="Tahoma"/>
                <a:cs typeface="Tahoma"/>
              </a:rPr>
              <a:t>P</a:t>
            </a:r>
            <a:r>
              <a:rPr sz="1800" spc="-10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yl</a:t>
            </a:r>
            <a:r>
              <a:rPr sz="1800" spc="-5" dirty="0">
                <a:latin typeface="Tahoma"/>
                <a:cs typeface="Tahoma"/>
              </a:rPr>
              <a:t>o</a:t>
            </a:r>
            <a:r>
              <a:rPr sz="1800" dirty="0">
                <a:latin typeface="Tahoma"/>
                <a:cs typeface="Tahoma"/>
              </a:rPr>
              <a:t>ad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5587" name="object 52"/>
          <p:cNvSpPr>
            <a:spLocks/>
          </p:cNvSpPr>
          <p:nvPr/>
        </p:nvSpPr>
        <p:spPr bwMode="auto">
          <a:xfrm>
            <a:off x="4318000" y="5157788"/>
            <a:ext cx="76200" cy="142875"/>
          </a:xfrm>
          <a:custGeom>
            <a:avLst/>
            <a:gdLst>
              <a:gd name="T0" fmla="*/ 31750 w 76200"/>
              <a:gd name="T1" fmla="*/ 67055 h 143510"/>
              <a:gd name="T2" fmla="*/ 0 w 76200"/>
              <a:gd name="T3" fmla="*/ 67055 h 143510"/>
              <a:gd name="T4" fmla="*/ 38100 w 76200"/>
              <a:gd name="T5" fmla="*/ 143255 h 143510"/>
              <a:gd name="T6" fmla="*/ 69850 w 76200"/>
              <a:gd name="T7" fmla="*/ 79755 h 143510"/>
              <a:gd name="T8" fmla="*/ 31750 w 76200"/>
              <a:gd name="T9" fmla="*/ 79755 h 143510"/>
              <a:gd name="T10" fmla="*/ 31750 w 76200"/>
              <a:gd name="T11" fmla="*/ 67055 h 143510"/>
              <a:gd name="T12" fmla="*/ 44450 w 76200"/>
              <a:gd name="T13" fmla="*/ 0 h 143510"/>
              <a:gd name="T14" fmla="*/ 31750 w 76200"/>
              <a:gd name="T15" fmla="*/ 0 h 143510"/>
              <a:gd name="T16" fmla="*/ 31750 w 76200"/>
              <a:gd name="T17" fmla="*/ 79755 h 143510"/>
              <a:gd name="T18" fmla="*/ 44450 w 76200"/>
              <a:gd name="T19" fmla="*/ 79755 h 143510"/>
              <a:gd name="T20" fmla="*/ 44450 w 76200"/>
              <a:gd name="T21" fmla="*/ 0 h 143510"/>
              <a:gd name="T22" fmla="*/ 76200 w 76200"/>
              <a:gd name="T23" fmla="*/ 67055 h 143510"/>
              <a:gd name="T24" fmla="*/ 44450 w 76200"/>
              <a:gd name="T25" fmla="*/ 67055 h 143510"/>
              <a:gd name="T26" fmla="*/ 44450 w 76200"/>
              <a:gd name="T27" fmla="*/ 79755 h 143510"/>
              <a:gd name="T28" fmla="*/ 69850 w 76200"/>
              <a:gd name="T29" fmla="*/ 79755 h 143510"/>
              <a:gd name="T30" fmla="*/ 76200 w 76200"/>
              <a:gd name="T31" fmla="*/ 67055 h 14351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76200"/>
              <a:gd name="T49" fmla="*/ 0 h 143510"/>
              <a:gd name="T50" fmla="*/ 76200 w 76200"/>
              <a:gd name="T51" fmla="*/ 143510 h 14351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76200" h="143510">
                <a:moveTo>
                  <a:pt x="31750" y="67055"/>
                </a:moveTo>
                <a:lnTo>
                  <a:pt x="0" y="67055"/>
                </a:lnTo>
                <a:lnTo>
                  <a:pt x="38100" y="143255"/>
                </a:lnTo>
                <a:lnTo>
                  <a:pt x="69850" y="79755"/>
                </a:lnTo>
                <a:lnTo>
                  <a:pt x="31750" y="79755"/>
                </a:lnTo>
                <a:lnTo>
                  <a:pt x="31750" y="67055"/>
                </a:lnTo>
                <a:close/>
              </a:path>
              <a:path w="76200" h="143510">
                <a:moveTo>
                  <a:pt x="44450" y="0"/>
                </a:moveTo>
                <a:lnTo>
                  <a:pt x="31750" y="0"/>
                </a:lnTo>
                <a:lnTo>
                  <a:pt x="31750" y="79755"/>
                </a:lnTo>
                <a:lnTo>
                  <a:pt x="44450" y="79755"/>
                </a:lnTo>
                <a:lnTo>
                  <a:pt x="44450" y="0"/>
                </a:lnTo>
                <a:close/>
              </a:path>
              <a:path w="76200" h="143510">
                <a:moveTo>
                  <a:pt x="76200" y="67055"/>
                </a:moveTo>
                <a:lnTo>
                  <a:pt x="44450" y="67055"/>
                </a:lnTo>
                <a:lnTo>
                  <a:pt x="44450" y="79755"/>
                </a:lnTo>
                <a:lnTo>
                  <a:pt x="69850" y="79755"/>
                </a:lnTo>
                <a:lnTo>
                  <a:pt x="76200" y="670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88" name="object 53"/>
          <p:cNvSpPr>
            <a:spLocks/>
          </p:cNvSpPr>
          <p:nvPr/>
        </p:nvSpPr>
        <p:spPr bwMode="auto">
          <a:xfrm>
            <a:off x="5470525" y="5157788"/>
            <a:ext cx="76200" cy="142875"/>
          </a:xfrm>
          <a:custGeom>
            <a:avLst/>
            <a:gdLst>
              <a:gd name="T0" fmla="*/ 31750 w 76200"/>
              <a:gd name="T1" fmla="*/ 67055 h 143510"/>
              <a:gd name="T2" fmla="*/ 0 w 76200"/>
              <a:gd name="T3" fmla="*/ 67055 h 143510"/>
              <a:gd name="T4" fmla="*/ 38100 w 76200"/>
              <a:gd name="T5" fmla="*/ 143255 h 143510"/>
              <a:gd name="T6" fmla="*/ 69850 w 76200"/>
              <a:gd name="T7" fmla="*/ 79755 h 143510"/>
              <a:gd name="T8" fmla="*/ 31750 w 76200"/>
              <a:gd name="T9" fmla="*/ 79755 h 143510"/>
              <a:gd name="T10" fmla="*/ 31750 w 76200"/>
              <a:gd name="T11" fmla="*/ 67055 h 143510"/>
              <a:gd name="T12" fmla="*/ 44450 w 76200"/>
              <a:gd name="T13" fmla="*/ 0 h 143510"/>
              <a:gd name="T14" fmla="*/ 31750 w 76200"/>
              <a:gd name="T15" fmla="*/ 0 h 143510"/>
              <a:gd name="T16" fmla="*/ 31750 w 76200"/>
              <a:gd name="T17" fmla="*/ 79755 h 143510"/>
              <a:gd name="T18" fmla="*/ 44450 w 76200"/>
              <a:gd name="T19" fmla="*/ 79755 h 143510"/>
              <a:gd name="T20" fmla="*/ 44450 w 76200"/>
              <a:gd name="T21" fmla="*/ 0 h 143510"/>
              <a:gd name="T22" fmla="*/ 76200 w 76200"/>
              <a:gd name="T23" fmla="*/ 67055 h 143510"/>
              <a:gd name="T24" fmla="*/ 44450 w 76200"/>
              <a:gd name="T25" fmla="*/ 67055 h 143510"/>
              <a:gd name="T26" fmla="*/ 44450 w 76200"/>
              <a:gd name="T27" fmla="*/ 79755 h 143510"/>
              <a:gd name="T28" fmla="*/ 69850 w 76200"/>
              <a:gd name="T29" fmla="*/ 79755 h 143510"/>
              <a:gd name="T30" fmla="*/ 76200 w 76200"/>
              <a:gd name="T31" fmla="*/ 67055 h 14351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76200"/>
              <a:gd name="T49" fmla="*/ 0 h 143510"/>
              <a:gd name="T50" fmla="*/ 76200 w 76200"/>
              <a:gd name="T51" fmla="*/ 143510 h 14351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76200" h="143510">
                <a:moveTo>
                  <a:pt x="31750" y="67055"/>
                </a:moveTo>
                <a:lnTo>
                  <a:pt x="0" y="67055"/>
                </a:lnTo>
                <a:lnTo>
                  <a:pt x="38100" y="143255"/>
                </a:lnTo>
                <a:lnTo>
                  <a:pt x="69850" y="79755"/>
                </a:lnTo>
                <a:lnTo>
                  <a:pt x="31750" y="79755"/>
                </a:lnTo>
                <a:lnTo>
                  <a:pt x="31750" y="67055"/>
                </a:lnTo>
                <a:close/>
              </a:path>
              <a:path w="76200" h="143510">
                <a:moveTo>
                  <a:pt x="44450" y="0"/>
                </a:moveTo>
                <a:lnTo>
                  <a:pt x="31750" y="0"/>
                </a:lnTo>
                <a:lnTo>
                  <a:pt x="31750" y="79755"/>
                </a:lnTo>
                <a:lnTo>
                  <a:pt x="44450" y="79755"/>
                </a:lnTo>
                <a:lnTo>
                  <a:pt x="44450" y="0"/>
                </a:lnTo>
                <a:close/>
              </a:path>
              <a:path w="76200" h="143510">
                <a:moveTo>
                  <a:pt x="76200" y="67055"/>
                </a:moveTo>
                <a:lnTo>
                  <a:pt x="44450" y="67055"/>
                </a:lnTo>
                <a:lnTo>
                  <a:pt x="44450" y="79755"/>
                </a:lnTo>
                <a:lnTo>
                  <a:pt x="69850" y="79755"/>
                </a:lnTo>
                <a:lnTo>
                  <a:pt x="76200" y="670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89" name="object 5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21A92E3A-6B34-4C52-A6E3-D7EECFB10BCA}" type="slidenum">
              <a:rPr lang="en-US" smtClean="0"/>
              <a:pPr marL="209550"/>
              <a:t>36</a:t>
            </a:fld>
            <a:endParaRPr lang="th-TH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314325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</a:t>
            </a:r>
            <a:r>
              <a:rPr spc="-85" dirty="0"/>
              <a:t> </a:t>
            </a:r>
            <a:r>
              <a:rPr spc="-5" dirty="0"/>
              <a:t>Datagram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8463" y="2311400"/>
            <a:ext cx="3098800" cy="2454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TTL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avoid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b="1" spc="-5" dirty="0">
                <a:latin typeface="Tahoma"/>
                <a:cs typeface="Tahoma"/>
              </a:rPr>
              <a:t>looping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hop count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(not</a:t>
            </a:r>
            <a:endParaRPr>
              <a:latin typeface="Tahoma"/>
              <a:cs typeface="Tahoma"/>
            </a:endParaRPr>
          </a:p>
          <a:p>
            <a:pPr marL="7562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latin typeface="Tahoma"/>
                <a:cs typeface="Tahoma"/>
              </a:rPr>
              <a:t>time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count)</a:t>
            </a:r>
            <a:endParaRPr>
              <a:latin typeface="Tahoma"/>
              <a:cs typeface="Tahoma"/>
            </a:endParaRPr>
          </a:p>
          <a:p>
            <a:pPr marL="469900" fontAlgn="auto">
              <a:spcBef>
                <a:spcPts val="670"/>
              </a:spcBef>
              <a:spcAft>
                <a:spcPts val="0"/>
              </a:spcAft>
              <a:tabLst>
                <a:tab pos="756285" algn="l"/>
              </a:tabLst>
              <a:defRPr/>
            </a:pPr>
            <a:r>
              <a:rPr sz="1500" spc="2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500" spc="2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pc="-5" dirty="0">
                <a:latin typeface="Tahoma"/>
                <a:cs typeface="Tahoma"/>
              </a:rPr>
              <a:t>TCP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(60)</a:t>
            </a:r>
            <a:endParaRPr>
              <a:latin typeface="Tahoma"/>
              <a:cs typeface="Tahoma"/>
            </a:endParaRPr>
          </a:p>
        </p:txBody>
      </p:sp>
      <p:sp>
        <p:nvSpPr>
          <p:cNvPr id="66563" name="object 4"/>
          <p:cNvSpPr>
            <a:spLocks noChangeArrowheads="1"/>
          </p:cNvSpPr>
          <p:nvPr/>
        </p:nvSpPr>
        <p:spPr bwMode="auto">
          <a:xfrm>
            <a:off x="4140200" y="2420938"/>
            <a:ext cx="4824413" cy="24018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64" name="object 5"/>
          <p:cNvSpPr>
            <a:spLocks/>
          </p:cNvSpPr>
          <p:nvPr/>
        </p:nvSpPr>
        <p:spPr bwMode="auto">
          <a:xfrm>
            <a:off x="4125913" y="2406650"/>
            <a:ext cx="4852987" cy="2432050"/>
          </a:xfrm>
          <a:custGeom>
            <a:avLst/>
            <a:gdLst>
              <a:gd name="T0" fmla="*/ 0 w 4852670"/>
              <a:gd name="T1" fmla="*/ 2430780 h 2430779"/>
              <a:gd name="T2" fmla="*/ 4852416 w 4852670"/>
              <a:gd name="T3" fmla="*/ 2430780 h 2430779"/>
              <a:gd name="T4" fmla="*/ 4852416 w 4852670"/>
              <a:gd name="T5" fmla="*/ 0 h 2430779"/>
              <a:gd name="T6" fmla="*/ 0 w 4852670"/>
              <a:gd name="T7" fmla="*/ 0 h 2430779"/>
              <a:gd name="T8" fmla="*/ 0 w 4852670"/>
              <a:gd name="T9" fmla="*/ 2430780 h 24307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52670"/>
              <a:gd name="T16" fmla="*/ 0 h 2430779"/>
              <a:gd name="T17" fmla="*/ 4852670 w 4852670"/>
              <a:gd name="T18" fmla="*/ 2430779 h 24307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52670" h="2430779">
                <a:moveTo>
                  <a:pt x="0" y="2430780"/>
                </a:moveTo>
                <a:lnTo>
                  <a:pt x="4852416" y="2430780"/>
                </a:lnTo>
                <a:lnTo>
                  <a:pt x="4852416" y="0"/>
                </a:lnTo>
                <a:lnTo>
                  <a:pt x="0" y="0"/>
                </a:lnTo>
                <a:lnTo>
                  <a:pt x="0" y="2430780"/>
                </a:lnTo>
                <a:close/>
              </a:path>
            </a:pathLst>
          </a:custGeom>
          <a:noFill/>
          <a:ln w="28956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66" name="object 7"/>
          <p:cNvSpPr>
            <a:spLocks/>
          </p:cNvSpPr>
          <p:nvPr/>
        </p:nvSpPr>
        <p:spPr bwMode="auto">
          <a:xfrm>
            <a:off x="3995738" y="3141663"/>
            <a:ext cx="1439862" cy="576262"/>
          </a:xfrm>
          <a:custGeom>
            <a:avLst/>
            <a:gdLst>
              <a:gd name="T0" fmla="*/ 0 w 1440179"/>
              <a:gd name="T1" fmla="*/ 576072 h 576579"/>
              <a:gd name="T2" fmla="*/ 1440179 w 1440179"/>
              <a:gd name="T3" fmla="*/ 576072 h 576579"/>
              <a:gd name="T4" fmla="*/ 1440179 w 1440179"/>
              <a:gd name="T5" fmla="*/ 0 h 576579"/>
              <a:gd name="T6" fmla="*/ 0 w 1440179"/>
              <a:gd name="T7" fmla="*/ 0 h 576579"/>
              <a:gd name="T8" fmla="*/ 0 w 1440179"/>
              <a:gd name="T9" fmla="*/ 576072 h 5765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0179"/>
              <a:gd name="T16" fmla="*/ 0 h 576579"/>
              <a:gd name="T17" fmla="*/ 1440179 w 1440179"/>
              <a:gd name="T18" fmla="*/ 576579 h 5765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0179" h="576579">
                <a:moveTo>
                  <a:pt x="0" y="576072"/>
                </a:moveTo>
                <a:lnTo>
                  <a:pt x="1440179" y="576072"/>
                </a:lnTo>
                <a:lnTo>
                  <a:pt x="1440179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67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4E29DA51-0B49-4183-95F1-CB813D74EA6C}" type="slidenum">
              <a:rPr lang="en-US" smtClean="0"/>
              <a:pPr marL="209550"/>
              <a:t>37</a:t>
            </a:fld>
            <a:endParaRPr lang="th-TH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314325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</a:t>
            </a:r>
            <a:r>
              <a:rPr spc="-85" dirty="0"/>
              <a:t> </a:t>
            </a:r>
            <a:r>
              <a:rPr spc="-5" dirty="0"/>
              <a:t>Datagram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5635625" cy="962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identify </a:t>
            </a:r>
            <a:r>
              <a:rPr spc="-10" dirty="0">
                <a:latin typeface="Tahoma"/>
                <a:cs typeface="Tahoma"/>
              </a:rPr>
              <a:t>the </a:t>
            </a:r>
            <a:r>
              <a:rPr spc="-5" dirty="0">
                <a:latin typeface="Tahoma"/>
                <a:cs typeface="Tahoma"/>
              </a:rPr>
              <a:t>protocol in</a:t>
            </a:r>
            <a:r>
              <a:rPr spc="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payload</a:t>
            </a:r>
            <a:endParaRPr>
              <a:latin typeface="Tahoma"/>
              <a:cs typeface="Tahoma"/>
            </a:endParaRPr>
          </a:p>
        </p:txBody>
      </p:sp>
      <p:sp>
        <p:nvSpPr>
          <p:cNvPr id="67587" name="object 4"/>
          <p:cNvSpPr>
            <a:spLocks noChangeArrowheads="1"/>
          </p:cNvSpPr>
          <p:nvPr/>
        </p:nvSpPr>
        <p:spPr bwMode="auto">
          <a:xfrm>
            <a:off x="5292725" y="188913"/>
            <a:ext cx="3529013" cy="17573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7588" name="object 5"/>
          <p:cNvSpPr>
            <a:spLocks/>
          </p:cNvSpPr>
          <p:nvPr/>
        </p:nvSpPr>
        <p:spPr bwMode="auto">
          <a:xfrm>
            <a:off x="5278438" y="174625"/>
            <a:ext cx="3559175" cy="1785938"/>
          </a:xfrm>
          <a:custGeom>
            <a:avLst/>
            <a:gdLst>
              <a:gd name="T0" fmla="*/ 0 w 3558540"/>
              <a:gd name="T1" fmla="*/ 1786127 h 1786255"/>
              <a:gd name="T2" fmla="*/ 3558539 w 3558540"/>
              <a:gd name="T3" fmla="*/ 1786127 h 1786255"/>
              <a:gd name="T4" fmla="*/ 3558539 w 3558540"/>
              <a:gd name="T5" fmla="*/ 0 h 1786255"/>
              <a:gd name="T6" fmla="*/ 0 w 3558540"/>
              <a:gd name="T7" fmla="*/ 0 h 1786255"/>
              <a:gd name="T8" fmla="*/ 0 w 3558540"/>
              <a:gd name="T9" fmla="*/ 1786127 h 1786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58540"/>
              <a:gd name="T16" fmla="*/ 0 h 1786255"/>
              <a:gd name="T17" fmla="*/ 3558540 w 3558540"/>
              <a:gd name="T18" fmla="*/ 1786255 h 1786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58540" h="1786255">
                <a:moveTo>
                  <a:pt x="0" y="1786127"/>
                </a:moveTo>
                <a:lnTo>
                  <a:pt x="3558539" y="1786127"/>
                </a:lnTo>
                <a:lnTo>
                  <a:pt x="3558539" y="0"/>
                </a:lnTo>
                <a:lnTo>
                  <a:pt x="0" y="0"/>
                </a:lnTo>
                <a:lnTo>
                  <a:pt x="0" y="1786127"/>
                </a:lnTo>
                <a:close/>
              </a:path>
            </a:pathLst>
          </a:custGeom>
          <a:noFill/>
          <a:ln w="28956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00200" y="3178175"/>
          <a:ext cx="5981700" cy="3200400"/>
        </p:xfrm>
        <a:graphic>
          <a:graphicData uri="http://schemas.openxmlformats.org/drawingml/2006/table">
            <a:tbl>
              <a:tblPr/>
              <a:tblGrid>
                <a:gridCol w="1878013"/>
                <a:gridCol w="2663825"/>
                <a:gridCol w="1439862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Protocol No.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Protocol Name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ts val="28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RFC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ICMP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792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IGMP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1112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IP encapsulated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2003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15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TCP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793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17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UDP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768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89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15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OSPF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2328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67624" name="object 8"/>
          <p:cNvSpPr>
            <a:spLocks/>
          </p:cNvSpPr>
          <p:nvPr/>
        </p:nvSpPr>
        <p:spPr bwMode="auto">
          <a:xfrm>
            <a:off x="6157913" y="692150"/>
            <a:ext cx="935037" cy="434975"/>
          </a:xfrm>
          <a:custGeom>
            <a:avLst/>
            <a:gdLst>
              <a:gd name="T0" fmla="*/ 0 w 935990"/>
              <a:gd name="T1" fmla="*/ 434339 h 434340"/>
              <a:gd name="T2" fmla="*/ 935735 w 935990"/>
              <a:gd name="T3" fmla="*/ 434339 h 434340"/>
              <a:gd name="T4" fmla="*/ 935735 w 935990"/>
              <a:gd name="T5" fmla="*/ 0 h 434340"/>
              <a:gd name="T6" fmla="*/ 0 w 935990"/>
              <a:gd name="T7" fmla="*/ 0 h 434340"/>
              <a:gd name="T8" fmla="*/ 0 w 935990"/>
              <a:gd name="T9" fmla="*/ 434339 h 4343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5990"/>
              <a:gd name="T16" fmla="*/ 0 h 434340"/>
              <a:gd name="T17" fmla="*/ 935990 w 935990"/>
              <a:gd name="T18" fmla="*/ 434340 h 4343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5990" h="434340">
                <a:moveTo>
                  <a:pt x="0" y="434339"/>
                </a:moveTo>
                <a:lnTo>
                  <a:pt x="935735" y="434339"/>
                </a:lnTo>
                <a:lnTo>
                  <a:pt x="935735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25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47CA1A1C-F106-402E-A69B-1DD68F9FD2A0}" type="slidenum">
              <a:rPr lang="en-US" smtClean="0"/>
              <a:pPr marL="209550"/>
              <a:t>38</a:t>
            </a:fld>
            <a:endParaRPr lang="th-TH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314325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</a:t>
            </a:r>
            <a:r>
              <a:rPr spc="-85" dirty="0"/>
              <a:t> </a:t>
            </a:r>
            <a:r>
              <a:rPr spc="-5" dirty="0"/>
              <a:t>Datagram</a:t>
            </a:r>
          </a:p>
        </p:txBody>
      </p:sp>
      <p:sp>
        <p:nvSpPr>
          <p:cNvPr id="68610" name="object 3"/>
          <p:cNvSpPr txBox="1">
            <a:spLocks noChangeArrowheads="1"/>
          </p:cNvSpPr>
          <p:nvPr/>
        </p:nvSpPr>
        <p:spPr bwMode="auto">
          <a:xfrm>
            <a:off x="1262063" y="2012950"/>
            <a:ext cx="7011987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Header Checksum</a:t>
            </a:r>
          </a:p>
          <a:p>
            <a:pPr marL="755650" lvl="1" indent="-285750">
              <a:spcBef>
                <a:spcPts val="28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for header only </a:t>
            </a:r>
            <a:r>
              <a:rPr lang="th-TH">
                <a:latin typeface="Wingdings" pitchFamily="2" charset="2"/>
                <a:cs typeface="Cordia New" pitchFamily="34" charset="-34"/>
              </a:rPr>
              <a:t></a:t>
            </a:r>
            <a:r>
              <a:rPr lang="th-TH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>
                <a:latin typeface="Tahoma" pitchFamily="34" charset="0"/>
                <a:cs typeface="Tahoma" pitchFamily="34" charset="0"/>
              </a:rPr>
              <a:t>fast speed</a:t>
            </a:r>
          </a:p>
          <a:p>
            <a:pPr marL="755650" lvl="1" indent="-285750">
              <a:spcBef>
                <a:spcPts val="38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How about Data ???</a:t>
            </a:r>
          </a:p>
          <a:p>
            <a:pPr marL="755650" lvl="1" indent="-285750">
              <a:lnSpc>
                <a:spcPts val="3025"/>
              </a:lnSpc>
              <a:spcBef>
                <a:spcPts val="72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regular checksum detection is not really  accurate</a:t>
            </a:r>
          </a:p>
          <a:p>
            <a:pPr marL="1155700" lvl="2" indent="-228600">
              <a:spcBef>
                <a:spcPts val="250"/>
              </a:spcBef>
              <a:buClr>
                <a:srgbClr val="3333CC"/>
              </a:buClr>
              <a:buSzPct val="50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1-btye data with 1-byte checksum</a:t>
            </a:r>
          </a:p>
          <a:p>
            <a:pPr marL="1155700" lvl="2" indent="-228600">
              <a:spcBef>
                <a:spcPts val="88"/>
              </a:spcBef>
              <a:buClr>
                <a:srgbClr val="3333CC"/>
              </a:buClr>
              <a:buSzPct val="50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add/subtract</a:t>
            </a:r>
          </a:p>
          <a:p>
            <a:pPr marL="755650" lvl="1" indent="-285750">
              <a:spcBef>
                <a:spcPts val="3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IP uses 1’s compliment checksum</a:t>
            </a:r>
          </a:p>
          <a:p>
            <a:pPr marL="1155700" lvl="2" indent="-228600">
              <a:spcBef>
                <a:spcPts val="325"/>
              </a:spcBef>
              <a:buClr>
                <a:srgbClr val="3333CC"/>
              </a:buClr>
              <a:buSzPct val="50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Overflow!</a:t>
            </a:r>
          </a:p>
        </p:txBody>
      </p:sp>
      <p:sp>
        <p:nvSpPr>
          <p:cNvPr id="68611" name="object 4"/>
          <p:cNvSpPr>
            <a:spLocks noChangeArrowheads="1"/>
          </p:cNvSpPr>
          <p:nvPr/>
        </p:nvSpPr>
        <p:spPr bwMode="auto">
          <a:xfrm>
            <a:off x="5292725" y="188913"/>
            <a:ext cx="3529013" cy="17573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8612" name="object 5"/>
          <p:cNvSpPr>
            <a:spLocks/>
          </p:cNvSpPr>
          <p:nvPr/>
        </p:nvSpPr>
        <p:spPr bwMode="auto">
          <a:xfrm>
            <a:off x="5278438" y="174625"/>
            <a:ext cx="3559175" cy="1785938"/>
          </a:xfrm>
          <a:custGeom>
            <a:avLst/>
            <a:gdLst>
              <a:gd name="T0" fmla="*/ 0 w 3558540"/>
              <a:gd name="T1" fmla="*/ 1786127 h 1786255"/>
              <a:gd name="T2" fmla="*/ 3558539 w 3558540"/>
              <a:gd name="T3" fmla="*/ 1786127 h 1786255"/>
              <a:gd name="T4" fmla="*/ 3558539 w 3558540"/>
              <a:gd name="T5" fmla="*/ 0 h 1786255"/>
              <a:gd name="T6" fmla="*/ 0 w 3558540"/>
              <a:gd name="T7" fmla="*/ 0 h 1786255"/>
              <a:gd name="T8" fmla="*/ 0 w 3558540"/>
              <a:gd name="T9" fmla="*/ 1786127 h 1786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58540"/>
              <a:gd name="T16" fmla="*/ 0 h 1786255"/>
              <a:gd name="T17" fmla="*/ 3558540 w 3558540"/>
              <a:gd name="T18" fmla="*/ 1786255 h 1786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58540" h="1786255">
                <a:moveTo>
                  <a:pt x="0" y="1786127"/>
                </a:moveTo>
                <a:lnTo>
                  <a:pt x="3558539" y="1786127"/>
                </a:lnTo>
                <a:lnTo>
                  <a:pt x="3558539" y="0"/>
                </a:lnTo>
                <a:lnTo>
                  <a:pt x="0" y="0"/>
                </a:lnTo>
                <a:lnTo>
                  <a:pt x="0" y="1786127"/>
                </a:lnTo>
                <a:close/>
              </a:path>
            </a:pathLst>
          </a:custGeom>
          <a:noFill/>
          <a:ln w="28956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14" name="object 7"/>
          <p:cNvSpPr>
            <a:spLocks/>
          </p:cNvSpPr>
          <p:nvPr/>
        </p:nvSpPr>
        <p:spPr bwMode="auto">
          <a:xfrm>
            <a:off x="7019925" y="692150"/>
            <a:ext cx="1873250" cy="434975"/>
          </a:xfrm>
          <a:custGeom>
            <a:avLst/>
            <a:gdLst>
              <a:gd name="T0" fmla="*/ 0 w 1873250"/>
              <a:gd name="T1" fmla="*/ 434339 h 434340"/>
              <a:gd name="T2" fmla="*/ 1872996 w 1873250"/>
              <a:gd name="T3" fmla="*/ 434339 h 434340"/>
              <a:gd name="T4" fmla="*/ 1872996 w 1873250"/>
              <a:gd name="T5" fmla="*/ 0 h 434340"/>
              <a:gd name="T6" fmla="*/ 0 w 1873250"/>
              <a:gd name="T7" fmla="*/ 0 h 434340"/>
              <a:gd name="T8" fmla="*/ 0 w 1873250"/>
              <a:gd name="T9" fmla="*/ 434339 h 4343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3250"/>
              <a:gd name="T16" fmla="*/ 0 h 434340"/>
              <a:gd name="T17" fmla="*/ 1873250 w 1873250"/>
              <a:gd name="T18" fmla="*/ 434340 h 4343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3250" h="434340">
                <a:moveTo>
                  <a:pt x="0" y="434339"/>
                </a:moveTo>
                <a:lnTo>
                  <a:pt x="1872996" y="434339"/>
                </a:lnTo>
                <a:lnTo>
                  <a:pt x="1872996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15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B98D45E3-727F-441A-A0F3-CC2D553F0D8C}" type="slidenum">
              <a:rPr lang="en-US" smtClean="0"/>
              <a:pPr marL="209550"/>
              <a:t>39</a:t>
            </a:fld>
            <a:endParaRPr lang="th-TH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4297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Circuit</a:t>
            </a:r>
            <a:r>
              <a:rPr spc="-80" dirty="0"/>
              <a:t> </a:t>
            </a:r>
            <a:r>
              <a:rPr spc="-5" dirty="0"/>
              <a:t>Switching</a:t>
            </a:r>
          </a:p>
        </p:txBody>
      </p:sp>
      <p:sp>
        <p:nvSpPr>
          <p:cNvPr id="11266" name="object 3"/>
          <p:cNvSpPr>
            <a:spLocks/>
          </p:cNvSpPr>
          <p:nvPr/>
        </p:nvSpPr>
        <p:spPr bwMode="auto">
          <a:xfrm>
            <a:off x="3054350" y="3146425"/>
            <a:ext cx="722313" cy="142875"/>
          </a:xfrm>
          <a:custGeom>
            <a:avLst/>
            <a:gdLst>
              <a:gd name="T0" fmla="*/ 0 w 722629"/>
              <a:gd name="T1" fmla="*/ 141804 h 142239"/>
              <a:gd name="T2" fmla="*/ 722558 w 722629"/>
              <a:gd name="T3" fmla="*/ 141804 h 142239"/>
              <a:gd name="T4" fmla="*/ 722558 w 722629"/>
              <a:gd name="T5" fmla="*/ 0 h 142239"/>
              <a:gd name="T6" fmla="*/ 0 w 722629"/>
              <a:gd name="T7" fmla="*/ 0 h 142239"/>
              <a:gd name="T8" fmla="*/ 0 w 722629"/>
              <a:gd name="T9" fmla="*/ 141804 h 142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2629"/>
              <a:gd name="T16" fmla="*/ 0 h 142239"/>
              <a:gd name="T17" fmla="*/ 722629 w 722629"/>
              <a:gd name="T18" fmla="*/ 142239 h 1422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2629" h="142239">
                <a:moveTo>
                  <a:pt x="0" y="141804"/>
                </a:moveTo>
                <a:lnTo>
                  <a:pt x="722558" y="141804"/>
                </a:lnTo>
                <a:lnTo>
                  <a:pt x="722558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67" name="object 4"/>
          <p:cNvSpPr>
            <a:spLocks/>
          </p:cNvSpPr>
          <p:nvPr/>
        </p:nvSpPr>
        <p:spPr bwMode="auto">
          <a:xfrm>
            <a:off x="3060700" y="3160713"/>
            <a:ext cx="709613" cy="249237"/>
          </a:xfrm>
          <a:custGeom>
            <a:avLst/>
            <a:gdLst>
              <a:gd name="T0" fmla="*/ 354261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5 h 250189"/>
              <a:gd name="T6" fmla="*/ 175459 w 708660"/>
              <a:gd name="T7" fmla="*/ 17055 h 250189"/>
              <a:gd name="T8" fmla="*/ 126016 w 708660"/>
              <a:gd name="T9" fmla="*/ 29379 h 250189"/>
              <a:gd name="T10" fmla="*/ 83318 w 708660"/>
              <a:gd name="T11" fmla="*/ 44435 h 250189"/>
              <a:gd name="T12" fmla="*/ 48367 w 708660"/>
              <a:gd name="T13" fmla="*/ 61870 h 250189"/>
              <a:gd name="T14" fmla="*/ 5707 w 708660"/>
              <a:gd name="T15" fmla="*/ 102466 h 250189"/>
              <a:gd name="T16" fmla="*/ 0 w 708660"/>
              <a:gd name="T17" fmla="*/ 124920 h 250189"/>
              <a:gd name="T18" fmla="*/ 5707 w 708660"/>
              <a:gd name="T19" fmla="*/ 147376 h 250189"/>
              <a:gd name="T20" fmla="*/ 48367 w 708660"/>
              <a:gd name="T21" fmla="*/ 187973 h 250189"/>
              <a:gd name="T22" fmla="*/ 83318 w 708660"/>
              <a:gd name="T23" fmla="*/ 205408 h 250189"/>
              <a:gd name="T24" fmla="*/ 126016 w 708660"/>
              <a:gd name="T25" fmla="*/ 220465 h 250189"/>
              <a:gd name="T26" fmla="*/ 175459 w 708660"/>
              <a:gd name="T27" fmla="*/ 232790 h 250189"/>
              <a:gd name="T28" fmla="*/ 230649 w 708660"/>
              <a:gd name="T29" fmla="*/ 242030 h 250189"/>
              <a:gd name="T30" fmla="*/ 290583 w 708660"/>
              <a:gd name="T31" fmla="*/ 247833 h 250189"/>
              <a:gd name="T32" fmla="*/ 354261 w 708660"/>
              <a:gd name="T33" fmla="*/ 249846 h 250189"/>
              <a:gd name="T34" fmla="*/ 417941 w 708660"/>
              <a:gd name="T35" fmla="*/ 247833 h 250189"/>
              <a:gd name="T36" fmla="*/ 477874 w 708660"/>
              <a:gd name="T37" fmla="*/ 242030 h 250189"/>
              <a:gd name="T38" fmla="*/ 533060 w 708660"/>
              <a:gd name="T39" fmla="*/ 232790 h 250189"/>
              <a:gd name="T40" fmla="*/ 582499 w 708660"/>
              <a:gd name="T41" fmla="*/ 220465 h 250189"/>
              <a:gd name="T42" fmla="*/ 625192 w 708660"/>
              <a:gd name="T43" fmla="*/ 205408 h 250189"/>
              <a:gd name="T44" fmla="*/ 660138 w 708660"/>
              <a:gd name="T45" fmla="*/ 187973 h 250189"/>
              <a:gd name="T46" fmla="*/ 702791 w 708660"/>
              <a:gd name="T47" fmla="*/ 147376 h 250189"/>
              <a:gd name="T48" fmla="*/ 708497 w 708660"/>
              <a:gd name="T49" fmla="*/ 124920 h 250189"/>
              <a:gd name="T50" fmla="*/ 702791 w 708660"/>
              <a:gd name="T51" fmla="*/ 102466 h 250189"/>
              <a:gd name="T52" fmla="*/ 660138 w 708660"/>
              <a:gd name="T53" fmla="*/ 61870 h 250189"/>
              <a:gd name="T54" fmla="*/ 625192 w 708660"/>
              <a:gd name="T55" fmla="*/ 44435 h 250189"/>
              <a:gd name="T56" fmla="*/ 582499 w 708660"/>
              <a:gd name="T57" fmla="*/ 29379 h 250189"/>
              <a:gd name="T58" fmla="*/ 533060 w 708660"/>
              <a:gd name="T59" fmla="*/ 17055 h 250189"/>
              <a:gd name="T60" fmla="*/ 477874 w 708660"/>
              <a:gd name="T61" fmla="*/ 7815 h 250189"/>
              <a:gd name="T62" fmla="*/ 417941 w 708660"/>
              <a:gd name="T63" fmla="*/ 2012 h 250189"/>
              <a:gd name="T64" fmla="*/ 354261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6"/>
                </a:lnTo>
                <a:lnTo>
                  <a:pt x="48367" y="187973"/>
                </a:lnTo>
                <a:lnTo>
                  <a:pt x="83318" y="205408"/>
                </a:lnTo>
                <a:lnTo>
                  <a:pt x="126016" y="220465"/>
                </a:lnTo>
                <a:lnTo>
                  <a:pt x="175459" y="232790"/>
                </a:lnTo>
                <a:lnTo>
                  <a:pt x="230649" y="242030"/>
                </a:lnTo>
                <a:lnTo>
                  <a:pt x="290583" y="247833"/>
                </a:lnTo>
                <a:lnTo>
                  <a:pt x="354261" y="249846"/>
                </a:lnTo>
                <a:lnTo>
                  <a:pt x="417941" y="247833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499" y="220465"/>
                </a:lnTo>
                <a:lnTo>
                  <a:pt x="625192" y="205408"/>
                </a:lnTo>
                <a:lnTo>
                  <a:pt x="660138" y="187973"/>
                </a:lnTo>
                <a:lnTo>
                  <a:pt x="702791" y="147376"/>
                </a:lnTo>
                <a:lnTo>
                  <a:pt x="708497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499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68" name="object 5"/>
          <p:cNvSpPr>
            <a:spLocks/>
          </p:cNvSpPr>
          <p:nvPr/>
        </p:nvSpPr>
        <p:spPr bwMode="auto">
          <a:xfrm>
            <a:off x="3060700" y="3017838"/>
            <a:ext cx="709613" cy="250825"/>
          </a:xfrm>
          <a:custGeom>
            <a:avLst/>
            <a:gdLst>
              <a:gd name="T0" fmla="*/ 354261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5 h 250189"/>
              <a:gd name="T6" fmla="*/ 175459 w 708660"/>
              <a:gd name="T7" fmla="*/ 17055 h 250189"/>
              <a:gd name="T8" fmla="*/ 126016 w 708660"/>
              <a:gd name="T9" fmla="*/ 29380 h 250189"/>
              <a:gd name="T10" fmla="*/ 83318 w 708660"/>
              <a:gd name="T11" fmla="*/ 44437 h 250189"/>
              <a:gd name="T12" fmla="*/ 48367 w 708660"/>
              <a:gd name="T13" fmla="*/ 61872 h 250189"/>
              <a:gd name="T14" fmla="*/ 5707 w 708660"/>
              <a:gd name="T15" fmla="*/ 102470 h 250189"/>
              <a:gd name="T16" fmla="*/ 0 w 708660"/>
              <a:gd name="T17" fmla="*/ 124927 h 250189"/>
              <a:gd name="T18" fmla="*/ 5707 w 708660"/>
              <a:gd name="T19" fmla="*/ 147382 h 250189"/>
              <a:gd name="T20" fmla="*/ 48367 w 708660"/>
              <a:gd name="T21" fmla="*/ 187977 h 250189"/>
              <a:gd name="T22" fmla="*/ 83318 w 708660"/>
              <a:gd name="T23" fmla="*/ 205412 h 250189"/>
              <a:gd name="T24" fmla="*/ 126016 w 708660"/>
              <a:gd name="T25" fmla="*/ 220468 h 250189"/>
              <a:gd name="T26" fmla="*/ 175459 w 708660"/>
              <a:gd name="T27" fmla="*/ 232792 h 250189"/>
              <a:gd name="T28" fmla="*/ 230649 w 708660"/>
              <a:gd name="T29" fmla="*/ 242032 h 250189"/>
              <a:gd name="T30" fmla="*/ 290583 w 708660"/>
              <a:gd name="T31" fmla="*/ 247835 h 250189"/>
              <a:gd name="T32" fmla="*/ 354261 w 708660"/>
              <a:gd name="T33" fmla="*/ 249848 h 250189"/>
              <a:gd name="T34" fmla="*/ 417941 w 708660"/>
              <a:gd name="T35" fmla="*/ 247835 h 250189"/>
              <a:gd name="T36" fmla="*/ 477874 w 708660"/>
              <a:gd name="T37" fmla="*/ 242032 h 250189"/>
              <a:gd name="T38" fmla="*/ 533060 w 708660"/>
              <a:gd name="T39" fmla="*/ 232792 h 250189"/>
              <a:gd name="T40" fmla="*/ 582499 w 708660"/>
              <a:gd name="T41" fmla="*/ 220468 h 250189"/>
              <a:gd name="T42" fmla="*/ 625192 w 708660"/>
              <a:gd name="T43" fmla="*/ 205412 h 250189"/>
              <a:gd name="T44" fmla="*/ 660138 w 708660"/>
              <a:gd name="T45" fmla="*/ 187977 h 250189"/>
              <a:gd name="T46" fmla="*/ 702791 w 708660"/>
              <a:gd name="T47" fmla="*/ 147382 h 250189"/>
              <a:gd name="T48" fmla="*/ 708497 w 708660"/>
              <a:gd name="T49" fmla="*/ 124927 h 250189"/>
              <a:gd name="T50" fmla="*/ 702791 w 708660"/>
              <a:gd name="T51" fmla="*/ 102470 h 250189"/>
              <a:gd name="T52" fmla="*/ 660138 w 708660"/>
              <a:gd name="T53" fmla="*/ 61872 h 250189"/>
              <a:gd name="T54" fmla="*/ 625192 w 708660"/>
              <a:gd name="T55" fmla="*/ 44437 h 250189"/>
              <a:gd name="T56" fmla="*/ 582499 w 708660"/>
              <a:gd name="T57" fmla="*/ 29380 h 250189"/>
              <a:gd name="T58" fmla="*/ 533060 w 708660"/>
              <a:gd name="T59" fmla="*/ 17055 h 250189"/>
              <a:gd name="T60" fmla="*/ 477874 w 708660"/>
              <a:gd name="T61" fmla="*/ 7815 h 250189"/>
              <a:gd name="T62" fmla="*/ 417941 w 708660"/>
              <a:gd name="T63" fmla="*/ 2012 h 250189"/>
              <a:gd name="T64" fmla="*/ 354261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80"/>
                </a:lnTo>
                <a:lnTo>
                  <a:pt x="83318" y="44437"/>
                </a:lnTo>
                <a:lnTo>
                  <a:pt x="48367" y="61872"/>
                </a:lnTo>
                <a:lnTo>
                  <a:pt x="5707" y="102470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59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1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499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7" y="124927"/>
                </a:lnTo>
                <a:lnTo>
                  <a:pt x="702791" y="102470"/>
                </a:lnTo>
                <a:lnTo>
                  <a:pt x="660138" y="61872"/>
                </a:lnTo>
                <a:lnTo>
                  <a:pt x="625192" y="44437"/>
                </a:lnTo>
                <a:lnTo>
                  <a:pt x="582499" y="29380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69" name="object 6"/>
          <p:cNvSpPr>
            <a:spLocks/>
          </p:cNvSpPr>
          <p:nvPr/>
        </p:nvSpPr>
        <p:spPr bwMode="auto">
          <a:xfrm>
            <a:off x="3043238" y="3125788"/>
            <a:ext cx="719137" cy="142875"/>
          </a:xfrm>
          <a:custGeom>
            <a:avLst/>
            <a:gdLst>
              <a:gd name="T0" fmla="*/ 0 w 719454"/>
              <a:gd name="T1" fmla="*/ 141804 h 142239"/>
              <a:gd name="T2" fmla="*/ 719290 w 719454"/>
              <a:gd name="T3" fmla="*/ 141804 h 142239"/>
              <a:gd name="T4" fmla="*/ 719290 w 719454"/>
              <a:gd name="T5" fmla="*/ 0 h 142239"/>
              <a:gd name="T6" fmla="*/ 0 w 719454"/>
              <a:gd name="T7" fmla="*/ 0 h 142239"/>
              <a:gd name="T8" fmla="*/ 0 w 719454"/>
              <a:gd name="T9" fmla="*/ 141804 h 142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9454"/>
              <a:gd name="T16" fmla="*/ 0 h 142239"/>
              <a:gd name="T17" fmla="*/ 719454 w 719454"/>
              <a:gd name="T18" fmla="*/ 142239 h 1422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9454" h="142239">
                <a:moveTo>
                  <a:pt x="0" y="141804"/>
                </a:moveTo>
                <a:lnTo>
                  <a:pt x="719290" y="141804"/>
                </a:lnTo>
                <a:lnTo>
                  <a:pt x="719290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0" name="object 7"/>
          <p:cNvSpPr>
            <a:spLocks/>
          </p:cNvSpPr>
          <p:nvPr/>
        </p:nvSpPr>
        <p:spPr bwMode="auto">
          <a:xfrm>
            <a:off x="3046413" y="3140075"/>
            <a:ext cx="709612" cy="249238"/>
          </a:xfrm>
          <a:custGeom>
            <a:avLst/>
            <a:gdLst>
              <a:gd name="T0" fmla="*/ 354262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5 h 250189"/>
              <a:gd name="T6" fmla="*/ 175460 w 708660"/>
              <a:gd name="T7" fmla="*/ 17055 h 250189"/>
              <a:gd name="T8" fmla="*/ 126016 w 708660"/>
              <a:gd name="T9" fmla="*/ 29379 h 250189"/>
              <a:gd name="T10" fmla="*/ 83318 w 708660"/>
              <a:gd name="T11" fmla="*/ 44435 h 250189"/>
              <a:gd name="T12" fmla="*/ 48367 w 708660"/>
              <a:gd name="T13" fmla="*/ 61870 h 250189"/>
              <a:gd name="T14" fmla="*/ 5707 w 708660"/>
              <a:gd name="T15" fmla="*/ 102466 h 250189"/>
              <a:gd name="T16" fmla="*/ 0 w 708660"/>
              <a:gd name="T17" fmla="*/ 124920 h 250189"/>
              <a:gd name="T18" fmla="*/ 5707 w 708660"/>
              <a:gd name="T19" fmla="*/ 147375 h 250189"/>
              <a:gd name="T20" fmla="*/ 48367 w 708660"/>
              <a:gd name="T21" fmla="*/ 187971 h 250189"/>
              <a:gd name="T22" fmla="*/ 83318 w 708660"/>
              <a:gd name="T23" fmla="*/ 205407 h 250189"/>
              <a:gd name="T24" fmla="*/ 126016 w 708660"/>
              <a:gd name="T25" fmla="*/ 220464 h 250189"/>
              <a:gd name="T26" fmla="*/ 175460 w 708660"/>
              <a:gd name="T27" fmla="*/ 232790 h 250189"/>
              <a:gd name="T28" fmla="*/ 230649 w 708660"/>
              <a:gd name="T29" fmla="*/ 242030 h 250189"/>
              <a:gd name="T30" fmla="*/ 290583 w 708660"/>
              <a:gd name="T31" fmla="*/ 247834 h 250189"/>
              <a:gd name="T32" fmla="*/ 354262 w 708660"/>
              <a:gd name="T33" fmla="*/ 249846 h 250189"/>
              <a:gd name="T34" fmla="*/ 417941 w 708660"/>
              <a:gd name="T35" fmla="*/ 247834 h 250189"/>
              <a:gd name="T36" fmla="*/ 477874 w 708660"/>
              <a:gd name="T37" fmla="*/ 242030 h 250189"/>
              <a:gd name="T38" fmla="*/ 533060 w 708660"/>
              <a:gd name="T39" fmla="*/ 232790 h 250189"/>
              <a:gd name="T40" fmla="*/ 582500 w 708660"/>
              <a:gd name="T41" fmla="*/ 220464 h 250189"/>
              <a:gd name="T42" fmla="*/ 625192 w 708660"/>
              <a:gd name="T43" fmla="*/ 205407 h 250189"/>
              <a:gd name="T44" fmla="*/ 660138 w 708660"/>
              <a:gd name="T45" fmla="*/ 187971 h 250189"/>
              <a:gd name="T46" fmla="*/ 702791 w 708660"/>
              <a:gd name="T47" fmla="*/ 147375 h 250189"/>
              <a:gd name="T48" fmla="*/ 708498 w 708660"/>
              <a:gd name="T49" fmla="*/ 124920 h 250189"/>
              <a:gd name="T50" fmla="*/ 702791 w 708660"/>
              <a:gd name="T51" fmla="*/ 102466 h 250189"/>
              <a:gd name="T52" fmla="*/ 660138 w 708660"/>
              <a:gd name="T53" fmla="*/ 61870 h 250189"/>
              <a:gd name="T54" fmla="*/ 625192 w 708660"/>
              <a:gd name="T55" fmla="*/ 44435 h 250189"/>
              <a:gd name="T56" fmla="*/ 582500 w 708660"/>
              <a:gd name="T57" fmla="*/ 29379 h 250189"/>
              <a:gd name="T58" fmla="*/ 533060 w 708660"/>
              <a:gd name="T59" fmla="*/ 17055 h 250189"/>
              <a:gd name="T60" fmla="*/ 477874 w 708660"/>
              <a:gd name="T61" fmla="*/ 7815 h 250189"/>
              <a:gd name="T62" fmla="*/ 417941 w 708660"/>
              <a:gd name="T63" fmla="*/ 2012 h 250189"/>
              <a:gd name="T64" fmla="*/ 354262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60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5"/>
                </a:lnTo>
                <a:lnTo>
                  <a:pt x="48367" y="187971"/>
                </a:lnTo>
                <a:lnTo>
                  <a:pt x="83318" y="205407"/>
                </a:lnTo>
                <a:lnTo>
                  <a:pt x="126016" y="220464"/>
                </a:lnTo>
                <a:lnTo>
                  <a:pt x="175460" y="232790"/>
                </a:lnTo>
                <a:lnTo>
                  <a:pt x="230649" y="242030"/>
                </a:lnTo>
                <a:lnTo>
                  <a:pt x="290583" y="247834"/>
                </a:lnTo>
                <a:lnTo>
                  <a:pt x="354262" y="249846"/>
                </a:lnTo>
                <a:lnTo>
                  <a:pt x="417941" y="247834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500" y="220464"/>
                </a:lnTo>
                <a:lnTo>
                  <a:pt x="625192" y="205407"/>
                </a:lnTo>
                <a:lnTo>
                  <a:pt x="660138" y="187971"/>
                </a:lnTo>
                <a:lnTo>
                  <a:pt x="702791" y="147375"/>
                </a:lnTo>
                <a:lnTo>
                  <a:pt x="708498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500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1" name="object 8"/>
          <p:cNvSpPr>
            <a:spLocks/>
          </p:cNvSpPr>
          <p:nvPr/>
        </p:nvSpPr>
        <p:spPr bwMode="auto">
          <a:xfrm>
            <a:off x="3046413" y="2997200"/>
            <a:ext cx="709612" cy="250825"/>
          </a:xfrm>
          <a:custGeom>
            <a:avLst/>
            <a:gdLst>
              <a:gd name="T0" fmla="*/ 354262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6 h 250189"/>
              <a:gd name="T6" fmla="*/ 175460 w 708660"/>
              <a:gd name="T7" fmla="*/ 17057 h 250189"/>
              <a:gd name="T8" fmla="*/ 126016 w 708660"/>
              <a:gd name="T9" fmla="*/ 29382 h 250189"/>
              <a:gd name="T10" fmla="*/ 83318 w 708660"/>
              <a:gd name="T11" fmla="*/ 44439 h 250189"/>
              <a:gd name="T12" fmla="*/ 48367 w 708660"/>
              <a:gd name="T13" fmla="*/ 61875 h 250189"/>
              <a:gd name="T14" fmla="*/ 5707 w 708660"/>
              <a:gd name="T15" fmla="*/ 102472 h 250189"/>
              <a:gd name="T16" fmla="*/ 0 w 708660"/>
              <a:gd name="T17" fmla="*/ 124927 h 250189"/>
              <a:gd name="T18" fmla="*/ 5707 w 708660"/>
              <a:gd name="T19" fmla="*/ 147382 h 250189"/>
              <a:gd name="T20" fmla="*/ 48367 w 708660"/>
              <a:gd name="T21" fmla="*/ 187977 h 250189"/>
              <a:gd name="T22" fmla="*/ 83318 w 708660"/>
              <a:gd name="T23" fmla="*/ 205412 h 250189"/>
              <a:gd name="T24" fmla="*/ 126016 w 708660"/>
              <a:gd name="T25" fmla="*/ 220468 h 250189"/>
              <a:gd name="T26" fmla="*/ 175460 w 708660"/>
              <a:gd name="T27" fmla="*/ 232792 h 250189"/>
              <a:gd name="T28" fmla="*/ 230649 w 708660"/>
              <a:gd name="T29" fmla="*/ 242032 h 250189"/>
              <a:gd name="T30" fmla="*/ 290583 w 708660"/>
              <a:gd name="T31" fmla="*/ 247835 h 250189"/>
              <a:gd name="T32" fmla="*/ 354262 w 708660"/>
              <a:gd name="T33" fmla="*/ 249848 h 250189"/>
              <a:gd name="T34" fmla="*/ 417941 w 708660"/>
              <a:gd name="T35" fmla="*/ 247835 h 250189"/>
              <a:gd name="T36" fmla="*/ 477874 w 708660"/>
              <a:gd name="T37" fmla="*/ 242032 h 250189"/>
              <a:gd name="T38" fmla="*/ 533060 w 708660"/>
              <a:gd name="T39" fmla="*/ 232792 h 250189"/>
              <a:gd name="T40" fmla="*/ 582500 w 708660"/>
              <a:gd name="T41" fmla="*/ 220468 h 250189"/>
              <a:gd name="T42" fmla="*/ 625192 w 708660"/>
              <a:gd name="T43" fmla="*/ 205412 h 250189"/>
              <a:gd name="T44" fmla="*/ 660138 w 708660"/>
              <a:gd name="T45" fmla="*/ 187977 h 250189"/>
              <a:gd name="T46" fmla="*/ 702791 w 708660"/>
              <a:gd name="T47" fmla="*/ 147382 h 250189"/>
              <a:gd name="T48" fmla="*/ 708498 w 708660"/>
              <a:gd name="T49" fmla="*/ 124927 h 250189"/>
              <a:gd name="T50" fmla="*/ 702791 w 708660"/>
              <a:gd name="T51" fmla="*/ 102472 h 250189"/>
              <a:gd name="T52" fmla="*/ 660138 w 708660"/>
              <a:gd name="T53" fmla="*/ 61875 h 250189"/>
              <a:gd name="T54" fmla="*/ 625192 w 708660"/>
              <a:gd name="T55" fmla="*/ 44439 h 250189"/>
              <a:gd name="T56" fmla="*/ 582500 w 708660"/>
              <a:gd name="T57" fmla="*/ 29382 h 250189"/>
              <a:gd name="T58" fmla="*/ 533060 w 708660"/>
              <a:gd name="T59" fmla="*/ 17057 h 250189"/>
              <a:gd name="T60" fmla="*/ 477874 w 708660"/>
              <a:gd name="T61" fmla="*/ 7816 h 250189"/>
              <a:gd name="T62" fmla="*/ 417941 w 708660"/>
              <a:gd name="T63" fmla="*/ 2012 h 250189"/>
              <a:gd name="T64" fmla="*/ 354262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6"/>
                </a:lnTo>
                <a:lnTo>
                  <a:pt x="175460" y="17057"/>
                </a:lnTo>
                <a:lnTo>
                  <a:pt x="126016" y="29382"/>
                </a:lnTo>
                <a:lnTo>
                  <a:pt x="83318" y="44439"/>
                </a:lnTo>
                <a:lnTo>
                  <a:pt x="48367" y="61875"/>
                </a:lnTo>
                <a:lnTo>
                  <a:pt x="5707" y="102472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60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2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500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8" y="124927"/>
                </a:lnTo>
                <a:lnTo>
                  <a:pt x="702791" y="102472"/>
                </a:lnTo>
                <a:lnTo>
                  <a:pt x="660138" y="61875"/>
                </a:lnTo>
                <a:lnTo>
                  <a:pt x="625192" y="44439"/>
                </a:lnTo>
                <a:lnTo>
                  <a:pt x="582500" y="29382"/>
                </a:lnTo>
                <a:lnTo>
                  <a:pt x="533060" y="17057"/>
                </a:lnTo>
                <a:lnTo>
                  <a:pt x="477874" y="7816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5488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2" name="object 9"/>
          <p:cNvSpPr>
            <a:spLocks/>
          </p:cNvSpPr>
          <p:nvPr/>
        </p:nvSpPr>
        <p:spPr bwMode="auto">
          <a:xfrm>
            <a:off x="3179763" y="3032125"/>
            <a:ext cx="204787" cy="74613"/>
          </a:xfrm>
          <a:custGeom>
            <a:avLst/>
            <a:gdLst>
              <a:gd name="T0" fmla="*/ 49105 w 203835"/>
              <a:gd name="T1" fmla="*/ 0 h 74294"/>
              <a:gd name="T2" fmla="*/ 0 w 203835"/>
              <a:gd name="T3" fmla="*/ 13501 h 74294"/>
              <a:gd name="T4" fmla="*/ 112242 w 203835"/>
              <a:gd name="T5" fmla="*/ 60769 h 74294"/>
              <a:gd name="T6" fmla="*/ 49105 w 203835"/>
              <a:gd name="T7" fmla="*/ 74277 h 74294"/>
              <a:gd name="T8" fmla="*/ 189408 w 203835"/>
              <a:gd name="T9" fmla="*/ 74277 h 74294"/>
              <a:gd name="T10" fmla="*/ 199429 w 203835"/>
              <a:gd name="T11" fmla="*/ 40517 h 74294"/>
              <a:gd name="T12" fmla="*/ 154332 w 203835"/>
              <a:gd name="T13" fmla="*/ 40517 h 74294"/>
              <a:gd name="T14" fmla="*/ 49105 w 203835"/>
              <a:gd name="T15" fmla="*/ 0 h 74294"/>
              <a:gd name="T16" fmla="*/ 203438 w 203835"/>
              <a:gd name="T17" fmla="*/ 27009 h 74294"/>
              <a:gd name="T18" fmla="*/ 154332 w 203835"/>
              <a:gd name="T19" fmla="*/ 40517 h 74294"/>
              <a:gd name="T20" fmla="*/ 199429 w 203835"/>
              <a:gd name="T21" fmla="*/ 40517 h 74294"/>
              <a:gd name="T22" fmla="*/ 203438 w 203835"/>
              <a:gd name="T23" fmla="*/ 27009 h 7429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74294"/>
              <a:gd name="T38" fmla="*/ 203835 w 203835"/>
              <a:gd name="T39" fmla="*/ 74294 h 7429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74294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4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3" name="object 10"/>
          <p:cNvSpPr>
            <a:spLocks/>
          </p:cNvSpPr>
          <p:nvPr/>
        </p:nvSpPr>
        <p:spPr bwMode="auto">
          <a:xfrm>
            <a:off x="3179763" y="3032125"/>
            <a:ext cx="204787" cy="74613"/>
          </a:xfrm>
          <a:custGeom>
            <a:avLst/>
            <a:gdLst>
              <a:gd name="T0" fmla="*/ 49105 w 203835"/>
              <a:gd name="T1" fmla="*/ 0 h 74294"/>
              <a:gd name="T2" fmla="*/ 0 w 203835"/>
              <a:gd name="T3" fmla="*/ 13501 h 74294"/>
              <a:gd name="T4" fmla="*/ 112242 w 203835"/>
              <a:gd name="T5" fmla="*/ 60769 h 74294"/>
              <a:gd name="T6" fmla="*/ 49105 w 203835"/>
              <a:gd name="T7" fmla="*/ 74277 h 74294"/>
              <a:gd name="T8" fmla="*/ 189408 w 203835"/>
              <a:gd name="T9" fmla="*/ 74277 h 74294"/>
              <a:gd name="T10" fmla="*/ 199429 w 203835"/>
              <a:gd name="T11" fmla="*/ 40517 h 74294"/>
              <a:gd name="T12" fmla="*/ 154332 w 203835"/>
              <a:gd name="T13" fmla="*/ 40517 h 74294"/>
              <a:gd name="T14" fmla="*/ 49105 w 203835"/>
              <a:gd name="T15" fmla="*/ 0 h 74294"/>
              <a:gd name="T16" fmla="*/ 203438 w 203835"/>
              <a:gd name="T17" fmla="*/ 27009 h 74294"/>
              <a:gd name="T18" fmla="*/ 154332 w 203835"/>
              <a:gd name="T19" fmla="*/ 40517 h 74294"/>
              <a:gd name="T20" fmla="*/ 199429 w 203835"/>
              <a:gd name="T21" fmla="*/ 40517 h 74294"/>
              <a:gd name="T22" fmla="*/ 203438 w 203835"/>
              <a:gd name="T23" fmla="*/ 27009 h 7429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74294"/>
              <a:gd name="T38" fmla="*/ 203835 w 203835"/>
              <a:gd name="T39" fmla="*/ 74294 h 7429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74294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4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4" name="object 11"/>
          <p:cNvSpPr>
            <a:spLocks/>
          </p:cNvSpPr>
          <p:nvPr/>
        </p:nvSpPr>
        <p:spPr bwMode="auto">
          <a:xfrm>
            <a:off x="3419475" y="3152775"/>
            <a:ext cx="209550" cy="68263"/>
          </a:xfrm>
          <a:custGeom>
            <a:avLst/>
            <a:gdLst>
              <a:gd name="T0" fmla="*/ 147321 w 210820"/>
              <a:gd name="T1" fmla="*/ 33766 h 67944"/>
              <a:gd name="T2" fmla="*/ 49105 w 210820"/>
              <a:gd name="T3" fmla="*/ 33766 h 67944"/>
              <a:gd name="T4" fmla="*/ 161347 w 210820"/>
              <a:gd name="T5" fmla="*/ 67526 h 67944"/>
              <a:gd name="T6" fmla="*/ 210453 w 210820"/>
              <a:gd name="T7" fmla="*/ 54025 h 67944"/>
              <a:gd name="T8" fmla="*/ 147321 w 210820"/>
              <a:gd name="T9" fmla="*/ 33766 h 67944"/>
              <a:gd name="T10" fmla="*/ 161347 w 210820"/>
              <a:gd name="T11" fmla="*/ 0 h 67944"/>
              <a:gd name="T12" fmla="*/ 14030 w 210820"/>
              <a:gd name="T13" fmla="*/ 0 h 67944"/>
              <a:gd name="T14" fmla="*/ 0 w 210820"/>
              <a:gd name="T15" fmla="*/ 54025 h 67944"/>
              <a:gd name="T16" fmla="*/ 49105 w 210820"/>
              <a:gd name="T17" fmla="*/ 33766 h 67944"/>
              <a:gd name="T18" fmla="*/ 147321 w 210820"/>
              <a:gd name="T19" fmla="*/ 33766 h 67944"/>
              <a:gd name="T20" fmla="*/ 105226 w 210820"/>
              <a:gd name="T21" fmla="*/ 20258 h 67944"/>
              <a:gd name="T22" fmla="*/ 161347 w 210820"/>
              <a:gd name="T23" fmla="*/ 0 h 6794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67944"/>
              <a:gd name="T38" fmla="*/ 210820 w 210820"/>
              <a:gd name="T39" fmla="*/ 67944 h 6794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67944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4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5" name="object 12"/>
          <p:cNvSpPr>
            <a:spLocks/>
          </p:cNvSpPr>
          <p:nvPr/>
        </p:nvSpPr>
        <p:spPr bwMode="auto">
          <a:xfrm>
            <a:off x="3419475" y="3152775"/>
            <a:ext cx="209550" cy="68263"/>
          </a:xfrm>
          <a:custGeom>
            <a:avLst/>
            <a:gdLst>
              <a:gd name="T0" fmla="*/ 147321 w 210820"/>
              <a:gd name="T1" fmla="*/ 33766 h 67944"/>
              <a:gd name="T2" fmla="*/ 49105 w 210820"/>
              <a:gd name="T3" fmla="*/ 33766 h 67944"/>
              <a:gd name="T4" fmla="*/ 161347 w 210820"/>
              <a:gd name="T5" fmla="*/ 67526 h 67944"/>
              <a:gd name="T6" fmla="*/ 210453 w 210820"/>
              <a:gd name="T7" fmla="*/ 54025 h 67944"/>
              <a:gd name="T8" fmla="*/ 147321 w 210820"/>
              <a:gd name="T9" fmla="*/ 33766 h 67944"/>
              <a:gd name="T10" fmla="*/ 161347 w 210820"/>
              <a:gd name="T11" fmla="*/ 0 h 67944"/>
              <a:gd name="T12" fmla="*/ 14030 w 210820"/>
              <a:gd name="T13" fmla="*/ 0 h 67944"/>
              <a:gd name="T14" fmla="*/ 0 w 210820"/>
              <a:gd name="T15" fmla="*/ 54025 h 67944"/>
              <a:gd name="T16" fmla="*/ 49105 w 210820"/>
              <a:gd name="T17" fmla="*/ 33766 h 67944"/>
              <a:gd name="T18" fmla="*/ 147321 w 210820"/>
              <a:gd name="T19" fmla="*/ 33766 h 67944"/>
              <a:gd name="T20" fmla="*/ 105226 w 210820"/>
              <a:gd name="T21" fmla="*/ 20258 h 67944"/>
              <a:gd name="T22" fmla="*/ 161347 w 210820"/>
              <a:gd name="T23" fmla="*/ 0 h 6794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67944"/>
              <a:gd name="T38" fmla="*/ 210820 w 210820"/>
              <a:gd name="T39" fmla="*/ 67944 h 6794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67944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4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6" name="object 13"/>
          <p:cNvSpPr>
            <a:spLocks/>
          </p:cNvSpPr>
          <p:nvPr/>
        </p:nvSpPr>
        <p:spPr bwMode="auto">
          <a:xfrm>
            <a:off x="3405188" y="3032125"/>
            <a:ext cx="211137" cy="74613"/>
          </a:xfrm>
          <a:custGeom>
            <a:avLst/>
            <a:gdLst>
              <a:gd name="T0" fmla="*/ 189408 w 210820"/>
              <a:gd name="T1" fmla="*/ 0 h 74294"/>
              <a:gd name="T2" fmla="*/ 49105 w 210820"/>
              <a:gd name="T3" fmla="*/ 0 h 74294"/>
              <a:gd name="T4" fmla="*/ 119257 w 210820"/>
              <a:gd name="T5" fmla="*/ 13501 h 74294"/>
              <a:gd name="T6" fmla="*/ 0 w 210820"/>
              <a:gd name="T7" fmla="*/ 60769 h 74294"/>
              <a:gd name="T8" fmla="*/ 49105 w 210820"/>
              <a:gd name="T9" fmla="*/ 74277 h 74294"/>
              <a:gd name="T10" fmla="*/ 154332 w 210820"/>
              <a:gd name="T11" fmla="*/ 27009 h 74294"/>
              <a:gd name="T12" fmla="*/ 203437 w 210820"/>
              <a:gd name="T13" fmla="*/ 27009 h 74294"/>
              <a:gd name="T14" fmla="*/ 189408 w 210820"/>
              <a:gd name="T15" fmla="*/ 0 h 74294"/>
              <a:gd name="T16" fmla="*/ 203437 w 210820"/>
              <a:gd name="T17" fmla="*/ 27009 h 74294"/>
              <a:gd name="T18" fmla="*/ 154332 w 210820"/>
              <a:gd name="T19" fmla="*/ 27009 h 74294"/>
              <a:gd name="T20" fmla="*/ 210453 w 210820"/>
              <a:gd name="T21" fmla="*/ 40517 h 74294"/>
              <a:gd name="T22" fmla="*/ 203437 w 210820"/>
              <a:gd name="T23" fmla="*/ 27009 h 7429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74294"/>
              <a:gd name="T38" fmla="*/ 210820 w 210820"/>
              <a:gd name="T39" fmla="*/ 74294 h 7429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74294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4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7" name="object 14"/>
          <p:cNvSpPr>
            <a:spLocks/>
          </p:cNvSpPr>
          <p:nvPr/>
        </p:nvSpPr>
        <p:spPr bwMode="auto">
          <a:xfrm>
            <a:off x="3405188" y="3032125"/>
            <a:ext cx="211137" cy="74613"/>
          </a:xfrm>
          <a:custGeom>
            <a:avLst/>
            <a:gdLst>
              <a:gd name="T0" fmla="*/ 189408 w 210820"/>
              <a:gd name="T1" fmla="*/ 0 h 74294"/>
              <a:gd name="T2" fmla="*/ 49105 w 210820"/>
              <a:gd name="T3" fmla="*/ 0 h 74294"/>
              <a:gd name="T4" fmla="*/ 119257 w 210820"/>
              <a:gd name="T5" fmla="*/ 13501 h 74294"/>
              <a:gd name="T6" fmla="*/ 0 w 210820"/>
              <a:gd name="T7" fmla="*/ 60769 h 74294"/>
              <a:gd name="T8" fmla="*/ 49105 w 210820"/>
              <a:gd name="T9" fmla="*/ 74277 h 74294"/>
              <a:gd name="T10" fmla="*/ 154332 w 210820"/>
              <a:gd name="T11" fmla="*/ 27009 h 74294"/>
              <a:gd name="T12" fmla="*/ 203437 w 210820"/>
              <a:gd name="T13" fmla="*/ 27009 h 74294"/>
              <a:gd name="T14" fmla="*/ 189408 w 210820"/>
              <a:gd name="T15" fmla="*/ 0 h 74294"/>
              <a:gd name="T16" fmla="*/ 203437 w 210820"/>
              <a:gd name="T17" fmla="*/ 27009 h 74294"/>
              <a:gd name="T18" fmla="*/ 154332 w 210820"/>
              <a:gd name="T19" fmla="*/ 27009 h 74294"/>
              <a:gd name="T20" fmla="*/ 210453 w 210820"/>
              <a:gd name="T21" fmla="*/ 40517 h 74294"/>
              <a:gd name="T22" fmla="*/ 203437 w 210820"/>
              <a:gd name="T23" fmla="*/ 27009 h 7429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74294"/>
              <a:gd name="T38" fmla="*/ 210820 w 210820"/>
              <a:gd name="T39" fmla="*/ 74294 h 7429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74294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4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8" name="object 15"/>
          <p:cNvSpPr>
            <a:spLocks/>
          </p:cNvSpPr>
          <p:nvPr/>
        </p:nvSpPr>
        <p:spPr bwMode="auto">
          <a:xfrm>
            <a:off x="3194050" y="3140075"/>
            <a:ext cx="204788" cy="80963"/>
          </a:xfrm>
          <a:custGeom>
            <a:avLst/>
            <a:gdLst>
              <a:gd name="T0" fmla="*/ 0 w 203835"/>
              <a:gd name="T1" fmla="*/ 33759 h 81280"/>
              <a:gd name="T2" fmla="*/ 14030 w 203835"/>
              <a:gd name="T3" fmla="*/ 81027 h 81280"/>
              <a:gd name="T4" fmla="*/ 154332 w 203835"/>
              <a:gd name="T5" fmla="*/ 81027 h 81280"/>
              <a:gd name="T6" fmla="*/ 91196 w 203835"/>
              <a:gd name="T7" fmla="*/ 67526 h 81280"/>
              <a:gd name="T8" fmla="*/ 133285 w 203835"/>
              <a:gd name="T9" fmla="*/ 47268 h 81280"/>
              <a:gd name="T10" fmla="*/ 49105 w 203835"/>
              <a:gd name="T11" fmla="*/ 47268 h 81280"/>
              <a:gd name="T12" fmla="*/ 0 w 203835"/>
              <a:gd name="T13" fmla="*/ 33759 h 81280"/>
              <a:gd name="T14" fmla="*/ 154332 w 203835"/>
              <a:gd name="T15" fmla="*/ 0 h 81280"/>
              <a:gd name="T16" fmla="*/ 49105 w 203835"/>
              <a:gd name="T17" fmla="*/ 47268 h 81280"/>
              <a:gd name="T18" fmla="*/ 133285 w 203835"/>
              <a:gd name="T19" fmla="*/ 47268 h 81280"/>
              <a:gd name="T20" fmla="*/ 203438 w 203835"/>
              <a:gd name="T21" fmla="*/ 13501 h 81280"/>
              <a:gd name="T22" fmla="*/ 154332 w 203835"/>
              <a:gd name="T23" fmla="*/ 0 h 8128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81280"/>
              <a:gd name="T38" fmla="*/ 203835 w 203835"/>
              <a:gd name="T39" fmla="*/ 81280 h 8128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81280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80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9" name="object 16"/>
          <p:cNvSpPr>
            <a:spLocks/>
          </p:cNvSpPr>
          <p:nvPr/>
        </p:nvSpPr>
        <p:spPr bwMode="auto">
          <a:xfrm>
            <a:off x="3194050" y="3140075"/>
            <a:ext cx="204788" cy="80963"/>
          </a:xfrm>
          <a:custGeom>
            <a:avLst/>
            <a:gdLst>
              <a:gd name="T0" fmla="*/ 0 w 203835"/>
              <a:gd name="T1" fmla="*/ 33759 h 81280"/>
              <a:gd name="T2" fmla="*/ 14030 w 203835"/>
              <a:gd name="T3" fmla="*/ 81027 h 81280"/>
              <a:gd name="T4" fmla="*/ 154332 w 203835"/>
              <a:gd name="T5" fmla="*/ 81027 h 81280"/>
              <a:gd name="T6" fmla="*/ 91196 w 203835"/>
              <a:gd name="T7" fmla="*/ 67526 h 81280"/>
              <a:gd name="T8" fmla="*/ 133285 w 203835"/>
              <a:gd name="T9" fmla="*/ 47268 h 81280"/>
              <a:gd name="T10" fmla="*/ 49105 w 203835"/>
              <a:gd name="T11" fmla="*/ 47268 h 81280"/>
              <a:gd name="T12" fmla="*/ 0 w 203835"/>
              <a:gd name="T13" fmla="*/ 33759 h 81280"/>
              <a:gd name="T14" fmla="*/ 154332 w 203835"/>
              <a:gd name="T15" fmla="*/ 0 h 81280"/>
              <a:gd name="T16" fmla="*/ 49105 w 203835"/>
              <a:gd name="T17" fmla="*/ 47268 h 81280"/>
              <a:gd name="T18" fmla="*/ 133285 w 203835"/>
              <a:gd name="T19" fmla="*/ 47268 h 81280"/>
              <a:gd name="T20" fmla="*/ 203438 w 203835"/>
              <a:gd name="T21" fmla="*/ 13501 h 81280"/>
              <a:gd name="T22" fmla="*/ 154332 w 203835"/>
              <a:gd name="T23" fmla="*/ 0 h 8128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81280"/>
              <a:gd name="T38" fmla="*/ 203835 w 203835"/>
              <a:gd name="T39" fmla="*/ 81280 h 8128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81280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80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0" name="object 17"/>
          <p:cNvSpPr>
            <a:spLocks/>
          </p:cNvSpPr>
          <p:nvPr/>
        </p:nvSpPr>
        <p:spPr bwMode="auto">
          <a:xfrm>
            <a:off x="5303838" y="3146425"/>
            <a:ext cx="722312" cy="142875"/>
          </a:xfrm>
          <a:custGeom>
            <a:avLst/>
            <a:gdLst>
              <a:gd name="T0" fmla="*/ 0 w 722629"/>
              <a:gd name="T1" fmla="*/ 141804 h 142239"/>
              <a:gd name="T2" fmla="*/ 722558 w 722629"/>
              <a:gd name="T3" fmla="*/ 141804 h 142239"/>
              <a:gd name="T4" fmla="*/ 722558 w 722629"/>
              <a:gd name="T5" fmla="*/ 0 h 142239"/>
              <a:gd name="T6" fmla="*/ 0 w 722629"/>
              <a:gd name="T7" fmla="*/ 0 h 142239"/>
              <a:gd name="T8" fmla="*/ 0 w 722629"/>
              <a:gd name="T9" fmla="*/ 141804 h 142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2629"/>
              <a:gd name="T16" fmla="*/ 0 h 142239"/>
              <a:gd name="T17" fmla="*/ 722629 w 722629"/>
              <a:gd name="T18" fmla="*/ 142239 h 1422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2629" h="142239">
                <a:moveTo>
                  <a:pt x="0" y="141804"/>
                </a:moveTo>
                <a:lnTo>
                  <a:pt x="722558" y="141804"/>
                </a:lnTo>
                <a:lnTo>
                  <a:pt x="722558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1" name="object 18"/>
          <p:cNvSpPr>
            <a:spLocks/>
          </p:cNvSpPr>
          <p:nvPr/>
        </p:nvSpPr>
        <p:spPr bwMode="auto">
          <a:xfrm>
            <a:off x="5310188" y="3160713"/>
            <a:ext cx="709612" cy="249237"/>
          </a:xfrm>
          <a:custGeom>
            <a:avLst/>
            <a:gdLst>
              <a:gd name="T0" fmla="*/ 354261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5 h 250189"/>
              <a:gd name="T6" fmla="*/ 175459 w 708660"/>
              <a:gd name="T7" fmla="*/ 17055 h 250189"/>
              <a:gd name="T8" fmla="*/ 126016 w 708660"/>
              <a:gd name="T9" fmla="*/ 29379 h 250189"/>
              <a:gd name="T10" fmla="*/ 83318 w 708660"/>
              <a:gd name="T11" fmla="*/ 44435 h 250189"/>
              <a:gd name="T12" fmla="*/ 48367 w 708660"/>
              <a:gd name="T13" fmla="*/ 61870 h 250189"/>
              <a:gd name="T14" fmla="*/ 5707 w 708660"/>
              <a:gd name="T15" fmla="*/ 102466 h 250189"/>
              <a:gd name="T16" fmla="*/ 0 w 708660"/>
              <a:gd name="T17" fmla="*/ 124920 h 250189"/>
              <a:gd name="T18" fmla="*/ 5707 w 708660"/>
              <a:gd name="T19" fmla="*/ 147376 h 250189"/>
              <a:gd name="T20" fmla="*/ 48367 w 708660"/>
              <a:gd name="T21" fmla="*/ 187973 h 250189"/>
              <a:gd name="T22" fmla="*/ 83318 w 708660"/>
              <a:gd name="T23" fmla="*/ 205408 h 250189"/>
              <a:gd name="T24" fmla="*/ 126016 w 708660"/>
              <a:gd name="T25" fmla="*/ 220465 h 250189"/>
              <a:gd name="T26" fmla="*/ 175459 w 708660"/>
              <a:gd name="T27" fmla="*/ 232790 h 250189"/>
              <a:gd name="T28" fmla="*/ 230649 w 708660"/>
              <a:gd name="T29" fmla="*/ 242030 h 250189"/>
              <a:gd name="T30" fmla="*/ 290583 w 708660"/>
              <a:gd name="T31" fmla="*/ 247833 h 250189"/>
              <a:gd name="T32" fmla="*/ 354261 w 708660"/>
              <a:gd name="T33" fmla="*/ 249846 h 250189"/>
              <a:gd name="T34" fmla="*/ 417941 w 708660"/>
              <a:gd name="T35" fmla="*/ 247833 h 250189"/>
              <a:gd name="T36" fmla="*/ 477874 w 708660"/>
              <a:gd name="T37" fmla="*/ 242030 h 250189"/>
              <a:gd name="T38" fmla="*/ 533060 w 708660"/>
              <a:gd name="T39" fmla="*/ 232790 h 250189"/>
              <a:gd name="T40" fmla="*/ 582499 w 708660"/>
              <a:gd name="T41" fmla="*/ 220465 h 250189"/>
              <a:gd name="T42" fmla="*/ 625192 w 708660"/>
              <a:gd name="T43" fmla="*/ 205408 h 250189"/>
              <a:gd name="T44" fmla="*/ 660138 w 708660"/>
              <a:gd name="T45" fmla="*/ 187973 h 250189"/>
              <a:gd name="T46" fmla="*/ 702791 w 708660"/>
              <a:gd name="T47" fmla="*/ 147376 h 250189"/>
              <a:gd name="T48" fmla="*/ 708497 w 708660"/>
              <a:gd name="T49" fmla="*/ 124920 h 250189"/>
              <a:gd name="T50" fmla="*/ 702791 w 708660"/>
              <a:gd name="T51" fmla="*/ 102466 h 250189"/>
              <a:gd name="T52" fmla="*/ 660138 w 708660"/>
              <a:gd name="T53" fmla="*/ 61870 h 250189"/>
              <a:gd name="T54" fmla="*/ 625192 w 708660"/>
              <a:gd name="T55" fmla="*/ 44435 h 250189"/>
              <a:gd name="T56" fmla="*/ 582499 w 708660"/>
              <a:gd name="T57" fmla="*/ 29379 h 250189"/>
              <a:gd name="T58" fmla="*/ 533060 w 708660"/>
              <a:gd name="T59" fmla="*/ 17055 h 250189"/>
              <a:gd name="T60" fmla="*/ 477874 w 708660"/>
              <a:gd name="T61" fmla="*/ 7815 h 250189"/>
              <a:gd name="T62" fmla="*/ 417941 w 708660"/>
              <a:gd name="T63" fmla="*/ 2012 h 250189"/>
              <a:gd name="T64" fmla="*/ 354261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6"/>
                </a:lnTo>
                <a:lnTo>
                  <a:pt x="48367" y="187973"/>
                </a:lnTo>
                <a:lnTo>
                  <a:pt x="83318" y="205408"/>
                </a:lnTo>
                <a:lnTo>
                  <a:pt x="126016" y="220465"/>
                </a:lnTo>
                <a:lnTo>
                  <a:pt x="175459" y="232790"/>
                </a:lnTo>
                <a:lnTo>
                  <a:pt x="230649" y="242030"/>
                </a:lnTo>
                <a:lnTo>
                  <a:pt x="290583" y="247833"/>
                </a:lnTo>
                <a:lnTo>
                  <a:pt x="354261" y="249846"/>
                </a:lnTo>
                <a:lnTo>
                  <a:pt x="417941" y="247833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499" y="220465"/>
                </a:lnTo>
                <a:lnTo>
                  <a:pt x="625192" y="205408"/>
                </a:lnTo>
                <a:lnTo>
                  <a:pt x="660138" y="187973"/>
                </a:lnTo>
                <a:lnTo>
                  <a:pt x="702791" y="147376"/>
                </a:lnTo>
                <a:lnTo>
                  <a:pt x="708497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499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2" name="object 19"/>
          <p:cNvSpPr>
            <a:spLocks/>
          </p:cNvSpPr>
          <p:nvPr/>
        </p:nvSpPr>
        <p:spPr bwMode="auto">
          <a:xfrm>
            <a:off x="5310188" y="3017838"/>
            <a:ext cx="709612" cy="250825"/>
          </a:xfrm>
          <a:custGeom>
            <a:avLst/>
            <a:gdLst>
              <a:gd name="T0" fmla="*/ 354261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5 h 250189"/>
              <a:gd name="T6" fmla="*/ 175459 w 708660"/>
              <a:gd name="T7" fmla="*/ 17055 h 250189"/>
              <a:gd name="T8" fmla="*/ 126016 w 708660"/>
              <a:gd name="T9" fmla="*/ 29380 h 250189"/>
              <a:gd name="T10" fmla="*/ 83318 w 708660"/>
              <a:gd name="T11" fmla="*/ 44437 h 250189"/>
              <a:gd name="T12" fmla="*/ 48367 w 708660"/>
              <a:gd name="T13" fmla="*/ 61872 h 250189"/>
              <a:gd name="T14" fmla="*/ 5707 w 708660"/>
              <a:gd name="T15" fmla="*/ 102470 h 250189"/>
              <a:gd name="T16" fmla="*/ 0 w 708660"/>
              <a:gd name="T17" fmla="*/ 124927 h 250189"/>
              <a:gd name="T18" fmla="*/ 5707 w 708660"/>
              <a:gd name="T19" fmla="*/ 147382 h 250189"/>
              <a:gd name="T20" fmla="*/ 48367 w 708660"/>
              <a:gd name="T21" fmla="*/ 187977 h 250189"/>
              <a:gd name="T22" fmla="*/ 83318 w 708660"/>
              <a:gd name="T23" fmla="*/ 205412 h 250189"/>
              <a:gd name="T24" fmla="*/ 126016 w 708660"/>
              <a:gd name="T25" fmla="*/ 220468 h 250189"/>
              <a:gd name="T26" fmla="*/ 175459 w 708660"/>
              <a:gd name="T27" fmla="*/ 232792 h 250189"/>
              <a:gd name="T28" fmla="*/ 230649 w 708660"/>
              <a:gd name="T29" fmla="*/ 242032 h 250189"/>
              <a:gd name="T30" fmla="*/ 290583 w 708660"/>
              <a:gd name="T31" fmla="*/ 247835 h 250189"/>
              <a:gd name="T32" fmla="*/ 354261 w 708660"/>
              <a:gd name="T33" fmla="*/ 249848 h 250189"/>
              <a:gd name="T34" fmla="*/ 417941 w 708660"/>
              <a:gd name="T35" fmla="*/ 247835 h 250189"/>
              <a:gd name="T36" fmla="*/ 477874 w 708660"/>
              <a:gd name="T37" fmla="*/ 242032 h 250189"/>
              <a:gd name="T38" fmla="*/ 533060 w 708660"/>
              <a:gd name="T39" fmla="*/ 232792 h 250189"/>
              <a:gd name="T40" fmla="*/ 582499 w 708660"/>
              <a:gd name="T41" fmla="*/ 220468 h 250189"/>
              <a:gd name="T42" fmla="*/ 625192 w 708660"/>
              <a:gd name="T43" fmla="*/ 205412 h 250189"/>
              <a:gd name="T44" fmla="*/ 660138 w 708660"/>
              <a:gd name="T45" fmla="*/ 187977 h 250189"/>
              <a:gd name="T46" fmla="*/ 702791 w 708660"/>
              <a:gd name="T47" fmla="*/ 147382 h 250189"/>
              <a:gd name="T48" fmla="*/ 708497 w 708660"/>
              <a:gd name="T49" fmla="*/ 124927 h 250189"/>
              <a:gd name="T50" fmla="*/ 702791 w 708660"/>
              <a:gd name="T51" fmla="*/ 102470 h 250189"/>
              <a:gd name="T52" fmla="*/ 660138 w 708660"/>
              <a:gd name="T53" fmla="*/ 61872 h 250189"/>
              <a:gd name="T54" fmla="*/ 625192 w 708660"/>
              <a:gd name="T55" fmla="*/ 44437 h 250189"/>
              <a:gd name="T56" fmla="*/ 582499 w 708660"/>
              <a:gd name="T57" fmla="*/ 29380 h 250189"/>
              <a:gd name="T58" fmla="*/ 533060 w 708660"/>
              <a:gd name="T59" fmla="*/ 17055 h 250189"/>
              <a:gd name="T60" fmla="*/ 477874 w 708660"/>
              <a:gd name="T61" fmla="*/ 7815 h 250189"/>
              <a:gd name="T62" fmla="*/ 417941 w 708660"/>
              <a:gd name="T63" fmla="*/ 2012 h 250189"/>
              <a:gd name="T64" fmla="*/ 354261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80"/>
                </a:lnTo>
                <a:lnTo>
                  <a:pt x="83318" y="44437"/>
                </a:lnTo>
                <a:lnTo>
                  <a:pt x="48367" y="61872"/>
                </a:lnTo>
                <a:lnTo>
                  <a:pt x="5707" y="102470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59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1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499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7" y="124927"/>
                </a:lnTo>
                <a:lnTo>
                  <a:pt x="702791" y="102470"/>
                </a:lnTo>
                <a:lnTo>
                  <a:pt x="660138" y="61872"/>
                </a:lnTo>
                <a:lnTo>
                  <a:pt x="625192" y="44437"/>
                </a:lnTo>
                <a:lnTo>
                  <a:pt x="582499" y="29380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3" name="object 20"/>
          <p:cNvSpPr>
            <a:spLocks/>
          </p:cNvSpPr>
          <p:nvPr/>
        </p:nvSpPr>
        <p:spPr bwMode="auto">
          <a:xfrm>
            <a:off x="5292725" y="3125788"/>
            <a:ext cx="719138" cy="142875"/>
          </a:xfrm>
          <a:custGeom>
            <a:avLst/>
            <a:gdLst>
              <a:gd name="T0" fmla="*/ 0 w 719454"/>
              <a:gd name="T1" fmla="*/ 141804 h 142239"/>
              <a:gd name="T2" fmla="*/ 719290 w 719454"/>
              <a:gd name="T3" fmla="*/ 141804 h 142239"/>
              <a:gd name="T4" fmla="*/ 719290 w 719454"/>
              <a:gd name="T5" fmla="*/ 0 h 142239"/>
              <a:gd name="T6" fmla="*/ 0 w 719454"/>
              <a:gd name="T7" fmla="*/ 0 h 142239"/>
              <a:gd name="T8" fmla="*/ 0 w 719454"/>
              <a:gd name="T9" fmla="*/ 141804 h 142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9454"/>
              <a:gd name="T16" fmla="*/ 0 h 142239"/>
              <a:gd name="T17" fmla="*/ 719454 w 719454"/>
              <a:gd name="T18" fmla="*/ 142239 h 1422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9454" h="142239">
                <a:moveTo>
                  <a:pt x="0" y="141804"/>
                </a:moveTo>
                <a:lnTo>
                  <a:pt x="719290" y="141804"/>
                </a:lnTo>
                <a:lnTo>
                  <a:pt x="719290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4" name="object 21"/>
          <p:cNvSpPr>
            <a:spLocks/>
          </p:cNvSpPr>
          <p:nvPr/>
        </p:nvSpPr>
        <p:spPr bwMode="auto">
          <a:xfrm>
            <a:off x="5295900" y="3140075"/>
            <a:ext cx="709613" cy="249238"/>
          </a:xfrm>
          <a:custGeom>
            <a:avLst/>
            <a:gdLst>
              <a:gd name="T0" fmla="*/ 354262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5 h 250189"/>
              <a:gd name="T6" fmla="*/ 175460 w 708660"/>
              <a:gd name="T7" fmla="*/ 17055 h 250189"/>
              <a:gd name="T8" fmla="*/ 126016 w 708660"/>
              <a:gd name="T9" fmla="*/ 29379 h 250189"/>
              <a:gd name="T10" fmla="*/ 83318 w 708660"/>
              <a:gd name="T11" fmla="*/ 44435 h 250189"/>
              <a:gd name="T12" fmla="*/ 48367 w 708660"/>
              <a:gd name="T13" fmla="*/ 61870 h 250189"/>
              <a:gd name="T14" fmla="*/ 5707 w 708660"/>
              <a:gd name="T15" fmla="*/ 102466 h 250189"/>
              <a:gd name="T16" fmla="*/ 0 w 708660"/>
              <a:gd name="T17" fmla="*/ 124920 h 250189"/>
              <a:gd name="T18" fmla="*/ 5707 w 708660"/>
              <a:gd name="T19" fmla="*/ 147375 h 250189"/>
              <a:gd name="T20" fmla="*/ 48367 w 708660"/>
              <a:gd name="T21" fmla="*/ 187971 h 250189"/>
              <a:gd name="T22" fmla="*/ 83318 w 708660"/>
              <a:gd name="T23" fmla="*/ 205407 h 250189"/>
              <a:gd name="T24" fmla="*/ 126016 w 708660"/>
              <a:gd name="T25" fmla="*/ 220464 h 250189"/>
              <a:gd name="T26" fmla="*/ 175460 w 708660"/>
              <a:gd name="T27" fmla="*/ 232790 h 250189"/>
              <a:gd name="T28" fmla="*/ 230649 w 708660"/>
              <a:gd name="T29" fmla="*/ 242030 h 250189"/>
              <a:gd name="T30" fmla="*/ 290583 w 708660"/>
              <a:gd name="T31" fmla="*/ 247834 h 250189"/>
              <a:gd name="T32" fmla="*/ 354262 w 708660"/>
              <a:gd name="T33" fmla="*/ 249846 h 250189"/>
              <a:gd name="T34" fmla="*/ 417941 w 708660"/>
              <a:gd name="T35" fmla="*/ 247834 h 250189"/>
              <a:gd name="T36" fmla="*/ 477874 w 708660"/>
              <a:gd name="T37" fmla="*/ 242030 h 250189"/>
              <a:gd name="T38" fmla="*/ 533060 w 708660"/>
              <a:gd name="T39" fmla="*/ 232790 h 250189"/>
              <a:gd name="T40" fmla="*/ 582500 w 708660"/>
              <a:gd name="T41" fmla="*/ 220464 h 250189"/>
              <a:gd name="T42" fmla="*/ 625192 w 708660"/>
              <a:gd name="T43" fmla="*/ 205407 h 250189"/>
              <a:gd name="T44" fmla="*/ 660138 w 708660"/>
              <a:gd name="T45" fmla="*/ 187971 h 250189"/>
              <a:gd name="T46" fmla="*/ 702791 w 708660"/>
              <a:gd name="T47" fmla="*/ 147375 h 250189"/>
              <a:gd name="T48" fmla="*/ 708498 w 708660"/>
              <a:gd name="T49" fmla="*/ 124920 h 250189"/>
              <a:gd name="T50" fmla="*/ 702791 w 708660"/>
              <a:gd name="T51" fmla="*/ 102466 h 250189"/>
              <a:gd name="T52" fmla="*/ 660138 w 708660"/>
              <a:gd name="T53" fmla="*/ 61870 h 250189"/>
              <a:gd name="T54" fmla="*/ 625192 w 708660"/>
              <a:gd name="T55" fmla="*/ 44435 h 250189"/>
              <a:gd name="T56" fmla="*/ 582500 w 708660"/>
              <a:gd name="T57" fmla="*/ 29379 h 250189"/>
              <a:gd name="T58" fmla="*/ 533060 w 708660"/>
              <a:gd name="T59" fmla="*/ 17055 h 250189"/>
              <a:gd name="T60" fmla="*/ 477874 w 708660"/>
              <a:gd name="T61" fmla="*/ 7815 h 250189"/>
              <a:gd name="T62" fmla="*/ 417941 w 708660"/>
              <a:gd name="T63" fmla="*/ 2012 h 250189"/>
              <a:gd name="T64" fmla="*/ 354262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60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5"/>
                </a:lnTo>
                <a:lnTo>
                  <a:pt x="48367" y="187971"/>
                </a:lnTo>
                <a:lnTo>
                  <a:pt x="83318" y="205407"/>
                </a:lnTo>
                <a:lnTo>
                  <a:pt x="126016" y="220464"/>
                </a:lnTo>
                <a:lnTo>
                  <a:pt x="175460" y="232790"/>
                </a:lnTo>
                <a:lnTo>
                  <a:pt x="230649" y="242030"/>
                </a:lnTo>
                <a:lnTo>
                  <a:pt x="290583" y="247834"/>
                </a:lnTo>
                <a:lnTo>
                  <a:pt x="354262" y="249846"/>
                </a:lnTo>
                <a:lnTo>
                  <a:pt x="417941" y="247834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500" y="220464"/>
                </a:lnTo>
                <a:lnTo>
                  <a:pt x="625192" y="205407"/>
                </a:lnTo>
                <a:lnTo>
                  <a:pt x="660138" y="187971"/>
                </a:lnTo>
                <a:lnTo>
                  <a:pt x="702791" y="147375"/>
                </a:lnTo>
                <a:lnTo>
                  <a:pt x="708498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500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5" name="object 22"/>
          <p:cNvSpPr>
            <a:spLocks/>
          </p:cNvSpPr>
          <p:nvPr/>
        </p:nvSpPr>
        <p:spPr bwMode="auto">
          <a:xfrm>
            <a:off x="5295900" y="2997200"/>
            <a:ext cx="709613" cy="250825"/>
          </a:xfrm>
          <a:custGeom>
            <a:avLst/>
            <a:gdLst>
              <a:gd name="T0" fmla="*/ 354262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6 h 250189"/>
              <a:gd name="T6" fmla="*/ 175460 w 708660"/>
              <a:gd name="T7" fmla="*/ 17057 h 250189"/>
              <a:gd name="T8" fmla="*/ 126016 w 708660"/>
              <a:gd name="T9" fmla="*/ 29382 h 250189"/>
              <a:gd name="T10" fmla="*/ 83318 w 708660"/>
              <a:gd name="T11" fmla="*/ 44439 h 250189"/>
              <a:gd name="T12" fmla="*/ 48367 w 708660"/>
              <a:gd name="T13" fmla="*/ 61875 h 250189"/>
              <a:gd name="T14" fmla="*/ 5707 w 708660"/>
              <a:gd name="T15" fmla="*/ 102472 h 250189"/>
              <a:gd name="T16" fmla="*/ 0 w 708660"/>
              <a:gd name="T17" fmla="*/ 124927 h 250189"/>
              <a:gd name="T18" fmla="*/ 5707 w 708660"/>
              <a:gd name="T19" fmla="*/ 147382 h 250189"/>
              <a:gd name="T20" fmla="*/ 48367 w 708660"/>
              <a:gd name="T21" fmla="*/ 187977 h 250189"/>
              <a:gd name="T22" fmla="*/ 83318 w 708660"/>
              <a:gd name="T23" fmla="*/ 205412 h 250189"/>
              <a:gd name="T24" fmla="*/ 126016 w 708660"/>
              <a:gd name="T25" fmla="*/ 220468 h 250189"/>
              <a:gd name="T26" fmla="*/ 175460 w 708660"/>
              <a:gd name="T27" fmla="*/ 232792 h 250189"/>
              <a:gd name="T28" fmla="*/ 230649 w 708660"/>
              <a:gd name="T29" fmla="*/ 242032 h 250189"/>
              <a:gd name="T30" fmla="*/ 290583 w 708660"/>
              <a:gd name="T31" fmla="*/ 247835 h 250189"/>
              <a:gd name="T32" fmla="*/ 354262 w 708660"/>
              <a:gd name="T33" fmla="*/ 249848 h 250189"/>
              <a:gd name="T34" fmla="*/ 417941 w 708660"/>
              <a:gd name="T35" fmla="*/ 247835 h 250189"/>
              <a:gd name="T36" fmla="*/ 477874 w 708660"/>
              <a:gd name="T37" fmla="*/ 242032 h 250189"/>
              <a:gd name="T38" fmla="*/ 533060 w 708660"/>
              <a:gd name="T39" fmla="*/ 232792 h 250189"/>
              <a:gd name="T40" fmla="*/ 582500 w 708660"/>
              <a:gd name="T41" fmla="*/ 220468 h 250189"/>
              <a:gd name="T42" fmla="*/ 625192 w 708660"/>
              <a:gd name="T43" fmla="*/ 205412 h 250189"/>
              <a:gd name="T44" fmla="*/ 660138 w 708660"/>
              <a:gd name="T45" fmla="*/ 187977 h 250189"/>
              <a:gd name="T46" fmla="*/ 702791 w 708660"/>
              <a:gd name="T47" fmla="*/ 147382 h 250189"/>
              <a:gd name="T48" fmla="*/ 708498 w 708660"/>
              <a:gd name="T49" fmla="*/ 124927 h 250189"/>
              <a:gd name="T50" fmla="*/ 702791 w 708660"/>
              <a:gd name="T51" fmla="*/ 102472 h 250189"/>
              <a:gd name="T52" fmla="*/ 660138 w 708660"/>
              <a:gd name="T53" fmla="*/ 61875 h 250189"/>
              <a:gd name="T54" fmla="*/ 625192 w 708660"/>
              <a:gd name="T55" fmla="*/ 44439 h 250189"/>
              <a:gd name="T56" fmla="*/ 582500 w 708660"/>
              <a:gd name="T57" fmla="*/ 29382 h 250189"/>
              <a:gd name="T58" fmla="*/ 533060 w 708660"/>
              <a:gd name="T59" fmla="*/ 17057 h 250189"/>
              <a:gd name="T60" fmla="*/ 477874 w 708660"/>
              <a:gd name="T61" fmla="*/ 7816 h 250189"/>
              <a:gd name="T62" fmla="*/ 417941 w 708660"/>
              <a:gd name="T63" fmla="*/ 2012 h 250189"/>
              <a:gd name="T64" fmla="*/ 354262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6"/>
                </a:lnTo>
                <a:lnTo>
                  <a:pt x="175460" y="17057"/>
                </a:lnTo>
                <a:lnTo>
                  <a:pt x="126016" y="29382"/>
                </a:lnTo>
                <a:lnTo>
                  <a:pt x="83318" y="44439"/>
                </a:lnTo>
                <a:lnTo>
                  <a:pt x="48367" y="61875"/>
                </a:lnTo>
                <a:lnTo>
                  <a:pt x="5707" y="102472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60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2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500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8" y="124927"/>
                </a:lnTo>
                <a:lnTo>
                  <a:pt x="702791" y="102472"/>
                </a:lnTo>
                <a:lnTo>
                  <a:pt x="660138" y="61875"/>
                </a:lnTo>
                <a:lnTo>
                  <a:pt x="625192" y="44439"/>
                </a:lnTo>
                <a:lnTo>
                  <a:pt x="582500" y="29382"/>
                </a:lnTo>
                <a:lnTo>
                  <a:pt x="533060" y="17057"/>
                </a:lnTo>
                <a:lnTo>
                  <a:pt x="477874" y="7816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5488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6" name="object 23"/>
          <p:cNvSpPr>
            <a:spLocks/>
          </p:cNvSpPr>
          <p:nvPr/>
        </p:nvSpPr>
        <p:spPr bwMode="auto">
          <a:xfrm>
            <a:off x="5429250" y="3032125"/>
            <a:ext cx="204788" cy="74613"/>
          </a:xfrm>
          <a:custGeom>
            <a:avLst/>
            <a:gdLst>
              <a:gd name="T0" fmla="*/ 49105 w 203835"/>
              <a:gd name="T1" fmla="*/ 0 h 74294"/>
              <a:gd name="T2" fmla="*/ 0 w 203835"/>
              <a:gd name="T3" fmla="*/ 13501 h 74294"/>
              <a:gd name="T4" fmla="*/ 112242 w 203835"/>
              <a:gd name="T5" fmla="*/ 60769 h 74294"/>
              <a:gd name="T6" fmla="*/ 49105 w 203835"/>
              <a:gd name="T7" fmla="*/ 74277 h 74294"/>
              <a:gd name="T8" fmla="*/ 189408 w 203835"/>
              <a:gd name="T9" fmla="*/ 74277 h 74294"/>
              <a:gd name="T10" fmla="*/ 199429 w 203835"/>
              <a:gd name="T11" fmla="*/ 40517 h 74294"/>
              <a:gd name="T12" fmla="*/ 154332 w 203835"/>
              <a:gd name="T13" fmla="*/ 40517 h 74294"/>
              <a:gd name="T14" fmla="*/ 49105 w 203835"/>
              <a:gd name="T15" fmla="*/ 0 h 74294"/>
              <a:gd name="T16" fmla="*/ 203438 w 203835"/>
              <a:gd name="T17" fmla="*/ 27009 h 74294"/>
              <a:gd name="T18" fmla="*/ 154332 w 203835"/>
              <a:gd name="T19" fmla="*/ 40517 h 74294"/>
              <a:gd name="T20" fmla="*/ 199429 w 203835"/>
              <a:gd name="T21" fmla="*/ 40517 h 74294"/>
              <a:gd name="T22" fmla="*/ 203438 w 203835"/>
              <a:gd name="T23" fmla="*/ 27009 h 7429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74294"/>
              <a:gd name="T38" fmla="*/ 203835 w 203835"/>
              <a:gd name="T39" fmla="*/ 74294 h 7429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74294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4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7" name="object 24"/>
          <p:cNvSpPr>
            <a:spLocks/>
          </p:cNvSpPr>
          <p:nvPr/>
        </p:nvSpPr>
        <p:spPr bwMode="auto">
          <a:xfrm>
            <a:off x="5429250" y="3032125"/>
            <a:ext cx="204788" cy="74613"/>
          </a:xfrm>
          <a:custGeom>
            <a:avLst/>
            <a:gdLst>
              <a:gd name="T0" fmla="*/ 49105 w 203835"/>
              <a:gd name="T1" fmla="*/ 0 h 74294"/>
              <a:gd name="T2" fmla="*/ 0 w 203835"/>
              <a:gd name="T3" fmla="*/ 13501 h 74294"/>
              <a:gd name="T4" fmla="*/ 112242 w 203835"/>
              <a:gd name="T5" fmla="*/ 60769 h 74294"/>
              <a:gd name="T6" fmla="*/ 49105 w 203835"/>
              <a:gd name="T7" fmla="*/ 74277 h 74294"/>
              <a:gd name="T8" fmla="*/ 189408 w 203835"/>
              <a:gd name="T9" fmla="*/ 74277 h 74294"/>
              <a:gd name="T10" fmla="*/ 199429 w 203835"/>
              <a:gd name="T11" fmla="*/ 40517 h 74294"/>
              <a:gd name="T12" fmla="*/ 154332 w 203835"/>
              <a:gd name="T13" fmla="*/ 40517 h 74294"/>
              <a:gd name="T14" fmla="*/ 49105 w 203835"/>
              <a:gd name="T15" fmla="*/ 0 h 74294"/>
              <a:gd name="T16" fmla="*/ 203438 w 203835"/>
              <a:gd name="T17" fmla="*/ 27009 h 74294"/>
              <a:gd name="T18" fmla="*/ 154332 w 203835"/>
              <a:gd name="T19" fmla="*/ 40517 h 74294"/>
              <a:gd name="T20" fmla="*/ 199429 w 203835"/>
              <a:gd name="T21" fmla="*/ 40517 h 74294"/>
              <a:gd name="T22" fmla="*/ 203438 w 203835"/>
              <a:gd name="T23" fmla="*/ 27009 h 7429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74294"/>
              <a:gd name="T38" fmla="*/ 203835 w 203835"/>
              <a:gd name="T39" fmla="*/ 74294 h 7429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74294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4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8" name="object 25"/>
          <p:cNvSpPr>
            <a:spLocks/>
          </p:cNvSpPr>
          <p:nvPr/>
        </p:nvSpPr>
        <p:spPr bwMode="auto">
          <a:xfrm>
            <a:off x="5668963" y="3152775"/>
            <a:ext cx="209550" cy="68263"/>
          </a:xfrm>
          <a:custGeom>
            <a:avLst/>
            <a:gdLst>
              <a:gd name="T0" fmla="*/ 147321 w 210820"/>
              <a:gd name="T1" fmla="*/ 33766 h 67944"/>
              <a:gd name="T2" fmla="*/ 49105 w 210820"/>
              <a:gd name="T3" fmla="*/ 33766 h 67944"/>
              <a:gd name="T4" fmla="*/ 161347 w 210820"/>
              <a:gd name="T5" fmla="*/ 67526 h 67944"/>
              <a:gd name="T6" fmla="*/ 210453 w 210820"/>
              <a:gd name="T7" fmla="*/ 54025 h 67944"/>
              <a:gd name="T8" fmla="*/ 147321 w 210820"/>
              <a:gd name="T9" fmla="*/ 33766 h 67944"/>
              <a:gd name="T10" fmla="*/ 161347 w 210820"/>
              <a:gd name="T11" fmla="*/ 0 h 67944"/>
              <a:gd name="T12" fmla="*/ 14030 w 210820"/>
              <a:gd name="T13" fmla="*/ 0 h 67944"/>
              <a:gd name="T14" fmla="*/ 0 w 210820"/>
              <a:gd name="T15" fmla="*/ 54025 h 67944"/>
              <a:gd name="T16" fmla="*/ 49105 w 210820"/>
              <a:gd name="T17" fmla="*/ 33766 h 67944"/>
              <a:gd name="T18" fmla="*/ 147321 w 210820"/>
              <a:gd name="T19" fmla="*/ 33766 h 67944"/>
              <a:gd name="T20" fmla="*/ 105226 w 210820"/>
              <a:gd name="T21" fmla="*/ 20258 h 67944"/>
              <a:gd name="T22" fmla="*/ 161347 w 210820"/>
              <a:gd name="T23" fmla="*/ 0 h 6794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67944"/>
              <a:gd name="T38" fmla="*/ 210820 w 210820"/>
              <a:gd name="T39" fmla="*/ 67944 h 6794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67944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4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9" name="object 26"/>
          <p:cNvSpPr>
            <a:spLocks/>
          </p:cNvSpPr>
          <p:nvPr/>
        </p:nvSpPr>
        <p:spPr bwMode="auto">
          <a:xfrm>
            <a:off x="5668963" y="3152775"/>
            <a:ext cx="209550" cy="68263"/>
          </a:xfrm>
          <a:custGeom>
            <a:avLst/>
            <a:gdLst>
              <a:gd name="T0" fmla="*/ 147321 w 210820"/>
              <a:gd name="T1" fmla="*/ 33766 h 67944"/>
              <a:gd name="T2" fmla="*/ 49105 w 210820"/>
              <a:gd name="T3" fmla="*/ 33766 h 67944"/>
              <a:gd name="T4" fmla="*/ 161347 w 210820"/>
              <a:gd name="T5" fmla="*/ 67526 h 67944"/>
              <a:gd name="T6" fmla="*/ 210453 w 210820"/>
              <a:gd name="T7" fmla="*/ 54025 h 67944"/>
              <a:gd name="T8" fmla="*/ 147321 w 210820"/>
              <a:gd name="T9" fmla="*/ 33766 h 67944"/>
              <a:gd name="T10" fmla="*/ 161347 w 210820"/>
              <a:gd name="T11" fmla="*/ 0 h 67944"/>
              <a:gd name="T12" fmla="*/ 14030 w 210820"/>
              <a:gd name="T13" fmla="*/ 0 h 67944"/>
              <a:gd name="T14" fmla="*/ 0 w 210820"/>
              <a:gd name="T15" fmla="*/ 54025 h 67944"/>
              <a:gd name="T16" fmla="*/ 49105 w 210820"/>
              <a:gd name="T17" fmla="*/ 33766 h 67944"/>
              <a:gd name="T18" fmla="*/ 147321 w 210820"/>
              <a:gd name="T19" fmla="*/ 33766 h 67944"/>
              <a:gd name="T20" fmla="*/ 105226 w 210820"/>
              <a:gd name="T21" fmla="*/ 20258 h 67944"/>
              <a:gd name="T22" fmla="*/ 161347 w 210820"/>
              <a:gd name="T23" fmla="*/ 0 h 6794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67944"/>
              <a:gd name="T38" fmla="*/ 210820 w 210820"/>
              <a:gd name="T39" fmla="*/ 67944 h 6794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67944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4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0" name="object 27"/>
          <p:cNvSpPr>
            <a:spLocks/>
          </p:cNvSpPr>
          <p:nvPr/>
        </p:nvSpPr>
        <p:spPr bwMode="auto">
          <a:xfrm>
            <a:off x="5654675" y="3032125"/>
            <a:ext cx="211138" cy="74613"/>
          </a:xfrm>
          <a:custGeom>
            <a:avLst/>
            <a:gdLst>
              <a:gd name="T0" fmla="*/ 189408 w 210820"/>
              <a:gd name="T1" fmla="*/ 0 h 74294"/>
              <a:gd name="T2" fmla="*/ 49105 w 210820"/>
              <a:gd name="T3" fmla="*/ 0 h 74294"/>
              <a:gd name="T4" fmla="*/ 119257 w 210820"/>
              <a:gd name="T5" fmla="*/ 13501 h 74294"/>
              <a:gd name="T6" fmla="*/ 0 w 210820"/>
              <a:gd name="T7" fmla="*/ 60769 h 74294"/>
              <a:gd name="T8" fmla="*/ 49105 w 210820"/>
              <a:gd name="T9" fmla="*/ 74277 h 74294"/>
              <a:gd name="T10" fmla="*/ 154332 w 210820"/>
              <a:gd name="T11" fmla="*/ 27009 h 74294"/>
              <a:gd name="T12" fmla="*/ 203437 w 210820"/>
              <a:gd name="T13" fmla="*/ 27009 h 74294"/>
              <a:gd name="T14" fmla="*/ 189408 w 210820"/>
              <a:gd name="T15" fmla="*/ 0 h 74294"/>
              <a:gd name="T16" fmla="*/ 203437 w 210820"/>
              <a:gd name="T17" fmla="*/ 27009 h 74294"/>
              <a:gd name="T18" fmla="*/ 154332 w 210820"/>
              <a:gd name="T19" fmla="*/ 27009 h 74294"/>
              <a:gd name="T20" fmla="*/ 210453 w 210820"/>
              <a:gd name="T21" fmla="*/ 40517 h 74294"/>
              <a:gd name="T22" fmla="*/ 203437 w 210820"/>
              <a:gd name="T23" fmla="*/ 27009 h 7429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74294"/>
              <a:gd name="T38" fmla="*/ 210820 w 210820"/>
              <a:gd name="T39" fmla="*/ 74294 h 7429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74294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4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1" name="object 28"/>
          <p:cNvSpPr>
            <a:spLocks/>
          </p:cNvSpPr>
          <p:nvPr/>
        </p:nvSpPr>
        <p:spPr bwMode="auto">
          <a:xfrm>
            <a:off x="5654675" y="3032125"/>
            <a:ext cx="211138" cy="74613"/>
          </a:xfrm>
          <a:custGeom>
            <a:avLst/>
            <a:gdLst>
              <a:gd name="T0" fmla="*/ 189408 w 210820"/>
              <a:gd name="T1" fmla="*/ 0 h 74294"/>
              <a:gd name="T2" fmla="*/ 49105 w 210820"/>
              <a:gd name="T3" fmla="*/ 0 h 74294"/>
              <a:gd name="T4" fmla="*/ 119257 w 210820"/>
              <a:gd name="T5" fmla="*/ 13501 h 74294"/>
              <a:gd name="T6" fmla="*/ 0 w 210820"/>
              <a:gd name="T7" fmla="*/ 60769 h 74294"/>
              <a:gd name="T8" fmla="*/ 49105 w 210820"/>
              <a:gd name="T9" fmla="*/ 74277 h 74294"/>
              <a:gd name="T10" fmla="*/ 154332 w 210820"/>
              <a:gd name="T11" fmla="*/ 27009 h 74294"/>
              <a:gd name="T12" fmla="*/ 203437 w 210820"/>
              <a:gd name="T13" fmla="*/ 27009 h 74294"/>
              <a:gd name="T14" fmla="*/ 189408 w 210820"/>
              <a:gd name="T15" fmla="*/ 0 h 74294"/>
              <a:gd name="T16" fmla="*/ 203437 w 210820"/>
              <a:gd name="T17" fmla="*/ 27009 h 74294"/>
              <a:gd name="T18" fmla="*/ 154332 w 210820"/>
              <a:gd name="T19" fmla="*/ 27009 h 74294"/>
              <a:gd name="T20" fmla="*/ 210453 w 210820"/>
              <a:gd name="T21" fmla="*/ 40517 h 74294"/>
              <a:gd name="T22" fmla="*/ 203437 w 210820"/>
              <a:gd name="T23" fmla="*/ 27009 h 7429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74294"/>
              <a:gd name="T38" fmla="*/ 210820 w 210820"/>
              <a:gd name="T39" fmla="*/ 74294 h 7429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74294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4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2" name="object 29"/>
          <p:cNvSpPr>
            <a:spLocks/>
          </p:cNvSpPr>
          <p:nvPr/>
        </p:nvSpPr>
        <p:spPr bwMode="auto">
          <a:xfrm>
            <a:off x="5443538" y="3140075"/>
            <a:ext cx="204787" cy="80963"/>
          </a:xfrm>
          <a:custGeom>
            <a:avLst/>
            <a:gdLst>
              <a:gd name="T0" fmla="*/ 0 w 203835"/>
              <a:gd name="T1" fmla="*/ 33759 h 81280"/>
              <a:gd name="T2" fmla="*/ 14030 w 203835"/>
              <a:gd name="T3" fmla="*/ 81027 h 81280"/>
              <a:gd name="T4" fmla="*/ 154332 w 203835"/>
              <a:gd name="T5" fmla="*/ 81027 h 81280"/>
              <a:gd name="T6" fmla="*/ 91196 w 203835"/>
              <a:gd name="T7" fmla="*/ 67526 h 81280"/>
              <a:gd name="T8" fmla="*/ 133285 w 203835"/>
              <a:gd name="T9" fmla="*/ 47268 h 81280"/>
              <a:gd name="T10" fmla="*/ 49105 w 203835"/>
              <a:gd name="T11" fmla="*/ 47268 h 81280"/>
              <a:gd name="T12" fmla="*/ 0 w 203835"/>
              <a:gd name="T13" fmla="*/ 33759 h 81280"/>
              <a:gd name="T14" fmla="*/ 154332 w 203835"/>
              <a:gd name="T15" fmla="*/ 0 h 81280"/>
              <a:gd name="T16" fmla="*/ 49105 w 203835"/>
              <a:gd name="T17" fmla="*/ 47268 h 81280"/>
              <a:gd name="T18" fmla="*/ 133285 w 203835"/>
              <a:gd name="T19" fmla="*/ 47268 h 81280"/>
              <a:gd name="T20" fmla="*/ 203438 w 203835"/>
              <a:gd name="T21" fmla="*/ 13501 h 81280"/>
              <a:gd name="T22" fmla="*/ 154332 w 203835"/>
              <a:gd name="T23" fmla="*/ 0 h 8128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81280"/>
              <a:gd name="T38" fmla="*/ 203835 w 203835"/>
              <a:gd name="T39" fmla="*/ 81280 h 8128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81280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80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3" name="object 30"/>
          <p:cNvSpPr>
            <a:spLocks/>
          </p:cNvSpPr>
          <p:nvPr/>
        </p:nvSpPr>
        <p:spPr bwMode="auto">
          <a:xfrm>
            <a:off x="5443538" y="3140075"/>
            <a:ext cx="204787" cy="80963"/>
          </a:xfrm>
          <a:custGeom>
            <a:avLst/>
            <a:gdLst>
              <a:gd name="T0" fmla="*/ 0 w 203835"/>
              <a:gd name="T1" fmla="*/ 33759 h 81280"/>
              <a:gd name="T2" fmla="*/ 14030 w 203835"/>
              <a:gd name="T3" fmla="*/ 81027 h 81280"/>
              <a:gd name="T4" fmla="*/ 154332 w 203835"/>
              <a:gd name="T5" fmla="*/ 81027 h 81280"/>
              <a:gd name="T6" fmla="*/ 91196 w 203835"/>
              <a:gd name="T7" fmla="*/ 67526 h 81280"/>
              <a:gd name="T8" fmla="*/ 133285 w 203835"/>
              <a:gd name="T9" fmla="*/ 47268 h 81280"/>
              <a:gd name="T10" fmla="*/ 49105 w 203835"/>
              <a:gd name="T11" fmla="*/ 47268 h 81280"/>
              <a:gd name="T12" fmla="*/ 0 w 203835"/>
              <a:gd name="T13" fmla="*/ 33759 h 81280"/>
              <a:gd name="T14" fmla="*/ 154332 w 203835"/>
              <a:gd name="T15" fmla="*/ 0 h 81280"/>
              <a:gd name="T16" fmla="*/ 49105 w 203835"/>
              <a:gd name="T17" fmla="*/ 47268 h 81280"/>
              <a:gd name="T18" fmla="*/ 133285 w 203835"/>
              <a:gd name="T19" fmla="*/ 47268 h 81280"/>
              <a:gd name="T20" fmla="*/ 203438 w 203835"/>
              <a:gd name="T21" fmla="*/ 13501 h 81280"/>
              <a:gd name="T22" fmla="*/ 154332 w 203835"/>
              <a:gd name="T23" fmla="*/ 0 h 8128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81280"/>
              <a:gd name="T38" fmla="*/ 203835 w 203835"/>
              <a:gd name="T39" fmla="*/ 81280 h 8128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81280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80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4" name="object 31"/>
          <p:cNvSpPr>
            <a:spLocks noChangeArrowheads="1"/>
          </p:cNvSpPr>
          <p:nvPr/>
        </p:nvSpPr>
        <p:spPr bwMode="auto">
          <a:xfrm>
            <a:off x="7920038" y="2798763"/>
            <a:ext cx="231775" cy="3730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95" name="object 32"/>
          <p:cNvSpPr>
            <a:spLocks/>
          </p:cNvSpPr>
          <p:nvPr/>
        </p:nvSpPr>
        <p:spPr bwMode="auto">
          <a:xfrm>
            <a:off x="7920038" y="2798763"/>
            <a:ext cx="231775" cy="373062"/>
          </a:xfrm>
          <a:custGeom>
            <a:avLst/>
            <a:gdLst>
              <a:gd name="T0" fmla="*/ 188595 w 231775"/>
              <a:gd name="T1" fmla="*/ 256159 h 373380"/>
              <a:gd name="T2" fmla="*/ 213995 w 231775"/>
              <a:gd name="T3" fmla="*/ 220345 h 373380"/>
              <a:gd name="T4" fmla="*/ 228853 w 231775"/>
              <a:gd name="T5" fmla="*/ 175768 h 373380"/>
              <a:gd name="T6" fmla="*/ 231648 w 231775"/>
              <a:gd name="T7" fmla="*/ 144145 h 373380"/>
              <a:gd name="T8" fmla="*/ 230886 w 231775"/>
              <a:gd name="T9" fmla="*/ 127635 h 373380"/>
              <a:gd name="T10" fmla="*/ 220345 w 231775"/>
              <a:gd name="T11" fmla="*/ 81534 h 373380"/>
              <a:gd name="T12" fmla="*/ 197485 w 231775"/>
              <a:gd name="T13" fmla="*/ 42290 h 373380"/>
              <a:gd name="T14" fmla="*/ 166370 w 231775"/>
              <a:gd name="T15" fmla="*/ 14605 h 373380"/>
              <a:gd name="T16" fmla="*/ 128650 w 231775"/>
              <a:gd name="T17" fmla="*/ 1143 h 373380"/>
              <a:gd name="T18" fmla="*/ 115950 w 231775"/>
              <a:gd name="T19" fmla="*/ 0 h 373380"/>
              <a:gd name="T20" fmla="*/ 102997 w 231775"/>
              <a:gd name="T21" fmla="*/ 1143 h 373380"/>
              <a:gd name="T22" fmla="*/ 65913 w 231775"/>
              <a:gd name="T23" fmla="*/ 14605 h 373380"/>
              <a:gd name="T24" fmla="*/ 34163 w 231775"/>
              <a:gd name="T25" fmla="*/ 42290 h 373380"/>
              <a:gd name="T26" fmla="*/ 11302 w 231775"/>
              <a:gd name="T27" fmla="*/ 81534 h 373380"/>
              <a:gd name="T28" fmla="*/ 762 w 231775"/>
              <a:gd name="T29" fmla="*/ 127635 h 373380"/>
              <a:gd name="T30" fmla="*/ 0 w 231775"/>
              <a:gd name="T31" fmla="*/ 144145 h 373380"/>
              <a:gd name="T32" fmla="*/ 762 w 231775"/>
              <a:gd name="T33" fmla="*/ 160020 h 373380"/>
              <a:gd name="T34" fmla="*/ 11302 w 231775"/>
              <a:gd name="T35" fmla="*/ 206121 h 373380"/>
              <a:gd name="T36" fmla="*/ 33527 w 231775"/>
              <a:gd name="T37" fmla="*/ 244983 h 373380"/>
              <a:gd name="T38" fmla="*/ 43052 w 231775"/>
              <a:gd name="T39" fmla="*/ 256159 h 373380"/>
              <a:gd name="T40" fmla="*/ 25780 w 231775"/>
              <a:gd name="T41" fmla="*/ 279146 h 373380"/>
              <a:gd name="T42" fmla="*/ 25780 w 231775"/>
              <a:gd name="T43" fmla="*/ 373380 h 373380"/>
              <a:gd name="T44" fmla="*/ 205867 w 231775"/>
              <a:gd name="T45" fmla="*/ 373380 h 373380"/>
              <a:gd name="T46" fmla="*/ 205867 w 231775"/>
              <a:gd name="T47" fmla="*/ 279146 h 373380"/>
              <a:gd name="T48" fmla="*/ 188595 w 231775"/>
              <a:gd name="T49" fmla="*/ 256159 h 37338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31775"/>
              <a:gd name="T76" fmla="*/ 0 h 373380"/>
              <a:gd name="T77" fmla="*/ 231775 w 231775"/>
              <a:gd name="T78" fmla="*/ 373380 h 37338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31775" h="373380">
                <a:moveTo>
                  <a:pt x="188595" y="256159"/>
                </a:moveTo>
                <a:lnTo>
                  <a:pt x="213995" y="220345"/>
                </a:lnTo>
                <a:lnTo>
                  <a:pt x="228853" y="175768"/>
                </a:lnTo>
                <a:lnTo>
                  <a:pt x="231648" y="144145"/>
                </a:lnTo>
                <a:lnTo>
                  <a:pt x="230886" y="127635"/>
                </a:lnTo>
                <a:lnTo>
                  <a:pt x="220345" y="81534"/>
                </a:lnTo>
                <a:lnTo>
                  <a:pt x="197485" y="42290"/>
                </a:lnTo>
                <a:lnTo>
                  <a:pt x="166370" y="14605"/>
                </a:lnTo>
                <a:lnTo>
                  <a:pt x="128650" y="1143"/>
                </a:lnTo>
                <a:lnTo>
                  <a:pt x="115950" y="0"/>
                </a:lnTo>
                <a:lnTo>
                  <a:pt x="102997" y="1143"/>
                </a:lnTo>
                <a:lnTo>
                  <a:pt x="65913" y="14605"/>
                </a:lnTo>
                <a:lnTo>
                  <a:pt x="34163" y="42290"/>
                </a:lnTo>
                <a:lnTo>
                  <a:pt x="11302" y="81534"/>
                </a:lnTo>
                <a:lnTo>
                  <a:pt x="762" y="127635"/>
                </a:lnTo>
                <a:lnTo>
                  <a:pt x="0" y="144145"/>
                </a:lnTo>
                <a:lnTo>
                  <a:pt x="762" y="160020"/>
                </a:lnTo>
                <a:lnTo>
                  <a:pt x="11302" y="206121"/>
                </a:lnTo>
                <a:lnTo>
                  <a:pt x="33527" y="244983"/>
                </a:lnTo>
                <a:lnTo>
                  <a:pt x="43052" y="256159"/>
                </a:lnTo>
                <a:lnTo>
                  <a:pt x="25780" y="279146"/>
                </a:lnTo>
                <a:lnTo>
                  <a:pt x="25780" y="373380"/>
                </a:lnTo>
                <a:lnTo>
                  <a:pt x="205867" y="373380"/>
                </a:lnTo>
                <a:lnTo>
                  <a:pt x="205867" y="279146"/>
                </a:lnTo>
                <a:lnTo>
                  <a:pt x="188595" y="256159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6" name="object 33"/>
          <p:cNvSpPr>
            <a:spLocks/>
          </p:cNvSpPr>
          <p:nvPr/>
        </p:nvSpPr>
        <p:spPr bwMode="auto">
          <a:xfrm>
            <a:off x="7791450" y="3111500"/>
            <a:ext cx="531813" cy="331788"/>
          </a:xfrm>
          <a:custGeom>
            <a:avLst/>
            <a:gdLst>
              <a:gd name="T0" fmla="*/ 176911 w 530859"/>
              <a:gd name="T1" fmla="*/ 0 h 330835"/>
              <a:gd name="T2" fmla="*/ 126111 w 530859"/>
              <a:gd name="T3" fmla="*/ 7619 h 330835"/>
              <a:gd name="T4" fmla="*/ 77851 w 530859"/>
              <a:gd name="T5" fmla="*/ 29082 h 330835"/>
              <a:gd name="T6" fmla="*/ 35179 w 530859"/>
              <a:gd name="T7" fmla="*/ 64262 h 330835"/>
              <a:gd name="T8" fmla="*/ 10922 w 530859"/>
              <a:gd name="T9" fmla="*/ 93725 h 330835"/>
              <a:gd name="T10" fmla="*/ 0 w 530859"/>
              <a:gd name="T11" fmla="*/ 110616 h 330835"/>
              <a:gd name="T12" fmla="*/ 0 w 530859"/>
              <a:gd name="T13" fmla="*/ 330707 h 330835"/>
              <a:gd name="T14" fmla="*/ 530352 w 530859"/>
              <a:gd name="T15" fmla="*/ 330707 h 330835"/>
              <a:gd name="T16" fmla="*/ 530352 w 530859"/>
              <a:gd name="T17" fmla="*/ 110616 h 330835"/>
              <a:gd name="T18" fmla="*/ 519811 w 530859"/>
              <a:gd name="T19" fmla="*/ 93725 h 330835"/>
              <a:gd name="T20" fmla="*/ 511148 w 530859"/>
              <a:gd name="T21" fmla="*/ 83057 h 330835"/>
              <a:gd name="T22" fmla="*/ 265303 w 530859"/>
              <a:gd name="T23" fmla="*/ 83057 h 330835"/>
              <a:gd name="T24" fmla="*/ 253365 w 530859"/>
              <a:gd name="T25" fmla="*/ 81914 h 330835"/>
              <a:gd name="T26" fmla="*/ 210058 w 530859"/>
              <a:gd name="T27" fmla="*/ 60070 h 330835"/>
              <a:gd name="T28" fmla="*/ 186055 w 530859"/>
              <a:gd name="T29" fmla="*/ 27177 h 330835"/>
              <a:gd name="T30" fmla="*/ 180721 w 530859"/>
              <a:gd name="T31" fmla="*/ 13715 h 330835"/>
              <a:gd name="T32" fmla="*/ 176911 w 530859"/>
              <a:gd name="T33" fmla="*/ 0 h 330835"/>
              <a:gd name="T34" fmla="*/ 353822 w 530859"/>
              <a:gd name="T35" fmla="*/ 0 h 330835"/>
              <a:gd name="T36" fmla="*/ 337185 w 530859"/>
              <a:gd name="T37" fmla="*/ 38988 h 330835"/>
              <a:gd name="T38" fmla="*/ 310515 w 530859"/>
              <a:gd name="T39" fmla="*/ 68071 h 330835"/>
              <a:gd name="T40" fmla="*/ 265303 w 530859"/>
              <a:gd name="T41" fmla="*/ 83057 h 330835"/>
              <a:gd name="T42" fmla="*/ 511148 w 530859"/>
              <a:gd name="T43" fmla="*/ 83057 h 330835"/>
              <a:gd name="T44" fmla="*/ 481711 w 530859"/>
              <a:gd name="T45" fmla="*/ 50926 h 330835"/>
              <a:gd name="T46" fmla="*/ 437007 w 530859"/>
              <a:gd name="T47" fmla="*/ 20700 h 330835"/>
              <a:gd name="T48" fmla="*/ 387604 w 530859"/>
              <a:gd name="T49" fmla="*/ 3428 h 330835"/>
              <a:gd name="T50" fmla="*/ 370713 w 530859"/>
              <a:gd name="T51" fmla="*/ 1142 h 330835"/>
              <a:gd name="T52" fmla="*/ 353822 w 530859"/>
              <a:gd name="T53" fmla="*/ 0 h 33083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30859"/>
              <a:gd name="T82" fmla="*/ 0 h 330835"/>
              <a:gd name="T83" fmla="*/ 530859 w 530859"/>
              <a:gd name="T84" fmla="*/ 330835 h 330835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30859" h="330835">
                <a:moveTo>
                  <a:pt x="176911" y="0"/>
                </a:moveTo>
                <a:lnTo>
                  <a:pt x="126111" y="7619"/>
                </a:lnTo>
                <a:lnTo>
                  <a:pt x="77851" y="29082"/>
                </a:lnTo>
                <a:lnTo>
                  <a:pt x="35179" y="64262"/>
                </a:lnTo>
                <a:lnTo>
                  <a:pt x="10922" y="93725"/>
                </a:lnTo>
                <a:lnTo>
                  <a:pt x="0" y="110616"/>
                </a:lnTo>
                <a:lnTo>
                  <a:pt x="0" y="330707"/>
                </a:lnTo>
                <a:lnTo>
                  <a:pt x="530352" y="330707"/>
                </a:lnTo>
                <a:lnTo>
                  <a:pt x="530352" y="110616"/>
                </a:lnTo>
                <a:lnTo>
                  <a:pt x="519811" y="93725"/>
                </a:lnTo>
                <a:lnTo>
                  <a:pt x="511148" y="83057"/>
                </a:lnTo>
                <a:lnTo>
                  <a:pt x="265303" y="83057"/>
                </a:lnTo>
                <a:lnTo>
                  <a:pt x="253365" y="81914"/>
                </a:lnTo>
                <a:lnTo>
                  <a:pt x="210058" y="60070"/>
                </a:lnTo>
                <a:lnTo>
                  <a:pt x="186055" y="27177"/>
                </a:lnTo>
                <a:lnTo>
                  <a:pt x="180721" y="13715"/>
                </a:lnTo>
                <a:lnTo>
                  <a:pt x="176911" y="0"/>
                </a:lnTo>
                <a:close/>
              </a:path>
              <a:path w="530859" h="330835">
                <a:moveTo>
                  <a:pt x="353822" y="0"/>
                </a:moveTo>
                <a:lnTo>
                  <a:pt x="337185" y="38988"/>
                </a:lnTo>
                <a:lnTo>
                  <a:pt x="310515" y="68071"/>
                </a:lnTo>
                <a:lnTo>
                  <a:pt x="265303" y="83057"/>
                </a:lnTo>
                <a:lnTo>
                  <a:pt x="511148" y="83057"/>
                </a:lnTo>
                <a:lnTo>
                  <a:pt x="481711" y="50926"/>
                </a:lnTo>
                <a:lnTo>
                  <a:pt x="437007" y="20700"/>
                </a:lnTo>
                <a:lnTo>
                  <a:pt x="387604" y="3428"/>
                </a:lnTo>
                <a:lnTo>
                  <a:pt x="370713" y="1142"/>
                </a:lnTo>
                <a:lnTo>
                  <a:pt x="353822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7" name="object 34"/>
          <p:cNvSpPr>
            <a:spLocks/>
          </p:cNvSpPr>
          <p:nvPr/>
        </p:nvSpPr>
        <p:spPr bwMode="auto">
          <a:xfrm>
            <a:off x="7918450" y="2800350"/>
            <a:ext cx="234950" cy="142875"/>
          </a:xfrm>
          <a:custGeom>
            <a:avLst/>
            <a:gdLst>
              <a:gd name="T0" fmla="*/ 124128 w 234950"/>
              <a:gd name="T1" fmla="*/ 0 h 143510"/>
              <a:gd name="T2" fmla="*/ 110412 w 234950"/>
              <a:gd name="T3" fmla="*/ 0 h 143510"/>
              <a:gd name="T4" fmla="*/ 96950 w 234950"/>
              <a:gd name="T5" fmla="*/ 1142 h 143510"/>
              <a:gd name="T6" fmla="*/ 57961 w 234950"/>
              <a:gd name="T7" fmla="*/ 16890 h 143510"/>
              <a:gd name="T8" fmla="*/ 26846 w 234950"/>
              <a:gd name="T9" fmla="*/ 45720 h 143510"/>
              <a:gd name="T10" fmla="*/ 6653 w 234950"/>
              <a:gd name="T11" fmla="*/ 84454 h 143510"/>
              <a:gd name="T12" fmla="*/ 0 w 234950"/>
              <a:gd name="T13" fmla="*/ 129412 h 143510"/>
              <a:gd name="T14" fmla="*/ 938 w 234950"/>
              <a:gd name="T15" fmla="*/ 143256 h 143510"/>
              <a:gd name="T16" fmla="*/ 47420 w 234950"/>
              <a:gd name="T17" fmla="*/ 141350 h 143510"/>
              <a:gd name="T18" fmla="*/ 89076 w 234950"/>
              <a:gd name="T19" fmla="*/ 136398 h 143510"/>
              <a:gd name="T20" fmla="*/ 137590 w 234950"/>
              <a:gd name="T21" fmla="*/ 121792 h 143510"/>
              <a:gd name="T22" fmla="*/ 150671 w 234950"/>
              <a:gd name="T23" fmla="*/ 107187 h 143510"/>
              <a:gd name="T24" fmla="*/ 233194 w 234950"/>
              <a:gd name="T25" fmla="*/ 107187 h 143510"/>
              <a:gd name="T26" fmla="*/ 215822 w 234950"/>
              <a:gd name="T27" fmla="*/ 57658 h 143510"/>
              <a:gd name="T28" fmla="*/ 187882 w 234950"/>
              <a:gd name="T29" fmla="*/ 25400 h 143510"/>
              <a:gd name="T30" fmla="*/ 151433 w 234950"/>
              <a:gd name="T31" fmla="*/ 4952 h 143510"/>
              <a:gd name="T32" fmla="*/ 137590 w 234950"/>
              <a:gd name="T33" fmla="*/ 1142 h 143510"/>
              <a:gd name="T34" fmla="*/ 124128 w 234950"/>
              <a:gd name="T35" fmla="*/ 0 h 143510"/>
              <a:gd name="T36" fmla="*/ 233194 w 234950"/>
              <a:gd name="T37" fmla="*/ 107187 h 143510"/>
              <a:gd name="T38" fmla="*/ 150671 w 234950"/>
              <a:gd name="T39" fmla="*/ 107187 h 143510"/>
              <a:gd name="T40" fmla="*/ 151433 w 234950"/>
              <a:gd name="T41" fmla="*/ 112140 h 143510"/>
              <a:gd name="T42" fmla="*/ 153592 w 234950"/>
              <a:gd name="T43" fmla="*/ 116332 h 143510"/>
              <a:gd name="T44" fmla="*/ 156767 w 234950"/>
              <a:gd name="T45" fmla="*/ 121412 h 143510"/>
              <a:gd name="T46" fmla="*/ 161720 w 234950"/>
              <a:gd name="T47" fmla="*/ 124840 h 143510"/>
              <a:gd name="T48" fmla="*/ 167308 w 234950"/>
              <a:gd name="T49" fmla="*/ 129412 h 143510"/>
              <a:gd name="T50" fmla="*/ 175182 w 234950"/>
              <a:gd name="T51" fmla="*/ 132461 h 143510"/>
              <a:gd name="T52" fmla="*/ 182929 w 234950"/>
              <a:gd name="T53" fmla="*/ 135636 h 143510"/>
              <a:gd name="T54" fmla="*/ 191819 w 234950"/>
              <a:gd name="T55" fmla="*/ 138302 h 143510"/>
              <a:gd name="T56" fmla="*/ 201725 w 234950"/>
              <a:gd name="T57" fmla="*/ 140208 h 143510"/>
              <a:gd name="T58" fmla="*/ 212266 w 234950"/>
              <a:gd name="T59" fmla="*/ 141732 h 143510"/>
              <a:gd name="T60" fmla="*/ 222553 w 234950"/>
              <a:gd name="T61" fmla="*/ 142875 h 143510"/>
              <a:gd name="T62" fmla="*/ 233602 w 234950"/>
              <a:gd name="T63" fmla="*/ 143256 h 143510"/>
              <a:gd name="T64" fmla="*/ 234541 w 234950"/>
              <a:gd name="T65" fmla="*/ 129412 h 143510"/>
              <a:gd name="T66" fmla="*/ 234439 w 234950"/>
              <a:gd name="T67" fmla="*/ 121412 h 143510"/>
              <a:gd name="T68" fmla="*/ 234237 w 234950"/>
              <a:gd name="T69" fmla="*/ 113664 h 143510"/>
              <a:gd name="T70" fmla="*/ 233194 w 234950"/>
              <a:gd name="T71" fmla="*/ 107187 h 14351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34950"/>
              <a:gd name="T109" fmla="*/ 0 h 143510"/>
              <a:gd name="T110" fmla="*/ 234950 w 234950"/>
              <a:gd name="T111" fmla="*/ 143510 h 14351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34950" h="143510">
                <a:moveTo>
                  <a:pt x="124128" y="0"/>
                </a:moveTo>
                <a:lnTo>
                  <a:pt x="110412" y="0"/>
                </a:lnTo>
                <a:lnTo>
                  <a:pt x="96950" y="1142"/>
                </a:lnTo>
                <a:lnTo>
                  <a:pt x="57961" y="16890"/>
                </a:lnTo>
                <a:lnTo>
                  <a:pt x="26846" y="45720"/>
                </a:lnTo>
                <a:lnTo>
                  <a:pt x="6653" y="84454"/>
                </a:lnTo>
                <a:lnTo>
                  <a:pt x="0" y="129412"/>
                </a:lnTo>
                <a:lnTo>
                  <a:pt x="938" y="143256"/>
                </a:lnTo>
                <a:lnTo>
                  <a:pt x="47420" y="141350"/>
                </a:lnTo>
                <a:lnTo>
                  <a:pt x="89076" y="136398"/>
                </a:lnTo>
                <a:lnTo>
                  <a:pt x="137590" y="121792"/>
                </a:lnTo>
                <a:lnTo>
                  <a:pt x="150671" y="107187"/>
                </a:lnTo>
                <a:lnTo>
                  <a:pt x="233194" y="107187"/>
                </a:lnTo>
                <a:lnTo>
                  <a:pt x="215822" y="57658"/>
                </a:lnTo>
                <a:lnTo>
                  <a:pt x="187882" y="25400"/>
                </a:lnTo>
                <a:lnTo>
                  <a:pt x="151433" y="4952"/>
                </a:lnTo>
                <a:lnTo>
                  <a:pt x="137590" y="1142"/>
                </a:lnTo>
                <a:lnTo>
                  <a:pt x="124128" y="0"/>
                </a:lnTo>
                <a:close/>
              </a:path>
              <a:path w="234950" h="143510">
                <a:moveTo>
                  <a:pt x="233194" y="107187"/>
                </a:moveTo>
                <a:lnTo>
                  <a:pt x="150671" y="107187"/>
                </a:lnTo>
                <a:lnTo>
                  <a:pt x="151433" y="112140"/>
                </a:lnTo>
                <a:lnTo>
                  <a:pt x="153592" y="116332"/>
                </a:lnTo>
                <a:lnTo>
                  <a:pt x="156767" y="121412"/>
                </a:lnTo>
                <a:lnTo>
                  <a:pt x="161720" y="124840"/>
                </a:lnTo>
                <a:lnTo>
                  <a:pt x="167308" y="129412"/>
                </a:lnTo>
                <a:lnTo>
                  <a:pt x="175182" y="132461"/>
                </a:lnTo>
                <a:lnTo>
                  <a:pt x="182929" y="135636"/>
                </a:lnTo>
                <a:lnTo>
                  <a:pt x="191819" y="138302"/>
                </a:lnTo>
                <a:lnTo>
                  <a:pt x="201725" y="140208"/>
                </a:lnTo>
                <a:lnTo>
                  <a:pt x="212266" y="141732"/>
                </a:lnTo>
                <a:lnTo>
                  <a:pt x="222553" y="142875"/>
                </a:lnTo>
                <a:lnTo>
                  <a:pt x="233602" y="143256"/>
                </a:lnTo>
                <a:lnTo>
                  <a:pt x="234541" y="129412"/>
                </a:lnTo>
                <a:lnTo>
                  <a:pt x="234439" y="121412"/>
                </a:lnTo>
                <a:lnTo>
                  <a:pt x="234237" y="113664"/>
                </a:lnTo>
                <a:lnTo>
                  <a:pt x="233194" y="10718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8" name="object 35"/>
          <p:cNvSpPr>
            <a:spLocks/>
          </p:cNvSpPr>
          <p:nvPr/>
        </p:nvSpPr>
        <p:spPr bwMode="auto">
          <a:xfrm>
            <a:off x="7918450" y="2800350"/>
            <a:ext cx="234950" cy="142875"/>
          </a:xfrm>
          <a:custGeom>
            <a:avLst/>
            <a:gdLst>
              <a:gd name="T0" fmla="*/ 1016 w 234950"/>
              <a:gd name="T1" fmla="*/ 143256 h 143510"/>
              <a:gd name="T2" fmla="*/ 16637 w 234950"/>
              <a:gd name="T3" fmla="*/ 142875 h 143510"/>
              <a:gd name="T4" fmla="*/ 32257 w 234950"/>
              <a:gd name="T5" fmla="*/ 142112 h 143510"/>
              <a:gd name="T6" fmla="*/ 47498 w 234950"/>
              <a:gd name="T7" fmla="*/ 141350 h 143510"/>
              <a:gd name="T8" fmla="*/ 61595 w 234950"/>
              <a:gd name="T9" fmla="*/ 139826 h 143510"/>
              <a:gd name="T10" fmla="*/ 75692 w 234950"/>
              <a:gd name="T11" fmla="*/ 138302 h 143510"/>
              <a:gd name="T12" fmla="*/ 122174 w 234950"/>
              <a:gd name="T13" fmla="*/ 128270 h 143510"/>
              <a:gd name="T14" fmla="*/ 130301 w 234950"/>
              <a:gd name="T15" fmla="*/ 124840 h 143510"/>
              <a:gd name="T16" fmla="*/ 137668 w 234950"/>
              <a:gd name="T17" fmla="*/ 121792 h 143510"/>
              <a:gd name="T18" fmla="*/ 143382 w 234950"/>
              <a:gd name="T19" fmla="*/ 118237 h 143510"/>
              <a:gd name="T20" fmla="*/ 147320 w 234950"/>
              <a:gd name="T21" fmla="*/ 114426 h 143510"/>
              <a:gd name="T22" fmla="*/ 149732 w 234950"/>
              <a:gd name="T23" fmla="*/ 110998 h 143510"/>
              <a:gd name="T24" fmla="*/ 150749 w 234950"/>
              <a:gd name="T25" fmla="*/ 107187 h 143510"/>
              <a:gd name="T26" fmla="*/ 151511 w 234950"/>
              <a:gd name="T27" fmla="*/ 112140 h 143510"/>
              <a:gd name="T28" fmla="*/ 153670 w 234950"/>
              <a:gd name="T29" fmla="*/ 116332 h 143510"/>
              <a:gd name="T30" fmla="*/ 156845 w 234950"/>
              <a:gd name="T31" fmla="*/ 121412 h 143510"/>
              <a:gd name="T32" fmla="*/ 161798 w 234950"/>
              <a:gd name="T33" fmla="*/ 124840 h 143510"/>
              <a:gd name="T34" fmla="*/ 167386 w 234950"/>
              <a:gd name="T35" fmla="*/ 129412 h 143510"/>
              <a:gd name="T36" fmla="*/ 175260 w 234950"/>
              <a:gd name="T37" fmla="*/ 132461 h 143510"/>
              <a:gd name="T38" fmla="*/ 183006 w 234950"/>
              <a:gd name="T39" fmla="*/ 135636 h 143510"/>
              <a:gd name="T40" fmla="*/ 191897 w 234950"/>
              <a:gd name="T41" fmla="*/ 138302 h 143510"/>
              <a:gd name="T42" fmla="*/ 201802 w 234950"/>
              <a:gd name="T43" fmla="*/ 140208 h 143510"/>
              <a:gd name="T44" fmla="*/ 212344 w 234950"/>
              <a:gd name="T45" fmla="*/ 141732 h 143510"/>
              <a:gd name="T46" fmla="*/ 222630 w 234950"/>
              <a:gd name="T47" fmla="*/ 142875 h 143510"/>
              <a:gd name="T48" fmla="*/ 233679 w 234950"/>
              <a:gd name="T49" fmla="*/ 143256 h 143510"/>
              <a:gd name="T50" fmla="*/ 234696 w 234950"/>
              <a:gd name="T51" fmla="*/ 128270 h 143510"/>
              <a:gd name="T52" fmla="*/ 227965 w 234950"/>
              <a:gd name="T53" fmla="*/ 84454 h 143510"/>
              <a:gd name="T54" fmla="*/ 207772 w 234950"/>
              <a:gd name="T55" fmla="*/ 45720 h 143510"/>
              <a:gd name="T56" fmla="*/ 176656 w 234950"/>
              <a:gd name="T57" fmla="*/ 16890 h 143510"/>
              <a:gd name="T58" fmla="*/ 137668 w 234950"/>
              <a:gd name="T59" fmla="*/ 1142 h 143510"/>
              <a:gd name="T60" fmla="*/ 124205 w 234950"/>
              <a:gd name="T61" fmla="*/ 0 h 143510"/>
              <a:gd name="T62" fmla="*/ 110490 w 234950"/>
              <a:gd name="T63" fmla="*/ 0 h 143510"/>
              <a:gd name="T64" fmla="*/ 70485 w 234950"/>
              <a:gd name="T65" fmla="*/ 10033 h 143510"/>
              <a:gd name="T66" fmla="*/ 36068 w 234950"/>
              <a:gd name="T67" fmla="*/ 34544 h 143510"/>
              <a:gd name="T68" fmla="*/ 12065 w 234950"/>
              <a:gd name="T69" fmla="*/ 70612 h 143510"/>
              <a:gd name="T70" fmla="*/ 380 w 234950"/>
              <a:gd name="T71" fmla="*/ 113664 h 143510"/>
              <a:gd name="T72" fmla="*/ 0 w 234950"/>
              <a:gd name="T73" fmla="*/ 128270 h 143510"/>
              <a:gd name="T74" fmla="*/ 1016 w 234950"/>
              <a:gd name="T75" fmla="*/ 143256 h 14351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34950"/>
              <a:gd name="T115" fmla="*/ 0 h 143510"/>
              <a:gd name="T116" fmla="*/ 234950 w 234950"/>
              <a:gd name="T117" fmla="*/ 143510 h 143510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34950" h="143510">
                <a:moveTo>
                  <a:pt x="1016" y="143256"/>
                </a:moveTo>
                <a:lnTo>
                  <a:pt x="16637" y="142875"/>
                </a:lnTo>
                <a:lnTo>
                  <a:pt x="32257" y="142112"/>
                </a:lnTo>
                <a:lnTo>
                  <a:pt x="47498" y="141350"/>
                </a:lnTo>
                <a:lnTo>
                  <a:pt x="61595" y="139826"/>
                </a:lnTo>
                <a:lnTo>
                  <a:pt x="75692" y="138302"/>
                </a:lnTo>
                <a:lnTo>
                  <a:pt x="122174" y="128270"/>
                </a:lnTo>
                <a:lnTo>
                  <a:pt x="130301" y="124840"/>
                </a:lnTo>
                <a:lnTo>
                  <a:pt x="137668" y="121792"/>
                </a:lnTo>
                <a:lnTo>
                  <a:pt x="143382" y="118237"/>
                </a:lnTo>
                <a:lnTo>
                  <a:pt x="147320" y="114426"/>
                </a:lnTo>
                <a:lnTo>
                  <a:pt x="149732" y="110998"/>
                </a:lnTo>
                <a:lnTo>
                  <a:pt x="150749" y="107187"/>
                </a:lnTo>
                <a:lnTo>
                  <a:pt x="151511" y="112140"/>
                </a:lnTo>
                <a:lnTo>
                  <a:pt x="153670" y="116332"/>
                </a:lnTo>
                <a:lnTo>
                  <a:pt x="156845" y="121412"/>
                </a:lnTo>
                <a:lnTo>
                  <a:pt x="161798" y="124840"/>
                </a:lnTo>
                <a:lnTo>
                  <a:pt x="167386" y="129412"/>
                </a:lnTo>
                <a:lnTo>
                  <a:pt x="175260" y="132461"/>
                </a:lnTo>
                <a:lnTo>
                  <a:pt x="183006" y="135636"/>
                </a:lnTo>
                <a:lnTo>
                  <a:pt x="191897" y="138302"/>
                </a:lnTo>
                <a:lnTo>
                  <a:pt x="201802" y="140208"/>
                </a:lnTo>
                <a:lnTo>
                  <a:pt x="212344" y="141732"/>
                </a:lnTo>
                <a:lnTo>
                  <a:pt x="222630" y="142875"/>
                </a:lnTo>
                <a:lnTo>
                  <a:pt x="233679" y="143256"/>
                </a:lnTo>
                <a:lnTo>
                  <a:pt x="234696" y="128270"/>
                </a:lnTo>
                <a:lnTo>
                  <a:pt x="227965" y="84454"/>
                </a:lnTo>
                <a:lnTo>
                  <a:pt x="207772" y="45720"/>
                </a:lnTo>
                <a:lnTo>
                  <a:pt x="176656" y="16890"/>
                </a:lnTo>
                <a:lnTo>
                  <a:pt x="137668" y="1142"/>
                </a:lnTo>
                <a:lnTo>
                  <a:pt x="124205" y="0"/>
                </a:lnTo>
                <a:lnTo>
                  <a:pt x="110490" y="0"/>
                </a:lnTo>
                <a:lnTo>
                  <a:pt x="70485" y="10033"/>
                </a:lnTo>
                <a:lnTo>
                  <a:pt x="36068" y="34544"/>
                </a:lnTo>
                <a:lnTo>
                  <a:pt x="12065" y="70612"/>
                </a:lnTo>
                <a:lnTo>
                  <a:pt x="380" y="113664"/>
                </a:lnTo>
                <a:lnTo>
                  <a:pt x="0" y="128270"/>
                </a:lnTo>
                <a:lnTo>
                  <a:pt x="1016" y="14325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9" name="object 36"/>
          <p:cNvSpPr>
            <a:spLocks/>
          </p:cNvSpPr>
          <p:nvPr/>
        </p:nvSpPr>
        <p:spPr bwMode="auto">
          <a:xfrm>
            <a:off x="7766050" y="3076575"/>
            <a:ext cx="539750" cy="347663"/>
          </a:xfrm>
          <a:custGeom>
            <a:avLst/>
            <a:gdLst>
              <a:gd name="T0" fmla="*/ 179577 w 539750"/>
              <a:gd name="T1" fmla="*/ 0 h 347979"/>
              <a:gd name="T2" fmla="*/ 128143 w 539750"/>
              <a:gd name="T3" fmla="*/ 8001 h 347979"/>
              <a:gd name="T4" fmla="*/ 78994 w 539750"/>
              <a:gd name="T5" fmla="*/ 30353 h 347979"/>
              <a:gd name="T6" fmla="*/ 35941 w 539750"/>
              <a:gd name="T7" fmla="*/ 67056 h 347979"/>
              <a:gd name="T8" fmla="*/ 10541 w 539750"/>
              <a:gd name="T9" fmla="*/ 98552 h 347979"/>
              <a:gd name="T10" fmla="*/ 0 w 539750"/>
              <a:gd name="T11" fmla="*/ 115824 h 347979"/>
              <a:gd name="T12" fmla="*/ 0 w 539750"/>
              <a:gd name="T13" fmla="*/ 347472 h 347979"/>
              <a:gd name="T14" fmla="*/ 539496 w 539750"/>
              <a:gd name="T15" fmla="*/ 347472 h 347979"/>
              <a:gd name="T16" fmla="*/ 539496 w 539750"/>
              <a:gd name="T17" fmla="*/ 115824 h 347979"/>
              <a:gd name="T18" fmla="*/ 528954 w 539750"/>
              <a:gd name="T19" fmla="*/ 98552 h 347979"/>
              <a:gd name="T20" fmla="*/ 520025 w 539750"/>
              <a:gd name="T21" fmla="*/ 86614 h 347979"/>
              <a:gd name="T22" fmla="*/ 264287 w 539750"/>
              <a:gd name="T23" fmla="*/ 86614 h 347979"/>
              <a:gd name="T24" fmla="*/ 252602 w 539750"/>
              <a:gd name="T25" fmla="*/ 84709 h 347979"/>
              <a:gd name="T26" fmla="*/ 211327 w 539750"/>
              <a:gd name="T27" fmla="*/ 60579 h 347979"/>
              <a:gd name="T28" fmla="*/ 188722 w 539750"/>
              <a:gd name="T29" fmla="*/ 26797 h 347979"/>
              <a:gd name="T30" fmla="*/ 183769 w 539750"/>
              <a:gd name="T31" fmla="*/ 14224 h 347979"/>
              <a:gd name="T32" fmla="*/ 179577 w 539750"/>
              <a:gd name="T33" fmla="*/ 0 h 347979"/>
              <a:gd name="T34" fmla="*/ 359918 w 539750"/>
              <a:gd name="T35" fmla="*/ 0 h 347979"/>
              <a:gd name="T36" fmla="*/ 344043 w 539750"/>
              <a:gd name="T37" fmla="*/ 39497 h 347979"/>
              <a:gd name="T38" fmla="*/ 319024 w 539750"/>
              <a:gd name="T39" fmla="*/ 69088 h 347979"/>
              <a:gd name="T40" fmla="*/ 275209 w 539750"/>
              <a:gd name="T41" fmla="*/ 86614 h 347979"/>
              <a:gd name="T42" fmla="*/ 520025 w 539750"/>
              <a:gd name="T43" fmla="*/ 86614 h 347979"/>
              <a:gd name="T44" fmla="*/ 490093 w 539750"/>
              <a:gd name="T45" fmla="*/ 53721 h 347979"/>
              <a:gd name="T46" fmla="*/ 444246 w 539750"/>
              <a:gd name="T47" fmla="*/ 21463 h 347979"/>
              <a:gd name="T48" fmla="*/ 394462 w 539750"/>
              <a:gd name="T49" fmla="*/ 3429 h 347979"/>
              <a:gd name="T50" fmla="*/ 377190 w 539750"/>
              <a:gd name="T51" fmla="*/ 762 h 347979"/>
              <a:gd name="T52" fmla="*/ 359918 w 539750"/>
              <a:gd name="T53" fmla="*/ 0 h 34797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39750"/>
              <a:gd name="T82" fmla="*/ 0 h 347979"/>
              <a:gd name="T83" fmla="*/ 539750 w 539750"/>
              <a:gd name="T84" fmla="*/ 347979 h 34797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39750" h="347979">
                <a:moveTo>
                  <a:pt x="179577" y="0"/>
                </a:moveTo>
                <a:lnTo>
                  <a:pt x="128143" y="8001"/>
                </a:lnTo>
                <a:lnTo>
                  <a:pt x="78994" y="30353"/>
                </a:lnTo>
                <a:lnTo>
                  <a:pt x="35941" y="67056"/>
                </a:lnTo>
                <a:lnTo>
                  <a:pt x="10541" y="98552"/>
                </a:lnTo>
                <a:lnTo>
                  <a:pt x="0" y="115824"/>
                </a:lnTo>
                <a:lnTo>
                  <a:pt x="0" y="347472"/>
                </a:lnTo>
                <a:lnTo>
                  <a:pt x="539496" y="347472"/>
                </a:lnTo>
                <a:lnTo>
                  <a:pt x="539496" y="115824"/>
                </a:lnTo>
                <a:lnTo>
                  <a:pt x="528954" y="98552"/>
                </a:lnTo>
                <a:lnTo>
                  <a:pt x="520025" y="86614"/>
                </a:lnTo>
                <a:lnTo>
                  <a:pt x="264287" y="86614"/>
                </a:lnTo>
                <a:lnTo>
                  <a:pt x="252602" y="84709"/>
                </a:lnTo>
                <a:lnTo>
                  <a:pt x="211327" y="60579"/>
                </a:lnTo>
                <a:lnTo>
                  <a:pt x="188722" y="26797"/>
                </a:lnTo>
                <a:lnTo>
                  <a:pt x="183769" y="14224"/>
                </a:lnTo>
                <a:lnTo>
                  <a:pt x="179577" y="0"/>
                </a:lnTo>
                <a:close/>
              </a:path>
              <a:path w="539750" h="347979">
                <a:moveTo>
                  <a:pt x="359918" y="0"/>
                </a:moveTo>
                <a:lnTo>
                  <a:pt x="344043" y="39497"/>
                </a:lnTo>
                <a:lnTo>
                  <a:pt x="319024" y="69088"/>
                </a:lnTo>
                <a:lnTo>
                  <a:pt x="275209" y="86614"/>
                </a:lnTo>
                <a:lnTo>
                  <a:pt x="520025" y="86614"/>
                </a:lnTo>
                <a:lnTo>
                  <a:pt x="490093" y="53721"/>
                </a:lnTo>
                <a:lnTo>
                  <a:pt x="444246" y="21463"/>
                </a:lnTo>
                <a:lnTo>
                  <a:pt x="394462" y="3429"/>
                </a:lnTo>
                <a:lnTo>
                  <a:pt x="377190" y="762"/>
                </a:lnTo>
                <a:lnTo>
                  <a:pt x="359918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0" name="object 37"/>
          <p:cNvSpPr>
            <a:spLocks/>
          </p:cNvSpPr>
          <p:nvPr/>
        </p:nvSpPr>
        <p:spPr bwMode="auto">
          <a:xfrm>
            <a:off x="7874000" y="3308350"/>
            <a:ext cx="3175" cy="115888"/>
          </a:xfrm>
          <a:custGeom>
            <a:avLst/>
            <a:gdLst>
              <a:gd name="T0" fmla="*/ 0 w 1904"/>
              <a:gd name="T1" fmla="*/ 0 h 116204"/>
              <a:gd name="T2" fmla="*/ 1524 w 1904"/>
              <a:gd name="T3" fmla="*/ 115824 h 116204"/>
              <a:gd name="T4" fmla="*/ 0 60000 65536"/>
              <a:gd name="T5" fmla="*/ 0 60000 65536"/>
              <a:gd name="T6" fmla="*/ 0 w 1904"/>
              <a:gd name="T7" fmla="*/ 0 h 116204"/>
              <a:gd name="T8" fmla="*/ 1904 w 1904"/>
              <a:gd name="T9" fmla="*/ 116204 h 1162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16204">
                <a:moveTo>
                  <a:pt x="0" y="0"/>
                </a:moveTo>
                <a:lnTo>
                  <a:pt x="1524" y="1158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1" name="object 38"/>
          <p:cNvSpPr>
            <a:spLocks/>
          </p:cNvSpPr>
          <p:nvPr/>
        </p:nvSpPr>
        <p:spPr bwMode="auto">
          <a:xfrm>
            <a:off x="8197850" y="3308350"/>
            <a:ext cx="1588" cy="115888"/>
          </a:xfrm>
          <a:custGeom>
            <a:avLst/>
            <a:gdLst>
              <a:gd name="T0" fmla="*/ 0 w 1904"/>
              <a:gd name="T1" fmla="*/ 115824 h 116204"/>
              <a:gd name="T2" fmla="*/ 1524 w 1904"/>
              <a:gd name="T3" fmla="*/ 0 h 116204"/>
              <a:gd name="T4" fmla="*/ 0 60000 65536"/>
              <a:gd name="T5" fmla="*/ 0 60000 65536"/>
              <a:gd name="T6" fmla="*/ 0 w 1904"/>
              <a:gd name="T7" fmla="*/ 0 h 116204"/>
              <a:gd name="T8" fmla="*/ 1904 w 1904"/>
              <a:gd name="T9" fmla="*/ 116204 h 1162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16204">
                <a:moveTo>
                  <a:pt x="0" y="115824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2" name="object 39"/>
          <p:cNvSpPr>
            <a:spLocks/>
          </p:cNvSpPr>
          <p:nvPr/>
        </p:nvSpPr>
        <p:spPr bwMode="auto">
          <a:xfrm>
            <a:off x="7766050" y="3076575"/>
            <a:ext cx="539750" cy="347663"/>
          </a:xfrm>
          <a:custGeom>
            <a:avLst/>
            <a:gdLst>
              <a:gd name="T0" fmla="*/ 89916 w 539750"/>
              <a:gd name="T1" fmla="*/ 347472 h 347979"/>
              <a:gd name="T2" fmla="*/ 539496 w 539750"/>
              <a:gd name="T3" fmla="*/ 347472 h 347979"/>
              <a:gd name="T4" fmla="*/ 539496 w 539750"/>
              <a:gd name="T5" fmla="*/ 115824 h 347979"/>
              <a:gd name="T6" fmla="*/ 516890 w 539750"/>
              <a:gd name="T7" fmla="*/ 82423 h 347979"/>
              <a:gd name="T8" fmla="*/ 490093 w 539750"/>
              <a:gd name="T9" fmla="*/ 53721 h 347979"/>
              <a:gd name="T10" fmla="*/ 444246 w 539750"/>
              <a:gd name="T11" fmla="*/ 21463 h 347979"/>
              <a:gd name="T12" fmla="*/ 394462 w 539750"/>
              <a:gd name="T13" fmla="*/ 3429 h 347979"/>
              <a:gd name="T14" fmla="*/ 359918 w 539750"/>
              <a:gd name="T15" fmla="*/ 0 h 347979"/>
              <a:gd name="T16" fmla="*/ 355726 w 539750"/>
              <a:gd name="T17" fmla="*/ 14224 h 347979"/>
              <a:gd name="T18" fmla="*/ 350774 w 539750"/>
              <a:gd name="T19" fmla="*/ 26797 h 347979"/>
              <a:gd name="T20" fmla="*/ 328168 w 539750"/>
              <a:gd name="T21" fmla="*/ 60579 h 347979"/>
              <a:gd name="T22" fmla="*/ 286893 w 539750"/>
              <a:gd name="T23" fmla="*/ 84709 h 347979"/>
              <a:gd name="T24" fmla="*/ 275209 w 539750"/>
              <a:gd name="T25" fmla="*/ 86614 h 347979"/>
              <a:gd name="T26" fmla="*/ 264287 w 539750"/>
              <a:gd name="T27" fmla="*/ 86614 h 347979"/>
              <a:gd name="T28" fmla="*/ 220472 w 539750"/>
              <a:gd name="T29" fmla="*/ 69088 h 347979"/>
              <a:gd name="T30" fmla="*/ 195452 w 539750"/>
              <a:gd name="T31" fmla="*/ 39497 h 347979"/>
              <a:gd name="T32" fmla="*/ 179577 w 539750"/>
              <a:gd name="T33" fmla="*/ 0 h 347979"/>
              <a:gd name="T34" fmla="*/ 162305 w 539750"/>
              <a:gd name="T35" fmla="*/ 762 h 347979"/>
              <a:gd name="T36" fmla="*/ 111125 w 539750"/>
              <a:gd name="T37" fmla="*/ 13843 h 347979"/>
              <a:gd name="T38" fmla="*/ 63880 w 539750"/>
              <a:gd name="T39" fmla="*/ 41402 h 347979"/>
              <a:gd name="T40" fmla="*/ 22987 w 539750"/>
              <a:gd name="T41" fmla="*/ 82423 h 347979"/>
              <a:gd name="T42" fmla="*/ 0 w 539750"/>
              <a:gd name="T43" fmla="*/ 115824 h 347979"/>
              <a:gd name="T44" fmla="*/ 0 w 539750"/>
              <a:gd name="T45" fmla="*/ 347472 h 347979"/>
              <a:gd name="T46" fmla="*/ 89916 w 539750"/>
              <a:gd name="T47" fmla="*/ 347472 h 34797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539750"/>
              <a:gd name="T73" fmla="*/ 0 h 347979"/>
              <a:gd name="T74" fmla="*/ 539750 w 539750"/>
              <a:gd name="T75" fmla="*/ 347979 h 34797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539750" h="347979">
                <a:moveTo>
                  <a:pt x="89916" y="347472"/>
                </a:moveTo>
                <a:lnTo>
                  <a:pt x="539496" y="347472"/>
                </a:lnTo>
                <a:lnTo>
                  <a:pt x="539496" y="115824"/>
                </a:lnTo>
                <a:lnTo>
                  <a:pt x="516890" y="82423"/>
                </a:lnTo>
                <a:lnTo>
                  <a:pt x="490093" y="53721"/>
                </a:lnTo>
                <a:lnTo>
                  <a:pt x="444246" y="21463"/>
                </a:lnTo>
                <a:lnTo>
                  <a:pt x="394462" y="3429"/>
                </a:lnTo>
                <a:lnTo>
                  <a:pt x="359918" y="0"/>
                </a:lnTo>
                <a:lnTo>
                  <a:pt x="355726" y="14224"/>
                </a:lnTo>
                <a:lnTo>
                  <a:pt x="350774" y="26797"/>
                </a:lnTo>
                <a:lnTo>
                  <a:pt x="328168" y="60579"/>
                </a:lnTo>
                <a:lnTo>
                  <a:pt x="286893" y="84709"/>
                </a:lnTo>
                <a:lnTo>
                  <a:pt x="275209" y="86614"/>
                </a:lnTo>
                <a:lnTo>
                  <a:pt x="264287" y="86614"/>
                </a:lnTo>
                <a:lnTo>
                  <a:pt x="220472" y="69088"/>
                </a:lnTo>
                <a:lnTo>
                  <a:pt x="195452" y="39497"/>
                </a:lnTo>
                <a:lnTo>
                  <a:pt x="179577" y="0"/>
                </a:lnTo>
                <a:lnTo>
                  <a:pt x="162305" y="762"/>
                </a:lnTo>
                <a:lnTo>
                  <a:pt x="111125" y="13843"/>
                </a:lnTo>
                <a:lnTo>
                  <a:pt x="63880" y="41402"/>
                </a:lnTo>
                <a:lnTo>
                  <a:pt x="22987" y="82423"/>
                </a:lnTo>
                <a:lnTo>
                  <a:pt x="0" y="115824"/>
                </a:lnTo>
                <a:lnTo>
                  <a:pt x="0" y="347472"/>
                </a:lnTo>
                <a:lnTo>
                  <a:pt x="89916" y="3474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3" name="object 40"/>
          <p:cNvSpPr>
            <a:spLocks/>
          </p:cNvSpPr>
          <p:nvPr/>
        </p:nvSpPr>
        <p:spPr bwMode="auto">
          <a:xfrm>
            <a:off x="7026275" y="3222625"/>
            <a:ext cx="682625" cy="220663"/>
          </a:xfrm>
          <a:custGeom>
            <a:avLst/>
            <a:gdLst>
              <a:gd name="T0" fmla="*/ 0 w 683259"/>
              <a:gd name="T1" fmla="*/ 220979 h 220979"/>
              <a:gd name="T2" fmla="*/ 682751 w 683259"/>
              <a:gd name="T3" fmla="*/ 220979 h 220979"/>
              <a:gd name="T4" fmla="*/ 682751 w 683259"/>
              <a:gd name="T5" fmla="*/ 0 h 220979"/>
              <a:gd name="T6" fmla="*/ 0 w 683259"/>
              <a:gd name="T7" fmla="*/ 0 h 220979"/>
              <a:gd name="T8" fmla="*/ 0 w 683259"/>
              <a:gd name="T9" fmla="*/ 220979 h 2209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3259"/>
              <a:gd name="T16" fmla="*/ 0 h 220979"/>
              <a:gd name="T17" fmla="*/ 683259 w 683259"/>
              <a:gd name="T18" fmla="*/ 220979 h 2209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3259" h="220979">
                <a:moveTo>
                  <a:pt x="0" y="220979"/>
                </a:moveTo>
                <a:lnTo>
                  <a:pt x="682751" y="220979"/>
                </a:lnTo>
                <a:lnTo>
                  <a:pt x="6827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4" name="object 41"/>
          <p:cNvSpPr>
            <a:spLocks/>
          </p:cNvSpPr>
          <p:nvPr/>
        </p:nvSpPr>
        <p:spPr bwMode="auto">
          <a:xfrm>
            <a:off x="7048500" y="3246438"/>
            <a:ext cx="638175" cy="173037"/>
          </a:xfrm>
          <a:custGeom>
            <a:avLst/>
            <a:gdLst>
              <a:gd name="T0" fmla="*/ 0 w 638809"/>
              <a:gd name="T1" fmla="*/ 172212 h 172720"/>
              <a:gd name="T2" fmla="*/ 638555 w 638809"/>
              <a:gd name="T3" fmla="*/ 172212 h 172720"/>
              <a:gd name="T4" fmla="*/ 638555 w 638809"/>
              <a:gd name="T5" fmla="*/ 0 h 172720"/>
              <a:gd name="T6" fmla="*/ 0 w 638809"/>
              <a:gd name="T7" fmla="*/ 0 h 172720"/>
              <a:gd name="T8" fmla="*/ 0 w 638809"/>
              <a:gd name="T9" fmla="*/ 172212 h 172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8809"/>
              <a:gd name="T16" fmla="*/ 0 h 172720"/>
              <a:gd name="T17" fmla="*/ 638809 w 638809"/>
              <a:gd name="T18" fmla="*/ 172720 h 172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8809" h="172720">
                <a:moveTo>
                  <a:pt x="0" y="172212"/>
                </a:moveTo>
                <a:lnTo>
                  <a:pt x="638555" y="172212"/>
                </a:lnTo>
                <a:lnTo>
                  <a:pt x="638555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5" name="object 42"/>
          <p:cNvSpPr>
            <a:spLocks/>
          </p:cNvSpPr>
          <p:nvPr/>
        </p:nvSpPr>
        <p:spPr bwMode="auto">
          <a:xfrm>
            <a:off x="7026275" y="3221038"/>
            <a:ext cx="682625" cy="222250"/>
          </a:xfrm>
          <a:custGeom>
            <a:avLst/>
            <a:gdLst>
              <a:gd name="T0" fmla="*/ 682751 w 683259"/>
              <a:gd name="T1" fmla="*/ 0 h 220979"/>
              <a:gd name="T2" fmla="*/ 661924 w 683259"/>
              <a:gd name="T3" fmla="*/ 24891 h 220979"/>
              <a:gd name="T4" fmla="*/ 661924 w 683259"/>
              <a:gd name="T5" fmla="*/ 196468 h 220979"/>
              <a:gd name="T6" fmla="*/ 21208 w 683259"/>
              <a:gd name="T7" fmla="*/ 196468 h 220979"/>
              <a:gd name="T8" fmla="*/ 0 w 683259"/>
              <a:gd name="T9" fmla="*/ 220979 h 220979"/>
              <a:gd name="T10" fmla="*/ 682751 w 683259"/>
              <a:gd name="T11" fmla="*/ 220979 h 220979"/>
              <a:gd name="T12" fmla="*/ 682751 w 683259"/>
              <a:gd name="T13" fmla="*/ 0 h 2209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83259"/>
              <a:gd name="T22" fmla="*/ 0 h 220979"/>
              <a:gd name="T23" fmla="*/ 683259 w 683259"/>
              <a:gd name="T24" fmla="*/ 220979 h 2209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83259" h="220979">
                <a:moveTo>
                  <a:pt x="682751" y="0"/>
                </a:moveTo>
                <a:lnTo>
                  <a:pt x="661924" y="24891"/>
                </a:lnTo>
                <a:lnTo>
                  <a:pt x="661924" y="196468"/>
                </a:lnTo>
                <a:lnTo>
                  <a:pt x="21208" y="196468"/>
                </a:lnTo>
                <a:lnTo>
                  <a:pt x="0" y="220979"/>
                </a:lnTo>
                <a:lnTo>
                  <a:pt x="682751" y="220979"/>
                </a:lnTo>
                <a:lnTo>
                  <a:pt x="68275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6" name="object 43"/>
          <p:cNvSpPr>
            <a:spLocks/>
          </p:cNvSpPr>
          <p:nvPr/>
        </p:nvSpPr>
        <p:spPr bwMode="auto">
          <a:xfrm>
            <a:off x="7026275" y="3221038"/>
            <a:ext cx="682625" cy="222250"/>
          </a:xfrm>
          <a:custGeom>
            <a:avLst/>
            <a:gdLst>
              <a:gd name="T0" fmla="*/ 682751 w 683259"/>
              <a:gd name="T1" fmla="*/ 0 h 220979"/>
              <a:gd name="T2" fmla="*/ 0 w 683259"/>
              <a:gd name="T3" fmla="*/ 0 h 220979"/>
              <a:gd name="T4" fmla="*/ 0 w 683259"/>
              <a:gd name="T5" fmla="*/ 220979 h 220979"/>
              <a:gd name="T6" fmla="*/ 21208 w 683259"/>
              <a:gd name="T7" fmla="*/ 196468 h 220979"/>
              <a:gd name="T8" fmla="*/ 21208 w 683259"/>
              <a:gd name="T9" fmla="*/ 24891 h 220979"/>
              <a:gd name="T10" fmla="*/ 661924 w 683259"/>
              <a:gd name="T11" fmla="*/ 24891 h 220979"/>
              <a:gd name="T12" fmla="*/ 682751 w 683259"/>
              <a:gd name="T13" fmla="*/ 0 h 2209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83259"/>
              <a:gd name="T22" fmla="*/ 0 h 220979"/>
              <a:gd name="T23" fmla="*/ 683259 w 683259"/>
              <a:gd name="T24" fmla="*/ 220979 h 2209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83259" h="220979">
                <a:moveTo>
                  <a:pt x="682751" y="0"/>
                </a:moveTo>
                <a:lnTo>
                  <a:pt x="0" y="0"/>
                </a:lnTo>
                <a:lnTo>
                  <a:pt x="0" y="220979"/>
                </a:lnTo>
                <a:lnTo>
                  <a:pt x="21208" y="196468"/>
                </a:lnTo>
                <a:lnTo>
                  <a:pt x="21208" y="24891"/>
                </a:lnTo>
                <a:lnTo>
                  <a:pt x="661924" y="24891"/>
                </a:lnTo>
                <a:lnTo>
                  <a:pt x="68275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7" name="object 44"/>
          <p:cNvSpPr>
            <a:spLocks/>
          </p:cNvSpPr>
          <p:nvPr/>
        </p:nvSpPr>
        <p:spPr bwMode="auto">
          <a:xfrm>
            <a:off x="7494588" y="3325813"/>
            <a:ext cx="128587" cy="0"/>
          </a:xfrm>
          <a:custGeom>
            <a:avLst/>
            <a:gdLst>
              <a:gd name="T0" fmla="*/ 0 w 128270"/>
              <a:gd name="T1" fmla="*/ 128016 w 128270"/>
              <a:gd name="T2" fmla="*/ 0 60000 65536"/>
              <a:gd name="T3" fmla="*/ 0 60000 65536"/>
              <a:gd name="T4" fmla="*/ 0 w 128270"/>
              <a:gd name="T5" fmla="*/ 128270 w 12827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8270">
                <a:moveTo>
                  <a:pt x="0" y="0"/>
                </a:moveTo>
                <a:lnTo>
                  <a:pt x="128016" y="0"/>
                </a:lnTo>
              </a:path>
            </a:pathLst>
          </a:custGeom>
          <a:noFill/>
          <a:ln w="119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8" name="object 45"/>
          <p:cNvSpPr>
            <a:spLocks/>
          </p:cNvSpPr>
          <p:nvPr/>
        </p:nvSpPr>
        <p:spPr bwMode="auto">
          <a:xfrm>
            <a:off x="7451725" y="3306763"/>
            <a:ext cx="214313" cy="0"/>
          </a:xfrm>
          <a:custGeom>
            <a:avLst/>
            <a:gdLst>
              <a:gd name="T0" fmla="*/ 0 w 213359"/>
              <a:gd name="T1" fmla="*/ 213360 w 213359"/>
              <a:gd name="T2" fmla="*/ 0 60000 65536"/>
              <a:gd name="T3" fmla="*/ 0 60000 65536"/>
              <a:gd name="T4" fmla="*/ 0 w 213359"/>
              <a:gd name="T5" fmla="*/ 213359 w 2133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13359">
                <a:moveTo>
                  <a:pt x="0" y="0"/>
                </a:moveTo>
                <a:lnTo>
                  <a:pt x="213360" y="0"/>
                </a:lnTo>
              </a:path>
            </a:pathLst>
          </a:custGeom>
          <a:noFill/>
          <a:ln w="245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9" name="object 46"/>
          <p:cNvSpPr>
            <a:spLocks/>
          </p:cNvSpPr>
          <p:nvPr/>
        </p:nvSpPr>
        <p:spPr bwMode="auto">
          <a:xfrm>
            <a:off x="7494588" y="3289300"/>
            <a:ext cx="128587" cy="0"/>
          </a:xfrm>
          <a:custGeom>
            <a:avLst/>
            <a:gdLst>
              <a:gd name="T0" fmla="*/ 0 w 128270"/>
              <a:gd name="T1" fmla="*/ 128016 w 128270"/>
              <a:gd name="T2" fmla="*/ 0 60000 65536"/>
              <a:gd name="T3" fmla="*/ 0 60000 65536"/>
              <a:gd name="T4" fmla="*/ 0 w 128270"/>
              <a:gd name="T5" fmla="*/ 128270 w 12827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8270">
                <a:moveTo>
                  <a:pt x="0" y="0"/>
                </a:moveTo>
                <a:lnTo>
                  <a:pt x="128016" y="0"/>
                </a:lnTo>
              </a:path>
            </a:pathLst>
          </a:custGeom>
          <a:noFill/>
          <a:ln w="123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0" name="object 47"/>
          <p:cNvSpPr>
            <a:spLocks/>
          </p:cNvSpPr>
          <p:nvPr/>
        </p:nvSpPr>
        <p:spPr bwMode="auto">
          <a:xfrm>
            <a:off x="7239000" y="3173413"/>
            <a:ext cx="257175" cy="0"/>
          </a:xfrm>
          <a:custGeom>
            <a:avLst/>
            <a:gdLst>
              <a:gd name="T0" fmla="*/ 0 w 256540"/>
              <a:gd name="T1" fmla="*/ 256031 w 256540"/>
              <a:gd name="T2" fmla="*/ 0 60000 65536"/>
              <a:gd name="T3" fmla="*/ 0 60000 65536"/>
              <a:gd name="T4" fmla="*/ 0 w 256540"/>
              <a:gd name="T5" fmla="*/ 256540 w 25654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6540">
                <a:moveTo>
                  <a:pt x="0" y="0"/>
                </a:moveTo>
                <a:lnTo>
                  <a:pt x="256031" y="0"/>
                </a:lnTo>
              </a:path>
            </a:pathLst>
          </a:custGeom>
          <a:noFill/>
          <a:ln w="50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1" name="object 48"/>
          <p:cNvSpPr>
            <a:spLocks/>
          </p:cNvSpPr>
          <p:nvPr/>
        </p:nvSpPr>
        <p:spPr bwMode="auto">
          <a:xfrm>
            <a:off x="7069138" y="3289300"/>
            <a:ext cx="41275" cy="0"/>
          </a:xfrm>
          <a:custGeom>
            <a:avLst/>
            <a:gdLst>
              <a:gd name="T0" fmla="*/ 0 w 41275"/>
              <a:gd name="T1" fmla="*/ 41148 w 41275"/>
              <a:gd name="T2" fmla="*/ 0 60000 65536"/>
              <a:gd name="T3" fmla="*/ 0 60000 65536"/>
              <a:gd name="T4" fmla="*/ 0 w 41275"/>
              <a:gd name="T5" fmla="*/ 41275 w 4127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1275">
                <a:moveTo>
                  <a:pt x="0" y="0"/>
                </a:moveTo>
                <a:lnTo>
                  <a:pt x="41148" y="0"/>
                </a:lnTo>
              </a:path>
            </a:pathLst>
          </a:custGeom>
          <a:noFill/>
          <a:ln w="36575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2" name="object 49"/>
          <p:cNvSpPr>
            <a:spLocks/>
          </p:cNvSpPr>
          <p:nvPr/>
        </p:nvSpPr>
        <p:spPr bwMode="auto">
          <a:xfrm>
            <a:off x="7069138" y="3279775"/>
            <a:ext cx="22225" cy="0"/>
          </a:xfrm>
          <a:custGeom>
            <a:avLst/>
            <a:gdLst>
              <a:gd name="T0" fmla="*/ 0 w 21590"/>
              <a:gd name="T1" fmla="*/ 21335 w 21590"/>
              <a:gd name="T2" fmla="*/ 0 60000 65536"/>
              <a:gd name="T3" fmla="*/ 0 60000 65536"/>
              <a:gd name="T4" fmla="*/ 0 w 21590"/>
              <a:gd name="T5" fmla="*/ 21590 w 2159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1590">
                <a:moveTo>
                  <a:pt x="0" y="0"/>
                </a:moveTo>
                <a:lnTo>
                  <a:pt x="21335" y="0"/>
                </a:lnTo>
              </a:path>
            </a:pathLst>
          </a:custGeom>
          <a:noFill/>
          <a:ln w="18287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3" name="object 50"/>
          <p:cNvSpPr>
            <a:spLocks/>
          </p:cNvSpPr>
          <p:nvPr/>
        </p:nvSpPr>
        <p:spPr bwMode="auto">
          <a:xfrm>
            <a:off x="7081838" y="2641600"/>
            <a:ext cx="596900" cy="493713"/>
          </a:xfrm>
          <a:custGeom>
            <a:avLst/>
            <a:gdLst>
              <a:gd name="T0" fmla="*/ 0 w 597534"/>
              <a:gd name="T1" fmla="*/ 493775 h 494030"/>
              <a:gd name="T2" fmla="*/ 597407 w 597534"/>
              <a:gd name="T3" fmla="*/ 493775 h 494030"/>
              <a:gd name="T4" fmla="*/ 597407 w 597534"/>
              <a:gd name="T5" fmla="*/ 0 h 494030"/>
              <a:gd name="T6" fmla="*/ 0 w 597534"/>
              <a:gd name="T7" fmla="*/ 0 h 494030"/>
              <a:gd name="T8" fmla="*/ 0 w 597534"/>
              <a:gd name="T9" fmla="*/ 493775 h 4940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7534"/>
              <a:gd name="T16" fmla="*/ 0 h 494030"/>
              <a:gd name="T17" fmla="*/ 597534 w 597534"/>
              <a:gd name="T18" fmla="*/ 494030 h 4940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7534" h="494030">
                <a:moveTo>
                  <a:pt x="0" y="493775"/>
                </a:moveTo>
                <a:lnTo>
                  <a:pt x="597407" y="493775"/>
                </a:lnTo>
                <a:lnTo>
                  <a:pt x="597407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4" name="object 51"/>
          <p:cNvSpPr>
            <a:spLocks/>
          </p:cNvSpPr>
          <p:nvPr/>
        </p:nvSpPr>
        <p:spPr bwMode="auto">
          <a:xfrm>
            <a:off x="7080250" y="3122613"/>
            <a:ext cx="598488" cy="0"/>
          </a:xfrm>
          <a:custGeom>
            <a:avLst/>
            <a:gdLst>
              <a:gd name="T0" fmla="*/ 0 w 597534"/>
              <a:gd name="T1" fmla="*/ 597407 w 597534"/>
              <a:gd name="T2" fmla="*/ 0 60000 65536"/>
              <a:gd name="T3" fmla="*/ 0 60000 65536"/>
              <a:gd name="T4" fmla="*/ 0 w 597534"/>
              <a:gd name="T5" fmla="*/ 597534 w 59753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97534">
                <a:moveTo>
                  <a:pt x="0" y="0"/>
                </a:moveTo>
                <a:lnTo>
                  <a:pt x="597407" y="0"/>
                </a:lnTo>
              </a:path>
            </a:pathLst>
          </a:custGeom>
          <a:noFill/>
          <a:ln w="2413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5" name="object 52"/>
          <p:cNvSpPr>
            <a:spLocks/>
          </p:cNvSpPr>
          <p:nvPr/>
        </p:nvSpPr>
        <p:spPr bwMode="auto">
          <a:xfrm>
            <a:off x="7091363" y="2665413"/>
            <a:ext cx="0" cy="444500"/>
          </a:xfrm>
          <a:custGeom>
            <a:avLst/>
            <a:gdLst>
              <a:gd name="T0" fmla="*/ 0 h 444500"/>
              <a:gd name="T1" fmla="*/ 444500 h 444500"/>
              <a:gd name="T2" fmla="*/ 0 60000 65536"/>
              <a:gd name="T3" fmla="*/ 0 60000 65536"/>
              <a:gd name="T4" fmla="*/ 0 h 444500"/>
              <a:gd name="T5" fmla="*/ 444500 h 4445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44500">
                <a:moveTo>
                  <a:pt x="0" y="0"/>
                </a:moveTo>
                <a:lnTo>
                  <a:pt x="0" y="444500"/>
                </a:lnTo>
              </a:path>
            </a:pathLst>
          </a:custGeom>
          <a:noFill/>
          <a:ln w="21463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6" name="object 53"/>
          <p:cNvSpPr>
            <a:spLocks/>
          </p:cNvSpPr>
          <p:nvPr/>
        </p:nvSpPr>
        <p:spPr bwMode="auto">
          <a:xfrm>
            <a:off x="7080250" y="2654300"/>
            <a:ext cx="598488" cy="0"/>
          </a:xfrm>
          <a:custGeom>
            <a:avLst/>
            <a:gdLst>
              <a:gd name="T0" fmla="*/ 0 w 597534"/>
              <a:gd name="T1" fmla="*/ 597407 w 597534"/>
              <a:gd name="T2" fmla="*/ 0 60000 65536"/>
              <a:gd name="T3" fmla="*/ 0 60000 65536"/>
              <a:gd name="T4" fmla="*/ 0 w 597534"/>
              <a:gd name="T5" fmla="*/ 597534 w 59753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97534">
                <a:moveTo>
                  <a:pt x="0" y="0"/>
                </a:moveTo>
                <a:lnTo>
                  <a:pt x="597407" y="0"/>
                </a:lnTo>
              </a:path>
            </a:pathLst>
          </a:custGeom>
          <a:noFill/>
          <a:ln w="2412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7" name="object 54"/>
          <p:cNvSpPr>
            <a:spLocks/>
          </p:cNvSpPr>
          <p:nvPr/>
        </p:nvSpPr>
        <p:spPr bwMode="auto">
          <a:xfrm>
            <a:off x="7667625" y="2665413"/>
            <a:ext cx="0" cy="444500"/>
          </a:xfrm>
          <a:custGeom>
            <a:avLst/>
            <a:gdLst>
              <a:gd name="T0" fmla="*/ 0 h 443864"/>
              <a:gd name="T1" fmla="*/ 443738 h 443864"/>
              <a:gd name="T2" fmla="*/ 0 60000 65536"/>
              <a:gd name="T3" fmla="*/ 0 60000 65536"/>
              <a:gd name="T4" fmla="*/ 0 h 443864"/>
              <a:gd name="T5" fmla="*/ 443864 h 4438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43864">
                <a:moveTo>
                  <a:pt x="0" y="0"/>
                </a:moveTo>
                <a:lnTo>
                  <a:pt x="0" y="443738"/>
                </a:lnTo>
              </a:path>
            </a:pathLst>
          </a:custGeom>
          <a:noFill/>
          <a:ln w="21462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8" name="object 55"/>
          <p:cNvSpPr>
            <a:spLocks/>
          </p:cNvSpPr>
          <p:nvPr/>
        </p:nvSpPr>
        <p:spPr bwMode="auto">
          <a:xfrm>
            <a:off x="7080250" y="2641600"/>
            <a:ext cx="554038" cy="442913"/>
          </a:xfrm>
          <a:custGeom>
            <a:avLst/>
            <a:gdLst>
              <a:gd name="T0" fmla="*/ 553212 w 553720"/>
              <a:gd name="T1" fmla="*/ 0 h 443864"/>
              <a:gd name="T2" fmla="*/ 0 w 553720"/>
              <a:gd name="T3" fmla="*/ 0 h 443864"/>
              <a:gd name="T4" fmla="*/ 0 w 553720"/>
              <a:gd name="T5" fmla="*/ 443484 h 443864"/>
              <a:gd name="T6" fmla="*/ 21081 w 553720"/>
              <a:gd name="T7" fmla="*/ 418846 h 443864"/>
              <a:gd name="T8" fmla="*/ 21081 w 553720"/>
              <a:gd name="T9" fmla="*/ 24257 h 443864"/>
              <a:gd name="T10" fmla="*/ 532129 w 553720"/>
              <a:gd name="T11" fmla="*/ 24257 h 443864"/>
              <a:gd name="T12" fmla="*/ 553212 w 553720"/>
              <a:gd name="T13" fmla="*/ 0 h 443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53720"/>
              <a:gd name="T22" fmla="*/ 0 h 443864"/>
              <a:gd name="T23" fmla="*/ 553720 w 553720"/>
              <a:gd name="T24" fmla="*/ 443864 h 443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53720" h="443864">
                <a:moveTo>
                  <a:pt x="553212" y="0"/>
                </a:moveTo>
                <a:lnTo>
                  <a:pt x="0" y="0"/>
                </a:lnTo>
                <a:lnTo>
                  <a:pt x="0" y="443484"/>
                </a:lnTo>
                <a:lnTo>
                  <a:pt x="21081" y="418846"/>
                </a:lnTo>
                <a:lnTo>
                  <a:pt x="21081" y="24257"/>
                </a:lnTo>
                <a:lnTo>
                  <a:pt x="532129" y="24257"/>
                </a:lnTo>
                <a:lnTo>
                  <a:pt x="553212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9" name="object 56"/>
          <p:cNvSpPr>
            <a:spLocks/>
          </p:cNvSpPr>
          <p:nvPr/>
        </p:nvSpPr>
        <p:spPr bwMode="auto">
          <a:xfrm>
            <a:off x="7127875" y="2697163"/>
            <a:ext cx="515938" cy="387350"/>
          </a:xfrm>
          <a:custGeom>
            <a:avLst/>
            <a:gdLst>
              <a:gd name="T0" fmla="*/ 0 w 515620"/>
              <a:gd name="T1" fmla="*/ 387096 h 387350"/>
              <a:gd name="T2" fmla="*/ 515111 w 515620"/>
              <a:gd name="T3" fmla="*/ 387096 h 387350"/>
              <a:gd name="T4" fmla="*/ 515111 w 515620"/>
              <a:gd name="T5" fmla="*/ 0 h 387350"/>
              <a:gd name="T6" fmla="*/ 0 w 515620"/>
              <a:gd name="T7" fmla="*/ 0 h 387350"/>
              <a:gd name="T8" fmla="*/ 0 w 515620"/>
              <a:gd name="T9" fmla="*/ 387096 h 387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5620"/>
              <a:gd name="T16" fmla="*/ 0 h 387350"/>
              <a:gd name="T17" fmla="*/ 515620 w 515620"/>
              <a:gd name="T18" fmla="*/ 387350 h 3873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5620" h="387350">
                <a:moveTo>
                  <a:pt x="0" y="387096"/>
                </a:moveTo>
                <a:lnTo>
                  <a:pt x="515111" y="387096"/>
                </a:lnTo>
                <a:lnTo>
                  <a:pt x="515111" y="0"/>
                </a:lnTo>
                <a:lnTo>
                  <a:pt x="0" y="0"/>
                </a:lnTo>
                <a:lnTo>
                  <a:pt x="0" y="387096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0" name="object 57"/>
          <p:cNvSpPr>
            <a:spLocks/>
          </p:cNvSpPr>
          <p:nvPr/>
        </p:nvSpPr>
        <p:spPr bwMode="auto">
          <a:xfrm>
            <a:off x="7127875" y="2697163"/>
            <a:ext cx="515938" cy="387350"/>
          </a:xfrm>
          <a:custGeom>
            <a:avLst/>
            <a:gdLst>
              <a:gd name="T0" fmla="*/ 0 w 515620"/>
              <a:gd name="T1" fmla="*/ 387096 h 387350"/>
              <a:gd name="T2" fmla="*/ 515111 w 515620"/>
              <a:gd name="T3" fmla="*/ 387096 h 387350"/>
              <a:gd name="T4" fmla="*/ 515111 w 515620"/>
              <a:gd name="T5" fmla="*/ 0 h 387350"/>
              <a:gd name="T6" fmla="*/ 0 w 515620"/>
              <a:gd name="T7" fmla="*/ 0 h 387350"/>
              <a:gd name="T8" fmla="*/ 0 w 515620"/>
              <a:gd name="T9" fmla="*/ 387096 h 387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5620"/>
              <a:gd name="T16" fmla="*/ 0 h 387350"/>
              <a:gd name="T17" fmla="*/ 515620 w 515620"/>
              <a:gd name="T18" fmla="*/ 387350 h 3873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5620" h="387350">
                <a:moveTo>
                  <a:pt x="0" y="387096"/>
                </a:moveTo>
                <a:lnTo>
                  <a:pt x="515111" y="387096"/>
                </a:lnTo>
                <a:lnTo>
                  <a:pt x="515111" y="0"/>
                </a:lnTo>
                <a:lnTo>
                  <a:pt x="0" y="0"/>
                </a:lnTo>
                <a:lnTo>
                  <a:pt x="0" y="38709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1" name="object 58"/>
          <p:cNvSpPr txBox="1">
            <a:spLocks noChangeArrowheads="1"/>
          </p:cNvSpPr>
          <p:nvPr/>
        </p:nvSpPr>
        <p:spPr bwMode="auto">
          <a:xfrm>
            <a:off x="7950200" y="3152775"/>
            <a:ext cx="182563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Tahoma" pitchFamily="34" charset="0"/>
                <a:cs typeface="Tahoma" pitchFamily="34" charset="0"/>
              </a:rPr>
              <a:t>B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322" name="object 59"/>
          <p:cNvSpPr>
            <a:spLocks/>
          </p:cNvSpPr>
          <p:nvPr/>
        </p:nvSpPr>
        <p:spPr bwMode="auto">
          <a:xfrm>
            <a:off x="3054350" y="5162550"/>
            <a:ext cx="722313" cy="142875"/>
          </a:xfrm>
          <a:custGeom>
            <a:avLst/>
            <a:gdLst>
              <a:gd name="T0" fmla="*/ 0 w 722629"/>
              <a:gd name="T1" fmla="*/ 141804 h 142239"/>
              <a:gd name="T2" fmla="*/ 722558 w 722629"/>
              <a:gd name="T3" fmla="*/ 141804 h 142239"/>
              <a:gd name="T4" fmla="*/ 722558 w 722629"/>
              <a:gd name="T5" fmla="*/ 0 h 142239"/>
              <a:gd name="T6" fmla="*/ 0 w 722629"/>
              <a:gd name="T7" fmla="*/ 0 h 142239"/>
              <a:gd name="T8" fmla="*/ 0 w 722629"/>
              <a:gd name="T9" fmla="*/ 141804 h 142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2629"/>
              <a:gd name="T16" fmla="*/ 0 h 142239"/>
              <a:gd name="T17" fmla="*/ 722629 w 722629"/>
              <a:gd name="T18" fmla="*/ 142239 h 1422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2629" h="142239">
                <a:moveTo>
                  <a:pt x="0" y="141804"/>
                </a:moveTo>
                <a:lnTo>
                  <a:pt x="722558" y="141804"/>
                </a:lnTo>
                <a:lnTo>
                  <a:pt x="722558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3" name="object 60"/>
          <p:cNvSpPr>
            <a:spLocks/>
          </p:cNvSpPr>
          <p:nvPr/>
        </p:nvSpPr>
        <p:spPr bwMode="auto">
          <a:xfrm>
            <a:off x="3060700" y="5176838"/>
            <a:ext cx="709613" cy="249237"/>
          </a:xfrm>
          <a:custGeom>
            <a:avLst/>
            <a:gdLst>
              <a:gd name="T0" fmla="*/ 354261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5 h 250189"/>
              <a:gd name="T6" fmla="*/ 175459 w 708660"/>
              <a:gd name="T7" fmla="*/ 17055 h 250189"/>
              <a:gd name="T8" fmla="*/ 126016 w 708660"/>
              <a:gd name="T9" fmla="*/ 29379 h 250189"/>
              <a:gd name="T10" fmla="*/ 83318 w 708660"/>
              <a:gd name="T11" fmla="*/ 44435 h 250189"/>
              <a:gd name="T12" fmla="*/ 48367 w 708660"/>
              <a:gd name="T13" fmla="*/ 61870 h 250189"/>
              <a:gd name="T14" fmla="*/ 5707 w 708660"/>
              <a:gd name="T15" fmla="*/ 102466 h 250189"/>
              <a:gd name="T16" fmla="*/ 0 w 708660"/>
              <a:gd name="T17" fmla="*/ 124920 h 250189"/>
              <a:gd name="T18" fmla="*/ 5707 w 708660"/>
              <a:gd name="T19" fmla="*/ 147376 h 250189"/>
              <a:gd name="T20" fmla="*/ 48367 w 708660"/>
              <a:gd name="T21" fmla="*/ 187973 h 250189"/>
              <a:gd name="T22" fmla="*/ 83318 w 708660"/>
              <a:gd name="T23" fmla="*/ 205408 h 250189"/>
              <a:gd name="T24" fmla="*/ 126016 w 708660"/>
              <a:gd name="T25" fmla="*/ 220465 h 250189"/>
              <a:gd name="T26" fmla="*/ 175459 w 708660"/>
              <a:gd name="T27" fmla="*/ 232790 h 250189"/>
              <a:gd name="T28" fmla="*/ 230649 w 708660"/>
              <a:gd name="T29" fmla="*/ 242030 h 250189"/>
              <a:gd name="T30" fmla="*/ 290583 w 708660"/>
              <a:gd name="T31" fmla="*/ 247833 h 250189"/>
              <a:gd name="T32" fmla="*/ 354261 w 708660"/>
              <a:gd name="T33" fmla="*/ 249846 h 250189"/>
              <a:gd name="T34" fmla="*/ 417941 w 708660"/>
              <a:gd name="T35" fmla="*/ 247833 h 250189"/>
              <a:gd name="T36" fmla="*/ 477874 w 708660"/>
              <a:gd name="T37" fmla="*/ 242030 h 250189"/>
              <a:gd name="T38" fmla="*/ 533060 w 708660"/>
              <a:gd name="T39" fmla="*/ 232790 h 250189"/>
              <a:gd name="T40" fmla="*/ 582499 w 708660"/>
              <a:gd name="T41" fmla="*/ 220465 h 250189"/>
              <a:gd name="T42" fmla="*/ 625192 w 708660"/>
              <a:gd name="T43" fmla="*/ 205408 h 250189"/>
              <a:gd name="T44" fmla="*/ 660138 w 708660"/>
              <a:gd name="T45" fmla="*/ 187973 h 250189"/>
              <a:gd name="T46" fmla="*/ 702791 w 708660"/>
              <a:gd name="T47" fmla="*/ 147376 h 250189"/>
              <a:gd name="T48" fmla="*/ 708497 w 708660"/>
              <a:gd name="T49" fmla="*/ 124920 h 250189"/>
              <a:gd name="T50" fmla="*/ 702791 w 708660"/>
              <a:gd name="T51" fmla="*/ 102466 h 250189"/>
              <a:gd name="T52" fmla="*/ 660138 w 708660"/>
              <a:gd name="T53" fmla="*/ 61870 h 250189"/>
              <a:gd name="T54" fmla="*/ 625192 w 708660"/>
              <a:gd name="T55" fmla="*/ 44435 h 250189"/>
              <a:gd name="T56" fmla="*/ 582499 w 708660"/>
              <a:gd name="T57" fmla="*/ 29379 h 250189"/>
              <a:gd name="T58" fmla="*/ 533060 w 708660"/>
              <a:gd name="T59" fmla="*/ 17055 h 250189"/>
              <a:gd name="T60" fmla="*/ 477874 w 708660"/>
              <a:gd name="T61" fmla="*/ 7815 h 250189"/>
              <a:gd name="T62" fmla="*/ 417941 w 708660"/>
              <a:gd name="T63" fmla="*/ 2012 h 250189"/>
              <a:gd name="T64" fmla="*/ 354261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6"/>
                </a:lnTo>
                <a:lnTo>
                  <a:pt x="48367" y="187973"/>
                </a:lnTo>
                <a:lnTo>
                  <a:pt x="83318" y="205408"/>
                </a:lnTo>
                <a:lnTo>
                  <a:pt x="126016" y="220465"/>
                </a:lnTo>
                <a:lnTo>
                  <a:pt x="175459" y="232790"/>
                </a:lnTo>
                <a:lnTo>
                  <a:pt x="230649" y="242030"/>
                </a:lnTo>
                <a:lnTo>
                  <a:pt x="290583" y="247833"/>
                </a:lnTo>
                <a:lnTo>
                  <a:pt x="354261" y="249846"/>
                </a:lnTo>
                <a:lnTo>
                  <a:pt x="417941" y="247833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499" y="220465"/>
                </a:lnTo>
                <a:lnTo>
                  <a:pt x="625192" y="205408"/>
                </a:lnTo>
                <a:lnTo>
                  <a:pt x="660138" y="187973"/>
                </a:lnTo>
                <a:lnTo>
                  <a:pt x="702791" y="147376"/>
                </a:lnTo>
                <a:lnTo>
                  <a:pt x="708497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499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4" name="object 61"/>
          <p:cNvSpPr>
            <a:spLocks/>
          </p:cNvSpPr>
          <p:nvPr/>
        </p:nvSpPr>
        <p:spPr bwMode="auto">
          <a:xfrm>
            <a:off x="3060700" y="5033963"/>
            <a:ext cx="709613" cy="250825"/>
          </a:xfrm>
          <a:custGeom>
            <a:avLst/>
            <a:gdLst>
              <a:gd name="T0" fmla="*/ 354261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5 h 250189"/>
              <a:gd name="T6" fmla="*/ 175459 w 708660"/>
              <a:gd name="T7" fmla="*/ 17055 h 250189"/>
              <a:gd name="T8" fmla="*/ 126016 w 708660"/>
              <a:gd name="T9" fmla="*/ 29380 h 250189"/>
              <a:gd name="T10" fmla="*/ 83318 w 708660"/>
              <a:gd name="T11" fmla="*/ 44437 h 250189"/>
              <a:gd name="T12" fmla="*/ 48367 w 708660"/>
              <a:gd name="T13" fmla="*/ 61872 h 250189"/>
              <a:gd name="T14" fmla="*/ 5707 w 708660"/>
              <a:gd name="T15" fmla="*/ 102470 h 250189"/>
              <a:gd name="T16" fmla="*/ 0 w 708660"/>
              <a:gd name="T17" fmla="*/ 124927 h 250189"/>
              <a:gd name="T18" fmla="*/ 5707 w 708660"/>
              <a:gd name="T19" fmla="*/ 147382 h 250189"/>
              <a:gd name="T20" fmla="*/ 48367 w 708660"/>
              <a:gd name="T21" fmla="*/ 187977 h 250189"/>
              <a:gd name="T22" fmla="*/ 83318 w 708660"/>
              <a:gd name="T23" fmla="*/ 205412 h 250189"/>
              <a:gd name="T24" fmla="*/ 126016 w 708660"/>
              <a:gd name="T25" fmla="*/ 220468 h 250189"/>
              <a:gd name="T26" fmla="*/ 175459 w 708660"/>
              <a:gd name="T27" fmla="*/ 232792 h 250189"/>
              <a:gd name="T28" fmla="*/ 230649 w 708660"/>
              <a:gd name="T29" fmla="*/ 242032 h 250189"/>
              <a:gd name="T30" fmla="*/ 290583 w 708660"/>
              <a:gd name="T31" fmla="*/ 247835 h 250189"/>
              <a:gd name="T32" fmla="*/ 354261 w 708660"/>
              <a:gd name="T33" fmla="*/ 249848 h 250189"/>
              <a:gd name="T34" fmla="*/ 417941 w 708660"/>
              <a:gd name="T35" fmla="*/ 247835 h 250189"/>
              <a:gd name="T36" fmla="*/ 477874 w 708660"/>
              <a:gd name="T37" fmla="*/ 242032 h 250189"/>
              <a:gd name="T38" fmla="*/ 533060 w 708660"/>
              <a:gd name="T39" fmla="*/ 232792 h 250189"/>
              <a:gd name="T40" fmla="*/ 582499 w 708660"/>
              <a:gd name="T41" fmla="*/ 220468 h 250189"/>
              <a:gd name="T42" fmla="*/ 625192 w 708660"/>
              <a:gd name="T43" fmla="*/ 205412 h 250189"/>
              <a:gd name="T44" fmla="*/ 660138 w 708660"/>
              <a:gd name="T45" fmla="*/ 187977 h 250189"/>
              <a:gd name="T46" fmla="*/ 702791 w 708660"/>
              <a:gd name="T47" fmla="*/ 147382 h 250189"/>
              <a:gd name="T48" fmla="*/ 708497 w 708660"/>
              <a:gd name="T49" fmla="*/ 124927 h 250189"/>
              <a:gd name="T50" fmla="*/ 702791 w 708660"/>
              <a:gd name="T51" fmla="*/ 102470 h 250189"/>
              <a:gd name="T52" fmla="*/ 660138 w 708660"/>
              <a:gd name="T53" fmla="*/ 61872 h 250189"/>
              <a:gd name="T54" fmla="*/ 625192 w 708660"/>
              <a:gd name="T55" fmla="*/ 44437 h 250189"/>
              <a:gd name="T56" fmla="*/ 582499 w 708660"/>
              <a:gd name="T57" fmla="*/ 29380 h 250189"/>
              <a:gd name="T58" fmla="*/ 533060 w 708660"/>
              <a:gd name="T59" fmla="*/ 17055 h 250189"/>
              <a:gd name="T60" fmla="*/ 477874 w 708660"/>
              <a:gd name="T61" fmla="*/ 7815 h 250189"/>
              <a:gd name="T62" fmla="*/ 417941 w 708660"/>
              <a:gd name="T63" fmla="*/ 2012 h 250189"/>
              <a:gd name="T64" fmla="*/ 354261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80"/>
                </a:lnTo>
                <a:lnTo>
                  <a:pt x="83318" y="44437"/>
                </a:lnTo>
                <a:lnTo>
                  <a:pt x="48367" y="61872"/>
                </a:lnTo>
                <a:lnTo>
                  <a:pt x="5707" y="102470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59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1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499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7" y="124927"/>
                </a:lnTo>
                <a:lnTo>
                  <a:pt x="702791" y="102470"/>
                </a:lnTo>
                <a:lnTo>
                  <a:pt x="660138" y="61872"/>
                </a:lnTo>
                <a:lnTo>
                  <a:pt x="625192" y="44437"/>
                </a:lnTo>
                <a:lnTo>
                  <a:pt x="582499" y="29380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5" name="object 62"/>
          <p:cNvSpPr>
            <a:spLocks/>
          </p:cNvSpPr>
          <p:nvPr/>
        </p:nvSpPr>
        <p:spPr bwMode="auto">
          <a:xfrm>
            <a:off x="3043238" y="5141913"/>
            <a:ext cx="719137" cy="142875"/>
          </a:xfrm>
          <a:custGeom>
            <a:avLst/>
            <a:gdLst>
              <a:gd name="T0" fmla="*/ 0 w 719454"/>
              <a:gd name="T1" fmla="*/ 141804 h 142239"/>
              <a:gd name="T2" fmla="*/ 719290 w 719454"/>
              <a:gd name="T3" fmla="*/ 141804 h 142239"/>
              <a:gd name="T4" fmla="*/ 719290 w 719454"/>
              <a:gd name="T5" fmla="*/ 0 h 142239"/>
              <a:gd name="T6" fmla="*/ 0 w 719454"/>
              <a:gd name="T7" fmla="*/ 0 h 142239"/>
              <a:gd name="T8" fmla="*/ 0 w 719454"/>
              <a:gd name="T9" fmla="*/ 141804 h 142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9454"/>
              <a:gd name="T16" fmla="*/ 0 h 142239"/>
              <a:gd name="T17" fmla="*/ 719454 w 719454"/>
              <a:gd name="T18" fmla="*/ 142239 h 1422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9454" h="142239">
                <a:moveTo>
                  <a:pt x="0" y="141804"/>
                </a:moveTo>
                <a:lnTo>
                  <a:pt x="719290" y="141804"/>
                </a:lnTo>
                <a:lnTo>
                  <a:pt x="719290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6" name="object 63"/>
          <p:cNvSpPr>
            <a:spLocks/>
          </p:cNvSpPr>
          <p:nvPr/>
        </p:nvSpPr>
        <p:spPr bwMode="auto">
          <a:xfrm>
            <a:off x="3046413" y="5156200"/>
            <a:ext cx="709612" cy="249238"/>
          </a:xfrm>
          <a:custGeom>
            <a:avLst/>
            <a:gdLst>
              <a:gd name="T0" fmla="*/ 354262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5 h 250189"/>
              <a:gd name="T6" fmla="*/ 175460 w 708660"/>
              <a:gd name="T7" fmla="*/ 17055 h 250189"/>
              <a:gd name="T8" fmla="*/ 126016 w 708660"/>
              <a:gd name="T9" fmla="*/ 29379 h 250189"/>
              <a:gd name="T10" fmla="*/ 83318 w 708660"/>
              <a:gd name="T11" fmla="*/ 44435 h 250189"/>
              <a:gd name="T12" fmla="*/ 48367 w 708660"/>
              <a:gd name="T13" fmla="*/ 61870 h 250189"/>
              <a:gd name="T14" fmla="*/ 5707 w 708660"/>
              <a:gd name="T15" fmla="*/ 102466 h 250189"/>
              <a:gd name="T16" fmla="*/ 0 w 708660"/>
              <a:gd name="T17" fmla="*/ 124920 h 250189"/>
              <a:gd name="T18" fmla="*/ 5707 w 708660"/>
              <a:gd name="T19" fmla="*/ 147375 h 250189"/>
              <a:gd name="T20" fmla="*/ 48367 w 708660"/>
              <a:gd name="T21" fmla="*/ 187971 h 250189"/>
              <a:gd name="T22" fmla="*/ 83318 w 708660"/>
              <a:gd name="T23" fmla="*/ 205407 h 250189"/>
              <a:gd name="T24" fmla="*/ 126016 w 708660"/>
              <a:gd name="T25" fmla="*/ 220464 h 250189"/>
              <a:gd name="T26" fmla="*/ 175460 w 708660"/>
              <a:gd name="T27" fmla="*/ 232790 h 250189"/>
              <a:gd name="T28" fmla="*/ 230649 w 708660"/>
              <a:gd name="T29" fmla="*/ 242030 h 250189"/>
              <a:gd name="T30" fmla="*/ 290583 w 708660"/>
              <a:gd name="T31" fmla="*/ 247834 h 250189"/>
              <a:gd name="T32" fmla="*/ 354262 w 708660"/>
              <a:gd name="T33" fmla="*/ 249846 h 250189"/>
              <a:gd name="T34" fmla="*/ 417941 w 708660"/>
              <a:gd name="T35" fmla="*/ 247834 h 250189"/>
              <a:gd name="T36" fmla="*/ 477874 w 708660"/>
              <a:gd name="T37" fmla="*/ 242030 h 250189"/>
              <a:gd name="T38" fmla="*/ 533060 w 708660"/>
              <a:gd name="T39" fmla="*/ 232790 h 250189"/>
              <a:gd name="T40" fmla="*/ 582500 w 708660"/>
              <a:gd name="T41" fmla="*/ 220464 h 250189"/>
              <a:gd name="T42" fmla="*/ 625192 w 708660"/>
              <a:gd name="T43" fmla="*/ 205407 h 250189"/>
              <a:gd name="T44" fmla="*/ 660138 w 708660"/>
              <a:gd name="T45" fmla="*/ 187971 h 250189"/>
              <a:gd name="T46" fmla="*/ 702791 w 708660"/>
              <a:gd name="T47" fmla="*/ 147375 h 250189"/>
              <a:gd name="T48" fmla="*/ 708498 w 708660"/>
              <a:gd name="T49" fmla="*/ 124920 h 250189"/>
              <a:gd name="T50" fmla="*/ 702791 w 708660"/>
              <a:gd name="T51" fmla="*/ 102466 h 250189"/>
              <a:gd name="T52" fmla="*/ 660138 w 708660"/>
              <a:gd name="T53" fmla="*/ 61870 h 250189"/>
              <a:gd name="T54" fmla="*/ 625192 w 708660"/>
              <a:gd name="T55" fmla="*/ 44435 h 250189"/>
              <a:gd name="T56" fmla="*/ 582500 w 708660"/>
              <a:gd name="T57" fmla="*/ 29379 h 250189"/>
              <a:gd name="T58" fmla="*/ 533060 w 708660"/>
              <a:gd name="T59" fmla="*/ 17055 h 250189"/>
              <a:gd name="T60" fmla="*/ 477874 w 708660"/>
              <a:gd name="T61" fmla="*/ 7815 h 250189"/>
              <a:gd name="T62" fmla="*/ 417941 w 708660"/>
              <a:gd name="T63" fmla="*/ 2012 h 250189"/>
              <a:gd name="T64" fmla="*/ 354262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60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5"/>
                </a:lnTo>
                <a:lnTo>
                  <a:pt x="48367" y="187971"/>
                </a:lnTo>
                <a:lnTo>
                  <a:pt x="83318" y="205407"/>
                </a:lnTo>
                <a:lnTo>
                  <a:pt x="126016" y="220464"/>
                </a:lnTo>
                <a:lnTo>
                  <a:pt x="175460" y="232790"/>
                </a:lnTo>
                <a:lnTo>
                  <a:pt x="230649" y="242030"/>
                </a:lnTo>
                <a:lnTo>
                  <a:pt x="290583" y="247834"/>
                </a:lnTo>
                <a:lnTo>
                  <a:pt x="354262" y="249846"/>
                </a:lnTo>
                <a:lnTo>
                  <a:pt x="417941" y="247834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500" y="220464"/>
                </a:lnTo>
                <a:lnTo>
                  <a:pt x="625192" y="205407"/>
                </a:lnTo>
                <a:lnTo>
                  <a:pt x="660138" y="187971"/>
                </a:lnTo>
                <a:lnTo>
                  <a:pt x="702791" y="147375"/>
                </a:lnTo>
                <a:lnTo>
                  <a:pt x="708498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500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7" name="object 64"/>
          <p:cNvSpPr>
            <a:spLocks/>
          </p:cNvSpPr>
          <p:nvPr/>
        </p:nvSpPr>
        <p:spPr bwMode="auto">
          <a:xfrm>
            <a:off x="3046413" y="5014913"/>
            <a:ext cx="709612" cy="249237"/>
          </a:xfrm>
          <a:custGeom>
            <a:avLst/>
            <a:gdLst>
              <a:gd name="T0" fmla="*/ 354262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6 h 250189"/>
              <a:gd name="T6" fmla="*/ 175460 w 708660"/>
              <a:gd name="T7" fmla="*/ 17057 h 250189"/>
              <a:gd name="T8" fmla="*/ 126016 w 708660"/>
              <a:gd name="T9" fmla="*/ 29382 h 250189"/>
              <a:gd name="T10" fmla="*/ 83318 w 708660"/>
              <a:gd name="T11" fmla="*/ 44439 h 250189"/>
              <a:gd name="T12" fmla="*/ 48367 w 708660"/>
              <a:gd name="T13" fmla="*/ 61875 h 250189"/>
              <a:gd name="T14" fmla="*/ 5707 w 708660"/>
              <a:gd name="T15" fmla="*/ 102472 h 250189"/>
              <a:gd name="T16" fmla="*/ 0 w 708660"/>
              <a:gd name="T17" fmla="*/ 124927 h 250189"/>
              <a:gd name="T18" fmla="*/ 5707 w 708660"/>
              <a:gd name="T19" fmla="*/ 147382 h 250189"/>
              <a:gd name="T20" fmla="*/ 48367 w 708660"/>
              <a:gd name="T21" fmla="*/ 187977 h 250189"/>
              <a:gd name="T22" fmla="*/ 83318 w 708660"/>
              <a:gd name="T23" fmla="*/ 205412 h 250189"/>
              <a:gd name="T24" fmla="*/ 126016 w 708660"/>
              <a:gd name="T25" fmla="*/ 220468 h 250189"/>
              <a:gd name="T26" fmla="*/ 175460 w 708660"/>
              <a:gd name="T27" fmla="*/ 232792 h 250189"/>
              <a:gd name="T28" fmla="*/ 230649 w 708660"/>
              <a:gd name="T29" fmla="*/ 242032 h 250189"/>
              <a:gd name="T30" fmla="*/ 290583 w 708660"/>
              <a:gd name="T31" fmla="*/ 247835 h 250189"/>
              <a:gd name="T32" fmla="*/ 354262 w 708660"/>
              <a:gd name="T33" fmla="*/ 249848 h 250189"/>
              <a:gd name="T34" fmla="*/ 417941 w 708660"/>
              <a:gd name="T35" fmla="*/ 247835 h 250189"/>
              <a:gd name="T36" fmla="*/ 477874 w 708660"/>
              <a:gd name="T37" fmla="*/ 242032 h 250189"/>
              <a:gd name="T38" fmla="*/ 533060 w 708660"/>
              <a:gd name="T39" fmla="*/ 232792 h 250189"/>
              <a:gd name="T40" fmla="*/ 582500 w 708660"/>
              <a:gd name="T41" fmla="*/ 220468 h 250189"/>
              <a:gd name="T42" fmla="*/ 625192 w 708660"/>
              <a:gd name="T43" fmla="*/ 205412 h 250189"/>
              <a:gd name="T44" fmla="*/ 660138 w 708660"/>
              <a:gd name="T45" fmla="*/ 187977 h 250189"/>
              <a:gd name="T46" fmla="*/ 702791 w 708660"/>
              <a:gd name="T47" fmla="*/ 147382 h 250189"/>
              <a:gd name="T48" fmla="*/ 708498 w 708660"/>
              <a:gd name="T49" fmla="*/ 124927 h 250189"/>
              <a:gd name="T50" fmla="*/ 702791 w 708660"/>
              <a:gd name="T51" fmla="*/ 102472 h 250189"/>
              <a:gd name="T52" fmla="*/ 660138 w 708660"/>
              <a:gd name="T53" fmla="*/ 61875 h 250189"/>
              <a:gd name="T54" fmla="*/ 625192 w 708660"/>
              <a:gd name="T55" fmla="*/ 44439 h 250189"/>
              <a:gd name="T56" fmla="*/ 582500 w 708660"/>
              <a:gd name="T57" fmla="*/ 29382 h 250189"/>
              <a:gd name="T58" fmla="*/ 533060 w 708660"/>
              <a:gd name="T59" fmla="*/ 17057 h 250189"/>
              <a:gd name="T60" fmla="*/ 477874 w 708660"/>
              <a:gd name="T61" fmla="*/ 7816 h 250189"/>
              <a:gd name="T62" fmla="*/ 417941 w 708660"/>
              <a:gd name="T63" fmla="*/ 2012 h 250189"/>
              <a:gd name="T64" fmla="*/ 354262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6"/>
                </a:lnTo>
                <a:lnTo>
                  <a:pt x="175460" y="17057"/>
                </a:lnTo>
                <a:lnTo>
                  <a:pt x="126016" y="29382"/>
                </a:lnTo>
                <a:lnTo>
                  <a:pt x="83318" y="44439"/>
                </a:lnTo>
                <a:lnTo>
                  <a:pt x="48367" y="61875"/>
                </a:lnTo>
                <a:lnTo>
                  <a:pt x="5707" y="102472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60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2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500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8" y="124927"/>
                </a:lnTo>
                <a:lnTo>
                  <a:pt x="702791" y="102472"/>
                </a:lnTo>
                <a:lnTo>
                  <a:pt x="660138" y="61875"/>
                </a:lnTo>
                <a:lnTo>
                  <a:pt x="625192" y="44439"/>
                </a:lnTo>
                <a:lnTo>
                  <a:pt x="582500" y="29382"/>
                </a:lnTo>
                <a:lnTo>
                  <a:pt x="533060" y="17057"/>
                </a:lnTo>
                <a:lnTo>
                  <a:pt x="477874" y="7816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5488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8" name="object 65"/>
          <p:cNvSpPr>
            <a:spLocks/>
          </p:cNvSpPr>
          <p:nvPr/>
        </p:nvSpPr>
        <p:spPr bwMode="auto">
          <a:xfrm>
            <a:off x="3179763" y="5048250"/>
            <a:ext cx="204787" cy="74613"/>
          </a:xfrm>
          <a:custGeom>
            <a:avLst/>
            <a:gdLst>
              <a:gd name="T0" fmla="*/ 49105 w 203835"/>
              <a:gd name="T1" fmla="*/ 0 h 74295"/>
              <a:gd name="T2" fmla="*/ 0 w 203835"/>
              <a:gd name="T3" fmla="*/ 13501 h 74295"/>
              <a:gd name="T4" fmla="*/ 112242 w 203835"/>
              <a:gd name="T5" fmla="*/ 60769 h 74295"/>
              <a:gd name="T6" fmla="*/ 49105 w 203835"/>
              <a:gd name="T7" fmla="*/ 74277 h 74295"/>
              <a:gd name="T8" fmla="*/ 189408 w 203835"/>
              <a:gd name="T9" fmla="*/ 74277 h 74295"/>
              <a:gd name="T10" fmla="*/ 199429 w 203835"/>
              <a:gd name="T11" fmla="*/ 40517 h 74295"/>
              <a:gd name="T12" fmla="*/ 154332 w 203835"/>
              <a:gd name="T13" fmla="*/ 40517 h 74295"/>
              <a:gd name="T14" fmla="*/ 49105 w 203835"/>
              <a:gd name="T15" fmla="*/ 0 h 74295"/>
              <a:gd name="T16" fmla="*/ 203438 w 203835"/>
              <a:gd name="T17" fmla="*/ 27009 h 74295"/>
              <a:gd name="T18" fmla="*/ 154332 w 203835"/>
              <a:gd name="T19" fmla="*/ 40517 h 74295"/>
              <a:gd name="T20" fmla="*/ 199429 w 203835"/>
              <a:gd name="T21" fmla="*/ 40517 h 74295"/>
              <a:gd name="T22" fmla="*/ 203438 w 203835"/>
              <a:gd name="T23" fmla="*/ 27009 h 7429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74295"/>
              <a:gd name="T38" fmla="*/ 203835 w 203835"/>
              <a:gd name="T39" fmla="*/ 74295 h 7429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74295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5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9" name="object 66"/>
          <p:cNvSpPr>
            <a:spLocks/>
          </p:cNvSpPr>
          <p:nvPr/>
        </p:nvSpPr>
        <p:spPr bwMode="auto">
          <a:xfrm>
            <a:off x="3179763" y="5048250"/>
            <a:ext cx="204787" cy="74613"/>
          </a:xfrm>
          <a:custGeom>
            <a:avLst/>
            <a:gdLst>
              <a:gd name="T0" fmla="*/ 49105 w 203835"/>
              <a:gd name="T1" fmla="*/ 0 h 74295"/>
              <a:gd name="T2" fmla="*/ 0 w 203835"/>
              <a:gd name="T3" fmla="*/ 13501 h 74295"/>
              <a:gd name="T4" fmla="*/ 112242 w 203835"/>
              <a:gd name="T5" fmla="*/ 60769 h 74295"/>
              <a:gd name="T6" fmla="*/ 49105 w 203835"/>
              <a:gd name="T7" fmla="*/ 74277 h 74295"/>
              <a:gd name="T8" fmla="*/ 189408 w 203835"/>
              <a:gd name="T9" fmla="*/ 74277 h 74295"/>
              <a:gd name="T10" fmla="*/ 199429 w 203835"/>
              <a:gd name="T11" fmla="*/ 40517 h 74295"/>
              <a:gd name="T12" fmla="*/ 154332 w 203835"/>
              <a:gd name="T13" fmla="*/ 40517 h 74295"/>
              <a:gd name="T14" fmla="*/ 49105 w 203835"/>
              <a:gd name="T15" fmla="*/ 0 h 74295"/>
              <a:gd name="T16" fmla="*/ 203438 w 203835"/>
              <a:gd name="T17" fmla="*/ 27009 h 74295"/>
              <a:gd name="T18" fmla="*/ 154332 w 203835"/>
              <a:gd name="T19" fmla="*/ 40517 h 74295"/>
              <a:gd name="T20" fmla="*/ 199429 w 203835"/>
              <a:gd name="T21" fmla="*/ 40517 h 74295"/>
              <a:gd name="T22" fmla="*/ 203438 w 203835"/>
              <a:gd name="T23" fmla="*/ 27009 h 7429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74295"/>
              <a:gd name="T38" fmla="*/ 203835 w 203835"/>
              <a:gd name="T39" fmla="*/ 74295 h 7429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74295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5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30" name="object 67"/>
          <p:cNvSpPr>
            <a:spLocks/>
          </p:cNvSpPr>
          <p:nvPr/>
        </p:nvSpPr>
        <p:spPr bwMode="auto">
          <a:xfrm>
            <a:off x="3419475" y="5168900"/>
            <a:ext cx="209550" cy="68263"/>
          </a:xfrm>
          <a:custGeom>
            <a:avLst/>
            <a:gdLst>
              <a:gd name="T0" fmla="*/ 147321 w 210820"/>
              <a:gd name="T1" fmla="*/ 33766 h 67945"/>
              <a:gd name="T2" fmla="*/ 49105 w 210820"/>
              <a:gd name="T3" fmla="*/ 33766 h 67945"/>
              <a:gd name="T4" fmla="*/ 161347 w 210820"/>
              <a:gd name="T5" fmla="*/ 67526 h 67945"/>
              <a:gd name="T6" fmla="*/ 210453 w 210820"/>
              <a:gd name="T7" fmla="*/ 54025 h 67945"/>
              <a:gd name="T8" fmla="*/ 147321 w 210820"/>
              <a:gd name="T9" fmla="*/ 33766 h 67945"/>
              <a:gd name="T10" fmla="*/ 161347 w 210820"/>
              <a:gd name="T11" fmla="*/ 0 h 67945"/>
              <a:gd name="T12" fmla="*/ 14030 w 210820"/>
              <a:gd name="T13" fmla="*/ 0 h 67945"/>
              <a:gd name="T14" fmla="*/ 0 w 210820"/>
              <a:gd name="T15" fmla="*/ 54025 h 67945"/>
              <a:gd name="T16" fmla="*/ 49105 w 210820"/>
              <a:gd name="T17" fmla="*/ 33766 h 67945"/>
              <a:gd name="T18" fmla="*/ 147321 w 210820"/>
              <a:gd name="T19" fmla="*/ 33766 h 67945"/>
              <a:gd name="T20" fmla="*/ 105226 w 210820"/>
              <a:gd name="T21" fmla="*/ 20258 h 67945"/>
              <a:gd name="T22" fmla="*/ 161347 w 210820"/>
              <a:gd name="T23" fmla="*/ 0 h 679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67945"/>
              <a:gd name="T38" fmla="*/ 210820 w 210820"/>
              <a:gd name="T39" fmla="*/ 67945 h 6794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67945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5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31" name="object 68"/>
          <p:cNvSpPr>
            <a:spLocks/>
          </p:cNvSpPr>
          <p:nvPr/>
        </p:nvSpPr>
        <p:spPr bwMode="auto">
          <a:xfrm>
            <a:off x="3419475" y="5168900"/>
            <a:ext cx="209550" cy="68263"/>
          </a:xfrm>
          <a:custGeom>
            <a:avLst/>
            <a:gdLst>
              <a:gd name="T0" fmla="*/ 147321 w 210820"/>
              <a:gd name="T1" fmla="*/ 33766 h 67945"/>
              <a:gd name="T2" fmla="*/ 49105 w 210820"/>
              <a:gd name="T3" fmla="*/ 33766 h 67945"/>
              <a:gd name="T4" fmla="*/ 161347 w 210820"/>
              <a:gd name="T5" fmla="*/ 67526 h 67945"/>
              <a:gd name="T6" fmla="*/ 210453 w 210820"/>
              <a:gd name="T7" fmla="*/ 54025 h 67945"/>
              <a:gd name="T8" fmla="*/ 147321 w 210820"/>
              <a:gd name="T9" fmla="*/ 33766 h 67945"/>
              <a:gd name="T10" fmla="*/ 161347 w 210820"/>
              <a:gd name="T11" fmla="*/ 0 h 67945"/>
              <a:gd name="T12" fmla="*/ 14030 w 210820"/>
              <a:gd name="T13" fmla="*/ 0 h 67945"/>
              <a:gd name="T14" fmla="*/ 0 w 210820"/>
              <a:gd name="T15" fmla="*/ 54025 h 67945"/>
              <a:gd name="T16" fmla="*/ 49105 w 210820"/>
              <a:gd name="T17" fmla="*/ 33766 h 67945"/>
              <a:gd name="T18" fmla="*/ 147321 w 210820"/>
              <a:gd name="T19" fmla="*/ 33766 h 67945"/>
              <a:gd name="T20" fmla="*/ 105226 w 210820"/>
              <a:gd name="T21" fmla="*/ 20258 h 67945"/>
              <a:gd name="T22" fmla="*/ 161347 w 210820"/>
              <a:gd name="T23" fmla="*/ 0 h 679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67945"/>
              <a:gd name="T38" fmla="*/ 210820 w 210820"/>
              <a:gd name="T39" fmla="*/ 67945 h 6794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67945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5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32" name="object 69"/>
          <p:cNvSpPr>
            <a:spLocks/>
          </p:cNvSpPr>
          <p:nvPr/>
        </p:nvSpPr>
        <p:spPr bwMode="auto">
          <a:xfrm>
            <a:off x="3405188" y="5048250"/>
            <a:ext cx="211137" cy="74613"/>
          </a:xfrm>
          <a:custGeom>
            <a:avLst/>
            <a:gdLst>
              <a:gd name="T0" fmla="*/ 189408 w 210820"/>
              <a:gd name="T1" fmla="*/ 0 h 74295"/>
              <a:gd name="T2" fmla="*/ 49105 w 210820"/>
              <a:gd name="T3" fmla="*/ 0 h 74295"/>
              <a:gd name="T4" fmla="*/ 119257 w 210820"/>
              <a:gd name="T5" fmla="*/ 13501 h 74295"/>
              <a:gd name="T6" fmla="*/ 0 w 210820"/>
              <a:gd name="T7" fmla="*/ 60769 h 74295"/>
              <a:gd name="T8" fmla="*/ 49105 w 210820"/>
              <a:gd name="T9" fmla="*/ 74277 h 74295"/>
              <a:gd name="T10" fmla="*/ 154332 w 210820"/>
              <a:gd name="T11" fmla="*/ 27009 h 74295"/>
              <a:gd name="T12" fmla="*/ 203437 w 210820"/>
              <a:gd name="T13" fmla="*/ 27009 h 74295"/>
              <a:gd name="T14" fmla="*/ 189408 w 210820"/>
              <a:gd name="T15" fmla="*/ 0 h 74295"/>
              <a:gd name="T16" fmla="*/ 203437 w 210820"/>
              <a:gd name="T17" fmla="*/ 27009 h 74295"/>
              <a:gd name="T18" fmla="*/ 154332 w 210820"/>
              <a:gd name="T19" fmla="*/ 27009 h 74295"/>
              <a:gd name="T20" fmla="*/ 210453 w 210820"/>
              <a:gd name="T21" fmla="*/ 40517 h 74295"/>
              <a:gd name="T22" fmla="*/ 203437 w 210820"/>
              <a:gd name="T23" fmla="*/ 27009 h 7429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74295"/>
              <a:gd name="T38" fmla="*/ 210820 w 210820"/>
              <a:gd name="T39" fmla="*/ 74295 h 7429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74295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5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33" name="object 70"/>
          <p:cNvSpPr>
            <a:spLocks/>
          </p:cNvSpPr>
          <p:nvPr/>
        </p:nvSpPr>
        <p:spPr bwMode="auto">
          <a:xfrm>
            <a:off x="3405188" y="5048250"/>
            <a:ext cx="211137" cy="74613"/>
          </a:xfrm>
          <a:custGeom>
            <a:avLst/>
            <a:gdLst>
              <a:gd name="T0" fmla="*/ 189408 w 210820"/>
              <a:gd name="T1" fmla="*/ 0 h 74295"/>
              <a:gd name="T2" fmla="*/ 49105 w 210820"/>
              <a:gd name="T3" fmla="*/ 0 h 74295"/>
              <a:gd name="T4" fmla="*/ 119257 w 210820"/>
              <a:gd name="T5" fmla="*/ 13501 h 74295"/>
              <a:gd name="T6" fmla="*/ 0 w 210820"/>
              <a:gd name="T7" fmla="*/ 60769 h 74295"/>
              <a:gd name="T8" fmla="*/ 49105 w 210820"/>
              <a:gd name="T9" fmla="*/ 74277 h 74295"/>
              <a:gd name="T10" fmla="*/ 154332 w 210820"/>
              <a:gd name="T11" fmla="*/ 27009 h 74295"/>
              <a:gd name="T12" fmla="*/ 203437 w 210820"/>
              <a:gd name="T13" fmla="*/ 27009 h 74295"/>
              <a:gd name="T14" fmla="*/ 189408 w 210820"/>
              <a:gd name="T15" fmla="*/ 0 h 74295"/>
              <a:gd name="T16" fmla="*/ 203437 w 210820"/>
              <a:gd name="T17" fmla="*/ 27009 h 74295"/>
              <a:gd name="T18" fmla="*/ 154332 w 210820"/>
              <a:gd name="T19" fmla="*/ 27009 h 74295"/>
              <a:gd name="T20" fmla="*/ 210453 w 210820"/>
              <a:gd name="T21" fmla="*/ 40517 h 74295"/>
              <a:gd name="T22" fmla="*/ 203437 w 210820"/>
              <a:gd name="T23" fmla="*/ 27009 h 7429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74295"/>
              <a:gd name="T38" fmla="*/ 210820 w 210820"/>
              <a:gd name="T39" fmla="*/ 74295 h 7429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74295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5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34" name="object 71"/>
          <p:cNvSpPr>
            <a:spLocks/>
          </p:cNvSpPr>
          <p:nvPr/>
        </p:nvSpPr>
        <p:spPr bwMode="auto">
          <a:xfrm>
            <a:off x="3194050" y="5156200"/>
            <a:ext cx="204788" cy="80963"/>
          </a:xfrm>
          <a:custGeom>
            <a:avLst/>
            <a:gdLst>
              <a:gd name="T0" fmla="*/ 0 w 203835"/>
              <a:gd name="T1" fmla="*/ 33759 h 81279"/>
              <a:gd name="T2" fmla="*/ 14030 w 203835"/>
              <a:gd name="T3" fmla="*/ 81027 h 81279"/>
              <a:gd name="T4" fmla="*/ 154332 w 203835"/>
              <a:gd name="T5" fmla="*/ 81027 h 81279"/>
              <a:gd name="T6" fmla="*/ 91196 w 203835"/>
              <a:gd name="T7" fmla="*/ 67526 h 81279"/>
              <a:gd name="T8" fmla="*/ 133285 w 203835"/>
              <a:gd name="T9" fmla="*/ 47268 h 81279"/>
              <a:gd name="T10" fmla="*/ 49105 w 203835"/>
              <a:gd name="T11" fmla="*/ 47268 h 81279"/>
              <a:gd name="T12" fmla="*/ 0 w 203835"/>
              <a:gd name="T13" fmla="*/ 33759 h 81279"/>
              <a:gd name="T14" fmla="*/ 154332 w 203835"/>
              <a:gd name="T15" fmla="*/ 0 h 81279"/>
              <a:gd name="T16" fmla="*/ 49105 w 203835"/>
              <a:gd name="T17" fmla="*/ 47268 h 81279"/>
              <a:gd name="T18" fmla="*/ 133285 w 203835"/>
              <a:gd name="T19" fmla="*/ 47268 h 81279"/>
              <a:gd name="T20" fmla="*/ 203438 w 203835"/>
              <a:gd name="T21" fmla="*/ 13501 h 81279"/>
              <a:gd name="T22" fmla="*/ 154332 w 203835"/>
              <a:gd name="T23" fmla="*/ 0 h 8127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81279"/>
              <a:gd name="T38" fmla="*/ 203835 w 203835"/>
              <a:gd name="T39" fmla="*/ 81279 h 8127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81279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79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35" name="object 72"/>
          <p:cNvSpPr>
            <a:spLocks/>
          </p:cNvSpPr>
          <p:nvPr/>
        </p:nvSpPr>
        <p:spPr bwMode="auto">
          <a:xfrm>
            <a:off x="3194050" y="5156200"/>
            <a:ext cx="204788" cy="80963"/>
          </a:xfrm>
          <a:custGeom>
            <a:avLst/>
            <a:gdLst>
              <a:gd name="T0" fmla="*/ 0 w 203835"/>
              <a:gd name="T1" fmla="*/ 33759 h 81279"/>
              <a:gd name="T2" fmla="*/ 14030 w 203835"/>
              <a:gd name="T3" fmla="*/ 81027 h 81279"/>
              <a:gd name="T4" fmla="*/ 154332 w 203835"/>
              <a:gd name="T5" fmla="*/ 81027 h 81279"/>
              <a:gd name="T6" fmla="*/ 91196 w 203835"/>
              <a:gd name="T7" fmla="*/ 67526 h 81279"/>
              <a:gd name="T8" fmla="*/ 133285 w 203835"/>
              <a:gd name="T9" fmla="*/ 47268 h 81279"/>
              <a:gd name="T10" fmla="*/ 49105 w 203835"/>
              <a:gd name="T11" fmla="*/ 47268 h 81279"/>
              <a:gd name="T12" fmla="*/ 0 w 203835"/>
              <a:gd name="T13" fmla="*/ 33759 h 81279"/>
              <a:gd name="T14" fmla="*/ 154332 w 203835"/>
              <a:gd name="T15" fmla="*/ 0 h 81279"/>
              <a:gd name="T16" fmla="*/ 49105 w 203835"/>
              <a:gd name="T17" fmla="*/ 47268 h 81279"/>
              <a:gd name="T18" fmla="*/ 133285 w 203835"/>
              <a:gd name="T19" fmla="*/ 47268 h 81279"/>
              <a:gd name="T20" fmla="*/ 203438 w 203835"/>
              <a:gd name="T21" fmla="*/ 13501 h 81279"/>
              <a:gd name="T22" fmla="*/ 154332 w 203835"/>
              <a:gd name="T23" fmla="*/ 0 h 8127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81279"/>
              <a:gd name="T38" fmla="*/ 203835 w 203835"/>
              <a:gd name="T39" fmla="*/ 81279 h 8127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81279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79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36" name="object 73"/>
          <p:cNvSpPr>
            <a:spLocks/>
          </p:cNvSpPr>
          <p:nvPr/>
        </p:nvSpPr>
        <p:spPr bwMode="auto">
          <a:xfrm>
            <a:off x="5303838" y="5162550"/>
            <a:ext cx="722312" cy="142875"/>
          </a:xfrm>
          <a:custGeom>
            <a:avLst/>
            <a:gdLst>
              <a:gd name="T0" fmla="*/ 0 w 722629"/>
              <a:gd name="T1" fmla="*/ 141804 h 142239"/>
              <a:gd name="T2" fmla="*/ 722558 w 722629"/>
              <a:gd name="T3" fmla="*/ 141804 h 142239"/>
              <a:gd name="T4" fmla="*/ 722558 w 722629"/>
              <a:gd name="T5" fmla="*/ 0 h 142239"/>
              <a:gd name="T6" fmla="*/ 0 w 722629"/>
              <a:gd name="T7" fmla="*/ 0 h 142239"/>
              <a:gd name="T8" fmla="*/ 0 w 722629"/>
              <a:gd name="T9" fmla="*/ 141804 h 142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2629"/>
              <a:gd name="T16" fmla="*/ 0 h 142239"/>
              <a:gd name="T17" fmla="*/ 722629 w 722629"/>
              <a:gd name="T18" fmla="*/ 142239 h 1422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2629" h="142239">
                <a:moveTo>
                  <a:pt x="0" y="141804"/>
                </a:moveTo>
                <a:lnTo>
                  <a:pt x="722558" y="141804"/>
                </a:lnTo>
                <a:lnTo>
                  <a:pt x="722558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37" name="object 74"/>
          <p:cNvSpPr>
            <a:spLocks/>
          </p:cNvSpPr>
          <p:nvPr/>
        </p:nvSpPr>
        <p:spPr bwMode="auto">
          <a:xfrm>
            <a:off x="5310188" y="5176838"/>
            <a:ext cx="709612" cy="249237"/>
          </a:xfrm>
          <a:custGeom>
            <a:avLst/>
            <a:gdLst>
              <a:gd name="T0" fmla="*/ 354261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5 h 250189"/>
              <a:gd name="T6" fmla="*/ 175459 w 708660"/>
              <a:gd name="T7" fmla="*/ 17055 h 250189"/>
              <a:gd name="T8" fmla="*/ 126016 w 708660"/>
              <a:gd name="T9" fmla="*/ 29379 h 250189"/>
              <a:gd name="T10" fmla="*/ 83318 w 708660"/>
              <a:gd name="T11" fmla="*/ 44435 h 250189"/>
              <a:gd name="T12" fmla="*/ 48367 w 708660"/>
              <a:gd name="T13" fmla="*/ 61870 h 250189"/>
              <a:gd name="T14" fmla="*/ 5707 w 708660"/>
              <a:gd name="T15" fmla="*/ 102466 h 250189"/>
              <a:gd name="T16" fmla="*/ 0 w 708660"/>
              <a:gd name="T17" fmla="*/ 124920 h 250189"/>
              <a:gd name="T18" fmla="*/ 5707 w 708660"/>
              <a:gd name="T19" fmla="*/ 147376 h 250189"/>
              <a:gd name="T20" fmla="*/ 48367 w 708660"/>
              <a:gd name="T21" fmla="*/ 187973 h 250189"/>
              <a:gd name="T22" fmla="*/ 83318 w 708660"/>
              <a:gd name="T23" fmla="*/ 205408 h 250189"/>
              <a:gd name="T24" fmla="*/ 126016 w 708660"/>
              <a:gd name="T25" fmla="*/ 220465 h 250189"/>
              <a:gd name="T26" fmla="*/ 175459 w 708660"/>
              <a:gd name="T27" fmla="*/ 232790 h 250189"/>
              <a:gd name="T28" fmla="*/ 230649 w 708660"/>
              <a:gd name="T29" fmla="*/ 242030 h 250189"/>
              <a:gd name="T30" fmla="*/ 290583 w 708660"/>
              <a:gd name="T31" fmla="*/ 247833 h 250189"/>
              <a:gd name="T32" fmla="*/ 354261 w 708660"/>
              <a:gd name="T33" fmla="*/ 249846 h 250189"/>
              <a:gd name="T34" fmla="*/ 417941 w 708660"/>
              <a:gd name="T35" fmla="*/ 247833 h 250189"/>
              <a:gd name="T36" fmla="*/ 477874 w 708660"/>
              <a:gd name="T37" fmla="*/ 242030 h 250189"/>
              <a:gd name="T38" fmla="*/ 533060 w 708660"/>
              <a:gd name="T39" fmla="*/ 232790 h 250189"/>
              <a:gd name="T40" fmla="*/ 582499 w 708660"/>
              <a:gd name="T41" fmla="*/ 220465 h 250189"/>
              <a:gd name="T42" fmla="*/ 625192 w 708660"/>
              <a:gd name="T43" fmla="*/ 205408 h 250189"/>
              <a:gd name="T44" fmla="*/ 660138 w 708660"/>
              <a:gd name="T45" fmla="*/ 187973 h 250189"/>
              <a:gd name="T46" fmla="*/ 702791 w 708660"/>
              <a:gd name="T47" fmla="*/ 147376 h 250189"/>
              <a:gd name="T48" fmla="*/ 708497 w 708660"/>
              <a:gd name="T49" fmla="*/ 124920 h 250189"/>
              <a:gd name="T50" fmla="*/ 702791 w 708660"/>
              <a:gd name="T51" fmla="*/ 102466 h 250189"/>
              <a:gd name="T52" fmla="*/ 660138 w 708660"/>
              <a:gd name="T53" fmla="*/ 61870 h 250189"/>
              <a:gd name="T54" fmla="*/ 625192 w 708660"/>
              <a:gd name="T55" fmla="*/ 44435 h 250189"/>
              <a:gd name="T56" fmla="*/ 582499 w 708660"/>
              <a:gd name="T57" fmla="*/ 29379 h 250189"/>
              <a:gd name="T58" fmla="*/ 533060 w 708660"/>
              <a:gd name="T59" fmla="*/ 17055 h 250189"/>
              <a:gd name="T60" fmla="*/ 477874 w 708660"/>
              <a:gd name="T61" fmla="*/ 7815 h 250189"/>
              <a:gd name="T62" fmla="*/ 417941 w 708660"/>
              <a:gd name="T63" fmla="*/ 2012 h 250189"/>
              <a:gd name="T64" fmla="*/ 354261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6"/>
                </a:lnTo>
                <a:lnTo>
                  <a:pt x="48367" y="187973"/>
                </a:lnTo>
                <a:lnTo>
                  <a:pt x="83318" y="205408"/>
                </a:lnTo>
                <a:lnTo>
                  <a:pt x="126016" y="220465"/>
                </a:lnTo>
                <a:lnTo>
                  <a:pt x="175459" y="232790"/>
                </a:lnTo>
                <a:lnTo>
                  <a:pt x="230649" y="242030"/>
                </a:lnTo>
                <a:lnTo>
                  <a:pt x="290583" y="247833"/>
                </a:lnTo>
                <a:lnTo>
                  <a:pt x="354261" y="249846"/>
                </a:lnTo>
                <a:lnTo>
                  <a:pt x="417941" y="247833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499" y="220465"/>
                </a:lnTo>
                <a:lnTo>
                  <a:pt x="625192" y="205408"/>
                </a:lnTo>
                <a:lnTo>
                  <a:pt x="660138" y="187973"/>
                </a:lnTo>
                <a:lnTo>
                  <a:pt x="702791" y="147376"/>
                </a:lnTo>
                <a:lnTo>
                  <a:pt x="708497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499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38" name="object 75"/>
          <p:cNvSpPr>
            <a:spLocks/>
          </p:cNvSpPr>
          <p:nvPr/>
        </p:nvSpPr>
        <p:spPr bwMode="auto">
          <a:xfrm>
            <a:off x="5310188" y="5033963"/>
            <a:ext cx="709612" cy="250825"/>
          </a:xfrm>
          <a:custGeom>
            <a:avLst/>
            <a:gdLst>
              <a:gd name="T0" fmla="*/ 354261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5 h 250189"/>
              <a:gd name="T6" fmla="*/ 175459 w 708660"/>
              <a:gd name="T7" fmla="*/ 17055 h 250189"/>
              <a:gd name="T8" fmla="*/ 126016 w 708660"/>
              <a:gd name="T9" fmla="*/ 29380 h 250189"/>
              <a:gd name="T10" fmla="*/ 83318 w 708660"/>
              <a:gd name="T11" fmla="*/ 44437 h 250189"/>
              <a:gd name="T12" fmla="*/ 48367 w 708660"/>
              <a:gd name="T13" fmla="*/ 61872 h 250189"/>
              <a:gd name="T14" fmla="*/ 5707 w 708660"/>
              <a:gd name="T15" fmla="*/ 102470 h 250189"/>
              <a:gd name="T16" fmla="*/ 0 w 708660"/>
              <a:gd name="T17" fmla="*/ 124927 h 250189"/>
              <a:gd name="T18" fmla="*/ 5707 w 708660"/>
              <a:gd name="T19" fmla="*/ 147382 h 250189"/>
              <a:gd name="T20" fmla="*/ 48367 w 708660"/>
              <a:gd name="T21" fmla="*/ 187977 h 250189"/>
              <a:gd name="T22" fmla="*/ 83318 w 708660"/>
              <a:gd name="T23" fmla="*/ 205412 h 250189"/>
              <a:gd name="T24" fmla="*/ 126016 w 708660"/>
              <a:gd name="T25" fmla="*/ 220468 h 250189"/>
              <a:gd name="T26" fmla="*/ 175459 w 708660"/>
              <a:gd name="T27" fmla="*/ 232792 h 250189"/>
              <a:gd name="T28" fmla="*/ 230649 w 708660"/>
              <a:gd name="T29" fmla="*/ 242032 h 250189"/>
              <a:gd name="T30" fmla="*/ 290583 w 708660"/>
              <a:gd name="T31" fmla="*/ 247835 h 250189"/>
              <a:gd name="T32" fmla="*/ 354261 w 708660"/>
              <a:gd name="T33" fmla="*/ 249848 h 250189"/>
              <a:gd name="T34" fmla="*/ 417941 w 708660"/>
              <a:gd name="T35" fmla="*/ 247835 h 250189"/>
              <a:gd name="T36" fmla="*/ 477874 w 708660"/>
              <a:gd name="T37" fmla="*/ 242032 h 250189"/>
              <a:gd name="T38" fmla="*/ 533060 w 708660"/>
              <a:gd name="T39" fmla="*/ 232792 h 250189"/>
              <a:gd name="T40" fmla="*/ 582499 w 708660"/>
              <a:gd name="T41" fmla="*/ 220468 h 250189"/>
              <a:gd name="T42" fmla="*/ 625192 w 708660"/>
              <a:gd name="T43" fmla="*/ 205412 h 250189"/>
              <a:gd name="T44" fmla="*/ 660138 w 708660"/>
              <a:gd name="T45" fmla="*/ 187977 h 250189"/>
              <a:gd name="T46" fmla="*/ 702791 w 708660"/>
              <a:gd name="T47" fmla="*/ 147382 h 250189"/>
              <a:gd name="T48" fmla="*/ 708497 w 708660"/>
              <a:gd name="T49" fmla="*/ 124927 h 250189"/>
              <a:gd name="T50" fmla="*/ 702791 w 708660"/>
              <a:gd name="T51" fmla="*/ 102470 h 250189"/>
              <a:gd name="T52" fmla="*/ 660138 w 708660"/>
              <a:gd name="T53" fmla="*/ 61872 h 250189"/>
              <a:gd name="T54" fmla="*/ 625192 w 708660"/>
              <a:gd name="T55" fmla="*/ 44437 h 250189"/>
              <a:gd name="T56" fmla="*/ 582499 w 708660"/>
              <a:gd name="T57" fmla="*/ 29380 h 250189"/>
              <a:gd name="T58" fmla="*/ 533060 w 708660"/>
              <a:gd name="T59" fmla="*/ 17055 h 250189"/>
              <a:gd name="T60" fmla="*/ 477874 w 708660"/>
              <a:gd name="T61" fmla="*/ 7815 h 250189"/>
              <a:gd name="T62" fmla="*/ 417941 w 708660"/>
              <a:gd name="T63" fmla="*/ 2012 h 250189"/>
              <a:gd name="T64" fmla="*/ 354261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80"/>
                </a:lnTo>
                <a:lnTo>
                  <a:pt x="83318" y="44437"/>
                </a:lnTo>
                <a:lnTo>
                  <a:pt x="48367" y="61872"/>
                </a:lnTo>
                <a:lnTo>
                  <a:pt x="5707" y="102470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59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1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499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7" y="124927"/>
                </a:lnTo>
                <a:lnTo>
                  <a:pt x="702791" y="102470"/>
                </a:lnTo>
                <a:lnTo>
                  <a:pt x="660138" y="61872"/>
                </a:lnTo>
                <a:lnTo>
                  <a:pt x="625192" y="44437"/>
                </a:lnTo>
                <a:lnTo>
                  <a:pt x="582499" y="29380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39" name="object 76"/>
          <p:cNvSpPr>
            <a:spLocks/>
          </p:cNvSpPr>
          <p:nvPr/>
        </p:nvSpPr>
        <p:spPr bwMode="auto">
          <a:xfrm>
            <a:off x="5292725" y="5141913"/>
            <a:ext cx="719138" cy="142875"/>
          </a:xfrm>
          <a:custGeom>
            <a:avLst/>
            <a:gdLst>
              <a:gd name="T0" fmla="*/ 0 w 719454"/>
              <a:gd name="T1" fmla="*/ 141804 h 142239"/>
              <a:gd name="T2" fmla="*/ 719290 w 719454"/>
              <a:gd name="T3" fmla="*/ 141804 h 142239"/>
              <a:gd name="T4" fmla="*/ 719290 w 719454"/>
              <a:gd name="T5" fmla="*/ 0 h 142239"/>
              <a:gd name="T6" fmla="*/ 0 w 719454"/>
              <a:gd name="T7" fmla="*/ 0 h 142239"/>
              <a:gd name="T8" fmla="*/ 0 w 719454"/>
              <a:gd name="T9" fmla="*/ 141804 h 142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9454"/>
              <a:gd name="T16" fmla="*/ 0 h 142239"/>
              <a:gd name="T17" fmla="*/ 719454 w 719454"/>
              <a:gd name="T18" fmla="*/ 142239 h 1422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9454" h="142239">
                <a:moveTo>
                  <a:pt x="0" y="141804"/>
                </a:moveTo>
                <a:lnTo>
                  <a:pt x="719290" y="141804"/>
                </a:lnTo>
                <a:lnTo>
                  <a:pt x="719290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40" name="object 77"/>
          <p:cNvSpPr>
            <a:spLocks/>
          </p:cNvSpPr>
          <p:nvPr/>
        </p:nvSpPr>
        <p:spPr bwMode="auto">
          <a:xfrm>
            <a:off x="5295900" y="5156200"/>
            <a:ext cx="709613" cy="249238"/>
          </a:xfrm>
          <a:custGeom>
            <a:avLst/>
            <a:gdLst>
              <a:gd name="T0" fmla="*/ 354262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5 h 250189"/>
              <a:gd name="T6" fmla="*/ 175460 w 708660"/>
              <a:gd name="T7" fmla="*/ 17055 h 250189"/>
              <a:gd name="T8" fmla="*/ 126016 w 708660"/>
              <a:gd name="T9" fmla="*/ 29379 h 250189"/>
              <a:gd name="T10" fmla="*/ 83318 w 708660"/>
              <a:gd name="T11" fmla="*/ 44435 h 250189"/>
              <a:gd name="T12" fmla="*/ 48367 w 708660"/>
              <a:gd name="T13" fmla="*/ 61870 h 250189"/>
              <a:gd name="T14" fmla="*/ 5707 w 708660"/>
              <a:gd name="T15" fmla="*/ 102466 h 250189"/>
              <a:gd name="T16" fmla="*/ 0 w 708660"/>
              <a:gd name="T17" fmla="*/ 124920 h 250189"/>
              <a:gd name="T18" fmla="*/ 5707 w 708660"/>
              <a:gd name="T19" fmla="*/ 147375 h 250189"/>
              <a:gd name="T20" fmla="*/ 48367 w 708660"/>
              <a:gd name="T21" fmla="*/ 187971 h 250189"/>
              <a:gd name="T22" fmla="*/ 83318 w 708660"/>
              <a:gd name="T23" fmla="*/ 205407 h 250189"/>
              <a:gd name="T24" fmla="*/ 126016 w 708660"/>
              <a:gd name="T25" fmla="*/ 220464 h 250189"/>
              <a:gd name="T26" fmla="*/ 175460 w 708660"/>
              <a:gd name="T27" fmla="*/ 232790 h 250189"/>
              <a:gd name="T28" fmla="*/ 230649 w 708660"/>
              <a:gd name="T29" fmla="*/ 242030 h 250189"/>
              <a:gd name="T30" fmla="*/ 290583 w 708660"/>
              <a:gd name="T31" fmla="*/ 247834 h 250189"/>
              <a:gd name="T32" fmla="*/ 354262 w 708660"/>
              <a:gd name="T33" fmla="*/ 249846 h 250189"/>
              <a:gd name="T34" fmla="*/ 417941 w 708660"/>
              <a:gd name="T35" fmla="*/ 247834 h 250189"/>
              <a:gd name="T36" fmla="*/ 477874 w 708660"/>
              <a:gd name="T37" fmla="*/ 242030 h 250189"/>
              <a:gd name="T38" fmla="*/ 533060 w 708660"/>
              <a:gd name="T39" fmla="*/ 232790 h 250189"/>
              <a:gd name="T40" fmla="*/ 582500 w 708660"/>
              <a:gd name="T41" fmla="*/ 220464 h 250189"/>
              <a:gd name="T42" fmla="*/ 625192 w 708660"/>
              <a:gd name="T43" fmla="*/ 205407 h 250189"/>
              <a:gd name="T44" fmla="*/ 660138 w 708660"/>
              <a:gd name="T45" fmla="*/ 187971 h 250189"/>
              <a:gd name="T46" fmla="*/ 702791 w 708660"/>
              <a:gd name="T47" fmla="*/ 147375 h 250189"/>
              <a:gd name="T48" fmla="*/ 708498 w 708660"/>
              <a:gd name="T49" fmla="*/ 124920 h 250189"/>
              <a:gd name="T50" fmla="*/ 702791 w 708660"/>
              <a:gd name="T51" fmla="*/ 102466 h 250189"/>
              <a:gd name="T52" fmla="*/ 660138 w 708660"/>
              <a:gd name="T53" fmla="*/ 61870 h 250189"/>
              <a:gd name="T54" fmla="*/ 625192 w 708660"/>
              <a:gd name="T55" fmla="*/ 44435 h 250189"/>
              <a:gd name="T56" fmla="*/ 582500 w 708660"/>
              <a:gd name="T57" fmla="*/ 29379 h 250189"/>
              <a:gd name="T58" fmla="*/ 533060 w 708660"/>
              <a:gd name="T59" fmla="*/ 17055 h 250189"/>
              <a:gd name="T60" fmla="*/ 477874 w 708660"/>
              <a:gd name="T61" fmla="*/ 7815 h 250189"/>
              <a:gd name="T62" fmla="*/ 417941 w 708660"/>
              <a:gd name="T63" fmla="*/ 2012 h 250189"/>
              <a:gd name="T64" fmla="*/ 354262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60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5"/>
                </a:lnTo>
                <a:lnTo>
                  <a:pt x="48367" y="187971"/>
                </a:lnTo>
                <a:lnTo>
                  <a:pt x="83318" y="205407"/>
                </a:lnTo>
                <a:lnTo>
                  <a:pt x="126016" y="220464"/>
                </a:lnTo>
                <a:lnTo>
                  <a:pt x="175460" y="232790"/>
                </a:lnTo>
                <a:lnTo>
                  <a:pt x="230649" y="242030"/>
                </a:lnTo>
                <a:lnTo>
                  <a:pt x="290583" y="247834"/>
                </a:lnTo>
                <a:lnTo>
                  <a:pt x="354262" y="249846"/>
                </a:lnTo>
                <a:lnTo>
                  <a:pt x="417941" y="247834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500" y="220464"/>
                </a:lnTo>
                <a:lnTo>
                  <a:pt x="625192" y="205407"/>
                </a:lnTo>
                <a:lnTo>
                  <a:pt x="660138" y="187971"/>
                </a:lnTo>
                <a:lnTo>
                  <a:pt x="702791" y="147375"/>
                </a:lnTo>
                <a:lnTo>
                  <a:pt x="708498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500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41" name="object 78"/>
          <p:cNvSpPr>
            <a:spLocks/>
          </p:cNvSpPr>
          <p:nvPr/>
        </p:nvSpPr>
        <p:spPr bwMode="auto">
          <a:xfrm>
            <a:off x="5295900" y="5014913"/>
            <a:ext cx="709613" cy="249237"/>
          </a:xfrm>
          <a:custGeom>
            <a:avLst/>
            <a:gdLst>
              <a:gd name="T0" fmla="*/ 354262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6 h 250189"/>
              <a:gd name="T6" fmla="*/ 175460 w 708660"/>
              <a:gd name="T7" fmla="*/ 17057 h 250189"/>
              <a:gd name="T8" fmla="*/ 126016 w 708660"/>
              <a:gd name="T9" fmla="*/ 29382 h 250189"/>
              <a:gd name="T10" fmla="*/ 83318 w 708660"/>
              <a:gd name="T11" fmla="*/ 44439 h 250189"/>
              <a:gd name="T12" fmla="*/ 48367 w 708660"/>
              <a:gd name="T13" fmla="*/ 61875 h 250189"/>
              <a:gd name="T14" fmla="*/ 5707 w 708660"/>
              <a:gd name="T15" fmla="*/ 102472 h 250189"/>
              <a:gd name="T16" fmla="*/ 0 w 708660"/>
              <a:gd name="T17" fmla="*/ 124927 h 250189"/>
              <a:gd name="T18" fmla="*/ 5707 w 708660"/>
              <a:gd name="T19" fmla="*/ 147382 h 250189"/>
              <a:gd name="T20" fmla="*/ 48367 w 708660"/>
              <a:gd name="T21" fmla="*/ 187977 h 250189"/>
              <a:gd name="T22" fmla="*/ 83318 w 708660"/>
              <a:gd name="T23" fmla="*/ 205412 h 250189"/>
              <a:gd name="T24" fmla="*/ 126016 w 708660"/>
              <a:gd name="T25" fmla="*/ 220468 h 250189"/>
              <a:gd name="T26" fmla="*/ 175460 w 708660"/>
              <a:gd name="T27" fmla="*/ 232792 h 250189"/>
              <a:gd name="T28" fmla="*/ 230649 w 708660"/>
              <a:gd name="T29" fmla="*/ 242032 h 250189"/>
              <a:gd name="T30" fmla="*/ 290583 w 708660"/>
              <a:gd name="T31" fmla="*/ 247835 h 250189"/>
              <a:gd name="T32" fmla="*/ 354262 w 708660"/>
              <a:gd name="T33" fmla="*/ 249848 h 250189"/>
              <a:gd name="T34" fmla="*/ 417941 w 708660"/>
              <a:gd name="T35" fmla="*/ 247835 h 250189"/>
              <a:gd name="T36" fmla="*/ 477874 w 708660"/>
              <a:gd name="T37" fmla="*/ 242032 h 250189"/>
              <a:gd name="T38" fmla="*/ 533060 w 708660"/>
              <a:gd name="T39" fmla="*/ 232792 h 250189"/>
              <a:gd name="T40" fmla="*/ 582500 w 708660"/>
              <a:gd name="T41" fmla="*/ 220468 h 250189"/>
              <a:gd name="T42" fmla="*/ 625192 w 708660"/>
              <a:gd name="T43" fmla="*/ 205412 h 250189"/>
              <a:gd name="T44" fmla="*/ 660138 w 708660"/>
              <a:gd name="T45" fmla="*/ 187977 h 250189"/>
              <a:gd name="T46" fmla="*/ 702791 w 708660"/>
              <a:gd name="T47" fmla="*/ 147382 h 250189"/>
              <a:gd name="T48" fmla="*/ 708498 w 708660"/>
              <a:gd name="T49" fmla="*/ 124927 h 250189"/>
              <a:gd name="T50" fmla="*/ 702791 w 708660"/>
              <a:gd name="T51" fmla="*/ 102472 h 250189"/>
              <a:gd name="T52" fmla="*/ 660138 w 708660"/>
              <a:gd name="T53" fmla="*/ 61875 h 250189"/>
              <a:gd name="T54" fmla="*/ 625192 w 708660"/>
              <a:gd name="T55" fmla="*/ 44439 h 250189"/>
              <a:gd name="T56" fmla="*/ 582500 w 708660"/>
              <a:gd name="T57" fmla="*/ 29382 h 250189"/>
              <a:gd name="T58" fmla="*/ 533060 w 708660"/>
              <a:gd name="T59" fmla="*/ 17057 h 250189"/>
              <a:gd name="T60" fmla="*/ 477874 w 708660"/>
              <a:gd name="T61" fmla="*/ 7816 h 250189"/>
              <a:gd name="T62" fmla="*/ 417941 w 708660"/>
              <a:gd name="T63" fmla="*/ 2012 h 250189"/>
              <a:gd name="T64" fmla="*/ 354262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6"/>
                </a:lnTo>
                <a:lnTo>
                  <a:pt x="175460" y="17057"/>
                </a:lnTo>
                <a:lnTo>
                  <a:pt x="126016" y="29382"/>
                </a:lnTo>
                <a:lnTo>
                  <a:pt x="83318" y="44439"/>
                </a:lnTo>
                <a:lnTo>
                  <a:pt x="48367" y="61875"/>
                </a:lnTo>
                <a:lnTo>
                  <a:pt x="5707" y="102472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60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2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500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8" y="124927"/>
                </a:lnTo>
                <a:lnTo>
                  <a:pt x="702791" y="102472"/>
                </a:lnTo>
                <a:lnTo>
                  <a:pt x="660138" y="61875"/>
                </a:lnTo>
                <a:lnTo>
                  <a:pt x="625192" y="44439"/>
                </a:lnTo>
                <a:lnTo>
                  <a:pt x="582500" y="29382"/>
                </a:lnTo>
                <a:lnTo>
                  <a:pt x="533060" y="17057"/>
                </a:lnTo>
                <a:lnTo>
                  <a:pt x="477874" y="7816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5488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42" name="object 79"/>
          <p:cNvSpPr>
            <a:spLocks/>
          </p:cNvSpPr>
          <p:nvPr/>
        </p:nvSpPr>
        <p:spPr bwMode="auto">
          <a:xfrm>
            <a:off x="5429250" y="5048250"/>
            <a:ext cx="204788" cy="74613"/>
          </a:xfrm>
          <a:custGeom>
            <a:avLst/>
            <a:gdLst>
              <a:gd name="T0" fmla="*/ 49105 w 203835"/>
              <a:gd name="T1" fmla="*/ 0 h 74295"/>
              <a:gd name="T2" fmla="*/ 0 w 203835"/>
              <a:gd name="T3" fmla="*/ 13501 h 74295"/>
              <a:gd name="T4" fmla="*/ 112242 w 203835"/>
              <a:gd name="T5" fmla="*/ 60769 h 74295"/>
              <a:gd name="T6" fmla="*/ 49105 w 203835"/>
              <a:gd name="T7" fmla="*/ 74277 h 74295"/>
              <a:gd name="T8" fmla="*/ 189408 w 203835"/>
              <a:gd name="T9" fmla="*/ 74277 h 74295"/>
              <a:gd name="T10" fmla="*/ 199429 w 203835"/>
              <a:gd name="T11" fmla="*/ 40517 h 74295"/>
              <a:gd name="T12" fmla="*/ 154332 w 203835"/>
              <a:gd name="T13" fmla="*/ 40517 h 74295"/>
              <a:gd name="T14" fmla="*/ 49105 w 203835"/>
              <a:gd name="T15" fmla="*/ 0 h 74295"/>
              <a:gd name="T16" fmla="*/ 203438 w 203835"/>
              <a:gd name="T17" fmla="*/ 27009 h 74295"/>
              <a:gd name="T18" fmla="*/ 154332 w 203835"/>
              <a:gd name="T19" fmla="*/ 40517 h 74295"/>
              <a:gd name="T20" fmla="*/ 199429 w 203835"/>
              <a:gd name="T21" fmla="*/ 40517 h 74295"/>
              <a:gd name="T22" fmla="*/ 203438 w 203835"/>
              <a:gd name="T23" fmla="*/ 27009 h 7429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74295"/>
              <a:gd name="T38" fmla="*/ 203835 w 203835"/>
              <a:gd name="T39" fmla="*/ 74295 h 7429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74295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5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43" name="object 80"/>
          <p:cNvSpPr>
            <a:spLocks/>
          </p:cNvSpPr>
          <p:nvPr/>
        </p:nvSpPr>
        <p:spPr bwMode="auto">
          <a:xfrm>
            <a:off x="5429250" y="5048250"/>
            <a:ext cx="204788" cy="74613"/>
          </a:xfrm>
          <a:custGeom>
            <a:avLst/>
            <a:gdLst>
              <a:gd name="T0" fmla="*/ 49105 w 203835"/>
              <a:gd name="T1" fmla="*/ 0 h 74295"/>
              <a:gd name="T2" fmla="*/ 0 w 203835"/>
              <a:gd name="T3" fmla="*/ 13501 h 74295"/>
              <a:gd name="T4" fmla="*/ 112242 w 203835"/>
              <a:gd name="T5" fmla="*/ 60769 h 74295"/>
              <a:gd name="T6" fmla="*/ 49105 w 203835"/>
              <a:gd name="T7" fmla="*/ 74277 h 74295"/>
              <a:gd name="T8" fmla="*/ 189408 w 203835"/>
              <a:gd name="T9" fmla="*/ 74277 h 74295"/>
              <a:gd name="T10" fmla="*/ 199429 w 203835"/>
              <a:gd name="T11" fmla="*/ 40517 h 74295"/>
              <a:gd name="T12" fmla="*/ 154332 w 203835"/>
              <a:gd name="T13" fmla="*/ 40517 h 74295"/>
              <a:gd name="T14" fmla="*/ 49105 w 203835"/>
              <a:gd name="T15" fmla="*/ 0 h 74295"/>
              <a:gd name="T16" fmla="*/ 203438 w 203835"/>
              <a:gd name="T17" fmla="*/ 27009 h 74295"/>
              <a:gd name="T18" fmla="*/ 154332 w 203835"/>
              <a:gd name="T19" fmla="*/ 40517 h 74295"/>
              <a:gd name="T20" fmla="*/ 199429 w 203835"/>
              <a:gd name="T21" fmla="*/ 40517 h 74295"/>
              <a:gd name="T22" fmla="*/ 203438 w 203835"/>
              <a:gd name="T23" fmla="*/ 27009 h 7429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74295"/>
              <a:gd name="T38" fmla="*/ 203835 w 203835"/>
              <a:gd name="T39" fmla="*/ 74295 h 7429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74295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5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44" name="object 81"/>
          <p:cNvSpPr>
            <a:spLocks/>
          </p:cNvSpPr>
          <p:nvPr/>
        </p:nvSpPr>
        <p:spPr bwMode="auto">
          <a:xfrm>
            <a:off x="5668963" y="5168900"/>
            <a:ext cx="209550" cy="68263"/>
          </a:xfrm>
          <a:custGeom>
            <a:avLst/>
            <a:gdLst>
              <a:gd name="T0" fmla="*/ 147321 w 210820"/>
              <a:gd name="T1" fmla="*/ 33766 h 67945"/>
              <a:gd name="T2" fmla="*/ 49105 w 210820"/>
              <a:gd name="T3" fmla="*/ 33766 h 67945"/>
              <a:gd name="T4" fmla="*/ 161347 w 210820"/>
              <a:gd name="T5" fmla="*/ 67526 h 67945"/>
              <a:gd name="T6" fmla="*/ 210453 w 210820"/>
              <a:gd name="T7" fmla="*/ 54025 h 67945"/>
              <a:gd name="T8" fmla="*/ 147321 w 210820"/>
              <a:gd name="T9" fmla="*/ 33766 h 67945"/>
              <a:gd name="T10" fmla="*/ 161347 w 210820"/>
              <a:gd name="T11" fmla="*/ 0 h 67945"/>
              <a:gd name="T12" fmla="*/ 14030 w 210820"/>
              <a:gd name="T13" fmla="*/ 0 h 67945"/>
              <a:gd name="T14" fmla="*/ 0 w 210820"/>
              <a:gd name="T15" fmla="*/ 54025 h 67945"/>
              <a:gd name="T16" fmla="*/ 49105 w 210820"/>
              <a:gd name="T17" fmla="*/ 33766 h 67945"/>
              <a:gd name="T18" fmla="*/ 147321 w 210820"/>
              <a:gd name="T19" fmla="*/ 33766 h 67945"/>
              <a:gd name="T20" fmla="*/ 105226 w 210820"/>
              <a:gd name="T21" fmla="*/ 20258 h 67945"/>
              <a:gd name="T22" fmla="*/ 161347 w 210820"/>
              <a:gd name="T23" fmla="*/ 0 h 679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67945"/>
              <a:gd name="T38" fmla="*/ 210820 w 210820"/>
              <a:gd name="T39" fmla="*/ 67945 h 6794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67945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5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45" name="object 82"/>
          <p:cNvSpPr>
            <a:spLocks/>
          </p:cNvSpPr>
          <p:nvPr/>
        </p:nvSpPr>
        <p:spPr bwMode="auto">
          <a:xfrm>
            <a:off x="5668963" y="5168900"/>
            <a:ext cx="209550" cy="68263"/>
          </a:xfrm>
          <a:custGeom>
            <a:avLst/>
            <a:gdLst>
              <a:gd name="T0" fmla="*/ 147321 w 210820"/>
              <a:gd name="T1" fmla="*/ 33766 h 67945"/>
              <a:gd name="T2" fmla="*/ 49105 w 210820"/>
              <a:gd name="T3" fmla="*/ 33766 h 67945"/>
              <a:gd name="T4" fmla="*/ 161347 w 210820"/>
              <a:gd name="T5" fmla="*/ 67526 h 67945"/>
              <a:gd name="T6" fmla="*/ 210453 w 210820"/>
              <a:gd name="T7" fmla="*/ 54025 h 67945"/>
              <a:gd name="T8" fmla="*/ 147321 w 210820"/>
              <a:gd name="T9" fmla="*/ 33766 h 67945"/>
              <a:gd name="T10" fmla="*/ 161347 w 210820"/>
              <a:gd name="T11" fmla="*/ 0 h 67945"/>
              <a:gd name="T12" fmla="*/ 14030 w 210820"/>
              <a:gd name="T13" fmla="*/ 0 h 67945"/>
              <a:gd name="T14" fmla="*/ 0 w 210820"/>
              <a:gd name="T15" fmla="*/ 54025 h 67945"/>
              <a:gd name="T16" fmla="*/ 49105 w 210820"/>
              <a:gd name="T17" fmla="*/ 33766 h 67945"/>
              <a:gd name="T18" fmla="*/ 147321 w 210820"/>
              <a:gd name="T19" fmla="*/ 33766 h 67945"/>
              <a:gd name="T20" fmla="*/ 105226 w 210820"/>
              <a:gd name="T21" fmla="*/ 20258 h 67945"/>
              <a:gd name="T22" fmla="*/ 161347 w 210820"/>
              <a:gd name="T23" fmla="*/ 0 h 679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67945"/>
              <a:gd name="T38" fmla="*/ 210820 w 210820"/>
              <a:gd name="T39" fmla="*/ 67945 h 6794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67945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5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46" name="object 83"/>
          <p:cNvSpPr>
            <a:spLocks/>
          </p:cNvSpPr>
          <p:nvPr/>
        </p:nvSpPr>
        <p:spPr bwMode="auto">
          <a:xfrm>
            <a:off x="5654675" y="5048250"/>
            <a:ext cx="211138" cy="74613"/>
          </a:xfrm>
          <a:custGeom>
            <a:avLst/>
            <a:gdLst>
              <a:gd name="T0" fmla="*/ 189408 w 210820"/>
              <a:gd name="T1" fmla="*/ 0 h 74295"/>
              <a:gd name="T2" fmla="*/ 49105 w 210820"/>
              <a:gd name="T3" fmla="*/ 0 h 74295"/>
              <a:gd name="T4" fmla="*/ 119257 w 210820"/>
              <a:gd name="T5" fmla="*/ 13501 h 74295"/>
              <a:gd name="T6" fmla="*/ 0 w 210820"/>
              <a:gd name="T7" fmla="*/ 60769 h 74295"/>
              <a:gd name="T8" fmla="*/ 49105 w 210820"/>
              <a:gd name="T9" fmla="*/ 74277 h 74295"/>
              <a:gd name="T10" fmla="*/ 154332 w 210820"/>
              <a:gd name="T11" fmla="*/ 27009 h 74295"/>
              <a:gd name="T12" fmla="*/ 203437 w 210820"/>
              <a:gd name="T13" fmla="*/ 27009 h 74295"/>
              <a:gd name="T14" fmla="*/ 189408 w 210820"/>
              <a:gd name="T15" fmla="*/ 0 h 74295"/>
              <a:gd name="T16" fmla="*/ 203437 w 210820"/>
              <a:gd name="T17" fmla="*/ 27009 h 74295"/>
              <a:gd name="T18" fmla="*/ 154332 w 210820"/>
              <a:gd name="T19" fmla="*/ 27009 h 74295"/>
              <a:gd name="T20" fmla="*/ 210453 w 210820"/>
              <a:gd name="T21" fmla="*/ 40517 h 74295"/>
              <a:gd name="T22" fmla="*/ 203437 w 210820"/>
              <a:gd name="T23" fmla="*/ 27009 h 7429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74295"/>
              <a:gd name="T38" fmla="*/ 210820 w 210820"/>
              <a:gd name="T39" fmla="*/ 74295 h 7429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74295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5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47" name="object 84"/>
          <p:cNvSpPr>
            <a:spLocks/>
          </p:cNvSpPr>
          <p:nvPr/>
        </p:nvSpPr>
        <p:spPr bwMode="auto">
          <a:xfrm>
            <a:off x="5654675" y="5048250"/>
            <a:ext cx="211138" cy="74613"/>
          </a:xfrm>
          <a:custGeom>
            <a:avLst/>
            <a:gdLst>
              <a:gd name="T0" fmla="*/ 189408 w 210820"/>
              <a:gd name="T1" fmla="*/ 0 h 74295"/>
              <a:gd name="T2" fmla="*/ 49105 w 210820"/>
              <a:gd name="T3" fmla="*/ 0 h 74295"/>
              <a:gd name="T4" fmla="*/ 119257 w 210820"/>
              <a:gd name="T5" fmla="*/ 13501 h 74295"/>
              <a:gd name="T6" fmla="*/ 0 w 210820"/>
              <a:gd name="T7" fmla="*/ 60769 h 74295"/>
              <a:gd name="T8" fmla="*/ 49105 w 210820"/>
              <a:gd name="T9" fmla="*/ 74277 h 74295"/>
              <a:gd name="T10" fmla="*/ 154332 w 210820"/>
              <a:gd name="T11" fmla="*/ 27009 h 74295"/>
              <a:gd name="T12" fmla="*/ 203437 w 210820"/>
              <a:gd name="T13" fmla="*/ 27009 h 74295"/>
              <a:gd name="T14" fmla="*/ 189408 w 210820"/>
              <a:gd name="T15" fmla="*/ 0 h 74295"/>
              <a:gd name="T16" fmla="*/ 203437 w 210820"/>
              <a:gd name="T17" fmla="*/ 27009 h 74295"/>
              <a:gd name="T18" fmla="*/ 154332 w 210820"/>
              <a:gd name="T19" fmla="*/ 27009 h 74295"/>
              <a:gd name="T20" fmla="*/ 210453 w 210820"/>
              <a:gd name="T21" fmla="*/ 40517 h 74295"/>
              <a:gd name="T22" fmla="*/ 203437 w 210820"/>
              <a:gd name="T23" fmla="*/ 27009 h 7429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74295"/>
              <a:gd name="T38" fmla="*/ 210820 w 210820"/>
              <a:gd name="T39" fmla="*/ 74295 h 7429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74295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5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48" name="object 85"/>
          <p:cNvSpPr>
            <a:spLocks/>
          </p:cNvSpPr>
          <p:nvPr/>
        </p:nvSpPr>
        <p:spPr bwMode="auto">
          <a:xfrm>
            <a:off x="5443538" y="5156200"/>
            <a:ext cx="204787" cy="80963"/>
          </a:xfrm>
          <a:custGeom>
            <a:avLst/>
            <a:gdLst>
              <a:gd name="T0" fmla="*/ 0 w 203835"/>
              <a:gd name="T1" fmla="*/ 33759 h 81279"/>
              <a:gd name="T2" fmla="*/ 14030 w 203835"/>
              <a:gd name="T3" fmla="*/ 81027 h 81279"/>
              <a:gd name="T4" fmla="*/ 154332 w 203835"/>
              <a:gd name="T5" fmla="*/ 81027 h 81279"/>
              <a:gd name="T6" fmla="*/ 91196 w 203835"/>
              <a:gd name="T7" fmla="*/ 67526 h 81279"/>
              <a:gd name="T8" fmla="*/ 133285 w 203835"/>
              <a:gd name="T9" fmla="*/ 47268 h 81279"/>
              <a:gd name="T10" fmla="*/ 49105 w 203835"/>
              <a:gd name="T11" fmla="*/ 47268 h 81279"/>
              <a:gd name="T12" fmla="*/ 0 w 203835"/>
              <a:gd name="T13" fmla="*/ 33759 h 81279"/>
              <a:gd name="T14" fmla="*/ 154332 w 203835"/>
              <a:gd name="T15" fmla="*/ 0 h 81279"/>
              <a:gd name="T16" fmla="*/ 49105 w 203835"/>
              <a:gd name="T17" fmla="*/ 47268 h 81279"/>
              <a:gd name="T18" fmla="*/ 133285 w 203835"/>
              <a:gd name="T19" fmla="*/ 47268 h 81279"/>
              <a:gd name="T20" fmla="*/ 203438 w 203835"/>
              <a:gd name="T21" fmla="*/ 13501 h 81279"/>
              <a:gd name="T22" fmla="*/ 154332 w 203835"/>
              <a:gd name="T23" fmla="*/ 0 h 8127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81279"/>
              <a:gd name="T38" fmla="*/ 203835 w 203835"/>
              <a:gd name="T39" fmla="*/ 81279 h 8127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81279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79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49" name="object 86"/>
          <p:cNvSpPr>
            <a:spLocks/>
          </p:cNvSpPr>
          <p:nvPr/>
        </p:nvSpPr>
        <p:spPr bwMode="auto">
          <a:xfrm>
            <a:off x="5443538" y="5156200"/>
            <a:ext cx="204787" cy="80963"/>
          </a:xfrm>
          <a:custGeom>
            <a:avLst/>
            <a:gdLst>
              <a:gd name="T0" fmla="*/ 0 w 203835"/>
              <a:gd name="T1" fmla="*/ 33759 h 81279"/>
              <a:gd name="T2" fmla="*/ 14030 w 203835"/>
              <a:gd name="T3" fmla="*/ 81027 h 81279"/>
              <a:gd name="T4" fmla="*/ 154332 w 203835"/>
              <a:gd name="T5" fmla="*/ 81027 h 81279"/>
              <a:gd name="T6" fmla="*/ 91196 w 203835"/>
              <a:gd name="T7" fmla="*/ 67526 h 81279"/>
              <a:gd name="T8" fmla="*/ 133285 w 203835"/>
              <a:gd name="T9" fmla="*/ 47268 h 81279"/>
              <a:gd name="T10" fmla="*/ 49105 w 203835"/>
              <a:gd name="T11" fmla="*/ 47268 h 81279"/>
              <a:gd name="T12" fmla="*/ 0 w 203835"/>
              <a:gd name="T13" fmla="*/ 33759 h 81279"/>
              <a:gd name="T14" fmla="*/ 154332 w 203835"/>
              <a:gd name="T15" fmla="*/ 0 h 81279"/>
              <a:gd name="T16" fmla="*/ 49105 w 203835"/>
              <a:gd name="T17" fmla="*/ 47268 h 81279"/>
              <a:gd name="T18" fmla="*/ 133285 w 203835"/>
              <a:gd name="T19" fmla="*/ 47268 h 81279"/>
              <a:gd name="T20" fmla="*/ 203438 w 203835"/>
              <a:gd name="T21" fmla="*/ 13501 h 81279"/>
              <a:gd name="T22" fmla="*/ 154332 w 203835"/>
              <a:gd name="T23" fmla="*/ 0 h 8127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81279"/>
              <a:gd name="T38" fmla="*/ 203835 w 203835"/>
              <a:gd name="T39" fmla="*/ 81279 h 8127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81279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79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50" name="object 87"/>
          <p:cNvSpPr>
            <a:spLocks noChangeArrowheads="1"/>
          </p:cNvSpPr>
          <p:nvPr/>
        </p:nvSpPr>
        <p:spPr bwMode="auto">
          <a:xfrm>
            <a:off x="1581150" y="4805363"/>
            <a:ext cx="233363" cy="3730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351" name="object 88"/>
          <p:cNvSpPr>
            <a:spLocks/>
          </p:cNvSpPr>
          <p:nvPr/>
        </p:nvSpPr>
        <p:spPr bwMode="auto">
          <a:xfrm>
            <a:off x="1581150" y="4805363"/>
            <a:ext cx="234950" cy="373062"/>
          </a:xfrm>
          <a:custGeom>
            <a:avLst/>
            <a:gdLst>
              <a:gd name="T0" fmla="*/ 189864 w 233680"/>
              <a:gd name="T1" fmla="*/ 256158 h 373379"/>
              <a:gd name="T2" fmla="*/ 215392 w 233680"/>
              <a:gd name="T3" fmla="*/ 220344 h 373379"/>
              <a:gd name="T4" fmla="*/ 230377 w 233680"/>
              <a:gd name="T5" fmla="*/ 175767 h 373379"/>
              <a:gd name="T6" fmla="*/ 233171 w 233680"/>
              <a:gd name="T7" fmla="*/ 144144 h 373379"/>
              <a:gd name="T8" fmla="*/ 232410 w 233680"/>
              <a:gd name="T9" fmla="*/ 127634 h 373379"/>
              <a:gd name="T10" fmla="*/ 221869 w 233680"/>
              <a:gd name="T11" fmla="*/ 81533 h 373379"/>
              <a:gd name="T12" fmla="*/ 198755 w 233680"/>
              <a:gd name="T13" fmla="*/ 42290 h 373379"/>
              <a:gd name="T14" fmla="*/ 167512 w 233680"/>
              <a:gd name="T15" fmla="*/ 14604 h 373379"/>
              <a:gd name="T16" fmla="*/ 129539 w 233680"/>
              <a:gd name="T17" fmla="*/ 1142 h 373379"/>
              <a:gd name="T18" fmla="*/ 116712 w 233680"/>
              <a:gd name="T19" fmla="*/ 0 h 373379"/>
              <a:gd name="T20" fmla="*/ 103631 w 233680"/>
              <a:gd name="T21" fmla="*/ 1142 h 373379"/>
              <a:gd name="T22" fmla="*/ 66420 w 233680"/>
              <a:gd name="T23" fmla="*/ 14604 h 373379"/>
              <a:gd name="T24" fmla="*/ 34416 w 233680"/>
              <a:gd name="T25" fmla="*/ 42290 h 373379"/>
              <a:gd name="T26" fmla="*/ 11303 w 233680"/>
              <a:gd name="T27" fmla="*/ 81533 h 373379"/>
              <a:gd name="T28" fmla="*/ 762 w 233680"/>
              <a:gd name="T29" fmla="*/ 127634 h 373379"/>
              <a:gd name="T30" fmla="*/ 0 w 233680"/>
              <a:gd name="T31" fmla="*/ 144144 h 373379"/>
              <a:gd name="T32" fmla="*/ 762 w 233680"/>
              <a:gd name="T33" fmla="*/ 160019 h 373379"/>
              <a:gd name="T34" fmla="*/ 11303 w 233680"/>
              <a:gd name="T35" fmla="*/ 206120 h 373379"/>
              <a:gd name="T36" fmla="*/ 33654 w 233680"/>
              <a:gd name="T37" fmla="*/ 244982 h 373379"/>
              <a:gd name="T38" fmla="*/ 43306 w 233680"/>
              <a:gd name="T39" fmla="*/ 256158 h 373379"/>
              <a:gd name="T40" fmla="*/ 25907 w 233680"/>
              <a:gd name="T41" fmla="*/ 279145 h 373379"/>
              <a:gd name="T42" fmla="*/ 25907 w 233680"/>
              <a:gd name="T43" fmla="*/ 373379 h 373379"/>
              <a:gd name="T44" fmla="*/ 207263 w 233680"/>
              <a:gd name="T45" fmla="*/ 373379 h 373379"/>
              <a:gd name="T46" fmla="*/ 207263 w 233680"/>
              <a:gd name="T47" fmla="*/ 279145 h 373379"/>
              <a:gd name="T48" fmla="*/ 189864 w 233680"/>
              <a:gd name="T49" fmla="*/ 256158 h 37337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33680"/>
              <a:gd name="T76" fmla="*/ 0 h 373379"/>
              <a:gd name="T77" fmla="*/ 233680 w 233680"/>
              <a:gd name="T78" fmla="*/ 373379 h 373379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33680" h="373379">
                <a:moveTo>
                  <a:pt x="189864" y="256158"/>
                </a:moveTo>
                <a:lnTo>
                  <a:pt x="215392" y="220344"/>
                </a:lnTo>
                <a:lnTo>
                  <a:pt x="230377" y="175767"/>
                </a:lnTo>
                <a:lnTo>
                  <a:pt x="233171" y="144144"/>
                </a:lnTo>
                <a:lnTo>
                  <a:pt x="232410" y="127634"/>
                </a:lnTo>
                <a:lnTo>
                  <a:pt x="221869" y="81533"/>
                </a:lnTo>
                <a:lnTo>
                  <a:pt x="198755" y="42290"/>
                </a:lnTo>
                <a:lnTo>
                  <a:pt x="167512" y="14604"/>
                </a:lnTo>
                <a:lnTo>
                  <a:pt x="129539" y="1142"/>
                </a:lnTo>
                <a:lnTo>
                  <a:pt x="116712" y="0"/>
                </a:lnTo>
                <a:lnTo>
                  <a:pt x="103631" y="1142"/>
                </a:lnTo>
                <a:lnTo>
                  <a:pt x="66420" y="14604"/>
                </a:lnTo>
                <a:lnTo>
                  <a:pt x="34416" y="42290"/>
                </a:lnTo>
                <a:lnTo>
                  <a:pt x="11303" y="81533"/>
                </a:lnTo>
                <a:lnTo>
                  <a:pt x="762" y="127634"/>
                </a:lnTo>
                <a:lnTo>
                  <a:pt x="0" y="144144"/>
                </a:lnTo>
                <a:lnTo>
                  <a:pt x="762" y="160019"/>
                </a:lnTo>
                <a:lnTo>
                  <a:pt x="11303" y="206120"/>
                </a:lnTo>
                <a:lnTo>
                  <a:pt x="33654" y="244982"/>
                </a:lnTo>
                <a:lnTo>
                  <a:pt x="43306" y="256158"/>
                </a:lnTo>
                <a:lnTo>
                  <a:pt x="25907" y="279145"/>
                </a:lnTo>
                <a:lnTo>
                  <a:pt x="25907" y="373379"/>
                </a:lnTo>
                <a:lnTo>
                  <a:pt x="207263" y="373379"/>
                </a:lnTo>
                <a:lnTo>
                  <a:pt x="207263" y="279145"/>
                </a:lnTo>
                <a:lnTo>
                  <a:pt x="189864" y="256158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52" name="object 89"/>
          <p:cNvSpPr>
            <a:spLocks/>
          </p:cNvSpPr>
          <p:nvPr/>
        </p:nvSpPr>
        <p:spPr bwMode="auto">
          <a:xfrm>
            <a:off x="1454150" y="5118100"/>
            <a:ext cx="531813" cy="331788"/>
          </a:xfrm>
          <a:custGeom>
            <a:avLst/>
            <a:gdLst>
              <a:gd name="T0" fmla="*/ 177418 w 532130"/>
              <a:gd name="T1" fmla="*/ 0 h 332739"/>
              <a:gd name="T2" fmla="*/ 126491 w 532130"/>
              <a:gd name="T3" fmla="*/ 7746 h 332739"/>
              <a:gd name="T4" fmla="*/ 78104 w 532130"/>
              <a:gd name="T5" fmla="*/ 29209 h 332739"/>
              <a:gd name="T6" fmla="*/ 35306 w 532130"/>
              <a:gd name="T7" fmla="*/ 64642 h 332739"/>
              <a:gd name="T8" fmla="*/ 10921 w 532130"/>
              <a:gd name="T9" fmla="*/ 94233 h 332739"/>
              <a:gd name="T10" fmla="*/ 0 w 532130"/>
              <a:gd name="T11" fmla="*/ 111124 h 332739"/>
              <a:gd name="T12" fmla="*/ 0 w 532130"/>
              <a:gd name="T13" fmla="*/ 332231 h 332739"/>
              <a:gd name="T14" fmla="*/ 531876 w 532130"/>
              <a:gd name="T15" fmla="*/ 332231 h 332739"/>
              <a:gd name="T16" fmla="*/ 531876 w 532130"/>
              <a:gd name="T17" fmla="*/ 111124 h 332739"/>
              <a:gd name="T18" fmla="*/ 521334 w 532130"/>
              <a:gd name="T19" fmla="*/ 94233 h 332739"/>
              <a:gd name="T20" fmla="*/ 512644 w 532130"/>
              <a:gd name="T21" fmla="*/ 83438 h 332739"/>
              <a:gd name="T22" fmla="*/ 266065 w 532130"/>
              <a:gd name="T23" fmla="*/ 83438 h 332739"/>
              <a:gd name="T24" fmla="*/ 254127 w 532130"/>
              <a:gd name="T25" fmla="*/ 82295 h 332739"/>
              <a:gd name="T26" fmla="*/ 210692 w 532130"/>
              <a:gd name="T27" fmla="*/ 60324 h 332739"/>
              <a:gd name="T28" fmla="*/ 186562 w 532130"/>
              <a:gd name="T29" fmla="*/ 27304 h 332739"/>
              <a:gd name="T30" fmla="*/ 181355 w 532130"/>
              <a:gd name="T31" fmla="*/ 13842 h 332739"/>
              <a:gd name="T32" fmla="*/ 177418 w 532130"/>
              <a:gd name="T33" fmla="*/ 0 h 332739"/>
              <a:gd name="T34" fmla="*/ 354837 w 532130"/>
              <a:gd name="T35" fmla="*/ 0 h 332739"/>
              <a:gd name="T36" fmla="*/ 338201 w 532130"/>
              <a:gd name="T37" fmla="*/ 39242 h 332739"/>
              <a:gd name="T38" fmla="*/ 311403 w 532130"/>
              <a:gd name="T39" fmla="*/ 68452 h 332739"/>
              <a:gd name="T40" fmla="*/ 266065 w 532130"/>
              <a:gd name="T41" fmla="*/ 83438 h 332739"/>
              <a:gd name="T42" fmla="*/ 512644 w 532130"/>
              <a:gd name="T43" fmla="*/ 83438 h 332739"/>
              <a:gd name="T44" fmla="*/ 483108 w 532130"/>
              <a:gd name="T45" fmla="*/ 51180 h 332739"/>
              <a:gd name="T46" fmla="*/ 438277 w 532130"/>
              <a:gd name="T47" fmla="*/ 20700 h 332739"/>
              <a:gd name="T48" fmla="*/ 388747 w 532130"/>
              <a:gd name="T49" fmla="*/ 3428 h 332739"/>
              <a:gd name="T50" fmla="*/ 371728 w 532130"/>
              <a:gd name="T51" fmla="*/ 1142 h 332739"/>
              <a:gd name="T52" fmla="*/ 354837 w 532130"/>
              <a:gd name="T53" fmla="*/ 0 h 33273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32130"/>
              <a:gd name="T82" fmla="*/ 0 h 332739"/>
              <a:gd name="T83" fmla="*/ 532130 w 532130"/>
              <a:gd name="T84" fmla="*/ 332739 h 33273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32130" h="332739">
                <a:moveTo>
                  <a:pt x="177418" y="0"/>
                </a:moveTo>
                <a:lnTo>
                  <a:pt x="126491" y="7746"/>
                </a:lnTo>
                <a:lnTo>
                  <a:pt x="78104" y="29209"/>
                </a:lnTo>
                <a:lnTo>
                  <a:pt x="35306" y="64642"/>
                </a:lnTo>
                <a:lnTo>
                  <a:pt x="10921" y="94233"/>
                </a:lnTo>
                <a:lnTo>
                  <a:pt x="0" y="111124"/>
                </a:lnTo>
                <a:lnTo>
                  <a:pt x="0" y="332231"/>
                </a:lnTo>
                <a:lnTo>
                  <a:pt x="531876" y="332231"/>
                </a:lnTo>
                <a:lnTo>
                  <a:pt x="531876" y="111124"/>
                </a:lnTo>
                <a:lnTo>
                  <a:pt x="521334" y="94233"/>
                </a:lnTo>
                <a:lnTo>
                  <a:pt x="512644" y="83438"/>
                </a:lnTo>
                <a:lnTo>
                  <a:pt x="266065" y="83438"/>
                </a:lnTo>
                <a:lnTo>
                  <a:pt x="254127" y="82295"/>
                </a:lnTo>
                <a:lnTo>
                  <a:pt x="210692" y="60324"/>
                </a:lnTo>
                <a:lnTo>
                  <a:pt x="186562" y="27304"/>
                </a:lnTo>
                <a:lnTo>
                  <a:pt x="181355" y="13842"/>
                </a:lnTo>
                <a:lnTo>
                  <a:pt x="177418" y="0"/>
                </a:lnTo>
                <a:close/>
              </a:path>
              <a:path w="532130" h="332739">
                <a:moveTo>
                  <a:pt x="354837" y="0"/>
                </a:moveTo>
                <a:lnTo>
                  <a:pt x="338201" y="39242"/>
                </a:lnTo>
                <a:lnTo>
                  <a:pt x="311403" y="68452"/>
                </a:lnTo>
                <a:lnTo>
                  <a:pt x="266065" y="83438"/>
                </a:lnTo>
                <a:lnTo>
                  <a:pt x="512644" y="83438"/>
                </a:lnTo>
                <a:lnTo>
                  <a:pt x="483108" y="51180"/>
                </a:lnTo>
                <a:lnTo>
                  <a:pt x="438277" y="20700"/>
                </a:lnTo>
                <a:lnTo>
                  <a:pt x="388747" y="3428"/>
                </a:lnTo>
                <a:lnTo>
                  <a:pt x="371728" y="1142"/>
                </a:lnTo>
                <a:lnTo>
                  <a:pt x="354837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53" name="object 90"/>
          <p:cNvSpPr>
            <a:spLocks/>
          </p:cNvSpPr>
          <p:nvPr/>
        </p:nvSpPr>
        <p:spPr bwMode="auto">
          <a:xfrm>
            <a:off x="1582738" y="4806950"/>
            <a:ext cx="231775" cy="141288"/>
          </a:xfrm>
          <a:custGeom>
            <a:avLst/>
            <a:gdLst>
              <a:gd name="T0" fmla="*/ 123365 w 233044"/>
              <a:gd name="T1" fmla="*/ 0 h 142239"/>
              <a:gd name="T2" fmla="*/ 109649 w 233044"/>
              <a:gd name="T3" fmla="*/ 0 h 142239"/>
              <a:gd name="T4" fmla="*/ 96314 w 233044"/>
              <a:gd name="T5" fmla="*/ 1142 h 142239"/>
              <a:gd name="T6" fmla="*/ 57579 w 233044"/>
              <a:gd name="T7" fmla="*/ 16763 h 142239"/>
              <a:gd name="T8" fmla="*/ 26591 w 233044"/>
              <a:gd name="T9" fmla="*/ 45211 h 142239"/>
              <a:gd name="T10" fmla="*/ 6652 w 233044"/>
              <a:gd name="T11" fmla="*/ 83565 h 142239"/>
              <a:gd name="T12" fmla="*/ 0 w 233044"/>
              <a:gd name="T13" fmla="*/ 128015 h 142239"/>
              <a:gd name="T14" fmla="*/ 937 w 233044"/>
              <a:gd name="T15" fmla="*/ 141731 h 142239"/>
              <a:gd name="T16" fmla="*/ 47038 w 233044"/>
              <a:gd name="T17" fmla="*/ 139826 h 142239"/>
              <a:gd name="T18" fmla="*/ 88567 w 233044"/>
              <a:gd name="T19" fmla="*/ 134873 h 142239"/>
              <a:gd name="T20" fmla="*/ 136700 w 233044"/>
              <a:gd name="T21" fmla="*/ 120395 h 142239"/>
              <a:gd name="T22" fmla="*/ 149781 w 233044"/>
              <a:gd name="T23" fmla="*/ 106044 h 142239"/>
              <a:gd name="T24" fmla="*/ 231661 w 233044"/>
              <a:gd name="T25" fmla="*/ 106044 h 142239"/>
              <a:gd name="T26" fmla="*/ 214424 w 233044"/>
              <a:gd name="T27" fmla="*/ 57022 h 142239"/>
              <a:gd name="T28" fmla="*/ 186611 w 233044"/>
              <a:gd name="T29" fmla="*/ 25018 h 142239"/>
              <a:gd name="T30" fmla="*/ 150416 w 233044"/>
              <a:gd name="T31" fmla="*/ 4952 h 142239"/>
              <a:gd name="T32" fmla="*/ 136700 w 233044"/>
              <a:gd name="T33" fmla="*/ 1142 h 142239"/>
              <a:gd name="T34" fmla="*/ 123365 w 233044"/>
              <a:gd name="T35" fmla="*/ 0 h 142239"/>
              <a:gd name="T36" fmla="*/ 231661 w 233044"/>
              <a:gd name="T37" fmla="*/ 106044 h 142239"/>
              <a:gd name="T38" fmla="*/ 149781 w 233044"/>
              <a:gd name="T39" fmla="*/ 106044 h 142239"/>
              <a:gd name="T40" fmla="*/ 150416 w 233044"/>
              <a:gd name="T41" fmla="*/ 110997 h 142239"/>
              <a:gd name="T42" fmla="*/ 152575 w 233044"/>
              <a:gd name="T43" fmla="*/ 115188 h 142239"/>
              <a:gd name="T44" fmla="*/ 155750 w 233044"/>
              <a:gd name="T45" fmla="*/ 120014 h 142239"/>
              <a:gd name="T46" fmla="*/ 160703 w 233044"/>
              <a:gd name="T47" fmla="*/ 123443 h 142239"/>
              <a:gd name="T48" fmla="*/ 166291 w 233044"/>
              <a:gd name="T49" fmla="*/ 128015 h 142239"/>
              <a:gd name="T50" fmla="*/ 210995 w 233044"/>
              <a:gd name="T51" fmla="*/ 140207 h 142239"/>
              <a:gd name="T52" fmla="*/ 232077 w 233044"/>
              <a:gd name="T53" fmla="*/ 141731 h 142239"/>
              <a:gd name="T54" fmla="*/ 233015 w 233044"/>
              <a:gd name="T55" fmla="*/ 128015 h 142239"/>
              <a:gd name="T56" fmla="*/ 232911 w 233044"/>
              <a:gd name="T57" fmla="*/ 120014 h 142239"/>
              <a:gd name="T58" fmla="*/ 232712 w 233044"/>
              <a:gd name="T59" fmla="*/ 112521 h 142239"/>
              <a:gd name="T60" fmla="*/ 231661 w 233044"/>
              <a:gd name="T61" fmla="*/ 106044 h 14223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33044"/>
              <a:gd name="T94" fmla="*/ 0 h 142239"/>
              <a:gd name="T95" fmla="*/ 233044 w 233044"/>
              <a:gd name="T96" fmla="*/ 142239 h 142239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33044" h="142239">
                <a:moveTo>
                  <a:pt x="123365" y="0"/>
                </a:moveTo>
                <a:lnTo>
                  <a:pt x="109649" y="0"/>
                </a:lnTo>
                <a:lnTo>
                  <a:pt x="96314" y="1142"/>
                </a:lnTo>
                <a:lnTo>
                  <a:pt x="57579" y="16763"/>
                </a:lnTo>
                <a:lnTo>
                  <a:pt x="26591" y="45211"/>
                </a:lnTo>
                <a:lnTo>
                  <a:pt x="6652" y="83565"/>
                </a:lnTo>
                <a:lnTo>
                  <a:pt x="0" y="128015"/>
                </a:lnTo>
                <a:lnTo>
                  <a:pt x="937" y="141731"/>
                </a:lnTo>
                <a:lnTo>
                  <a:pt x="47038" y="139826"/>
                </a:lnTo>
                <a:lnTo>
                  <a:pt x="88567" y="134873"/>
                </a:lnTo>
                <a:lnTo>
                  <a:pt x="136700" y="120395"/>
                </a:lnTo>
                <a:lnTo>
                  <a:pt x="149781" y="106044"/>
                </a:lnTo>
                <a:lnTo>
                  <a:pt x="231661" y="106044"/>
                </a:lnTo>
                <a:lnTo>
                  <a:pt x="214424" y="57022"/>
                </a:lnTo>
                <a:lnTo>
                  <a:pt x="186611" y="25018"/>
                </a:lnTo>
                <a:lnTo>
                  <a:pt x="150416" y="4952"/>
                </a:lnTo>
                <a:lnTo>
                  <a:pt x="136700" y="1142"/>
                </a:lnTo>
                <a:lnTo>
                  <a:pt x="123365" y="0"/>
                </a:lnTo>
                <a:close/>
              </a:path>
              <a:path w="233044" h="142239">
                <a:moveTo>
                  <a:pt x="231661" y="106044"/>
                </a:moveTo>
                <a:lnTo>
                  <a:pt x="149781" y="106044"/>
                </a:lnTo>
                <a:lnTo>
                  <a:pt x="150416" y="110997"/>
                </a:lnTo>
                <a:lnTo>
                  <a:pt x="152575" y="115188"/>
                </a:lnTo>
                <a:lnTo>
                  <a:pt x="155750" y="120014"/>
                </a:lnTo>
                <a:lnTo>
                  <a:pt x="160703" y="123443"/>
                </a:lnTo>
                <a:lnTo>
                  <a:pt x="166291" y="128015"/>
                </a:lnTo>
                <a:lnTo>
                  <a:pt x="210995" y="140207"/>
                </a:lnTo>
                <a:lnTo>
                  <a:pt x="232077" y="141731"/>
                </a:lnTo>
                <a:lnTo>
                  <a:pt x="233015" y="128015"/>
                </a:lnTo>
                <a:lnTo>
                  <a:pt x="232911" y="120014"/>
                </a:lnTo>
                <a:lnTo>
                  <a:pt x="232712" y="112521"/>
                </a:lnTo>
                <a:lnTo>
                  <a:pt x="231661" y="10604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54" name="object 91"/>
          <p:cNvSpPr>
            <a:spLocks/>
          </p:cNvSpPr>
          <p:nvPr/>
        </p:nvSpPr>
        <p:spPr bwMode="auto">
          <a:xfrm>
            <a:off x="1581150" y="4806950"/>
            <a:ext cx="234950" cy="141288"/>
          </a:xfrm>
          <a:custGeom>
            <a:avLst/>
            <a:gdLst>
              <a:gd name="T0" fmla="*/ 1015 w 233680"/>
              <a:gd name="T1" fmla="*/ 141731 h 142239"/>
              <a:gd name="T2" fmla="*/ 16509 w 233680"/>
              <a:gd name="T3" fmla="*/ 141350 h 142239"/>
              <a:gd name="T4" fmla="*/ 32003 w 233680"/>
              <a:gd name="T5" fmla="*/ 140588 h 142239"/>
              <a:gd name="T6" fmla="*/ 47117 w 233680"/>
              <a:gd name="T7" fmla="*/ 139826 h 142239"/>
              <a:gd name="T8" fmla="*/ 61213 w 233680"/>
              <a:gd name="T9" fmla="*/ 138302 h 142239"/>
              <a:gd name="T10" fmla="*/ 75311 w 233680"/>
              <a:gd name="T11" fmla="*/ 136778 h 142239"/>
              <a:gd name="T12" fmla="*/ 121285 w 233680"/>
              <a:gd name="T13" fmla="*/ 126872 h 142239"/>
              <a:gd name="T14" fmla="*/ 129412 w 233680"/>
              <a:gd name="T15" fmla="*/ 123443 h 142239"/>
              <a:gd name="T16" fmla="*/ 136779 w 233680"/>
              <a:gd name="T17" fmla="*/ 120395 h 142239"/>
              <a:gd name="T18" fmla="*/ 142494 w 233680"/>
              <a:gd name="T19" fmla="*/ 117093 h 142239"/>
              <a:gd name="T20" fmla="*/ 146304 w 233680"/>
              <a:gd name="T21" fmla="*/ 113283 h 142239"/>
              <a:gd name="T22" fmla="*/ 148717 w 233680"/>
              <a:gd name="T23" fmla="*/ 109854 h 142239"/>
              <a:gd name="T24" fmla="*/ 149860 w 233680"/>
              <a:gd name="T25" fmla="*/ 106044 h 142239"/>
              <a:gd name="T26" fmla="*/ 150494 w 233680"/>
              <a:gd name="T27" fmla="*/ 110997 h 142239"/>
              <a:gd name="T28" fmla="*/ 152654 w 233680"/>
              <a:gd name="T29" fmla="*/ 115188 h 142239"/>
              <a:gd name="T30" fmla="*/ 155829 w 233680"/>
              <a:gd name="T31" fmla="*/ 120014 h 142239"/>
              <a:gd name="T32" fmla="*/ 160781 w 233680"/>
              <a:gd name="T33" fmla="*/ 123443 h 142239"/>
              <a:gd name="T34" fmla="*/ 166369 w 233680"/>
              <a:gd name="T35" fmla="*/ 128015 h 142239"/>
              <a:gd name="T36" fmla="*/ 211074 w 233680"/>
              <a:gd name="T37" fmla="*/ 140207 h 142239"/>
              <a:gd name="T38" fmla="*/ 232156 w 233680"/>
              <a:gd name="T39" fmla="*/ 141731 h 142239"/>
              <a:gd name="T40" fmla="*/ 233171 w 233680"/>
              <a:gd name="T41" fmla="*/ 126872 h 142239"/>
              <a:gd name="T42" fmla="*/ 226440 w 233680"/>
              <a:gd name="T43" fmla="*/ 83565 h 142239"/>
              <a:gd name="T44" fmla="*/ 206501 w 233680"/>
              <a:gd name="T45" fmla="*/ 45211 h 142239"/>
              <a:gd name="T46" fmla="*/ 175513 w 233680"/>
              <a:gd name="T47" fmla="*/ 16763 h 142239"/>
              <a:gd name="T48" fmla="*/ 136779 w 233680"/>
              <a:gd name="T49" fmla="*/ 1142 h 142239"/>
              <a:gd name="T50" fmla="*/ 123443 w 233680"/>
              <a:gd name="T51" fmla="*/ 0 h 142239"/>
              <a:gd name="T52" fmla="*/ 109727 w 233680"/>
              <a:gd name="T53" fmla="*/ 0 h 142239"/>
              <a:gd name="T54" fmla="*/ 69976 w 233680"/>
              <a:gd name="T55" fmla="*/ 9905 h 142239"/>
              <a:gd name="T56" fmla="*/ 35813 w 233680"/>
              <a:gd name="T57" fmla="*/ 34162 h 142239"/>
              <a:gd name="T58" fmla="*/ 11937 w 233680"/>
              <a:gd name="T59" fmla="*/ 69976 h 142239"/>
              <a:gd name="T60" fmla="*/ 381 w 233680"/>
              <a:gd name="T61" fmla="*/ 112521 h 142239"/>
              <a:gd name="T62" fmla="*/ 0 w 233680"/>
              <a:gd name="T63" fmla="*/ 126872 h 142239"/>
              <a:gd name="T64" fmla="*/ 1015 w 233680"/>
              <a:gd name="T65" fmla="*/ 141731 h 14223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33680"/>
              <a:gd name="T100" fmla="*/ 0 h 142239"/>
              <a:gd name="T101" fmla="*/ 233680 w 233680"/>
              <a:gd name="T102" fmla="*/ 142239 h 14223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33680" h="142239">
                <a:moveTo>
                  <a:pt x="1015" y="141731"/>
                </a:moveTo>
                <a:lnTo>
                  <a:pt x="16509" y="141350"/>
                </a:lnTo>
                <a:lnTo>
                  <a:pt x="32003" y="140588"/>
                </a:lnTo>
                <a:lnTo>
                  <a:pt x="47117" y="139826"/>
                </a:lnTo>
                <a:lnTo>
                  <a:pt x="61213" y="138302"/>
                </a:lnTo>
                <a:lnTo>
                  <a:pt x="75311" y="136778"/>
                </a:lnTo>
                <a:lnTo>
                  <a:pt x="121285" y="126872"/>
                </a:lnTo>
                <a:lnTo>
                  <a:pt x="129412" y="123443"/>
                </a:lnTo>
                <a:lnTo>
                  <a:pt x="136779" y="120395"/>
                </a:lnTo>
                <a:lnTo>
                  <a:pt x="142494" y="117093"/>
                </a:lnTo>
                <a:lnTo>
                  <a:pt x="146304" y="113283"/>
                </a:lnTo>
                <a:lnTo>
                  <a:pt x="148717" y="109854"/>
                </a:lnTo>
                <a:lnTo>
                  <a:pt x="149860" y="106044"/>
                </a:lnTo>
                <a:lnTo>
                  <a:pt x="150494" y="110997"/>
                </a:lnTo>
                <a:lnTo>
                  <a:pt x="152654" y="115188"/>
                </a:lnTo>
                <a:lnTo>
                  <a:pt x="155829" y="120014"/>
                </a:lnTo>
                <a:lnTo>
                  <a:pt x="160781" y="123443"/>
                </a:lnTo>
                <a:lnTo>
                  <a:pt x="166369" y="128015"/>
                </a:lnTo>
                <a:lnTo>
                  <a:pt x="211074" y="140207"/>
                </a:lnTo>
                <a:lnTo>
                  <a:pt x="232156" y="141731"/>
                </a:lnTo>
                <a:lnTo>
                  <a:pt x="233171" y="126872"/>
                </a:lnTo>
                <a:lnTo>
                  <a:pt x="226440" y="83565"/>
                </a:lnTo>
                <a:lnTo>
                  <a:pt x="206501" y="45211"/>
                </a:lnTo>
                <a:lnTo>
                  <a:pt x="175513" y="16763"/>
                </a:lnTo>
                <a:lnTo>
                  <a:pt x="136779" y="1142"/>
                </a:lnTo>
                <a:lnTo>
                  <a:pt x="123443" y="0"/>
                </a:lnTo>
                <a:lnTo>
                  <a:pt x="109727" y="0"/>
                </a:lnTo>
                <a:lnTo>
                  <a:pt x="69976" y="9905"/>
                </a:lnTo>
                <a:lnTo>
                  <a:pt x="35813" y="34162"/>
                </a:lnTo>
                <a:lnTo>
                  <a:pt x="11937" y="69976"/>
                </a:lnTo>
                <a:lnTo>
                  <a:pt x="381" y="112521"/>
                </a:lnTo>
                <a:lnTo>
                  <a:pt x="0" y="126872"/>
                </a:lnTo>
                <a:lnTo>
                  <a:pt x="1015" y="14173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55" name="object 92"/>
          <p:cNvSpPr>
            <a:spLocks/>
          </p:cNvSpPr>
          <p:nvPr/>
        </p:nvSpPr>
        <p:spPr bwMode="auto">
          <a:xfrm>
            <a:off x="1428750" y="5084763"/>
            <a:ext cx="539750" cy="347662"/>
          </a:xfrm>
          <a:custGeom>
            <a:avLst/>
            <a:gdLst>
              <a:gd name="T0" fmla="*/ 179578 w 539750"/>
              <a:gd name="T1" fmla="*/ 0 h 347979"/>
              <a:gd name="T2" fmla="*/ 128143 w 539750"/>
              <a:gd name="T3" fmla="*/ 8000 h 347979"/>
              <a:gd name="T4" fmla="*/ 78993 w 539750"/>
              <a:gd name="T5" fmla="*/ 30353 h 347979"/>
              <a:gd name="T6" fmla="*/ 35940 w 539750"/>
              <a:gd name="T7" fmla="*/ 67056 h 347979"/>
              <a:gd name="T8" fmla="*/ 10540 w 539750"/>
              <a:gd name="T9" fmla="*/ 98552 h 347979"/>
              <a:gd name="T10" fmla="*/ 0 w 539750"/>
              <a:gd name="T11" fmla="*/ 115824 h 347979"/>
              <a:gd name="T12" fmla="*/ 0 w 539750"/>
              <a:gd name="T13" fmla="*/ 347472 h 347979"/>
              <a:gd name="T14" fmla="*/ 539495 w 539750"/>
              <a:gd name="T15" fmla="*/ 347472 h 347979"/>
              <a:gd name="T16" fmla="*/ 539495 w 539750"/>
              <a:gd name="T17" fmla="*/ 115824 h 347979"/>
              <a:gd name="T18" fmla="*/ 528955 w 539750"/>
              <a:gd name="T19" fmla="*/ 98552 h 347979"/>
              <a:gd name="T20" fmla="*/ 520024 w 539750"/>
              <a:gd name="T21" fmla="*/ 86613 h 347979"/>
              <a:gd name="T22" fmla="*/ 264287 w 539750"/>
              <a:gd name="T23" fmla="*/ 86613 h 347979"/>
              <a:gd name="T24" fmla="*/ 252602 w 539750"/>
              <a:gd name="T25" fmla="*/ 84709 h 347979"/>
              <a:gd name="T26" fmla="*/ 211327 w 539750"/>
              <a:gd name="T27" fmla="*/ 60579 h 347979"/>
              <a:gd name="T28" fmla="*/ 188722 w 539750"/>
              <a:gd name="T29" fmla="*/ 26797 h 347979"/>
              <a:gd name="T30" fmla="*/ 183769 w 539750"/>
              <a:gd name="T31" fmla="*/ 14224 h 347979"/>
              <a:gd name="T32" fmla="*/ 179578 w 539750"/>
              <a:gd name="T33" fmla="*/ 0 h 347979"/>
              <a:gd name="T34" fmla="*/ 359918 w 539750"/>
              <a:gd name="T35" fmla="*/ 0 h 347979"/>
              <a:gd name="T36" fmla="*/ 344043 w 539750"/>
              <a:gd name="T37" fmla="*/ 39497 h 347979"/>
              <a:gd name="T38" fmla="*/ 319024 w 539750"/>
              <a:gd name="T39" fmla="*/ 69087 h 347979"/>
              <a:gd name="T40" fmla="*/ 275208 w 539750"/>
              <a:gd name="T41" fmla="*/ 86613 h 347979"/>
              <a:gd name="T42" fmla="*/ 520024 w 539750"/>
              <a:gd name="T43" fmla="*/ 86613 h 347979"/>
              <a:gd name="T44" fmla="*/ 490093 w 539750"/>
              <a:gd name="T45" fmla="*/ 53721 h 347979"/>
              <a:gd name="T46" fmla="*/ 444245 w 539750"/>
              <a:gd name="T47" fmla="*/ 21462 h 347979"/>
              <a:gd name="T48" fmla="*/ 394462 w 539750"/>
              <a:gd name="T49" fmla="*/ 3429 h 347979"/>
              <a:gd name="T50" fmla="*/ 377189 w 539750"/>
              <a:gd name="T51" fmla="*/ 762 h 347979"/>
              <a:gd name="T52" fmla="*/ 359918 w 539750"/>
              <a:gd name="T53" fmla="*/ 0 h 34797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39750"/>
              <a:gd name="T82" fmla="*/ 0 h 347979"/>
              <a:gd name="T83" fmla="*/ 539750 w 539750"/>
              <a:gd name="T84" fmla="*/ 347979 h 34797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39750" h="347979">
                <a:moveTo>
                  <a:pt x="179578" y="0"/>
                </a:moveTo>
                <a:lnTo>
                  <a:pt x="128143" y="8000"/>
                </a:lnTo>
                <a:lnTo>
                  <a:pt x="78993" y="30353"/>
                </a:lnTo>
                <a:lnTo>
                  <a:pt x="35940" y="67056"/>
                </a:lnTo>
                <a:lnTo>
                  <a:pt x="10540" y="98552"/>
                </a:lnTo>
                <a:lnTo>
                  <a:pt x="0" y="115824"/>
                </a:lnTo>
                <a:lnTo>
                  <a:pt x="0" y="347472"/>
                </a:lnTo>
                <a:lnTo>
                  <a:pt x="539495" y="347472"/>
                </a:lnTo>
                <a:lnTo>
                  <a:pt x="539495" y="115824"/>
                </a:lnTo>
                <a:lnTo>
                  <a:pt x="528955" y="98552"/>
                </a:lnTo>
                <a:lnTo>
                  <a:pt x="520024" y="86613"/>
                </a:lnTo>
                <a:lnTo>
                  <a:pt x="264287" y="86613"/>
                </a:lnTo>
                <a:lnTo>
                  <a:pt x="252602" y="84709"/>
                </a:lnTo>
                <a:lnTo>
                  <a:pt x="211327" y="60579"/>
                </a:lnTo>
                <a:lnTo>
                  <a:pt x="188722" y="26797"/>
                </a:lnTo>
                <a:lnTo>
                  <a:pt x="183769" y="14224"/>
                </a:lnTo>
                <a:lnTo>
                  <a:pt x="179578" y="0"/>
                </a:lnTo>
                <a:close/>
              </a:path>
              <a:path w="539750" h="347979">
                <a:moveTo>
                  <a:pt x="359918" y="0"/>
                </a:moveTo>
                <a:lnTo>
                  <a:pt x="344043" y="39497"/>
                </a:lnTo>
                <a:lnTo>
                  <a:pt x="319024" y="69087"/>
                </a:lnTo>
                <a:lnTo>
                  <a:pt x="275208" y="86613"/>
                </a:lnTo>
                <a:lnTo>
                  <a:pt x="520024" y="86613"/>
                </a:lnTo>
                <a:lnTo>
                  <a:pt x="490093" y="53721"/>
                </a:lnTo>
                <a:lnTo>
                  <a:pt x="444245" y="21462"/>
                </a:lnTo>
                <a:lnTo>
                  <a:pt x="394462" y="3429"/>
                </a:lnTo>
                <a:lnTo>
                  <a:pt x="377189" y="762"/>
                </a:lnTo>
                <a:lnTo>
                  <a:pt x="359918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56" name="object 93"/>
          <p:cNvSpPr>
            <a:spLocks/>
          </p:cNvSpPr>
          <p:nvPr/>
        </p:nvSpPr>
        <p:spPr bwMode="auto">
          <a:xfrm>
            <a:off x="1538288" y="5314950"/>
            <a:ext cx="1587" cy="117475"/>
          </a:xfrm>
          <a:custGeom>
            <a:avLst/>
            <a:gdLst>
              <a:gd name="T0" fmla="*/ 0 w 1905"/>
              <a:gd name="T1" fmla="*/ 0 h 116204"/>
              <a:gd name="T2" fmla="*/ 1524 w 1905"/>
              <a:gd name="T3" fmla="*/ 115824 h 116204"/>
              <a:gd name="T4" fmla="*/ 0 60000 65536"/>
              <a:gd name="T5" fmla="*/ 0 60000 65536"/>
              <a:gd name="T6" fmla="*/ 0 w 1905"/>
              <a:gd name="T7" fmla="*/ 0 h 116204"/>
              <a:gd name="T8" fmla="*/ 1905 w 1905"/>
              <a:gd name="T9" fmla="*/ 116204 h 1162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116204">
                <a:moveTo>
                  <a:pt x="0" y="0"/>
                </a:moveTo>
                <a:lnTo>
                  <a:pt x="1524" y="1158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57" name="object 94"/>
          <p:cNvSpPr>
            <a:spLocks/>
          </p:cNvSpPr>
          <p:nvPr/>
        </p:nvSpPr>
        <p:spPr bwMode="auto">
          <a:xfrm>
            <a:off x="1860550" y="5314950"/>
            <a:ext cx="1588" cy="117475"/>
          </a:xfrm>
          <a:custGeom>
            <a:avLst/>
            <a:gdLst>
              <a:gd name="T0" fmla="*/ 0 w 1905"/>
              <a:gd name="T1" fmla="*/ 115824 h 116204"/>
              <a:gd name="T2" fmla="*/ 1523 w 1905"/>
              <a:gd name="T3" fmla="*/ 0 h 116204"/>
              <a:gd name="T4" fmla="*/ 0 60000 65536"/>
              <a:gd name="T5" fmla="*/ 0 60000 65536"/>
              <a:gd name="T6" fmla="*/ 0 w 1905"/>
              <a:gd name="T7" fmla="*/ 0 h 116204"/>
              <a:gd name="T8" fmla="*/ 1905 w 1905"/>
              <a:gd name="T9" fmla="*/ 116204 h 1162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116204">
                <a:moveTo>
                  <a:pt x="0" y="115824"/>
                </a:moveTo>
                <a:lnTo>
                  <a:pt x="1523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58" name="object 95"/>
          <p:cNvSpPr>
            <a:spLocks/>
          </p:cNvSpPr>
          <p:nvPr/>
        </p:nvSpPr>
        <p:spPr bwMode="auto">
          <a:xfrm>
            <a:off x="1428750" y="5084763"/>
            <a:ext cx="539750" cy="347662"/>
          </a:xfrm>
          <a:custGeom>
            <a:avLst/>
            <a:gdLst>
              <a:gd name="T0" fmla="*/ 179578 w 539750"/>
              <a:gd name="T1" fmla="*/ 0 h 347979"/>
              <a:gd name="T2" fmla="*/ 128143 w 539750"/>
              <a:gd name="T3" fmla="*/ 8000 h 347979"/>
              <a:gd name="T4" fmla="*/ 78993 w 539750"/>
              <a:gd name="T5" fmla="*/ 30353 h 347979"/>
              <a:gd name="T6" fmla="*/ 35940 w 539750"/>
              <a:gd name="T7" fmla="*/ 67056 h 347979"/>
              <a:gd name="T8" fmla="*/ 10540 w 539750"/>
              <a:gd name="T9" fmla="*/ 98552 h 347979"/>
              <a:gd name="T10" fmla="*/ 0 w 539750"/>
              <a:gd name="T11" fmla="*/ 115824 h 347979"/>
              <a:gd name="T12" fmla="*/ 0 w 539750"/>
              <a:gd name="T13" fmla="*/ 347472 h 347979"/>
              <a:gd name="T14" fmla="*/ 539495 w 539750"/>
              <a:gd name="T15" fmla="*/ 347472 h 347979"/>
              <a:gd name="T16" fmla="*/ 539495 w 539750"/>
              <a:gd name="T17" fmla="*/ 115824 h 347979"/>
              <a:gd name="T18" fmla="*/ 528955 w 539750"/>
              <a:gd name="T19" fmla="*/ 98552 h 347979"/>
              <a:gd name="T20" fmla="*/ 520024 w 539750"/>
              <a:gd name="T21" fmla="*/ 86613 h 347979"/>
              <a:gd name="T22" fmla="*/ 264287 w 539750"/>
              <a:gd name="T23" fmla="*/ 86613 h 347979"/>
              <a:gd name="T24" fmla="*/ 252602 w 539750"/>
              <a:gd name="T25" fmla="*/ 84709 h 347979"/>
              <a:gd name="T26" fmla="*/ 211327 w 539750"/>
              <a:gd name="T27" fmla="*/ 60579 h 347979"/>
              <a:gd name="T28" fmla="*/ 188722 w 539750"/>
              <a:gd name="T29" fmla="*/ 26797 h 347979"/>
              <a:gd name="T30" fmla="*/ 183769 w 539750"/>
              <a:gd name="T31" fmla="*/ 14224 h 347979"/>
              <a:gd name="T32" fmla="*/ 179578 w 539750"/>
              <a:gd name="T33" fmla="*/ 0 h 347979"/>
              <a:gd name="T34" fmla="*/ 359918 w 539750"/>
              <a:gd name="T35" fmla="*/ 0 h 347979"/>
              <a:gd name="T36" fmla="*/ 344043 w 539750"/>
              <a:gd name="T37" fmla="*/ 39497 h 347979"/>
              <a:gd name="T38" fmla="*/ 319024 w 539750"/>
              <a:gd name="T39" fmla="*/ 69087 h 347979"/>
              <a:gd name="T40" fmla="*/ 275208 w 539750"/>
              <a:gd name="T41" fmla="*/ 86613 h 347979"/>
              <a:gd name="T42" fmla="*/ 520024 w 539750"/>
              <a:gd name="T43" fmla="*/ 86613 h 347979"/>
              <a:gd name="T44" fmla="*/ 490093 w 539750"/>
              <a:gd name="T45" fmla="*/ 53721 h 347979"/>
              <a:gd name="T46" fmla="*/ 444245 w 539750"/>
              <a:gd name="T47" fmla="*/ 21462 h 347979"/>
              <a:gd name="T48" fmla="*/ 394462 w 539750"/>
              <a:gd name="T49" fmla="*/ 3429 h 347979"/>
              <a:gd name="T50" fmla="*/ 377189 w 539750"/>
              <a:gd name="T51" fmla="*/ 762 h 347979"/>
              <a:gd name="T52" fmla="*/ 359918 w 539750"/>
              <a:gd name="T53" fmla="*/ 0 h 34797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39750"/>
              <a:gd name="T82" fmla="*/ 0 h 347979"/>
              <a:gd name="T83" fmla="*/ 539750 w 539750"/>
              <a:gd name="T84" fmla="*/ 347979 h 34797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39750" h="347979">
                <a:moveTo>
                  <a:pt x="179578" y="0"/>
                </a:moveTo>
                <a:lnTo>
                  <a:pt x="128143" y="8000"/>
                </a:lnTo>
                <a:lnTo>
                  <a:pt x="78993" y="30353"/>
                </a:lnTo>
                <a:lnTo>
                  <a:pt x="35940" y="67056"/>
                </a:lnTo>
                <a:lnTo>
                  <a:pt x="10540" y="98552"/>
                </a:lnTo>
                <a:lnTo>
                  <a:pt x="0" y="115824"/>
                </a:lnTo>
                <a:lnTo>
                  <a:pt x="0" y="347472"/>
                </a:lnTo>
                <a:lnTo>
                  <a:pt x="539495" y="347472"/>
                </a:lnTo>
                <a:lnTo>
                  <a:pt x="539495" y="115824"/>
                </a:lnTo>
                <a:lnTo>
                  <a:pt x="528955" y="98552"/>
                </a:lnTo>
                <a:lnTo>
                  <a:pt x="520024" y="86613"/>
                </a:lnTo>
                <a:lnTo>
                  <a:pt x="264287" y="86613"/>
                </a:lnTo>
                <a:lnTo>
                  <a:pt x="252602" y="84709"/>
                </a:lnTo>
                <a:lnTo>
                  <a:pt x="211327" y="60579"/>
                </a:lnTo>
                <a:lnTo>
                  <a:pt x="188722" y="26797"/>
                </a:lnTo>
                <a:lnTo>
                  <a:pt x="183769" y="14224"/>
                </a:lnTo>
                <a:lnTo>
                  <a:pt x="179578" y="0"/>
                </a:lnTo>
                <a:close/>
              </a:path>
              <a:path w="539750" h="347979">
                <a:moveTo>
                  <a:pt x="359918" y="0"/>
                </a:moveTo>
                <a:lnTo>
                  <a:pt x="344043" y="39497"/>
                </a:lnTo>
                <a:lnTo>
                  <a:pt x="319024" y="69087"/>
                </a:lnTo>
                <a:lnTo>
                  <a:pt x="275208" y="86613"/>
                </a:lnTo>
                <a:lnTo>
                  <a:pt x="520024" y="86613"/>
                </a:lnTo>
                <a:lnTo>
                  <a:pt x="490093" y="53721"/>
                </a:lnTo>
                <a:lnTo>
                  <a:pt x="444245" y="21462"/>
                </a:lnTo>
                <a:lnTo>
                  <a:pt x="394462" y="3429"/>
                </a:lnTo>
                <a:lnTo>
                  <a:pt x="377189" y="762"/>
                </a:lnTo>
                <a:lnTo>
                  <a:pt x="359918" y="0"/>
                </a:lnTo>
                <a:close/>
              </a:path>
            </a:pathLst>
          </a:custGeom>
          <a:solidFill>
            <a:srgbClr val="6600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59" name="object 96"/>
          <p:cNvSpPr>
            <a:spLocks/>
          </p:cNvSpPr>
          <p:nvPr/>
        </p:nvSpPr>
        <p:spPr bwMode="auto">
          <a:xfrm>
            <a:off x="1428750" y="5084763"/>
            <a:ext cx="539750" cy="347662"/>
          </a:xfrm>
          <a:custGeom>
            <a:avLst/>
            <a:gdLst>
              <a:gd name="T0" fmla="*/ 89915 w 539750"/>
              <a:gd name="T1" fmla="*/ 347472 h 347979"/>
              <a:gd name="T2" fmla="*/ 539495 w 539750"/>
              <a:gd name="T3" fmla="*/ 347472 h 347979"/>
              <a:gd name="T4" fmla="*/ 539495 w 539750"/>
              <a:gd name="T5" fmla="*/ 115824 h 347979"/>
              <a:gd name="T6" fmla="*/ 516889 w 539750"/>
              <a:gd name="T7" fmla="*/ 82423 h 347979"/>
              <a:gd name="T8" fmla="*/ 490093 w 539750"/>
              <a:gd name="T9" fmla="*/ 53721 h 347979"/>
              <a:gd name="T10" fmla="*/ 444245 w 539750"/>
              <a:gd name="T11" fmla="*/ 21462 h 347979"/>
              <a:gd name="T12" fmla="*/ 394462 w 539750"/>
              <a:gd name="T13" fmla="*/ 3429 h 347979"/>
              <a:gd name="T14" fmla="*/ 359918 w 539750"/>
              <a:gd name="T15" fmla="*/ 0 h 347979"/>
              <a:gd name="T16" fmla="*/ 355726 w 539750"/>
              <a:gd name="T17" fmla="*/ 14224 h 347979"/>
              <a:gd name="T18" fmla="*/ 350774 w 539750"/>
              <a:gd name="T19" fmla="*/ 26797 h 347979"/>
              <a:gd name="T20" fmla="*/ 328168 w 539750"/>
              <a:gd name="T21" fmla="*/ 60579 h 347979"/>
              <a:gd name="T22" fmla="*/ 286893 w 539750"/>
              <a:gd name="T23" fmla="*/ 84709 h 347979"/>
              <a:gd name="T24" fmla="*/ 275208 w 539750"/>
              <a:gd name="T25" fmla="*/ 86613 h 347979"/>
              <a:gd name="T26" fmla="*/ 264287 w 539750"/>
              <a:gd name="T27" fmla="*/ 86613 h 347979"/>
              <a:gd name="T28" fmla="*/ 220471 w 539750"/>
              <a:gd name="T29" fmla="*/ 69087 h 347979"/>
              <a:gd name="T30" fmla="*/ 195453 w 539750"/>
              <a:gd name="T31" fmla="*/ 39497 h 347979"/>
              <a:gd name="T32" fmla="*/ 179578 w 539750"/>
              <a:gd name="T33" fmla="*/ 0 h 347979"/>
              <a:gd name="T34" fmla="*/ 162306 w 539750"/>
              <a:gd name="T35" fmla="*/ 762 h 347979"/>
              <a:gd name="T36" fmla="*/ 111125 w 539750"/>
              <a:gd name="T37" fmla="*/ 13843 h 347979"/>
              <a:gd name="T38" fmla="*/ 63881 w 539750"/>
              <a:gd name="T39" fmla="*/ 41402 h 347979"/>
              <a:gd name="T40" fmla="*/ 22987 w 539750"/>
              <a:gd name="T41" fmla="*/ 82423 h 347979"/>
              <a:gd name="T42" fmla="*/ 0 w 539750"/>
              <a:gd name="T43" fmla="*/ 115824 h 347979"/>
              <a:gd name="T44" fmla="*/ 0 w 539750"/>
              <a:gd name="T45" fmla="*/ 347472 h 347979"/>
              <a:gd name="T46" fmla="*/ 89915 w 539750"/>
              <a:gd name="T47" fmla="*/ 347472 h 34797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539750"/>
              <a:gd name="T73" fmla="*/ 0 h 347979"/>
              <a:gd name="T74" fmla="*/ 539750 w 539750"/>
              <a:gd name="T75" fmla="*/ 347979 h 34797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539750" h="347979">
                <a:moveTo>
                  <a:pt x="89915" y="347472"/>
                </a:moveTo>
                <a:lnTo>
                  <a:pt x="539495" y="347472"/>
                </a:lnTo>
                <a:lnTo>
                  <a:pt x="539495" y="115824"/>
                </a:lnTo>
                <a:lnTo>
                  <a:pt x="516889" y="82423"/>
                </a:lnTo>
                <a:lnTo>
                  <a:pt x="490093" y="53721"/>
                </a:lnTo>
                <a:lnTo>
                  <a:pt x="444245" y="21462"/>
                </a:lnTo>
                <a:lnTo>
                  <a:pt x="394462" y="3429"/>
                </a:lnTo>
                <a:lnTo>
                  <a:pt x="359918" y="0"/>
                </a:lnTo>
                <a:lnTo>
                  <a:pt x="355726" y="14224"/>
                </a:lnTo>
                <a:lnTo>
                  <a:pt x="350774" y="26797"/>
                </a:lnTo>
                <a:lnTo>
                  <a:pt x="328168" y="60579"/>
                </a:lnTo>
                <a:lnTo>
                  <a:pt x="286893" y="84709"/>
                </a:lnTo>
                <a:lnTo>
                  <a:pt x="275208" y="86613"/>
                </a:lnTo>
                <a:lnTo>
                  <a:pt x="264287" y="86613"/>
                </a:lnTo>
                <a:lnTo>
                  <a:pt x="220471" y="69087"/>
                </a:lnTo>
                <a:lnTo>
                  <a:pt x="195453" y="39497"/>
                </a:lnTo>
                <a:lnTo>
                  <a:pt x="179578" y="0"/>
                </a:lnTo>
                <a:lnTo>
                  <a:pt x="162306" y="762"/>
                </a:lnTo>
                <a:lnTo>
                  <a:pt x="111125" y="13843"/>
                </a:lnTo>
                <a:lnTo>
                  <a:pt x="63881" y="41402"/>
                </a:lnTo>
                <a:lnTo>
                  <a:pt x="22987" y="82423"/>
                </a:lnTo>
                <a:lnTo>
                  <a:pt x="0" y="115824"/>
                </a:lnTo>
                <a:lnTo>
                  <a:pt x="0" y="347472"/>
                </a:lnTo>
                <a:lnTo>
                  <a:pt x="89915" y="3474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60" name="object 97"/>
          <p:cNvSpPr>
            <a:spLocks/>
          </p:cNvSpPr>
          <p:nvPr/>
        </p:nvSpPr>
        <p:spPr bwMode="auto">
          <a:xfrm>
            <a:off x="688975" y="5227638"/>
            <a:ext cx="682625" cy="223837"/>
          </a:xfrm>
          <a:custGeom>
            <a:avLst/>
            <a:gdLst>
              <a:gd name="T0" fmla="*/ 0 w 681355"/>
              <a:gd name="T1" fmla="*/ 222504 h 222885"/>
              <a:gd name="T2" fmla="*/ 681228 w 681355"/>
              <a:gd name="T3" fmla="*/ 222504 h 222885"/>
              <a:gd name="T4" fmla="*/ 681228 w 681355"/>
              <a:gd name="T5" fmla="*/ 0 h 222885"/>
              <a:gd name="T6" fmla="*/ 0 w 681355"/>
              <a:gd name="T7" fmla="*/ 0 h 222885"/>
              <a:gd name="T8" fmla="*/ 0 w 681355"/>
              <a:gd name="T9" fmla="*/ 222504 h 2228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1355"/>
              <a:gd name="T16" fmla="*/ 0 h 222885"/>
              <a:gd name="T17" fmla="*/ 681355 w 681355"/>
              <a:gd name="T18" fmla="*/ 222885 h 2228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1355" h="222885">
                <a:moveTo>
                  <a:pt x="0" y="222504"/>
                </a:moveTo>
                <a:lnTo>
                  <a:pt x="681228" y="222504"/>
                </a:lnTo>
                <a:lnTo>
                  <a:pt x="681228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61" name="object 98"/>
          <p:cNvSpPr>
            <a:spLocks/>
          </p:cNvSpPr>
          <p:nvPr/>
        </p:nvSpPr>
        <p:spPr bwMode="auto">
          <a:xfrm>
            <a:off x="709613" y="5253038"/>
            <a:ext cx="641350" cy="171450"/>
          </a:xfrm>
          <a:custGeom>
            <a:avLst/>
            <a:gdLst>
              <a:gd name="T0" fmla="*/ 0 w 640080"/>
              <a:gd name="T1" fmla="*/ 170688 h 170814"/>
              <a:gd name="T2" fmla="*/ 640079 w 640080"/>
              <a:gd name="T3" fmla="*/ 170688 h 170814"/>
              <a:gd name="T4" fmla="*/ 640079 w 640080"/>
              <a:gd name="T5" fmla="*/ 0 h 170814"/>
              <a:gd name="T6" fmla="*/ 0 w 640080"/>
              <a:gd name="T7" fmla="*/ 0 h 170814"/>
              <a:gd name="T8" fmla="*/ 0 w 640080"/>
              <a:gd name="T9" fmla="*/ 170688 h 1708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0080"/>
              <a:gd name="T16" fmla="*/ 0 h 170814"/>
              <a:gd name="T17" fmla="*/ 640080 w 640080"/>
              <a:gd name="T18" fmla="*/ 170814 h 1708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0080" h="170814">
                <a:moveTo>
                  <a:pt x="0" y="170688"/>
                </a:moveTo>
                <a:lnTo>
                  <a:pt x="640079" y="170688"/>
                </a:lnTo>
                <a:lnTo>
                  <a:pt x="6400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62" name="object 99"/>
          <p:cNvSpPr>
            <a:spLocks/>
          </p:cNvSpPr>
          <p:nvPr/>
        </p:nvSpPr>
        <p:spPr bwMode="auto">
          <a:xfrm>
            <a:off x="688975" y="5227638"/>
            <a:ext cx="681038" cy="222250"/>
          </a:xfrm>
          <a:custGeom>
            <a:avLst/>
            <a:gdLst>
              <a:gd name="T0" fmla="*/ 681227 w 681355"/>
              <a:gd name="T1" fmla="*/ 0 h 222885"/>
              <a:gd name="T2" fmla="*/ 660399 w 681355"/>
              <a:gd name="T3" fmla="*/ 25018 h 222885"/>
              <a:gd name="T4" fmla="*/ 660399 w 681355"/>
              <a:gd name="T5" fmla="*/ 197865 h 222885"/>
              <a:gd name="T6" fmla="*/ 21145 w 681355"/>
              <a:gd name="T7" fmla="*/ 197865 h 222885"/>
              <a:gd name="T8" fmla="*/ 0 w 681355"/>
              <a:gd name="T9" fmla="*/ 222503 h 222885"/>
              <a:gd name="T10" fmla="*/ 681227 w 681355"/>
              <a:gd name="T11" fmla="*/ 222503 h 222885"/>
              <a:gd name="T12" fmla="*/ 681227 w 681355"/>
              <a:gd name="T13" fmla="*/ 0 h 2228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81355"/>
              <a:gd name="T22" fmla="*/ 0 h 222885"/>
              <a:gd name="T23" fmla="*/ 681355 w 681355"/>
              <a:gd name="T24" fmla="*/ 222885 h 2228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81355" h="222885">
                <a:moveTo>
                  <a:pt x="681227" y="0"/>
                </a:moveTo>
                <a:lnTo>
                  <a:pt x="660399" y="25018"/>
                </a:lnTo>
                <a:lnTo>
                  <a:pt x="660399" y="197865"/>
                </a:lnTo>
                <a:lnTo>
                  <a:pt x="21145" y="197865"/>
                </a:lnTo>
                <a:lnTo>
                  <a:pt x="0" y="222503"/>
                </a:lnTo>
                <a:lnTo>
                  <a:pt x="681227" y="222503"/>
                </a:lnTo>
                <a:lnTo>
                  <a:pt x="681227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63" name="object 100"/>
          <p:cNvSpPr>
            <a:spLocks/>
          </p:cNvSpPr>
          <p:nvPr/>
        </p:nvSpPr>
        <p:spPr bwMode="auto">
          <a:xfrm>
            <a:off x="688975" y="5227638"/>
            <a:ext cx="681038" cy="222250"/>
          </a:xfrm>
          <a:custGeom>
            <a:avLst/>
            <a:gdLst>
              <a:gd name="T0" fmla="*/ 681227 w 681355"/>
              <a:gd name="T1" fmla="*/ 0 h 222885"/>
              <a:gd name="T2" fmla="*/ 0 w 681355"/>
              <a:gd name="T3" fmla="*/ 0 h 222885"/>
              <a:gd name="T4" fmla="*/ 0 w 681355"/>
              <a:gd name="T5" fmla="*/ 222503 h 222885"/>
              <a:gd name="T6" fmla="*/ 21145 w 681355"/>
              <a:gd name="T7" fmla="*/ 197865 h 222885"/>
              <a:gd name="T8" fmla="*/ 21145 w 681355"/>
              <a:gd name="T9" fmla="*/ 25018 h 222885"/>
              <a:gd name="T10" fmla="*/ 660399 w 681355"/>
              <a:gd name="T11" fmla="*/ 25018 h 222885"/>
              <a:gd name="T12" fmla="*/ 681227 w 681355"/>
              <a:gd name="T13" fmla="*/ 0 h 2228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81355"/>
              <a:gd name="T22" fmla="*/ 0 h 222885"/>
              <a:gd name="T23" fmla="*/ 681355 w 681355"/>
              <a:gd name="T24" fmla="*/ 222885 h 2228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81355" h="222885">
                <a:moveTo>
                  <a:pt x="681227" y="0"/>
                </a:moveTo>
                <a:lnTo>
                  <a:pt x="0" y="0"/>
                </a:lnTo>
                <a:lnTo>
                  <a:pt x="0" y="222503"/>
                </a:lnTo>
                <a:lnTo>
                  <a:pt x="21145" y="197865"/>
                </a:lnTo>
                <a:lnTo>
                  <a:pt x="21145" y="25018"/>
                </a:lnTo>
                <a:lnTo>
                  <a:pt x="660399" y="25018"/>
                </a:lnTo>
                <a:lnTo>
                  <a:pt x="68122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64" name="object 101"/>
          <p:cNvSpPr>
            <a:spLocks/>
          </p:cNvSpPr>
          <p:nvPr/>
        </p:nvSpPr>
        <p:spPr bwMode="auto">
          <a:xfrm>
            <a:off x="1158875" y="5332413"/>
            <a:ext cx="127000" cy="0"/>
          </a:xfrm>
          <a:custGeom>
            <a:avLst/>
            <a:gdLst>
              <a:gd name="T0" fmla="*/ 0 w 128269"/>
              <a:gd name="T1" fmla="*/ 128015 w 128269"/>
              <a:gd name="T2" fmla="*/ 0 60000 65536"/>
              <a:gd name="T3" fmla="*/ 0 60000 65536"/>
              <a:gd name="T4" fmla="*/ 0 w 128269"/>
              <a:gd name="T5" fmla="*/ 128269 w 12826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8269">
                <a:moveTo>
                  <a:pt x="0" y="0"/>
                </a:moveTo>
                <a:lnTo>
                  <a:pt x="128015" y="0"/>
                </a:lnTo>
              </a:path>
            </a:pathLst>
          </a:custGeom>
          <a:noFill/>
          <a:ln w="119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65" name="object 102"/>
          <p:cNvSpPr>
            <a:spLocks/>
          </p:cNvSpPr>
          <p:nvPr/>
        </p:nvSpPr>
        <p:spPr bwMode="auto">
          <a:xfrm>
            <a:off x="1116013" y="5314950"/>
            <a:ext cx="212725" cy="0"/>
          </a:xfrm>
          <a:custGeom>
            <a:avLst/>
            <a:gdLst>
              <a:gd name="T0" fmla="*/ 0 w 213359"/>
              <a:gd name="T1" fmla="*/ 213359 w 213359"/>
              <a:gd name="T2" fmla="*/ 0 60000 65536"/>
              <a:gd name="T3" fmla="*/ 0 60000 65536"/>
              <a:gd name="T4" fmla="*/ 0 w 213359"/>
              <a:gd name="T5" fmla="*/ 213359 w 2133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13359">
                <a:moveTo>
                  <a:pt x="0" y="0"/>
                </a:moveTo>
                <a:lnTo>
                  <a:pt x="213359" y="0"/>
                </a:lnTo>
              </a:path>
            </a:pathLst>
          </a:custGeom>
          <a:noFill/>
          <a:ln w="245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66" name="object 103"/>
          <p:cNvSpPr>
            <a:spLocks/>
          </p:cNvSpPr>
          <p:nvPr/>
        </p:nvSpPr>
        <p:spPr bwMode="auto">
          <a:xfrm>
            <a:off x="1158875" y="5295900"/>
            <a:ext cx="127000" cy="0"/>
          </a:xfrm>
          <a:custGeom>
            <a:avLst/>
            <a:gdLst>
              <a:gd name="T0" fmla="*/ 0 w 128269"/>
              <a:gd name="T1" fmla="*/ 128015 w 128269"/>
              <a:gd name="T2" fmla="*/ 0 60000 65536"/>
              <a:gd name="T3" fmla="*/ 0 60000 65536"/>
              <a:gd name="T4" fmla="*/ 0 w 128269"/>
              <a:gd name="T5" fmla="*/ 128269 w 12826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8269">
                <a:moveTo>
                  <a:pt x="0" y="0"/>
                </a:moveTo>
                <a:lnTo>
                  <a:pt x="128015" y="0"/>
                </a:lnTo>
              </a:path>
            </a:pathLst>
          </a:custGeom>
          <a:noFill/>
          <a:ln w="123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67" name="object 104"/>
          <p:cNvSpPr>
            <a:spLocks/>
          </p:cNvSpPr>
          <p:nvPr/>
        </p:nvSpPr>
        <p:spPr bwMode="auto">
          <a:xfrm>
            <a:off x="901700" y="5181600"/>
            <a:ext cx="257175" cy="0"/>
          </a:xfrm>
          <a:custGeom>
            <a:avLst/>
            <a:gdLst>
              <a:gd name="T0" fmla="*/ 0 w 256540"/>
              <a:gd name="T1" fmla="*/ 256031 w 256540"/>
              <a:gd name="T2" fmla="*/ 0 60000 65536"/>
              <a:gd name="T3" fmla="*/ 0 60000 65536"/>
              <a:gd name="T4" fmla="*/ 0 w 256540"/>
              <a:gd name="T5" fmla="*/ 256540 w 25654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6540">
                <a:moveTo>
                  <a:pt x="0" y="0"/>
                </a:moveTo>
                <a:lnTo>
                  <a:pt x="256031" y="0"/>
                </a:lnTo>
              </a:path>
            </a:pathLst>
          </a:custGeom>
          <a:noFill/>
          <a:ln w="502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68" name="object 105"/>
          <p:cNvSpPr>
            <a:spLocks/>
          </p:cNvSpPr>
          <p:nvPr/>
        </p:nvSpPr>
        <p:spPr bwMode="auto">
          <a:xfrm>
            <a:off x="733425" y="5295900"/>
            <a:ext cx="41275" cy="0"/>
          </a:xfrm>
          <a:custGeom>
            <a:avLst/>
            <a:gdLst>
              <a:gd name="T0" fmla="*/ 0 w 41275"/>
              <a:gd name="T1" fmla="*/ 41148 w 41275"/>
              <a:gd name="T2" fmla="*/ 0 60000 65536"/>
              <a:gd name="T3" fmla="*/ 0 60000 65536"/>
              <a:gd name="T4" fmla="*/ 0 w 41275"/>
              <a:gd name="T5" fmla="*/ 41275 w 4127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1275">
                <a:moveTo>
                  <a:pt x="0" y="0"/>
                </a:moveTo>
                <a:lnTo>
                  <a:pt x="41148" y="0"/>
                </a:lnTo>
              </a:path>
            </a:pathLst>
          </a:custGeom>
          <a:noFill/>
          <a:ln w="36575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69" name="object 106"/>
          <p:cNvSpPr>
            <a:spLocks/>
          </p:cNvSpPr>
          <p:nvPr/>
        </p:nvSpPr>
        <p:spPr bwMode="auto">
          <a:xfrm>
            <a:off x="733425" y="5286375"/>
            <a:ext cx="20638" cy="0"/>
          </a:xfrm>
          <a:custGeom>
            <a:avLst/>
            <a:gdLst>
              <a:gd name="T0" fmla="*/ 0 w 20320"/>
              <a:gd name="T1" fmla="*/ 19812 w 20320"/>
              <a:gd name="T2" fmla="*/ 0 60000 65536"/>
              <a:gd name="T3" fmla="*/ 0 60000 65536"/>
              <a:gd name="T4" fmla="*/ 0 w 20320"/>
              <a:gd name="T5" fmla="*/ 20320 w 203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0320">
                <a:moveTo>
                  <a:pt x="0" y="0"/>
                </a:moveTo>
                <a:lnTo>
                  <a:pt x="19812" y="0"/>
                </a:lnTo>
              </a:path>
            </a:pathLst>
          </a:custGeom>
          <a:noFill/>
          <a:ln w="18287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70" name="object 107"/>
          <p:cNvSpPr>
            <a:spLocks/>
          </p:cNvSpPr>
          <p:nvPr/>
        </p:nvSpPr>
        <p:spPr bwMode="auto">
          <a:xfrm>
            <a:off x="744538" y="4648200"/>
            <a:ext cx="596900" cy="493713"/>
          </a:xfrm>
          <a:custGeom>
            <a:avLst/>
            <a:gdLst>
              <a:gd name="T0" fmla="*/ 0 w 596265"/>
              <a:gd name="T1" fmla="*/ 492251 h 492760"/>
              <a:gd name="T2" fmla="*/ 595883 w 596265"/>
              <a:gd name="T3" fmla="*/ 492251 h 492760"/>
              <a:gd name="T4" fmla="*/ 595883 w 596265"/>
              <a:gd name="T5" fmla="*/ 0 h 492760"/>
              <a:gd name="T6" fmla="*/ 0 w 596265"/>
              <a:gd name="T7" fmla="*/ 0 h 492760"/>
              <a:gd name="T8" fmla="*/ 0 w 596265"/>
              <a:gd name="T9" fmla="*/ 492251 h 4927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6265"/>
              <a:gd name="T16" fmla="*/ 0 h 492760"/>
              <a:gd name="T17" fmla="*/ 596265 w 596265"/>
              <a:gd name="T18" fmla="*/ 492760 h 4927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6265" h="492760">
                <a:moveTo>
                  <a:pt x="0" y="492251"/>
                </a:moveTo>
                <a:lnTo>
                  <a:pt x="595883" y="492251"/>
                </a:lnTo>
                <a:lnTo>
                  <a:pt x="595883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71" name="object 108"/>
          <p:cNvSpPr>
            <a:spLocks/>
          </p:cNvSpPr>
          <p:nvPr/>
        </p:nvSpPr>
        <p:spPr bwMode="auto">
          <a:xfrm>
            <a:off x="742950" y="5127625"/>
            <a:ext cx="596900" cy="0"/>
          </a:xfrm>
          <a:custGeom>
            <a:avLst/>
            <a:gdLst>
              <a:gd name="T0" fmla="*/ 0 w 596265"/>
              <a:gd name="T1" fmla="*/ 595884 w 596265"/>
              <a:gd name="T2" fmla="*/ 0 60000 65536"/>
              <a:gd name="T3" fmla="*/ 0 60000 65536"/>
              <a:gd name="T4" fmla="*/ 0 w 596265"/>
              <a:gd name="T5" fmla="*/ 596265 w 59626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96265">
                <a:moveTo>
                  <a:pt x="0" y="0"/>
                </a:moveTo>
                <a:lnTo>
                  <a:pt x="595884" y="0"/>
                </a:lnTo>
              </a:path>
            </a:pathLst>
          </a:custGeom>
          <a:noFill/>
          <a:ln w="254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72" name="object 109"/>
          <p:cNvSpPr>
            <a:spLocks/>
          </p:cNvSpPr>
          <p:nvPr/>
        </p:nvSpPr>
        <p:spPr bwMode="auto">
          <a:xfrm>
            <a:off x="754063" y="4673600"/>
            <a:ext cx="0" cy="441325"/>
          </a:xfrm>
          <a:custGeom>
            <a:avLst/>
            <a:gdLst>
              <a:gd name="T0" fmla="*/ 0 h 441960"/>
              <a:gd name="T1" fmla="*/ 441959 h 441960"/>
              <a:gd name="T2" fmla="*/ 0 60000 65536"/>
              <a:gd name="T3" fmla="*/ 0 60000 65536"/>
              <a:gd name="T4" fmla="*/ 0 h 441960"/>
              <a:gd name="T5" fmla="*/ 441960 h 4419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noFill/>
          <a:ln w="2145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73" name="object 110"/>
          <p:cNvSpPr>
            <a:spLocks/>
          </p:cNvSpPr>
          <p:nvPr/>
        </p:nvSpPr>
        <p:spPr bwMode="auto">
          <a:xfrm>
            <a:off x="742950" y="4660900"/>
            <a:ext cx="596900" cy="0"/>
          </a:xfrm>
          <a:custGeom>
            <a:avLst/>
            <a:gdLst>
              <a:gd name="T0" fmla="*/ 0 w 596265"/>
              <a:gd name="T1" fmla="*/ 595884 w 596265"/>
              <a:gd name="T2" fmla="*/ 0 60000 65536"/>
              <a:gd name="T3" fmla="*/ 0 60000 65536"/>
              <a:gd name="T4" fmla="*/ 0 w 596265"/>
              <a:gd name="T5" fmla="*/ 596265 w 59626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96265">
                <a:moveTo>
                  <a:pt x="0" y="0"/>
                </a:moveTo>
                <a:lnTo>
                  <a:pt x="595884" y="0"/>
                </a:lnTo>
              </a:path>
            </a:pathLst>
          </a:custGeom>
          <a:noFill/>
          <a:ln w="254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74" name="object 111"/>
          <p:cNvSpPr>
            <a:spLocks/>
          </p:cNvSpPr>
          <p:nvPr/>
        </p:nvSpPr>
        <p:spPr bwMode="auto">
          <a:xfrm>
            <a:off x="1328738" y="4673600"/>
            <a:ext cx="0" cy="442913"/>
          </a:xfrm>
          <a:custGeom>
            <a:avLst/>
            <a:gdLst>
              <a:gd name="T0" fmla="*/ 0 h 442595"/>
              <a:gd name="T1" fmla="*/ 442213 h 442595"/>
              <a:gd name="T2" fmla="*/ 0 60000 65536"/>
              <a:gd name="T3" fmla="*/ 0 60000 65536"/>
              <a:gd name="T4" fmla="*/ 0 h 442595"/>
              <a:gd name="T5" fmla="*/ 442595 h 44259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42595">
                <a:moveTo>
                  <a:pt x="0" y="0"/>
                </a:moveTo>
                <a:lnTo>
                  <a:pt x="0" y="442213"/>
                </a:lnTo>
              </a:path>
            </a:pathLst>
          </a:custGeom>
          <a:noFill/>
          <a:ln w="21462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75" name="object 112"/>
          <p:cNvSpPr>
            <a:spLocks/>
          </p:cNvSpPr>
          <p:nvPr/>
        </p:nvSpPr>
        <p:spPr bwMode="auto">
          <a:xfrm>
            <a:off x="742950" y="4648200"/>
            <a:ext cx="554038" cy="441325"/>
          </a:xfrm>
          <a:custGeom>
            <a:avLst/>
            <a:gdLst>
              <a:gd name="T0" fmla="*/ 553212 w 553719"/>
              <a:gd name="T1" fmla="*/ 0 h 441960"/>
              <a:gd name="T2" fmla="*/ 0 w 553719"/>
              <a:gd name="T3" fmla="*/ 0 h 441960"/>
              <a:gd name="T4" fmla="*/ 0 w 553719"/>
              <a:gd name="T5" fmla="*/ 441960 h 441960"/>
              <a:gd name="T6" fmla="*/ 21145 w 553719"/>
              <a:gd name="T7" fmla="*/ 417449 h 441960"/>
              <a:gd name="T8" fmla="*/ 21145 w 553719"/>
              <a:gd name="T9" fmla="*/ 24130 h 441960"/>
              <a:gd name="T10" fmla="*/ 532129 w 553719"/>
              <a:gd name="T11" fmla="*/ 24130 h 441960"/>
              <a:gd name="T12" fmla="*/ 553212 w 553719"/>
              <a:gd name="T13" fmla="*/ 0 h 4419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53719"/>
              <a:gd name="T22" fmla="*/ 0 h 441960"/>
              <a:gd name="T23" fmla="*/ 553719 w 553719"/>
              <a:gd name="T24" fmla="*/ 441960 h 44196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53719" h="441960">
                <a:moveTo>
                  <a:pt x="553212" y="0"/>
                </a:moveTo>
                <a:lnTo>
                  <a:pt x="0" y="0"/>
                </a:lnTo>
                <a:lnTo>
                  <a:pt x="0" y="441960"/>
                </a:lnTo>
                <a:lnTo>
                  <a:pt x="21145" y="417449"/>
                </a:lnTo>
                <a:lnTo>
                  <a:pt x="21145" y="24130"/>
                </a:lnTo>
                <a:lnTo>
                  <a:pt x="532129" y="24130"/>
                </a:lnTo>
                <a:lnTo>
                  <a:pt x="553212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76" name="object 113"/>
          <p:cNvSpPr>
            <a:spLocks/>
          </p:cNvSpPr>
          <p:nvPr/>
        </p:nvSpPr>
        <p:spPr bwMode="auto">
          <a:xfrm>
            <a:off x="788988" y="4703763"/>
            <a:ext cx="517525" cy="387350"/>
          </a:xfrm>
          <a:custGeom>
            <a:avLst/>
            <a:gdLst>
              <a:gd name="T0" fmla="*/ 0 w 516890"/>
              <a:gd name="T1" fmla="*/ 387095 h 387350"/>
              <a:gd name="T2" fmla="*/ 516636 w 516890"/>
              <a:gd name="T3" fmla="*/ 387095 h 387350"/>
              <a:gd name="T4" fmla="*/ 516636 w 516890"/>
              <a:gd name="T5" fmla="*/ 0 h 387350"/>
              <a:gd name="T6" fmla="*/ 0 w 516890"/>
              <a:gd name="T7" fmla="*/ 0 h 387350"/>
              <a:gd name="T8" fmla="*/ 0 w 516890"/>
              <a:gd name="T9" fmla="*/ 387095 h 387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6890"/>
              <a:gd name="T16" fmla="*/ 0 h 387350"/>
              <a:gd name="T17" fmla="*/ 516890 w 516890"/>
              <a:gd name="T18" fmla="*/ 387350 h 3873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6890" h="387350">
                <a:moveTo>
                  <a:pt x="0" y="387095"/>
                </a:moveTo>
                <a:lnTo>
                  <a:pt x="516636" y="387095"/>
                </a:lnTo>
                <a:lnTo>
                  <a:pt x="516636" y="0"/>
                </a:lnTo>
                <a:lnTo>
                  <a:pt x="0" y="0"/>
                </a:lnTo>
                <a:lnTo>
                  <a:pt x="0" y="387095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77" name="object 114"/>
          <p:cNvSpPr>
            <a:spLocks/>
          </p:cNvSpPr>
          <p:nvPr/>
        </p:nvSpPr>
        <p:spPr bwMode="auto">
          <a:xfrm>
            <a:off x="788988" y="4703763"/>
            <a:ext cx="517525" cy="387350"/>
          </a:xfrm>
          <a:custGeom>
            <a:avLst/>
            <a:gdLst>
              <a:gd name="T0" fmla="*/ 0 w 516890"/>
              <a:gd name="T1" fmla="*/ 387095 h 387350"/>
              <a:gd name="T2" fmla="*/ 516636 w 516890"/>
              <a:gd name="T3" fmla="*/ 387095 h 387350"/>
              <a:gd name="T4" fmla="*/ 516636 w 516890"/>
              <a:gd name="T5" fmla="*/ 0 h 387350"/>
              <a:gd name="T6" fmla="*/ 0 w 516890"/>
              <a:gd name="T7" fmla="*/ 0 h 387350"/>
              <a:gd name="T8" fmla="*/ 0 w 516890"/>
              <a:gd name="T9" fmla="*/ 387095 h 387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6890"/>
              <a:gd name="T16" fmla="*/ 0 h 387350"/>
              <a:gd name="T17" fmla="*/ 516890 w 516890"/>
              <a:gd name="T18" fmla="*/ 387350 h 3873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6890" h="387350">
                <a:moveTo>
                  <a:pt x="0" y="387095"/>
                </a:moveTo>
                <a:lnTo>
                  <a:pt x="516636" y="387095"/>
                </a:lnTo>
                <a:lnTo>
                  <a:pt x="516636" y="0"/>
                </a:lnTo>
                <a:lnTo>
                  <a:pt x="0" y="0"/>
                </a:lnTo>
                <a:lnTo>
                  <a:pt x="0" y="38709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78" name="object 115"/>
          <p:cNvSpPr>
            <a:spLocks noChangeArrowheads="1"/>
          </p:cNvSpPr>
          <p:nvPr/>
        </p:nvSpPr>
        <p:spPr bwMode="auto">
          <a:xfrm>
            <a:off x="7920038" y="4814888"/>
            <a:ext cx="231775" cy="3730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379" name="object 116"/>
          <p:cNvSpPr>
            <a:spLocks/>
          </p:cNvSpPr>
          <p:nvPr/>
        </p:nvSpPr>
        <p:spPr bwMode="auto">
          <a:xfrm>
            <a:off x="7920038" y="4814888"/>
            <a:ext cx="231775" cy="373062"/>
          </a:xfrm>
          <a:custGeom>
            <a:avLst/>
            <a:gdLst>
              <a:gd name="T0" fmla="*/ 188595 w 231775"/>
              <a:gd name="T1" fmla="*/ 256158 h 373379"/>
              <a:gd name="T2" fmla="*/ 213995 w 231775"/>
              <a:gd name="T3" fmla="*/ 220344 h 373379"/>
              <a:gd name="T4" fmla="*/ 228853 w 231775"/>
              <a:gd name="T5" fmla="*/ 175767 h 373379"/>
              <a:gd name="T6" fmla="*/ 231648 w 231775"/>
              <a:gd name="T7" fmla="*/ 144144 h 373379"/>
              <a:gd name="T8" fmla="*/ 230886 w 231775"/>
              <a:gd name="T9" fmla="*/ 127634 h 373379"/>
              <a:gd name="T10" fmla="*/ 220345 w 231775"/>
              <a:gd name="T11" fmla="*/ 81533 h 373379"/>
              <a:gd name="T12" fmla="*/ 197485 w 231775"/>
              <a:gd name="T13" fmla="*/ 42290 h 373379"/>
              <a:gd name="T14" fmla="*/ 166370 w 231775"/>
              <a:gd name="T15" fmla="*/ 14604 h 373379"/>
              <a:gd name="T16" fmla="*/ 128650 w 231775"/>
              <a:gd name="T17" fmla="*/ 1142 h 373379"/>
              <a:gd name="T18" fmla="*/ 115950 w 231775"/>
              <a:gd name="T19" fmla="*/ 0 h 373379"/>
              <a:gd name="T20" fmla="*/ 102997 w 231775"/>
              <a:gd name="T21" fmla="*/ 1142 h 373379"/>
              <a:gd name="T22" fmla="*/ 65913 w 231775"/>
              <a:gd name="T23" fmla="*/ 14604 h 373379"/>
              <a:gd name="T24" fmla="*/ 34163 w 231775"/>
              <a:gd name="T25" fmla="*/ 42290 h 373379"/>
              <a:gd name="T26" fmla="*/ 11302 w 231775"/>
              <a:gd name="T27" fmla="*/ 81533 h 373379"/>
              <a:gd name="T28" fmla="*/ 762 w 231775"/>
              <a:gd name="T29" fmla="*/ 127634 h 373379"/>
              <a:gd name="T30" fmla="*/ 0 w 231775"/>
              <a:gd name="T31" fmla="*/ 144144 h 373379"/>
              <a:gd name="T32" fmla="*/ 762 w 231775"/>
              <a:gd name="T33" fmla="*/ 160019 h 373379"/>
              <a:gd name="T34" fmla="*/ 11302 w 231775"/>
              <a:gd name="T35" fmla="*/ 206120 h 373379"/>
              <a:gd name="T36" fmla="*/ 33527 w 231775"/>
              <a:gd name="T37" fmla="*/ 244982 h 373379"/>
              <a:gd name="T38" fmla="*/ 43052 w 231775"/>
              <a:gd name="T39" fmla="*/ 256158 h 373379"/>
              <a:gd name="T40" fmla="*/ 25780 w 231775"/>
              <a:gd name="T41" fmla="*/ 279145 h 373379"/>
              <a:gd name="T42" fmla="*/ 25780 w 231775"/>
              <a:gd name="T43" fmla="*/ 373379 h 373379"/>
              <a:gd name="T44" fmla="*/ 205867 w 231775"/>
              <a:gd name="T45" fmla="*/ 373379 h 373379"/>
              <a:gd name="T46" fmla="*/ 205867 w 231775"/>
              <a:gd name="T47" fmla="*/ 279145 h 373379"/>
              <a:gd name="T48" fmla="*/ 188595 w 231775"/>
              <a:gd name="T49" fmla="*/ 256158 h 37337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31775"/>
              <a:gd name="T76" fmla="*/ 0 h 373379"/>
              <a:gd name="T77" fmla="*/ 231775 w 231775"/>
              <a:gd name="T78" fmla="*/ 373379 h 373379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31775" h="373379">
                <a:moveTo>
                  <a:pt x="188595" y="256158"/>
                </a:moveTo>
                <a:lnTo>
                  <a:pt x="213995" y="220344"/>
                </a:lnTo>
                <a:lnTo>
                  <a:pt x="228853" y="175767"/>
                </a:lnTo>
                <a:lnTo>
                  <a:pt x="231648" y="144144"/>
                </a:lnTo>
                <a:lnTo>
                  <a:pt x="230886" y="127634"/>
                </a:lnTo>
                <a:lnTo>
                  <a:pt x="220345" y="81533"/>
                </a:lnTo>
                <a:lnTo>
                  <a:pt x="197485" y="42290"/>
                </a:lnTo>
                <a:lnTo>
                  <a:pt x="166370" y="14604"/>
                </a:lnTo>
                <a:lnTo>
                  <a:pt x="128650" y="1142"/>
                </a:lnTo>
                <a:lnTo>
                  <a:pt x="115950" y="0"/>
                </a:lnTo>
                <a:lnTo>
                  <a:pt x="102997" y="1142"/>
                </a:lnTo>
                <a:lnTo>
                  <a:pt x="65913" y="14604"/>
                </a:lnTo>
                <a:lnTo>
                  <a:pt x="34163" y="42290"/>
                </a:lnTo>
                <a:lnTo>
                  <a:pt x="11302" y="81533"/>
                </a:lnTo>
                <a:lnTo>
                  <a:pt x="762" y="127634"/>
                </a:lnTo>
                <a:lnTo>
                  <a:pt x="0" y="144144"/>
                </a:lnTo>
                <a:lnTo>
                  <a:pt x="762" y="160019"/>
                </a:lnTo>
                <a:lnTo>
                  <a:pt x="11302" y="206120"/>
                </a:lnTo>
                <a:lnTo>
                  <a:pt x="33527" y="244982"/>
                </a:lnTo>
                <a:lnTo>
                  <a:pt x="43052" y="256158"/>
                </a:lnTo>
                <a:lnTo>
                  <a:pt x="25780" y="279145"/>
                </a:lnTo>
                <a:lnTo>
                  <a:pt x="25780" y="373379"/>
                </a:lnTo>
                <a:lnTo>
                  <a:pt x="205867" y="373379"/>
                </a:lnTo>
                <a:lnTo>
                  <a:pt x="205867" y="279145"/>
                </a:lnTo>
                <a:lnTo>
                  <a:pt x="188595" y="256158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80" name="object 117"/>
          <p:cNvSpPr>
            <a:spLocks/>
          </p:cNvSpPr>
          <p:nvPr/>
        </p:nvSpPr>
        <p:spPr bwMode="auto">
          <a:xfrm>
            <a:off x="7791450" y="5127625"/>
            <a:ext cx="531813" cy="331788"/>
          </a:xfrm>
          <a:custGeom>
            <a:avLst/>
            <a:gdLst>
              <a:gd name="T0" fmla="*/ 176911 w 530859"/>
              <a:gd name="T1" fmla="*/ 0 h 330835"/>
              <a:gd name="T2" fmla="*/ 126111 w 530859"/>
              <a:gd name="T3" fmla="*/ 7619 h 330835"/>
              <a:gd name="T4" fmla="*/ 77851 w 530859"/>
              <a:gd name="T5" fmla="*/ 29082 h 330835"/>
              <a:gd name="T6" fmla="*/ 35179 w 530859"/>
              <a:gd name="T7" fmla="*/ 64262 h 330835"/>
              <a:gd name="T8" fmla="*/ 10922 w 530859"/>
              <a:gd name="T9" fmla="*/ 93725 h 330835"/>
              <a:gd name="T10" fmla="*/ 0 w 530859"/>
              <a:gd name="T11" fmla="*/ 110616 h 330835"/>
              <a:gd name="T12" fmla="*/ 0 w 530859"/>
              <a:gd name="T13" fmla="*/ 330707 h 330835"/>
              <a:gd name="T14" fmla="*/ 530352 w 530859"/>
              <a:gd name="T15" fmla="*/ 330707 h 330835"/>
              <a:gd name="T16" fmla="*/ 530352 w 530859"/>
              <a:gd name="T17" fmla="*/ 110616 h 330835"/>
              <a:gd name="T18" fmla="*/ 519811 w 530859"/>
              <a:gd name="T19" fmla="*/ 93725 h 330835"/>
              <a:gd name="T20" fmla="*/ 511148 w 530859"/>
              <a:gd name="T21" fmla="*/ 83057 h 330835"/>
              <a:gd name="T22" fmla="*/ 265303 w 530859"/>
              <a:gd name="T23" fmla="*/ 83057 h 330835"/>
              <a:gd name="T24" fmla="*/ 253365 w 530859"/>
              <a:gd name="T25" fmla="*/ 81914 h 330835"/>
              <a:gd name="T26" fmla="*/ 210058 w 530859"/>
              <a:gd name="T27" fmla="*/ 60070 h 330835"/>
              <a:gd name="T28" fmla="*/ 186055 w 530859"/>
              <a:gd name="T29" fmla="*/ 27177 h 330835"/>
              <a:gd name="T30" fmla="*/ 180721 w 530859"/>
              <a:gd name="T31" fmla="*/ 13715 h 330835"/>
              <a:gd name="T32" fmla="*/ 176911 w 530859"/>
              <a:gd name="T33" fmla="*/ 0 h 330835"/>
              <a:gd name="T34" fmla="*/ 353822 w 530859"/>
              <a:gd name="T35" fmla="*/ 0 h 330835"/>
              <a:gd name="T36" fmla="*/ 337185 w 530859"/>
              <a:gd name="T37" fmla="*/ 38988 h 330835"/>
              <a:gd name="T38" fmla="*/ 310515 w 530859"/>
              <a:gd name="T39" fmla="*/ 68071 h 330835"/>
              <a:gd name="T40" fmla="*/ 265303 w 530859"/>
              <a:gd name="T41" fmla="*/ 83057 h 330835"/>
              <a:gd name="T42" fmla="*/ 511148 w 530859"/>
              <a:gd name="T43" fmla="*/ 83057 h 330835"/>
              <a:gd name="T44" fmla="*/ 481711 w 530859"/>
              <a:gd name="T45" fmla="*/ 50926 h 330835"/>
              <a:gd name="T46" fmla="*/ 437007 w 530859"/>
              <a:gd name="T47" fmla="*/ 20700 h 330835"/>
              <a:gd name="T48" fmla="*/ 387604 w 530859"/>
              <a:gd name="T49" fmla="*/ 3428 h 330835"/>
              <a:gd name="T50" fmla="*/ 370713 w 530859"/>
              <a:gd name="T51" fmla="*/ 1142 h 330835"/>
              <a:gd name="T52" fmla="*/ 353822 w 530859"/>
              <a:gd name="T53" fmla="*/ 0 h 33083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30859"/>
              <a:gd name="T82" fmla="*/ 0 h 330835"/>
              <a:gd name="T83" fmla="*/ 530859 w 530859"/>
              <a:gd name="T84" fmla="*/ 330835 h 330835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30859" h="330835">
                <a:moveTo>
                  <a:pt x="176911" y="0"/>
                </a:moveTo>
                <a:lnTo>
                  <a:pt x="126111" y="7619"/>
                </a:lnTo>
                <a:lnTo>
                  <a:pt x="77851" y="29082"/>
                </a:lnTo>
                <a:lnTo>
                  <a:pt x="35179" y="64262"/>
                </a:lnTo>
                <a:lnTo>
                  <a:pt x="10922" y="93725"/>
                </a:lnTo>
                <a:lnTo>
                  <a:pt x="0" y="110616"/>
                </a:lnTo>
                <a:lnTo>
                  <a:pt x="0" y="330707"/>
                </a:lnTo>
                <a:lnTo>
                  <a:pt x="530352" y="330707"/>
                </a:lnTo>
                <a:lnTo>
                  <a:pt x="530352" y="110616"/>
                </a:lnTo>
                <a:lnTo>
                  <a:pt x="519811" y="93725"/>
                </a:lnTo>
                <a:lnTo>
                  <a:pt x="511148" y="83057"/>
                </a:lnTo>
                <a:lnTo>
                  <a:pt x="265303" y="83057"/>
                </a:lnTo>
                <a:lnTo>
                  <a:pt x="253365" y="81914"/>
                </a:lnTo>
                <a:lnTo>
                  <a:pt x="210058" y="60070"/>
                </a:lnTo>
                <a:lnTo>
                  <a:pt x="186055" y="27177"/>
                </a:lnTo>
                <a:lnTo>
                  <a:pt x="180721" y="13715"/>
                </a:lnTo>
                <a:lnTo>
                  <a:pt x="176911" y="0"/>
                </a:lnTo>
                <a:close/>
              </a:path>
              <a:path w="530859" h="330835">
                <a:moveTo>
                  <a:pt x="353822" y="0"/>
                </a:moveTo>
                <a:lnTo>
                  <a:pt x="337185" y="38988"/>
                </a:lnTo>
                <a:lnTo>
                  <a:pt x="310515" y="68071"/>
                </a:lnTo>
                <a:lnTo>
                  <a:pt x="265303" y="83057"/>
                </a:lnTo>
                <a:lnTo>
                  <a:pt x="511148" y="83057"/>
                </a:lnTo>
                <a:lnTo>
                  <a:pt x="481711" y="50926"/>
                </a:lnTo>
                <a:lnTo>
                  <a:pt x="437007" y="20700"/>
                </a:lnTo>
                <a:lnTo>
                  <a:pt x="387604" y="3428"/>
                </a:lnTo>
                <a:lnTo>
                  <a:pt x="370713" y="1142"/>
                </a:lnTo>
                <a:lnTo>
                  <a:pt x="353822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81" name="object 118"/>
          <p:cNvSpPr>
            <a:spLocks/>
          </p:cNvSpPr>
          <p:nvPr/>
        </p:nvSpPr>
        <p:spPr bwMode="auto">
          <a:xfrm>
            <a:off x="7918450" y="4816475"/>
            <a:ext cx="234950" cy="142875"/>
          </a:xfrm>
          <a:custGeom>
            <a:avLst/>
            <a:gdLst>
              <a:gd name="T0" fmla="*/ 124128 w 234950"/>
              <a:gd name="T1" fmla="*/ 0 h 143510"/>
              <a:gd name="T2" fmla="*/ 110412 w 234950"/>
              <a:gd name="T3" fmla="*/ 0 h 143510"/>
              <a:gd name="T4" fmla="*/ 96950 w 234950"/>
              <a:gd name="T5" fmla="*/ 1143 h 143510"/>
              <a:gd name="T6" fmla="*/ 57961 w 234950"/>
              <a:gd name="T7" fmla="*/ 16891 h 143510"/>
              <a:gd name="T8" fmla="*/ 26846 w 234950"/>
              <a:gd name="T9" fmla="*/ 45720 h 143510"/>
              <a:gd name="T10" fmla="*/ 6653 w 234950"/>
              <a:gd name="T11" fmla="*/ 84455 h 143510"/>
              <a:gd name="T12" fmla="*/ 0 w 234950"/>
              <a:gd name="T13" fmla="*/ 129412 h 143510"/>
              <a:gd name="T14" fmla="*/ 938 w 234950"/>
              <a:gd name="T15" fmla="*/ 143256 h 143510"/>
              <a:gd name="T16" fmla="*/ 47420 w 234950"/>
              <a:gd name="T17" fmla="*/ 141351 h 143510"/>
              <a:gd name="T18" fmla="*/ 89076 w 234950"/>
              <a:gd name="T19" fmla="*/ 136398 h 143510"/>
              <a:gd name="T20" fmla="*/ 137590 w 234950"/>
              <a:gd name="T21" fmla="*/ 121793 h 143510"/>
              <a:gd name="T22" fmla="*/ 150671 w 234950"/>
              <a:gd name="T23" fmla="*/ 107187 h 143510"/>
              <a:gd name="T24" fmla="*/ 233194 w 234950"/>
              <a:gd name="T25" fmla="*/ 107187 h 143510"/>
              <a:gd name="T26" fmla="*/ 215822 w 234950"/>
              <a:gd name="T27" fmla="*/ 57658 h 143510"/>
              <a:gd name="T28" fmla="*/ 187882 w 234950"/>
              <a:gd name="T29" fmla="*/ 25400 h 143510"/>
              <a:gd name="T30" fmla="*/ 151433 w 234950"/>
              <a:gd name="T31" fmla="*/ 4953 h 143510"/>
              <a:gd name="T32" fmla="*/ 137590 w 234950"/>
              <a:gd name="T33" fmla="*/ 1143 h 143510"/>
              <a:gd name="T34" fmla="*/ 124128 w 234950"/>
              <a:gd name="T35" fmla="*/ 0 h 143510"/>
              <a:gd name="T36" fmla="*/ 233194 w 234950"/>
              <a:gd name="T37" fmla="*/ 107187 h 143510"/>
              <a:gd name="T38" fmla="*/ 150671 w 234950"/>
              <a:gd name="T39" fmla="*/ 107187 h 143510"/>
              <a:gd name="T40" fmla="*/ 151433 w 234950"/>
              <a:gd name="T41" fmla="*/ 112141 h 143510"/>
              <a:gd name="T42" fmla="*/ 153592 w 234950"/>
              <a:gd name="T43" fmla="*/ 116332 h 143510"/>
              <a:gd name="T44" fmla="*/ 156767 w 234950"/>
              <a:gd name="T45" fmla="*/ 121412 h 143510"/>
              <a:gd name="T46" fmla="*/ 161720 w 234950"/>
              <a:gd name="T47" fmla="*/ 124841 h 143510"/>
              <a:gd name="T48" fmla="*/ 167308 w 234950"/>
              <a:gd name="T49" fmla="*/ 129412 h 143510"/>
              <a:gd name="T50" fmla="*/ 175182 w 234950"/>
              <a:gd name="T51" fmla="*/ 132461 h 143510"/>
              <a:gd name="T52" fmla="*/ 182929 w 234950"/>
              <a:gd name="T53" fmla="*/ 135636 h 143510"/>
              <a:gd name="T54" fmla="*/ 191819 w 234950"/>
              <a:gd name="T55" fmla="*/ 138303 h 143510"/>
              <a:gd name="T56" fmla="*/ 201725 w 234950"/>
              <a:gd name="T57" fmla="*/ 140208 h 143510"/>
              <a:gd name="T58" fmla="*/ 212266 w 234950"/>
              <a:gd name="T59" fmla="*/ 141732 h 143510"/>
              <a:gd name="T60" fmla="*/ 222553 w 234950"/>
              <a:gd name="T61" fmla="*/ 142875 h 143510"/>
              <a:gd name="T62" fmla="*/ 233602 w 234950"/>
              <a:gd name="T63" fmla="*/ 143256 h 143510"/>
              <a:gd name="T64" fmla="*/ 234541 w 234950"/>
              <a:gd name="T65" fmla="*/ 129412 h 143510"/>
              <a:gd name="T66" fmla="*/ 234439 w 234950"/>
              <a:gd name="T67" fmla="*/ 121412 h 143510"/>
              <a:gd name="T68" fmla="*/ 234237 w 234950"/>
              <a:gd name="T69" fmla="*/ 113665 h 143510"/>
              <a:gd name="T70" fmla="*/ 233194 w 234950"/>
              <a:gd name="T71" fmla="*/ 107187 h 14351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34950"/>
              <a:gd name="T109" fmla="*/ 0 h 143510"/>
              <a:gd name="T110" fmla="*/ 234950 w 234950"/>
              <a:gd name="T111" fmla="*/ 143510 h 14351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34950" h="143510">
                <a:moveTo>
                  <a:pt x="124128" y="0"/>
                </a:moveTo>
                <a:lnTo>
                  <a:pt x="110412" y="0"/>
                </a:lnTo>
                <a:lnTo>
                  <a:pt x="96950" y="1143"/>
                </a:lnTo>
                <a:lnTo>
                  <a:pt x="57961" y="16891"/>
                </a:lnTo>
                <a:lnTo>
                  <a:pt x="26846" y="45720"/>
                </a:lnTo>
                <a:lnTo>
                  <a:pt x="6653" y="84455"/>
                </a:lnTo>
                <a:lnTo>
                  <a:pt x="0" y="129412"/>
                </a:lnTo>
                <a:lnTo>
                  <a:pt x="938" y="143256"/>
                </a:lnTo>
                <a:lnTo>
                  <a:pt x="47420" y="141351"/>
                </a:lnTo>
                <a:lnTo>
                  <a:pt x="89076" y="136398"/>
                </a:lnTo>
                <a:lnTo>
                  <a:pt x="137590" y="121793"/>
                </a:lnTo>
                <a:lnTo>
                  <a:pt x="150671" y="107187"/>
                </a:lnTo>
                <a:lnTo>
                  <a:pt x="233194" y="107187"/>
                </a:lnTo>
                <a:lnTo>
                  <a:pt x="215822" y="57658"/>
                </a:lnTo>
                <a:lnTo>
                  <a:pt x="187882" y="25400"/>
                </a:lnTo>
                <a:lnTo>
                  <a:pt x="151433" y="4953"/>
                </a:lnTo>
                <a:lnTo>
                  <a:pt x="137590" y="1143"/>
                </a:lnTo>
                <a:lnTo>
                  <a:pt x="124128" y="0"/>
                </a:lnTo>
                <a:close/>
              </a:path>
              <a:path w="234950" h="143510">
                <a:moveTo>
                  <a:pt x="233194" y="107187"/>
                </a:moveTo>
                <a:lnTo>
                  <a:pt x="150671" y="107187"/>
                </a:lnTo>
                <a:lnTo>
                  <a:pt x="151433" y="112141"/>
                </a:lnTo>
                <a:lnTo>
                  <a:pt x="153592" y="116332"/>
                </a:lnTo>
                <a:lnTo>
                  <a:pt x="156767" y="121412"/>
                </a:lnTo>
                <a:lnTo>
                  <a:pt x="161720" y="124841"/>
                </a:lnTo>
                <a:lnTo>
                  <a:pt x="167308" y="129412"/>
                </a:lnTo>
                <a:lnTo>
                  <a:pt x="175182" y="132461"/>
                </a:lnTo>
                <a:lnTo>
                  <a:pt x="182929" y="135636"/>
                </a:lnTo>
                <a:lnTo>
                  <a:pt x="191819" y="138303"/>
                </a:lnTo>
                <a:lnTo>
                  <a:pt x="201725" y="140208"/>
                </a:lnTo>
                <a:lnTo>
                  <a:pt x="212266" y="141732"/>
                </a:lnTo>
                <a:lnTo>
                  <a:pt x="222553" y="142875"/>
                </a:lnTo>
                <a:lnTo>
                  <a:pt x="233602" y="143256"/>
                </a:lnTo>
                <a:lnTo>
                  <a:pt x="234541" y="129412"/>
                </a:lnTo>
                <a:lnTo>
                  <a:pt x="234439" y="121412"/>
                </a:lnTo>
                <a:lnTo>
                  <a:pt x="234237" y="113665"/>
                </a:lnTo>
                <a:lnTo>
                  <a:pt x="233194" y="10718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82" name="object 119"/>
          <p:cNvSpPr>
            <a:spLocks/>
          </p:cNvSpPr>
          <p:nvPr/>
        </p:nvSpPr>
        <p:spPr bwMode="auto">
          <a:xfrm>
            <a:off x="7918450" y="4816475"/>
            <a:ext cx="234950" cy="142875"/>
          </a:xfrm>
          <a:custGeom>
            <a:avLst/>
            <a:gdLst>
              <a:gd name="T0" fmla="*/ 1016 w 234950"/>
              <a:gd name="T1" fmla="*/ 143256 h 143510"/>
              <a:gd name="T2" fmla="*/ 16637 w 234950"/>
              <a:gd name="T3" fmla="*/ 142875 h 143510"/>
              <a:gd name="T4" fmla="*/ 32257 w 234950"/>
              <a:gd name="T5" fmla="*/ 142112 h 143510"/>
              <a:gd name="T6" fmla="*/ 47498 w 234950"/>
              <a:gd name="T7" fmla="*/ 141351 h 143510"/>
              <a:gd name="T8" fmla="*/ 61595 w 234950"/>
              <a:gd name="T9" fmla="*/ 139827 h 143510"/>
              <a:gd name="T10" fmla="*/ 75692 w 234950"/>
              <a:gd name="T11" fmla="*/ 138303 h 143510"/>
              <a:gd name="T12" fmla="*/ 122174 w 234950"/>
              <a:gd name="T13" fmla="*/ 128270 h 143510"/>
              <a:gd name="T14" fmla="*/ 130301 w 234950"/>
              <a:gd name="T15" fmla="*/ 124841 h 143510"/>
              <a:gd name="T16" fmla="*/ 137668 w 234950"/>
              <a:gd name="T17" fmla="*/ 121793 h 143510"/>
              <a:gd name="T18" fmla="*/ 143382 w 234950"/>
              <a:gd name="T19" fmla="*/ 118237 h 143510"/>
              <a:gd name="T20" fmla="*/ 147320 w 234950"/>
              <a:gd name="T21" fmla="*/ 114427 h 143510"/>
              <a:gd name="T22" fmla="*/ 149732 w 234950"/>
              <a:gd name="T23" fmla="*/ 110998 h 143510"/>
              <a:gd name="T24" fmla="*/ 150749 w 234950"/>
              <a:gd name="T25" fmla="*/ 107187 h 143510"/>
              <a:gd name="T26" fmla="*/ 151511 w 234950"/>
              <a:gd name="T27" fmla="*/ 112141 h 143510"/>
              <a:gd name="T28" fmla="*/ 153670 w 234950"/>
              <a:gd name="T29" fmla="*/ 116332 h 143510"/>
              <a:gd name="T30" fmla="*/ 156845 w 234950"/>
              <a:gd name="T31" fmla="*/ 121412 h 143510"/>
              <a:gd name="T32" fmla="*/ 161798 w 234950"/>
              <a:gd name="T33" fmla="*/ 124841 h 143510"/>
              <a:gd name="T34" fmla="*/ 167386 w 234950"/>
              <a:gd name="T35" fmla="*/ 129412 h 143510"/>
              <a:gd name="T36" fmla="*/ 175260 w 234950"/>
              <a:gd name="T37" fmla="*/ 132461 h 143510"/>
              <a:gd name="T38" fmla="*/ 183006 w 234950"/>
              <a:gd name="T39" fmla="*/ 135636 h 143510"/>
              <a:gd name="T40" fmla="*/ 191897 w 234950"/>
              <a:gd name="T41" fmla="*/ 138303 h 143510"/>
              <a:gd name="T42" fmla="*/ 201802 w 234950"/>
              <a:gd name="T43" fmla="*/ 140208 h 143510"/>
              <a:gd name="T44" fmla="*/ 212344 w 234950"/>
              <a:gd name="T45" fmla="*/ 141732 h 143510"/>
              <a:gd name="T46" fmla="*/ 222630 w 234950"/>
              <a:gd name="T47" fmla="*/ 142875 h 143510"/>
              <a:gd name="T48" fmla="*/ 233679 w 234950"/>
              <a:gd name="T49" fmla="*/ 143256 h 143510"/>
              <a:gd name="T50" fmla="*/ 234696 w 234950"/>
              <a:gd name="T51" fmla="*/ 128270 h 143510"/>
              <a:gd name="T52" fmla="*/ 227965 w 234950"/>
              <a:gd name="T53" fmla="*/ 84455 h 143510"/>
              <a:gd name="T54" fmla="*/ 207772 w 234950"/>
              <a:gd name="T55" fmla="*/ 45720 h 143510"/>
              <a:gd name="T56" fmla="*/ 176656 w 234950"/>
              <a:gd name="T57" fmla="*/ 16891 h 143510"/>
              <a:gd name="T58" fmla="*/ 137668 w 234950"/>
              <a:gd name="T59" fmla="*/ 1143 h 143510"/>
              <a:gd name="T60" fmla="*/ 124205 w 234950"/>
              <a:gd name="T61" fmla="*/ 0 h 143510"/>
              <a:gd name="T62" fmla="*/ 110490 w 234950"/>
              <a:gd name="T63" fmla="*/ 0 h 143510"/>
              <a:gd name="T64" fmla="*/ 70485 w 234950"/>
              <a:gd name="T65" fmla="*/ 10033 h 143510"/>
              <a:gd name="T66" fmla="*/ 36068 w 234950"/>
              <a:gd name="T67" fmla="*/ 34543 h 143510"/>
              <a:gd name="T68" fmla="*/ 12065 w 234950"/>
              <a:gd name="T69" fmla="*/ 70612 h 143510"/>
              <a:gd name="T70" fmla="*/ 380 w 234950"/>
              <a:gd name="T71" fmla="*/ 113665 h 143510"/>
              <a:gd name="T72" fmla="*/ 0 w 234950"/>
              <a:gd name="T73" fmla="*/ 128270 h 143510"/>
              <a:gd name="T74" fmla="*/ 1016 w 234950"/>
              <a:gd name="T75" fmla="*/ 143256 h 14351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34950"/>
              <a:gd name="T115" fmla="*/ 0 h 143510"/>
              <a:gd name="T116" fmla="*/ 234950 w 234950"/>
              <a:gd name="T117" fmla="*/ 143510 h 143510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34950" h="143510">
                <a:moveTo>
                  <a:pt x="1016" y="143256"/>
                </a:moveTo>
                <a:lnTo>
                  <a:pt x="16637" y="142875"/>
                </a:lnTo>
                <a:lnTo>
                  <a:pt x="32257" y="142112"/>
                </a:lnTo>
                <a:lnTo>
                  <a:pt x="47498" y="141351"/>
                </a:lnTo>
                <a:lnTo>
                  <a:pt x="61595" y="139827"/>
                </a:lnTo>
                <a:lnTo>
                  <a:pt x="75692" y="138303"/>
                </a:lnTo>
                <a:lnTo>
                  <a:pt x="122174" y="128270"/>
                </a:lnTo>
                <a:lnTo>
                  <a:pt x="130301" y="124841"/>
                </a:lnTo>
                <a:lnTo>
                  <a:pt x="137668" y="121793"/>
                </a:lnTo>
                <a:lnTo>
                  <a:pt x="143382" y="118237"/>
                </a:lnTo>
                <a:lnTo>
                  <a:pt x="147320" y="114427"/>
                </a:lnTo>
                <a:lnTo>
                  <a:pt x="149732" y="110998"/>
                </a:lnTo>
                <a:lnTo>
                  <a:pt x="150749" y="107187"/>
                </a:lnTo>
                <a:lnTo>
                  <a:pt x="151511" y="112141"/>
                </a:lnTo>
                <a:lnTo>
                  <a:pt x="153670" y="116332"/>
                </a:lnTo>
                <a:lnTo>
                  <a:pt x="156845" y="121412"/>
                </a:lnTo>
                <a:lnTo>
                  <a:pt x="161798" y="124841"/>
                </a:lnTo>
                <a:lnTo>
                  <a:pt x="167386" y="129412"/>
                </a:lnTo>
                <a:lnTo>
                  <a:pt x="175260" y="132461"/>
                </a:lnTo>
                <a:lnTo>
                  <a:pt x="183006" y="135636"/>
                </a:lnTo>
                <a:lnTo>
                  <a:pt x="191897" y="138303"/>
                </a:lnTo>
                <a:lnTo>
                  <a:pt x="201802" y="140208"/>
                </a:lnTo>
                <a:lnTo>
                  <a:pt x="212344" y="141732"/>
                </a:lnTo>
                <a:lnTo>
                  <a:pt x="222630" y="142875"/>
                </a:lnTo>
                <a:lnTo>
                  <a:pt x="233679" y="143256"/>
                </a:lnTo>
                <a:lnTo>
                  <a:pt x="234696" y="128270"/>
                </a:lnTo>
                <a:lnTo>
                  <a:pt x="227965" y="84455"/>
                </a:lnTo>
                <a:lnTo>
                  <a:pt x="207772" y="45720"/>
                </a:lnTo>
                <a:lnTo>
                  <a:pt x="176656" y="16891"/>
                </a:lnTo>
                <a:lnTo>
                  <a:pt x="137668" y="1143"/>
                </a:lnTo>
                <a:lnTo>
                  <a:pt x="124205" y="0"/>
                </a:lnTo>
                <a:lnTo>
                  <a:pt x="110490" y="0"/>
                </a:lnTo>
                <a:lnTo>
                  <a:pt x="70485" y="10033"/>
                </a:lnTo>
                <a:lnTo>
                  <a:pt x="36068" y="34543"/>
                </a:lnTo>
                <a:lnTo>
                  <a:pt x="12065" y="70612"/>
                </a:lnTo>
                <a:lnTo>
                  <a:pt x="380" y="113665"/>
                </a:lnTo>
                <a:lnTo>
                  <a:pt x="0" y="128270"/>
                </a:lnTo>
                <a:lnTo>
                  <a:pt x="1016" y="14325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83" name="object 120"/>
          <p:cNvSpPr>
            <a:spLocks/>
          </p:cNvSpPr>
          <p:nvPr/>
        </p:nvSpPr>
        <p:spPr bwMode="auto">
          <a:xfrm>
            <a:off x="7766050" y="5092700"/>
            <a:ext cx="539750" cy="349250"/>
          </a:xfrm>
          <a:custGeom>
            <a:avLst/>
            <a:gdLst>
              <a:gd name="T0" fmla="*/ 179577 w 539750"/>
              <a:gd name="T1" fmla="*/ 0 h 347979"/>
              <a:gd name="T2" fmla="*/ 128143 w 539750"/>
              <a:gd name="T3" fmla="*/ 8001 h 347979"/>
              <a:gd name="T4" fmla="*/ 78994 w 539750"/>
              <a:gd name="T5" fmla="*/ 30353 h 347979"/>
              <a:gd name="T6" fmla="*/ 35941 w 539750"/>
              <a:gd name="T7" fmla="*/ 67056 h 347979"/>
              <a:gd name="T8" fmla="*/ 10541 w 539750"/>
              <a:gd name="T9" fmla="*/ 98552 h 347979"/>
              <a:gd name="T10" fmla="*/ 0 w 539750"/>
              <a:gd name="T11" fmla="*/ 115824 h 347979"/>
              <a:gd name="T12" fmla="*/ 0 w 539750"/>
              <a:gd name="T13" fmla="*/ 347472 h 347979"/>
              <a:gd name="T14" fmla="*/ 539496 w 539750"/>
              <a:gd name="T15" fmla="*/ 347472 h 347979"/>
              <a:gd name="T16" fmla="*/ 539496 w 539750"/>
              <a:gd name="T17" fmla="*/ 115824 h 347979"/>
              <a:gd name="T18" fmla="*/ 528954 w 539750"/>
              <a:gd name="T19" fmla="*/ 98552 h 347979"/>
              <a:gd name="T20" fmla="*/ 520025 w 539750"/>
              <a:gd name="T21" fmla="*/ 86614 h 347979"/>
              <a:gd name="T22" fmla="*/ 264287 w 539750"/>
              <a:gd name="T23" fmla="*/ 86614 h 347979"/>
              <a:gd name="T24" fmla="*/ 252602 w 539750"/>
              <a:gd name="T25" fmla="*/ 84709 h 347979"/>
              <a:gd name="T26" fmla="*/ 211327 w 539750"/>
              <a:gd name="T27" fmla="*/ 60579 h 347979"/>
              <a:gd name="T28" fmla="*/ 188722 w 539750"/>
              <a:gd name="T29" fmla="*/ 26797 h 347979"/>
              <a:gd name="T30" fmla="*/ 183769 w 539750"/>
              <a:gd name="T31" fmla="*/ 14224 h 347979"/>
              <a:gd name="T32" fmla="*/ 179577 w 539750"/>
              <a:gd name="T33" fmla="*/ 0 h 347979"/>
              <a:gd name="T34" fmla="*/ 359918 w 539750"/>
              <a:gd name="T35" fmla="*/ 0 h 347979"/>
              <a:gd name="T36" fmla="*/ 344043 w 539750"/>
              <a:gd name="T37" fmla="*/ 39497 h 347979"/>
              <a:gd name="T38" fmla="*/ 319024 w 539750"/>
              <a:gd name="T39" fmla="*/ 69088 h 347979"/>
              <a:gd name="T40" fmla="*/ 275209 w 539750"/>
              <a:gd name="T41" fmla="*/ 86614 h 347979"/>
              <a:gd name="T42" fmla="*/ 520025 w 539750"/>
              <a:gd name="T43" fmla="*/ 86614 h 347979"/>
              <a:gd name="T44" fmla="*/ 490093 w 539750"/>
              <a:gd name="T45" fmla="*/ 53721 h 347979"/>
              <a:gd name="T46" fmla="*/ 444246 w 539750"/>
              <a:gd name="T47" fmla="*/ 21463 h 347979"/>
              <a:gd name="T48" fmla="*/ 394462 w 539750"/>
              <a:gd name="T49" fmla="*/ 3429 h 347979"/>
              <a:gd name="T50" fmla="*/ 377190 w 539750"/>
              <a:gd name="T51" fmla="*/ 762 h 347979"/>
              <a:gd name="T52" fmla="*/ 359918 w 539750"/>
              <a:gd name="T53" fmla="*/ 0 h 34797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39750"/>
              <a:gd name="T82" fmla="*/ 0 h 347979"/>
              <a:gd name="T83" fmla="*/ 539750 w 539750"/>
              <a:gd name="T84" fmla="*/ 347979 h 34797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39750" h="347979">
                <a:moveTo>
                  <a:pt x="179577" y="0"/>
                </a:moveTo>
                <a:lnTo>
                  <a:pt x="128143" y="8001"/>
                </a:lnTo>
                <a:lnTo>
                  <a:pt x="78994" y="30353"/>
                </a:lnTo>
                <a:lnTo>
                  <a:pt x="35941" y="67056"/>
                </a:lnTo>
                <a:lnTo>
                  <a:pt x="10541" y="98552"/>
                </a:lnTo>
                <a:lnTo>
                  <a:pt x="0" y="115824"/>
                </a:lnTo>
                <a:lnTo>
                  <a:pt x="0" y="347472"/>
                </a:lnTo>
                <a:lnTo>
                  <a:pt x="539496" y="347472"/>
                </a:lnTo>
                <a:lnTo>
                  <a:pt x="539496" y="115824"/>
                </a:lnTo>
                <a:lnTo>
                  <a:pt x="528954" y="98552"/>
                </a:lnTo>
                <a:lnTo>
                  <a:pt x="520025" y="86614"/>
                </a:lnTo>
                <a:lnTo>
                  <a:pt x="264287" y="86614"/>
                </a:lnTo>
                <a:lnTo>
                  <a:pt x="252602" y="84709"/>
                </a:lnTo>
                <a:lnTo>
                  <a:pt x="211327" y="60579"/>
                </a:lnTo>
                <a:lnTo>
                  <a:pt x="188722" y="26797"/>
                </a:lnTo>
                <a:lnTo>
                  <a:pt x="183769" y="14224"/>
                </a:lnTo>
                <a:lnTo>
                  <a:pt x="179577" y="0"/>
                </a:lnTo>
                <a:close/>
              </a:path>
              <a:path w="539750" h="347979">
                <a:moveTo>
                  <a:pt x="359918" y="0"/>
                </a:moveTo>
                <a:lnTo>
                  <a:pt x="344043" y="39497"/>
                </a:lnTo>
                <a:lnTo>
                  <a:pt x="319024" y="69088"/>
                </a:lnTo>
                <a:lnTo>
                  <a:pt x="275209" y="86614"/>
                </a:lnTo>
                <a:lnTo>
                  <a:pt x="520025" y="86614"/>
                </a:lnTo>
                <a:lnTo>
                  <a:pt x="490093" y="53721"/>
                </a:lnTo>
                <a:lnTo>
                  <a:pt x="444246" y="21463"/>
                </a:lnTo>
                <a:lnTo>
                  <a:pt x="394462" y="3429"/>
                </a:lnTo>
                <a:lnTo>
                  <a:pt x="377190" y="762"/>
                </a:lnTo>
                <a:lnTo>
                  <a:pt x="359918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84" name="object 121"/>
          <p:cNvSpPr>
            <a:spLocks/>
          </p:cNvSpPr>
          <p:nvPr/>
        </p:nvSpPr>
        <p:spPr bwMode="auto">
          <a:xfrm>
            <a:off x="7874000" y="5324475"/>
            <a:ext cx="3175" cy="115888"/>
          </a:xfrm>
          <a:custGeom>
            <a:avLst/>
            <a:gdLst>
              <a:gd name="T0" fmla="*/ 0 w 1904"/>
              <a:gd name="T1" fmla="*/ 0 h 116204"/>
              <a:gd name="T2" fmla="*/ 1524 w 1904"/>
              <a:gd name="T3" fmla="*/ 115824 h 116204"/>
              <a:gd name="T4" fmla="*/ 0 60000 65536"/>
              <a:gd name="T5" fmla="*/ 0 60000 65536"/>
              <a:gd name="T6" fmla="*/ 0 w 1904"/>
              <a:gd name="T7" fmla="*/ 0 h 116204"/>
              <a:gd name="T8" fmla="*/ 1904 w 1904"/>
              <a:gd name="T9" fmla="*/ 116204 h 1162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16204">
                <a:moveTo>
                  <a:pt x="0" y="0"/>
                </a:moveTo>
                <a:lnTo>
                  <a:pt x="1524" y="1158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85" name="object 122"/>
          <p:cNvSpPr>
            <a:spLocks/>
          </p:cNvSpPr>
          <p:nvPr/>
        </p:nvSpPr>
        <p:spPr bwMode="auto">
          <a:xfrm>
            <a:off x="8197850" y="5324475"/>
            <a:ext cx="1588" cy="115888"/>
          </a:xfrm>
          <a:custGeom>
            <a:avLst/>
            <a:gdLst>
              <a:gd name="T0" fmla="*/ 0 w 1904"/>
              <a:gd name="T1" fmla="*/ 115824 h 116204"/>
              <a:gd name="T2" fmla="*/ 1524 w 1904"/>
              <a:gd name="T3" fmla="*/ 0 h 116204"/>
              <a:gd name="T4" fmla="*/ 0 60000 65536"/>
              <a:gd name="T5" fmla="*/ 0 60000 65536"/>
              <a:gd name="T6" fmla="*/ 0 w 1904"/>
              <a:gd name="T7" fmla="*/ 0 h 116204"/>
              <a:gd name="T8" fmla="*/ 1904 w 1904"/>
              <a:gd name="T9" fmla="*/ 116204 h 1162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16204">
                <a:moveTo>
                  <a:pt x="0" y="115824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86" name="object 123"/>
          <p:cNvSpPr>
            <a:spLocks/>
          </p:cNvSpPr>
          <p:nvPr/>
        </p:nvSpPr>
        <p:spPr bwMode="auto">
          <a:xfrm>
            <a:off x="7766050" y="5092700"/>
            <a:ext cx="539750" cy="349250"/>
          </a:xfrm>
          <a:custGeom>
            <a:avLst/>
            <a:gdLst>
              <a:gd name="T0" fmla="*/ 89916 w 539750"/>
              <a:gd name="T1" fmla="*/ 347472 h 347979"/>
              <a:gd name="T2" fmla="*/ 539496 w 539750"/>
              <a:gd name="T3" fmla="*/ 347472 h 347979"/>
              <a:gd name="T4" fmla="*/ 539496 w 539750"/>
              <a:gd name="T5" fmla="*/ 115824 h 347979"/>
              <a:gd name="T6" fmla="*/ 516890 w 539750"/>
              <a:gd name="T7" fmla="*/ 82423 h 347979"/>
              <a:gd name="T8" fmla="*/ 490093 w 539750"/>
              <a:gd name="T9" fmla="*/ 53721 h 347979"/>
              <a:gd name="T10" fmla="*/ 444246 w 539750"/>
              <a:gd name="T11" fmla="*/ 21463 h 347979"/>
              <a:gd name="T12" fmla="*/ 394462 w 539750"/>
              <a:gd name="T13" fmla="*/ 3429 h 347979"/>
              <a:gd name="T14" fmla="*/ 359918 w 539750"/>
              <a:gd name="T15" fmla="*/ 0 h 347979"/>
              <a:gd name="T16" fmla="*/ 355726 w 539750"/>
              <a:gd name="T17" fmla="*/ 14224 h 347979"/>
              <a:gd name="T18" fmla="*/ 350774 w 539750"/>
              <a:gd name="T19" fmla="*/ 26797 h 347979"/>
              <a:gd name="T20" fmla="*/ 328168 w 539750"/>
              <a:gd name="T21" fmla="*/ 60579 h 347979"/>
              <a:gd name="T22" fmla="*/ 286893 w 539750"/>
              <a:gd name="T23" fmla="*/ 84709 h 347979"/>
              <a:gd name="T24" fmla="*/ 275209 w 539750"/>
              <a:gd name="T25" fmla="*/ 86614 h 347979"/>
              <a:gd name="T26" fmla="*/ 264287 w 539750"/>
              <a:gd name="T27" fmla="*/ 86614 h 347979"/>
              <a:gd name="T28" fmla="*/ 220472 w 539750"/>
              <a:gd name="T29" fmla="*/ 69088 h 347979"/>
              <a:gd name="T30" fmla="*/ 195452 w 539750"/>
              <a:gd name="T31" fmla="*/ 39497 h 347979"/>
              <a:gd name="T32" fmla="*/ 179577 w 539750"/>
              <a:gd name="T33" fmla="*/ 0 h 347979"/>
              <a:gd name="T34" fmla="*/ 162305 w 539750"/>
              <a:gd name="T35" fmla="*/ 762 h 347979"/>
              <a:gd name="T36" fmla="*/ 111125 w 539750"/>
              <a:gd name="T37" fmla="*/ 13843 h 347979"/>
              <a:gd name="T38" fmla="*/ 63880 w 539750"/>
              <a:gd name="T39" fmla="*/ 41402 h 347979"/>
              <a:gd name="T40" fmla="*/ 22987 w 539750"/>
              <a:gd name="T41" fmla="*/ 82423 h 347979"/>
              <a:gd name="T42" fmla="*/ 0 w 539750"/>
              <a:gd name="T43" fmla="*/ 115824 h 347979"/>
              <a:gd name="T44" fmla="*/ 0 w 539750"/>
              <a:gd name="T45" fmla="*/ 347472 h 347979"/>
              <a:gd name="T46" fmla="*/ 89916 w 539750"/>
              <a:gd name="T47" fmla="*/ 347472 h 34797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539750"/>
              <a:gd name="T73" fmla="*/ 0 h 347979"/>
              <a:gd name="T74" fmla="*/ 539750 w 539750"/>
              <a:gd name="T75" fmla="*/ 347979 h 34797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539750" h="347979">
                <a:moveTo>
                  <a:pt x="89916" y="347472"/>
                </a:moveTo>
                <a:lnTo>
                  <a:pt x="539496" y="347472"/>
                </a:lnTo>
                <a:lnTo>
                  <a:pt x="539496" y="115824"/>
                </a:lnTo>
                <a:lnTo>
                  <a:pt x="516890" y="82423"/>
                </a:lnTo>
                <a:lnTo>
                  <a:pt x="490093" y="53721"/>
                </a:lnTo>
                <a:lnTo>
                  <a:pt x="444246" y="21463"/>
                </a:lnTo>
                <a:lnTo>
                  <a:pt x="394462" y="3429"/>
                </a:lnTo>
                <a:lnTo>
                  <a:pt x="359918" y="0"/>
                </a:lnTo>
                <a:lnTo>
                  <a:pt x="355726" y="14224"/>
                </a:lnTo>
                <a:lnTo>
                  <a:pt x="350774" y="26797"/>
                </a:lnTo>
                <a:lnTo>
                  <a:pt x="328168" y="60579"/>
                </a:lnTo>
                <a:lnTo>
                  <a:pt x="286893" y="84709"/>
                </a:lnTo>
                <a:lnTo>
                  <a:pt x="275209" y="86614"/>
                </a:lnTo>
                <a:lnTo>
                  <a:pt x="264287" y="86614"/>
                </a:lnTo>
                <a:lnTo>
                  <a:pt x="220472" y="69088"/>
                </a:lnTo>
                <a:lnTo>
                  <a:pt x="195452" y="39497"/>
                </a:lnTo>
                <a:lnTo>
                  <a:pt x="179577" y="0"/>
                </a:lnTo>
                <a:lnTo>
                  <a:pt x="162305" y="762"/>
                </a:lnTo>
                <a:lnTo>
                  <a:pt x="111125" y="13843"/>
                </a:lnTo>
                <a:lnTo>
                  <a:pt x="63880" y="41402"/>
                </a:lnTo>
                <a:lnTo>
                  <a:pt x="22987" y="82423"/>
                </a:lnTo>
                <a:lnTo>
                  <a:pt x="0" y="115824"/>
                </a:lnTo>
                <a:lnTo>
                  <a:pt x="0" y="347472"/>
                </a:lnTo>
                <a:lnTo>
                  <a:pt x="89916" y="3474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87" name="object 124"/>
          <p:cNvSpPr>
            <a:spLocks/>
          </p:cNvSpPr>
          <p:nvPr/>
        </p:nvSpPr>
        <p:spPr bwMode="auto">
          <a:xfrm>
            <a:off x="7026275" y="5237163"/>
            <a:ext cx="682625" cy="222250"/>
          </a:xfrm>
          <a:custGeom>
            <a:avLst/>
            <a:gdLst>
              <a:gd name="T0" fmla="*/ 0 w 683259"/>
              <a:gd name="T1" fmla="*/ 222504 h 222885"/>
              <a:gd name="T2" fmla="*/ 682751 w 683259"/>
              <a:gd name="T3" fmla="*/ 222504 h 222885"/>
              <a:gd name="T4" fmla="*/ 682751 w 683259"/>
              <a:gd name="T5" fmla="*/ 0 h 222885"/>
              <a:gd name="T6" fmla="*/ 0 w 683259"/>
              <a:gd name="T7" fmla="*/ 0 h 222885"/>
              <a:gd name="T8" fmla="*/ 0 w 683259"/>
              <a:gd name="T9" fmla="*/ 222504 h 2228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3259"/>
              <a:gd name="T16" fmla="*/ 0 h 222885"/>
              <a:gd name="T17" fmla="*/ 683259 w 683259"/>
              <a:gd name="T18" fmla="*/ 222885 h 2228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3259" h="222885">
                <a:moveTo>
                  <a:pt x="0" y="222504"/>
                </a:moveTo>
                <a:lnTo>
                  <a:pt x="682751" y="222504"/>
                </a:lnTo>
                <a:lnTo>
                  <a:pt x="6827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88" name="object 125"/>
          <p:cNvSpPr>
            <a:spLocks/>
          </p:cNvSpPr>
          <p:nvPr/>
        </p:nvSpPr>
        <p:spPr bwMode="auto">
          <a:xfrm>
            <a:off x="7048500" y="5262563"/>
            <a:ext cx="638175" cy="173037"/>
          </a:xfrm>
          <a:custGeom>
            <a:avLst/>
            <a:gdLst>
              <a:gd name="T0" fmla="*/ 0 w 638809"/>
              <a:gd name="T1" fmla="*/ 172211 h 172720"/>
              <a:gd name="T2" fmla="*/ 638555 w 638809"/>
              <a:gd name="T3" fmla="*/ 172211 h 172720"/>
              <a:gd name="T4" fmla="*/ 638555 w 638809"/>
              <a:gd name="T5" fmla="*/ 0 h 172720"/>
              <a:gd name="T6" fmla="*/ 0 w 638809"/>
              <a:gd name="T7" fmla="*/ 0 h 172720"/>
              <a:gd name="T8" fmla="*/ 0 w 638809"/>
              <a:gd name="T9" fmla="*/ 172211 h 172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8809"/>
              <a:gd name="T16" fmla="*/ 0 h 172720"/>
              <a:gd name="T17" fmla="*/ 638809 w 638809"/>
              <a:gd name="T18" fmla="*/ 172720 h 172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8809" h="172720">
                <a:moveTo>
                  <a:pt x="0" y="172211"/>
                </a:moveTo>
                <a:lnTo>
                  <a:pt x="638555" y="172211"/>
                </a:lnTo>
                <a:lnTo>
                  <a:pt x="638555" y="0"/>
                </a:lnTo>
                <a:lnTo>
                  <a:pt x="0" y="0"/>
                </a:lnTo>
                <a:lnTo>
                  <a:pt x="0" y="172211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89" name="object 126"/>
          <p:cNvSpPr>
            <a:spLocks/>
          </p:cNvSpPr>
          <p:nvPr/>
        </p:nvSpPr>
        <p:spPr bwMode="auto">
          <a:xfrm>
            <a:off x="7026275" y="5237163"/>
            <a:ext cx="682625" cy="222250"/>
          </a:xfrm>
          <a:custGeom>
            <a:avLst/>
            <a:gdLst>
              <a:gd name="T0" fmla="*/ 682751 w 683259"/>
              <a:gd name="T1" fmla="*/ 0 h 222885"/>
              <a:gd name="T2" fmla="*/ 661924 w 683259"/>
              <a:gd name="T3" fmla="*/ 25019 h 222885"/>
              <a:gd name="T4" fmla="*/ 661924 w 683259"/>
              <a:gd name="T5" fmla="*/ 197866 h 222885"/>
              <a:gd name="T6" fmla="*/ 21208 w 683259"/>
              <a:gd name="T7" fmla="*/ 197866 h 222885"/>
              <a:gd name="T8" fmla="*/ 0 w 683259"/>
              <a:gd name="T9" fmla="*/ 222504 h 222885"/>
              <a:gd name="T10" fmla="*/ 682751 w 683259"/>
              <a:gd name="T11" fmla="*/ 222504 h 222885"/>
              <a:gd name="T12" fmla="*/ 682751 w 683259"/>
              <a:gd name="T13" fmla="*/ 0 h 2228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83259"/>
              <a:gd name="T22" fmla="*/ 0 h 222885"/>
              <a:gd name="T23" fmla="*/ 683259 w 683259"/>
              <a:gd name="T24" fmla="*/ 222885 h 2228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83259" h="222885">
                <a:moveTo>
                  <a:pt x="682751" y="0"/>
                </a:moveTo>
                <a:lnTo>
                  <a:pt x="661924" y="25019"/>
                </a:lnTo>
                <a:lnTo>
                  <a:pt x="661924" y="197866"/>
                </a:lnTo>
                <a:lnTo>
                  <a:pt x="21208" y="197866"/>
                </a:lnTo>
                <a:lnTo>
                  <a:pt x="0" y="222504"/>
                </a:lnTo>
                <a:lnTo>
                  <a:pt x="682751" y="222504"/>
                </a:lnTo>
                <a:lnTo>
                  <a:pt x="68275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90" name="object 127"/>
          <p:cNvSpPr>
            <a:spLocks/>
          </p:cNvSpPr>
          <p:nvPr/>
        </p:nvSpPr>
        <p:spPr bwMode="auto">
          <a:xfrm>
            <a:off x="7026275" y="5237163"/>
            <a:ext cx="682625" cy="222250"/>
          </a:xfrm>
          <a:custGeom>
            <a:avLst/>
            <a:gdLst>
              <a:gd name="T0" fmla="*/ 682751 w 683259"/>
              <a:gd name="T1" fmla="*/ 0 h 222885"/>
              <a:gd name="T2" fmla="*/ 0 w 683259"/>
              <a:gd name="T3" fmla="*/ 0 h 222885"/>
              <a:gd name="T4" fmla="*/ 0 w 683259"/>
              <a:gd name="T5" fmla="*/ 222504 h 222885"/>
              <a:gd name="T6" fmla="*/ 21208 w 683259"/>
              <a:gd name="T7" fmla="*/ 197866 h 222885"/>
              <a:gd name="T8" fmla="*/ 21208 w 683259"/>
              <a:gd name="T9" fmla="*/ 25019 h 222885"/>
              <a:gd name="T10" fmla="*/ 661924 w 683259"/>
              <a:gd name="T11" fmla="*/ 25019 h 222885"/>
              <a:gd name="T12" fmla="*/ 682751 w 683259"/>
              <a:gd name="T13" fmla="*/ 0 h 2228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83259"/>
              <a:gd name="T22" fmla="*/ 0 h 222885"/>
              <a:gd name="T23" fmla="*/ 683259 w 683259"/>
              <a:gd name="T24" fmla="*/ 222885 h 2228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83259" h="222885">
                <a:moveTo>
                  <a:pt x="682751" y="0"/>
                </a:moveTo>
                <a:lnTo>
                  <a:pt x="0" y="0"/>
                </a:lnTo>
                <a:lnTo>
                  <a:pt x="0" y="222504"/>
                </a:lnTo>
                <a:lnTo>
                  <a:pt x="21208" y="197866"/>
                </a:lnTo>
                <a:lnTo>
                  <a:pt x="21208" y="25019"/>
                </a:lnTo>
                <a:lnTo>
                  <a:pt x="661924" y="25019"/>
                </a:lnTo>
                <a:lnTo>
                  <a:pt x="68275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91" name="object 128"/>
          <p:cNvSpPr>
            <a:spLocks/>
          </p:cNvSpPr>
          <p:nvPr/>
        </p:nvSpPr>
        <p:spPr bwMode="auto">
          <a:xfrm>
            <a:off x="7494588" y="5341938"/>
            <a:ext cx="128587" cy="0"/>
          </a:xfrm>
          <a:custGeom>
            <a:avLst/>
            <a:gdLst>
              <a:gd name="T0" fmla="*/ 0 w 128270"/>
              <a:gd name="T1" fmla="*/ 128016 w 128270"/>
              <a:gd name="T2" fmla="*/ 0 60000 65536"/>
              <a:gd name="T3" fmla="*/ 0 60000 65536"/>
              <a:gd name="T4" fmla="*/ 0 w 128270"/>
              <a:gd name="T5" fmla="*/ 128270 w 12827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8270">
                <a:moveTo>
                  <a:pt x="0" y="0"/>
                </a:moveTo>
                <a:lnTo>
                  <a:pt x="128016" y="0"/>
                </a:lnTo>
              </a:path>
            </a:pathLst>
          </a:custGeom>
          <a:noFill/>
          <a:ln w="119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92" name="object 129"/>
          <p:cNvSpPr>
            <a:spLocks/>
          </p:cNvSpPr>
          <p:nvPr/>
        </p:nvSpPr>
        <p:spPr bwMode="auto">
          <a:xfrm>
            <a:off x="7451725" y="5322888"/>
            <a:ext cx="214313" cy="0"/>
          </a:xfrm>
          <a:custGeom>
            <a:avLst/>
            <a:gdLst>
              <a:gd name="T0" fmla="*/ 0 w 213359"/>
              <a:gd name="T1" fmla="*/ 213360 w 213359"/>
              <a:gd name="T2" fmla="*/ 0 60000 65536"/>
              <a:gd name="T3" fmla="*/ 0 60000 65536"/>
              <a:gd name="T4" fmla="*/ 0 w 213359"/>
              <a:gd name="T5" fmla="*/ 213359 w 2133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13359">
                <a:moveTo>
                  <a:pt x="0" y="0"/>
                </a:moveTo>
                <a:lnTo>
                  <a:pt x="213360" y="0"/>
                </a:lnTo>
              </a:path>
            </a:pathLst>
          </a:custGeom>
          <a:noFill/>
          <a:ln w="245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93" name="object 130"/>
          <p:cNvSpPr>
            <a:spLocks/>
          </p:cNvSpPr>
          <p:nvPr/>
        </p:nvSpPr>
        <p:spPr bwMode="auto">
          <a:xfrm>
            <a:off x="7494588" y="5305425"/>
            <a:ext cx="128587" cy="0"/>
          </a:xfrm>
          <a:custGeom>
            <a:avLst/>
            <a:gdLst>
              <a:gd name="T0" fmla="*/ 0 w 128270"/>
              <a:gd name="T1" fmla="*/ 128016 w 128270"/>
              <a:gd name="T2" fmla="*/ 0 60000 65536"/>
              <a:gd name="T3" fmla="*/ 0 60000 65536"/>
              <a:gd name="T4" fmla="*/ 0 w 128270"/>
              <a:gd name="T5" fmla="*/ 128270 w 12827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8270">
                <a:moveTo>
                  <a:pt x="0" y="0"/>
                </a:moveTo>
                <a:lnTo>
                  <a:pt x="128016" y="0"/>
                </a:lnTo>
              </a:path>
            </a:pathLst>
          </a:custGeom>
          <a:noFill/>
          <a:ln w="123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94" name="object 131"/>
          <p:cNvSpPr>
            <a:spLocks/>
          </p:cNvSpPr>
          <p:nvPr/>
        </p:nvSpPr>
        <p:spPr bwMode="auto">
          <a:xfrm>
            <a:off x="7239000" y="5189538"/>
            <a:ext cx="257175" cy="0"/>
          </a:xfrm>
          <a:custGeom>
            <a:avLst/>
            <a:gdLst>
              <a:gd name="T0" fmla="*/ 0 w 256540"/>
              <a:gd name="T1" fmla="*/ 256031 w 256540"/>
              <a:gd name="T2" fmla="*/ 0 60000 65536"/>
              <a:gd name="T3" fmla="*/ 0 60000 65536"/>
              <a:gd name="T4" fmla="*/ 0 w 256540"/>
              <a:gd name="T5" fmla="*/ 256540 w 25654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6540">
                <a:moveTo>
                  <a:pt x="0" y="0"/>
                </a:moveTo>
                <a:lnTo>
                  <a:pt x="256031" y="0"/>
                </a:lnTo>
              </a:path>
            </a:pathLst>
          </a:custGeom>
          <a:noFill/>
          <a:ln w="502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95" name="object 132"/>
          <p:cNvSpPr>
            <a:spLocks/>
          </p:cNvSpPr>
          <p:nvPr/>
        </p:nvSpPr>
        <p:spPr bwMode="auto">
          <a:xfrm>
            <a:off x="7069138" y="5305425"/>
            <a:ext cx="41275" cy="0"/>
          </a:xfrm>
          <a:custGeom>
            <a:avLst/>
            <a:gdLst>
              <a:gd name="T0" fmla="*/ 0 w 41275"/>
              <a:gd name="T1" fmla="*/ 41148 w 41275"/>
              <a:gd name="T2" fmla="*/ 0 60000 65536"/>
              <a:gd name="T3" fmla="*/ 0 60000 65536"/>
              <a:gd name="T4" fmla="*/ 0 w 41275"/>
              <a:gd name="T5" fmla="*/ 41275 w 4127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1275">
                <a:moveTo>
                  <a:pt x="0" y="0"/>
                </a:moveTo>
                <a:lnTo>
                  <a:pt x="41148" y="0"/>
                </a:lnTo>
              </a:path>
            </a:pathLst>
          </a:custGeom>
          <a:noFill/>
          <a:ln w="36575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96" name="object 133"/>
          <p:cNvSpPr>
            <a:spLocks/>
          </p:cNvSpPr>
          <p:nvPr/>
        </p:nvSpPr>
        <p:spPr bwMode="auto">
          <a:xfrm>
            <a:off x="7069138" y="5295900"/>
            <a:ext cx="22225" cy="0"/>
          </a:xfrm>
          <a:custGeom>
            <a:avLst/>
            <a:gdLst>
              <a:gd name="T0" fmla="*/ 0 w 21590"/>
              <a:gd name="T1" fmla="*/ 21335 w 21590"/>
              <a:gd name="T2" fmla="*/ 0 60000 65536"/>
              <a:gd name="T3" fmla="*/ 0 60000 65536"/>
              <a:gd name="T4" fmla="*/ 0 w 21590"/>
              <a:gd name="T5" fmla="*/ 21590 w 2159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1590">
                <a:moveTo>
                  <a:pt x="0" y="0"/>
                </a:moveTo>
                <a:lnTo>
                  <a:pt x="21335" y="0"/>
                </a:lnTo>
              </a:path>
            </a:pathLst>
          </a:custGeom>
          <a:noFill/>
          <a:ln w="18287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97" name="object 134"/>
          <p:cNvSpPr>
            <a:spLocks/>
          </p:cNvSpPr>
          <p:nvPr/>
        </p:nvSpPr>
        <p:spPr bwMode="auto">
          <a:xfrm>
            <a:off x="7081838" y="4657725"/>
            <a:ext cx="596900" cy="493713"/>
          </a:xfrm>
          <a:custGeom>
            <a:avLst/>
            <a:gdLst>
              <a:gd name="T0" fmla="*/ 0 w 597534"/>
              <a:gd name="T1" fmla="*/ 493776 h 494029"/>
              <a:gd name="T2" fmla="*/ 597407 w 597534"/>
              <a:gd name="T3" fmla="*/ 493776 h 494029"/>
              <a:gd name="T4" fmla="*/ 597407 w 597534"/>
              <a:gd name="T5" fmla="*/ 0 h 494029"/>
              <a:gd name="T6" fmla="*/ 0 w 597534"/>
              <a:gd name="T7" fmla="*/ 0 h 494029"/>
              <a:gd name="T8" fmla="*/ 0 w 597534"/>
              <a:gd name="T9" fmla="*/ 493776 h 4940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7534"/>
              <a:gd name="T16" fmla="*/ 0 h 494029"/>
              <a:gd name="T17" fmla="*/ 597534 w 597534"/>
              <a:gd name="T18" fmla="*/ 494029 h 4940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7534" h="494029">
                <a:moveTo>
                  <a:pt x="0" y="493776"/>
                </a:moveTo>
                <a:lnTo>
                  <a:pt x="597407" y="493776"/>
                </a:lnTo>
                <a:lnTo>
                  <a:pt x="597407" y="0"/>
                </a:lnTo>
                <a:lnTo>
                  <a:pt x="0" y="0"/>
                </a:lnTo>
                <a:lnTo>
                  <a:pt x="0" y="493776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98" name="object 135"/>
          <p:cNvSpPr>
            <a:spLocks/>
          </p:cNvSpPr>
          <p:nvPr/>
        </p:nvSpPr>
        <p:spPr bwMode="auto">
          <a:xfrm>
            <a:off x="7080250" y="5138738"/>
            <a:ext cx="598488" cy="0"/>
          </a:xfrm>
          <a:custGeom>
            <a:avLst/>
            <a:gdLst>
              <a:gd name="T0" fmla="*/ 0 w 597534"/>
              <a:gd name="T1" fmla="*/ 597407 w 597534"/>
              <a:gd name="T2" fmla="*/ 0 60000 65536"/>
              <a:gd name="T3" fmla="*/ 0 60000 65536"/>
              <a:gd name="T4" fmla="*/ 0 w 597534"/>
              <a:gd name="T5" fmla="*/ 597534 w 59753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97534">
                <a:moveTo>
                  <a:pt x="0" y="0"/>
                </a:moveTo>
                <a:lnTo>
                  <a:pt x="597407" y="0"/>
                </a:lnTo>
              </a:path>
            </a:pathLst>
          </a:custGeom>
          <a:noFill/>
          <a:ln w="254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99" name="object 136"/>
          <p:cNvSpPr>
            <a:spLocks/>
          </p:cNvSpPr>
          <p:nvPr/>
        </p:nvSpPr>
        <p:spPr bwMode="auto">
          <a:xfrm>
            <a:off x="7091363" y="4683125"/>
            <a:ext cx="0" cy="442913"/>
          </a:xfrm>
          <a:custGeom>
            <a:avLst/>
            <a:gdLst>
              <a:gd name="T0" fmla="*/ 0 h 443229"/>
              <a:gd name="T1" fmla="*/ 443230 h 443229"/>
              <a:gd name="T2" fmla="*/ 0 60000 65536"/>
              <a:gd name="T3" fmla="*/ 0 60000 65536"/>
              <a:gd name="T4" fmla="*/ 0 h 443229"/>
              <a:gd name="T5" fmla="*/ 443229 h 44322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43229">
                <a:moveTo>
                  <a:pt x="0" y="0"/>
                </a:moveTo>
                <a:lnTo>
                  <a:pt x="0" y="443230"/>
                </a:lnTo>
              </a:path>
            </a:pathLst>
          </a:custGeom>
          <a:noFill/>
          <a:ln w="21463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00" name="object 137"/>
          <p:cNvSpPr>
            <a:spLocks/>
          </p:cNvSpPr>
          <p:nvPr/>
        </p:nvSpPr>
        <p:spPr bwMode="auto">
          <a:xfrm>
            <a:off x="7080250" y="4670425"/>
            <a:ext cx="598488" cy="0"/>
          </a:xfrm>
          <a:custGeom>
            <a:avLst/>
            <a:gdLst>
              <a:gd name="T0" fmla="*/ 0 w 597534"/>
              <a:gd name="T1" fmla="*/ 597407 w 597534"/>
              <a:gd name="T2" fmla="*/ 0 60000 65536"/>
              <a:gd name="T3" fmla="*/ 0 60000 65536"/>
              <a:gd name="T4" fmla="*/ 0 w 597534"/>
              <a:gd name="T5" fmla="*/ 597534 w 59753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97534">
                <a:moveTo>
                  <a:pt x="0" y="0"/>
                </a:moveTo>
                <a:lnTo>
                  <a:pt x="597407" y="0"/>
                </a:lnTo>
              </a:path>
            </a:pathLst>
          </a:custGeom>
          <a:noFill/>
          <a:ln w="254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01" name="object 138"/>
          <p:cNvSpPr>
            <a:spLocks/>
          </p:cNvSpPr>
          <p:nvPr/>
        </p:nvSpPr>
        <p:spPr bwMode="auto">
          <a:xfrm>
            <a:off x="7667625" y="4683125"/>
            <a:ext cx="0" cy="442913"/>
          </a:xfrm>
          <a:custGeom>
            <a:avLst/>
            <a:gdLst>
              <a:gd name="T0" fmla="*/ 0 h 443864"/>
              <a:gd name="T1" fmla="*/ 443738 h 443864"/>
              <a:gd name="T2" fmla="*/ 0 60000 65536"/>
              <a:gd name="T3" fmla="*/ 0 60000 65536"/>
              <a:gd name="T4" fmla="*/ 0 h 443864"/>
              <a:gd name="T5" fmla="*/ 443864 h 4438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43864">
                <a:moveTo>
                  <a:pt x="0" y="0"/>
                </a:moveTo>
                <a:lnTo>
                  <a:pt x="0" y="443738"/>
                </a:lnTo>
              </a:path>
            </a:pathLst>
          </a:custGeom>
          <a:noFill/>
          <a:ln w="21462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02" name="object 139"/>
          <p:cNvSpPr>
            <a:spLocks/>
          </p:cNvSpPr>
          <p:nvPr/>
        </p:nvSpPr>
        <p:spPr bwMode="auto">
          <a:xfrm>
            <a:off x="7080250" y="4657725"/>
            <a:ext cx="554038" cy="441325"/>
          </a:xfrm>
          <a:custGeom>
            <a:avLst/>
            <a:gdLst>
              <a:gd name="T0" fmla="*/ 553212 w 553720"/>
              <a:gd name="T1" fmla="*/ 0 h 441960"/>
              <a:gd name="T2" fmla="*/ 0 w 553720"/>
              <a:gd name="T3" fmla="*/ 0 h 441960"/>
              <a:gd name="T4" fmla="*/ 0 w 553720"/>
              <a:gd name="T5" fmla="*/ 441959 h 441960"/>
              <a:gd name="T6" fmla="*/ 21081 w 553720"/>
              <a:gd name="T7" fmla="*/ 417448 h 441960"/>
              <a:gd name="T8" fmla="*/ 21081 w 553720"/>
              <a:gd name="T9" fmla="*/ 24129 h 441960"/>
              <a:gd name="T10" fmla="*/ 532129 w 553720"/>
              <a:gd name="T11" fmla="*/ 24129 h 441960"/>
              <a:gd name="T12" fmla="*/ 553212 w 553720"/>
              <a:gd name="T13" fmla="*/ 0 h 4419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53720"/>
              <a:gd name="T22" fmla="*/ 0 h 441960"/>
              <a:gd name="T23" fmla="*/ 553720 w 553720"/>
              <a:gd name="T24" fmla="*/ 441960 h 44196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53720" h="441960">
                <a:moveTo>
                  <a:pt x="553212" y="0"/>
                </a:moveTo>
                <a:lnTo>
                  <a:pt x="0" y="0"/>
                </a:lnTo>
                <a:lnTo>
                  <a:pt x="0" y="441959"/>
                </a:lnTo>
                <a:lnTo>
                  <a:pt x="21081" y="417448"/>
                </a:lnTo>
                <a:lnTo>
                  <a:pt x="21081" y="24129"/>
                </a:lnTo>
                <a:lnTo>
                  <a:pt x="532129" y="24129"/>
                </a:lnTo>
                <a:lnTo>
                  <a:pt x="553212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03" name="object 140"/>
          <p:cNvSpPr>
            <a:spLocks/>
          </p:cNvSpPr>
          <p:nvPr/>
        </p:nvSpPr>
        <p:spPr bwMode="auto">
          <a:xfrm>
            <a:off x="7127875" y="4713288"/>
            <a:ext cx="515938" cy="385762"/>
          </a:xfrm>
          <a:custGeom>
            <a:avLst/>
            <a:gdLst>
              <a:gd name="T0" fmla="*/ 0 w 515620"/>
              <a:gd name="T1" fmla="*/ 385571 h 386079"/>
              <a:gd name="T2" fmla="*/ 515111 w 515620"/>
              <a:gd name="T3" fmla="*/ 385571 h 386079"/>
              <a:gd name="T4" fmla="*/ 515111 w 515620"/>
              <a:gd name="T5" fmla="*/ 0 h 386079"/>
              <a:gd name="T6" fmla="*/ 0 w 515620"/>
              <a:gd name="T7" fmla="*/ 0 h 386079"/>
              <a:gd name="T8" fmla="*/ 0 w 515620"/>
              <a:gd name="T9" fmla="*/ 385571 h 3860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5620"/>
              <a:gd name="T16" fmla="*/ 0 h 386079"/>
              <a:gd name="T17" fmla="*/ 515620 w 515620"/>
              <a:gd name="T18" fmla="*/ 386079 h 3860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5620" h="386079">
                <a:moveTo>
                  <a:pt x="0" y="385571"/>
                </a:moveTo>
                <a:lnTo>
                  <a:pt x="515111" y="385571"/>
                </a:lnTo>
                <a:lnTo>
                  <a:pt x="515111" y="0"/>
                </a:lnTo>
                <a:lnTo>
                  <a:pt x="0" y="0"/>
                </a:lnTo>
                <a:lnTo>
                  <a:pt x="0" y="385571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04" name="object 141"/>
          <p:cNvSpPr>
            <a:spLocks/>
          </p:cNvSpPr>
          <p:nvPr/>
        </p:nvSpPr>
        <p:spPr bwMode="auto">
          <a:xfrm>
            <a:off x="7127875" y="4713288"/>
            <a:ext cx="515938" cy="385762"/>
          </a:xfrm>
          <a:custGeom>
            <a:avLst/>
            <a:gdLst>
              <a:gd name="T0" fmla="*/ 0 w 515620"/>
              <a:gd name="T1" fmla="*/ 385571 h 386079"/>
              <a:gd name="T2" fmla="*/ 515111 w 515620"/>
              <a:gd name="T3" fmla="*/ 385571 h 386079"/>
              <a:gd name="T4" fmla="*/ 515111 w 515620"/>
              <a:gd name="T5" fmla="*/ 0 h 386079"/>
              <a:gd name="T6" fmla="*/ 0 w 515620"/>
              <a:gd name="T7" fmla="*/ 0 h 386079"/>
              <a:gd name="T8" fmla="*/ 0 w 515620"/>
              <a:gd name="T9" fmla="*/ 385571 h 3860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5620"/>
              <a:gd name="T16" fmla="*/ 0 h 386079"/>
              <a:gd name="T17" fmla="*/ 515620 w 515620"/>
              <a:gd name="T18" fmla="*/ 386079 h 3860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5620" h="386079">
                <a:moveTo>
                  <a:pt x="0" y="385571"/>
                </a:moveTo>
                <a:lnTo>
                  <a:pt x="515111" y="385571"/>
                </a:lnTo>
                <a:lnTo>
                  <a:pt x="515111" y="0"/>
                </a:lnTo>
                <a:lnTo>
                  <a:pt x="0" y="0"/>
                </a:lnTo>
                <a:lnTo>
                  <a:pt x="0" y="38557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05" name="object 142"/>
          <p:cNvSpPr txBox="1">
            <a:spLocks noChangeArrowheads="1"/>
          </p:cNvSpPr>
          <p:nvPr/>
        </p:nvSpPr>
        <p:spPr bwMode="auto">
          <a:xfrm>
            <a:off x="1614488" y="5176838"/>
            <a:ext cx="17780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406" name="object 143"/>
          <p:cNvSpPr txBox="1">
            <a:spLocks noChangeArrowheads="1"/>
          </p:cNvSpPr>
          <p:nvPr/>
        </p:nvSpPr>
        <p:spPr bwMode="auto">
          <a:xfrm>
            <a:off x="7950200" y="5176838"/>
            <a:ext cx="166688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E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407" name="object 144"/>
          <p:cNvSpPr>
            <a:spLocks/>
          </p:cNvSpPr>
          <p:nvPr/>
        </p:nvSpPr>
        <p:spPr bwMode="auto">
          <a:xfrm>
            <a:off x="4006850" y="4225925"/>
            <a:ext cx="722313" cy="141288"/>
          </a:xfrm>
          <a:custGeom>
            <a:avLst/>
            <a:gdLst>
              <a:gd name="T0" fmla="*/ 0 w 722629"/>
              <a:gd name="T1" fmla="*/ 141804 h 142239"/>
              <a:gd name="T2" fmla="*/ 722558 w 722629"/>
              <a:gd name="T3" fmla="*/ 141804 h 142239"/>
              <a:gd name="T4" fmla="*/ 722558 w 722629"/>
              <a:gd name="T5" fmla="*/ 0 h 142239"/>
              <a:gd name="T6" fmla="*/ 0 w 722629"/>
              <a:gd name="T7" fmla="*/ 0 h 142239"/>
              <a:gd name="T8" fmla="*/ 0 w 722629"/>
              <a:gd name="T9" fmla="*/ 141804 h 142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2629"/>
              <a:gd name="T16" fmla="*/ 0 h 142239"/>
              <a:gd name="T17" fmla="*/ 722629 w 722629"/>
              <a:gd name="T18" fmla="*/ 142239 h 1422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2629" h="142239">
                <a:moveTo>
                  <a:pt x="0" y="141804"/>
                </a:moveTo>
                <a:lnTo>
                  <a:pt x="722558" y="141804"/>
                </a:lnTo>
                <a:lnTo>
                  <a:pt x="722558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08" name="object 145"/>
          <p:cNvSpPr>
            <a:spLocks/>
          </p:cNvSpPr>
          <p:nvPr/>
        </p:nvSpPr>
        <p:spPr bwMode="auto">
          <a:xfrm>
            <a:off x="4013200" y="4238625"/>
            <a:ext cx="709613" cy="250825"/>
          </a:xfrm>
          <a:custGeom>
            <a:avLst/>
            <a:gdLst>
              <a:gd name="T0" fmla="*/ 354261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5 h 250189"/>
              <a:gd name="T6" fmla="*/ 175459 w 708660"/>
              <a:gd name="T7" fmla="*/ 17055 h 250189"/>
              <a:gd name="T8" fmla="*/ 126016 w 708660"/>
              <a:gd name="T9" fmla="*/ 29379 h 250189"/>
              <a:gd name="T10" fmla="*/ 83318 w 708660"/>
              <a:gd name="T11" fmla="*/ 44435 h 250189"/>
              <a:gd name="T12" fmla="*/ 48367 w 708660"/>
              <a:gd name="T13" fmla="*/ 61870 h 250189"/>
              <a:gd name="T14" fmla="*/ 5707 w 708660"/>
              <a:gd name="T15" fmla="*/ 102466 h 250189"/>
              <a:gd name="T16" fmla="*/ 0 w 708660"/>
              <a:gd name="T17" fmla="*/ 124920 h 250189"/>
              <a:gd name="T18" fmla="*/ 5707 w 708660"/>
              <a:gd name="T19" fmla="*/ 147376 h 250189"/>
              <a:gd name="T20" fmla="*/ 48367 w 708660"/>
              <a:gd name="T21" fmla="*/ 187973 h 250189"/>
              <a:gd name="T22" fmla="*/ 83318 w 708660"/>
              <a:gd name="T23" fmla="*/ 205408 h 250189"/>
              <a:gd name="T24" fmla="*/ 126016 w 708660"/>
              <a:gd name="T25" fmla="*/ 220465 h 250189"/>
              <a:gd name="T26" fmla="*/ 175459 w 708660"/>
              <a:gd name="T27" fmla="*/ 232790 h 250189"/>
              <a:gd name="T28" fmla="*/ 230649 w 708660"/>
              <a:gd name="T29" fmla="*/ 242030 h 250189"/>
              <a:gd name="T30" fmla="*/ 290583 w 708660"/>
              <a:gd name="T31" fmla="*/ 247833 h 250189"/>
              <a:gd name="T32" fmla="*/ 354261 w 708660"/>
              <a:gd name="T33" fmla="*/ 249846 h 250189"/>
              <a:gd name="T34" fmla="*/ 417941 w 708660"/>
              <a:gd name="T35" fmla="*/ 247833 h 250189"/>
              <a:gd name="T36" fmla="*/ 477874 w 708660"/>
              <a:gd name="T37" fmla="*/ 242030 h 250189"/>
              <a:gd name="T38" fmla="*/ 533060 w 708660"/>
              <a:gd name="T39" fmla="*/ 232790 h 250189"/>
              <a:gd name="T40" fmla="*/ 582499 w 708660"/>
              <a:gd name="T41" fmla="*/ 220465 h 250189"/>
              <a:gd name="T42" fmla="*/ 625192 w 708660"/>
              <a:gd name="T43" fmla="*/ 205408 h 250189"/>
              <a:gd name="T44" fmla="*/ 660138 w 708660"/>
              <a:gd name="T45" fmla="*/ 187973 h 250189"/>
              <a:gd name="T46" fmla="*/ 702791 w 708660"/>
              <a:gd name="T47" fmla="*/ 147376 h 250189"/>
              <a:gd name="T48" fmla="*/ 708497 w 708660"/>
              <a:gd name="T49" fmla="*/ 124920 h 250189"/>
              <a:gd name="T50" fmla="*/ 702791 w 708660"/>
              <a:gd name="T51" fmla="*/ 102466 h 250189"/>
              <a:gd name="T52" fmla="*/ 660138 w 708660"/>
              <a:gd name="T53" fmla="*/ 61870 h 250189"/>
              <a:gd name="T54" fmla="*/ 625192 w 708660"/>
              <a:gd name="T55" fmla="*/ 44435 h 250189"/>
              <a:gd name="T56" fmla="*/ 582499 w 708660"/>
              <a:gd name="T57" fmla="*/ 29379 h 250189"/>
              <a:gd name="T58" fmla="*/ 533060 w 708660"/>
              <a:gd name="T59" fmla="*/ 17055 h 250189"/>
              <a:gd name="T60" fmla="*/ 477874 w 708660"/>
              <a:gd name="T61" fmla="*/ 7815 h 250189"/>
              <a:gd name="T62" fmla="*/ 417941 w 708660"/>
              <a:gd name="T63" fmla="*/ 2012 h 250189"/>
              <a:gd name="T64" fmla="*/ 354261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6"/>
                </a:lnTo>
                <a:lnTo>
                  <a:pt x="48367" y="187973"/>
                </a:lnTo>
                <a:lnTo>
                  <a:pt x="83318" y="205408"/>
                </a:lnTo>
                <a:lnTo>
                  <a:pt x="126016" y="220465"/>
                </a:lnTo>
                <a:lnTo>
                  <a:pt x="175459" y="232790"/>
                </a:lnTo>
                <a:lnTo>
                  <a:pt x="230649" y="242030"/>
                </a:lnTo>
                <a:lnTo>
                  <a:pt x="290583" y="247833"/>
                </a:lnTo>
                <a:lnTo>
                  <a:pt x="354261" y="249846"/>
                </a:lnTo>
                <a:lnTo>
                  <a:pt x="417941" y="247833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499" y="220465"/>
                </a:lnTo>
                <a:lnTo>
                  <a:pt x="625192" y="205408"/>
                </a:lnTo>
                <a:lnTo>
                  <a:pt x="660138" y="187973"/>
                </a:lnTo>
                <a:lnTo>
                  <a:pt x="702791" y="147376"/>
                </a:lnTo>
                <a:lnTo>
                  <a:pt x="708497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499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09" name="object 146"/>
          <p:cNvSpPr>
            <a:spLocks/>
          </p:cNvSpPr>
          <p:nvPr/>
        </p:nvSpPr>
        <p:spPr bwMode="auto">
          <a:xfrm>
            <a:off x="4013200" y="4097338"/>
            <a:ext cx="709613" cy="249237"/>
          </a:xfrm>
          <a:custGeom>
            <a:avLst/>
            <a:gdLst>
              <a:gd name="T0" fmla="*/ 354261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5 h 250189"/>
              <a:gd name="T6" fmla="*/ 175459 w 708660"/>
              <a:gd name="T7" fmla="*/ 17055 h 250189"/>
              <a:gd name="T8" fmla="*/ 126016 w 708660"/>
              <a:gd name="T9" fmla="*/ 29380 h 250189"/>
              <a:gd name="T10" fmla="*/ 83318 w 708660"/>
              <a:gd name="T11" fmla="*/ 44437 h 250189"/>
              <a:gd name="T12" fmla="*/ 48367 w 708660"/>
              <a:gd name="T13" fmla="*/ 61872 h 250189"/>
              <a:gd name="T14" fmla="*/ 5707 w 708660"/>
              <a:gd name="T15" fmla="*/ 102470 h 250189"/>
              <a:gd name="T16" fmla="*/ 0 w 708660"/>
              <a:gd name="T17" fmla="*/ 124927 h 250189"/>
              <a:gd name="T18" fmla="*/ 5707 w 708660"/>
              <a:gd name="T19" fmla="*/ 147382 h 250189"/>
              <a:gd name="T20" fmla="*/ 48367 w 708660"/>
              <a:gd name="T21" fmla="*/ 187977 h 250189"/>
              <a:gd name="T22" fmla="*/ 83318 w 708660"/>
              <a:gd name="T23" fmla="*/ 205412 h 250189"/>
              <a:gd name="T24" fmla="*/ 126016 w 708660"/>
              <a:gd name="T25" fmla="*/ 220468 h 250189"/>
              <a:gd name="T26" fmla="*/ 175459 w 708660"/>
              <a:gd name="T27" fmla="*/ 232792 h 250189"/>
              <a:gd name="T28" fmla="*/ 230649 w 708660"/>
              <a:gd name="T29" fmla="*/ 242032 h 250189"/>
              <a:gd name="T30" fmla="*/ 290583 w 708660"/>
              <a:gd name="T31" fmla="*/ 247835 h 250189"/>
              <a:gd name="T32" fmla="*/ 354261 w 708660"/>
              <a:gd name="T33" fmla="*/ 249848 h 250189"/>
              <a:gd name="T34" fmla="*/ 417941 w 708660"/>
              <a:gd name="T35" fmla="*/ 247835 h 250189"/>
              <a:gd name="T36" fmla="*/ 477874 w 708660"/>
              <a:gd name="T37" fmla="*/ 242032 h 250189"/>
              <a:gd name="T38" fmla="*/ 533060 w 708660"/>
              <a:gd name="T39" fmla="*/ 232792 h 250189"/>
              <a:gd name="T40" fmla="*/ 582499 w 708660"/>
              <a:gd name="T41" fmla="*/ 220468 h 250189"/>
              <a:gd name="T42" fmla="*/ 625192 w 708660"/>
              <a:gd name="T43" fmla="*/ 205412 h 250189"/>
              <a:gd name="T44" fmla="*/ 660138 w 708660"/>
              <a:gd name="T45" fmla="*/ 187977 h 250189"/>
              <a:gd name="T46" fmla="*/ 702791 w 708660"/>
              <a:gd name="T47" fmla="*/ 147382 h 250189"/>
              <a:gd name="T48" fmla="*/ 708497 w 708660"/>
              <a:gd name="T49" fmla="*/ 124927 h 250189"/>
              <a:gd name="T50" fmla="*/ 702791 w 708660"/>
              <a:gd name="T51" fmla="*/ 102470 h 250189"/>
              <a:gd name="T52" fmla="*/ 660138 w 708660"/>
              <a:gd name="T53" fmla="*/ 61872 h 250189"/>
              <a:gd name="T54" fmla="*/ 625192 w 708660"/>
              <a:gd name="T55" fmla="*/ 44437 h 250189"/>
              <a:gd name="T56" fmla="*/ 582499 w 708660"/>
              <a:gd name="T57" fmla="*/ 29380 h 250189"/>
              <a:gd name="T58" fmla="*/ 533060 w 708660"/>
              <a:gd name="T59" fmla="*/ 17055 h 250189"/>
              <a:gd name="T60" fmla="*/ 477874 w 708660"/>
              <a:gd name="T61" fmla="*/ 7815 h 250189"/>
              <a:gd name="T62" fmla="*/ 417941 w 708660"/>
              <a:gd name="T63" fmla="*/ 2012 h 250189"/>
              <a:gd name="T64" fmla="*/ 354261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80"/>
                </a:lnTo>
                <a:lnTo>
                  <a:pt x="83318" y="44437"/>
                </a:lnTo>
                <a:lnTo>
                  <a:pt x="48367" y="61872"/>
                </a:lnTo>
                <a:lnTo>
                  <a:pt x="5707" y="102470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59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1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499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7" y="124927"/>
                </a:lnTo>
                <a:lnTo>
                  <a:pt x="702791" y="102470"/>
                </a:lnTo>
                <a:lnTo>
                  <a:pt x="660138" y="61872"/>
                </a:lnTo>
                <a:lnTo>
                  <a:pt x="625192" y="44437"/>
                </a:lnTo>
                <a:lnTo>
                  <a:pt x="582499" y="29380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10" name="object 147"/>
          <p:cNvSpPr>
            <a:spLocks/>
          </p:cNvSpPr>
          <p:nvPr/>
        </p:nvSpPr>
        <p:spPr bwMode="auto">
          <a:xfrm>
            <a:off x="3995738" y="4205288"/>
            <a:ext cx="719137" cy="142875"/>
          </a:xfrm>
          <a:custGeom>
            <a:avLst/>
            <a:gdLst>
              <a:gd name="T0" fmla="*/ 0 w 719454"/>
              <a:gd name="T1" fmla="*/ 141804 h 142239"/>
              <a:gd name="T2" fmla="*/ 719291 w 719454"/>
              <a:gd name="T3" fmla="*/ 141804 h 142239"/>
              <a:gd name="T4" fmla="*/ 719291 w 719454"/>
              <a:gd name="T5" fmla="*/ 0 h 142239"/>
              <a:gd name="T6" fmla="*/ 0 w 719454"/>
              <a:gd name="T7" fmla="*/ 0 h 142239"/>
              <a:gd name="T8" fmla="*/ 0 w 719454"/>
              <a:gd name="T9" fmla="*/ 141804 h 142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9454"/>
              <a:gd name="T16" fmla="*/ 0 h 142239"/>
              <a:gd name="T17" fmla="*/ 719454 w 719454"/>
              <a:gd name="T18" fmla="*/ 142239 h 1422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9454" h="142239">
                <a:moveTo>
                  <a:pt x="0" y="141804"/>
                </a:moveTo>
                <a:lnTo>
                  <a:pt x="719291" y="141804"/>
                </a:lnTo>
                <a:lnTo>
                  <a:pt x="719291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11" name="object 148"/>
          <p:cNvSpPr>
            <a:spLocks/>
          </p:cNvSpPr>
          <p:nvPr/>
        </p:nvSpPr>
        <p:spPr bwMode="auto">
          <a:xfrm>
            <a:off x="3998913" y="4217988"/>
            <a:ext cx="709612" cy="250825"/>
          </a:xfrm>
          <a:custGeom>
            <a:avLst/>
            <a:gdLst>
              <a:gd name="T0" fmla="*/ 354262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5 h 250189"/>
              <a:gd name="T6" fmla="*/ 175460 w 708660"/>
              <a:gd name="T7" fmla="*/ 17055 h 250189"/>
              <a:gd name="T8" fmla="*/ 126016 w 708660"/>
              <a:gd name="T9" fmla="*/ 29379 h 250189"/>
              <a:gd name="T10" fmla="*/ 83318 w 708660"/>
              <a:gd name="T11" fmla="*/ 44435 h 250189"/>
              <a:gd name="T12" fmla="*/ 48367 w 708660"/>
              <a:gd name="T13" fmla="*/ 61870 h 250189"/>
              <a:gd name="T14" fmla="*/ 5707 w 708660"/>
              <a:gd name="T15" fmla="*/ 102466 h 250189"/>
              <a:gd name="T16" fmla="*/ 0 w 708660"/>
              <a:gd name="T17" fmla="*/ 124920 h 250189"/>
              <a:gd name="T18" fmla="*/ 5707 w 708660"/>
              <a:gd name="T19" fmla="*/ 147375 h 250189"/>
              <a:gd name="T20" fmla="*/ 48367 w 708660"/>
              <a:gd name="T21" fmla="*/ 187971 h 250189"/>
              <a:gd name="T22" fmla="*/ 83318 w 708660"/>
              <a:gd name="T23" fmla="*/ 205407 h 250189"/>
              <a:gd name="T24" fmla="*/ 126016 w 708660"/>
              <a:gd name="T25" fmla="*/ 220464 h 250189"/>
              <a:gd name="T26" fmla="*/ 175460 w 708660"/>
              <a:gd name="T27" fmla="*/ 232790 h 250189"/>
              <a:gd name="T28" fmla="*/ 230649 w 708660"/>
              <a:gd name="T29" fmla="*/ 242030 h 250189"/>
              <a:gd name="T30" fmla="*/ 290583 w 708660"/>
              <a:gd name="T31" fmla="*/ 247834 h 250189"/>
              <a:gd name="T32" fmla="*/ 354262 w 708660"/>
              <a:gd name="T33" fmla="*/ 249846 h 250189"/>
              <a:gd name="T34" fmla="*/ 417941 w 708660"/>
              <a:gd name="T35" fmla="*/ 247834 h 250189"/>
              <a:gd name="T36" fmla="*/ 477874 w 708660"/>
              <a:gd name="T37" fmla="*/ 242030 h 250189"/>
              <a:gd name="T38" fmla="*/ 533060 w 708660"/>
              <a:gd name="T39" fmla="*/ 232790 h 250189"/>
              <a:gd name="T40" fmla="*/ 582500 w 708660"/>
              <a:gd name="T41" fmla="*/ 220464 h 250189"/>
              <a:gd name="T42" fmla="*/ 625192 w 708660"/>
              <a:gd name="T43" fmla="*/ 205407 h 250189"/>
              <a:gd name="T44" fmla="*/ 660138 w 708660"/>
              <a:gd name="T45" fmla="*/ 187971 h 250189"/>
              <a:gd name="T46" fmla="*/ 702791 w 708660"/>
              <a:gd name="T47" fmla="*/ 147375 h 250189"/>
              <a:gd name="T48" fmla="*/ 708498 w 708660"/>
              <a:gd name="T49" fmla="*/ 124920 h 250189"/>
              <a:gd name="T50" fmla="*/ 702791 w 708660"/>
              <a:gd name="T51" fmla="*/ 102466 h 250189"/>
              <a:gd name="T52" fmla="*/ 660138 w 708660"/>
              <a:gd name="T53" fmla="*/ 61870 h 250189"/>
              <a:gd name="T54" fmla="*/ 625192 w 708660"/>
              <a:gd name="T55" fmla="*/ 44435 h 250189"/>
              <a:gd name="T56" fmla="*/ 582500 w 708660"/>
              <a:gd name="T57" fmla="*/ 29379 h 250189"/>
              <a:gd name="T58" fmla="*/ 533060 w 708660"/>
              <a:gd name="T59" fmla="*/ 17055 h 250189"/>
              <a:gd name="T60" fmla="*/ 477874 w 708660"/>
              <a:gd name="T61" fmla="*/ 7815 h 250189"/>
              <a:gd name="T62" fmla="*/ 417941 w 708660"/>
              <a:gd name="T63" fmla="*/ 2012 h 250189"/>
              <a:gd name="T64" fmla="*/ 354262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60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5"/>
                </a:lnTo>
                <a:lnTo>
                  <a:pt x="48367" y="187971"/>
                </a:lnTo>
                <a:lnTo>
                  <a:pt x="83318" y="205407"/>
                </a:lnTo>
                <a:lnTo>
                  <a:pt x="126016" y="220464"/>
                </a:lnTo>
                <a:lnTo>
                  <a:pt x="175460" y="232790"/>
                </a:lnTo>
                <a:lnTo>
                  <a:pt x="230649" y="242030"/>
                </a:lnTo>
                <a:lnTo>
                  <a:pt x="290583" y="247834"/>
                </a:lnTo>
                <a:lnTo>
                  <a:pt x="354262" y="249846"/>
                </a:lnTo>
                <a:lnTo>
                  <a:pt x="417941" y="247834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500" y="220464"/>
                </a:lnTo>
                <a:lnTo>
                  <a:pt x="625192" y="205407"/>
                </a:lnTo>
                <a:lnTo>
                  <a:pt x="660138" y="187971"/>
                </a:lnTo>
                <a:lnTo>
                  <a:pt x="702791" y="147375"/>
                </a:lnTo>
                <a:lnTo>
                  <a:pt x="708498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500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12" name="object 149"/>
          <p:cNvSpPr>
            <a:spLocks/>
          </p:cNvSpPr>
          <p:nvPr/>
        </p:nvSpPr>
        <p:spPr bwMode="auto">
          <a:xfrm>
            <a:off x="3998913" y="4076700"/>
            <a:ext cx="709612" cy="250825"/>
          </a:xfrm>
          <a:custGeom>
            <a:avLst/>
            <a:gdLst>
              <a:gd name="T0" fmla="*/ 354262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6 h 250189"/>
              <a:gd name="T6" fmla="*/ 175460 w 708660"/>
              <a:gd name="T7" fmla="*/ 17057 h 250189"/>
              <a:gd name="T8" fmla="*/ 126016 w 708660"/>
              <a:gd name="T9" fmla="*/ 29382 h 250189"/>
              <a:gd name="T10" fmla="*/ 83318 w 708660"/>
              <a:gd name="T11" fmla="*/ 44439 h 250189"/>
              <a:gd name="T12" fmla="*/ 48367 w 708660"/>
              <a:gd name="T13" fmla="*/ 61875 h 250189"/>
              <a:gd name="T14" fmla="*/ 5707 w 708660"/>
              <a:gd name="T15" fmla="*/ 102472 h 250189"/>
              <a:gd name="T16" fmla="*/ 0 w 708660"/>
              <a:gd name="T17" fmla="*/ 124927 h 250189"/>
              <a:gd name="T18" fmla="*/ 5707 w 708660"/>
              <a:gd name="T19" fmla="*/ 147382 h 250189"/>
              <a:gd name="T20" fmla="*/ 48367 w 708660"/>
              <a:gd name="T21" fmla="*/ 187977 h 250189"/>
              <a:gd name="T22" fmla="*/ 83318 w 708660"/>
              <a:gd name="T23" fmla="*/ 205412 h 250189"/>
              <a:gd name="T24" fmla="*/ 126016 w 708660"/>
              <a:gd name="T25" fmla="*/ 220468 h 250189"/>
              <a:gd name="T26" fmla="*/ 175460 w 708660"/>
              <a:gd name="T27" fmla="*/ 232792 h 250189"/>
              <a:gd name="T28" fmla="*/ 230649 w 708660"/>
              <a:gd name="T29" fmla="*/ 242032 h 250189"/>
              <a:gd name="T30" fmla="*/ 290583 w 708660"/>
              <a:gd name="T31" fmla="*/ 247835 h 250189"/>
              <a:gd name="T32" fmla="*/ 354262 w 708660"/>
              <a:gd name="T33" fmla="*/ 249848 h 250189"/>
              <a:gd name="T34" fmla="*/ 417941 w 708660"/>
              <a:gd name="T35" fmla="*/ 247835 h 250189"/>
              <a:gd name="T36" fmla="*/ 477874 w 708660"/>
              <a:gd name="T37" fmla="*/ 242032 h 250189"/>
              <a:gd name="T38" fmla="*/ 533060 w 708660"/>
              <a:gd name="T39" fmla="*/ 232792 h 250189"/>
              <a:gd name="T40" fmla="*/ 582500 w 708660"/>
              <a:gd name="T41" fmla="*/ 220468 h 250189"/>
              <a:gd name="T42" fmla="*/ 625192 w 708660"/>
              <a:gd name="T43" fmla="*/ 205412 h 250189"/>
              <a:gd name="T44" fmla="*/ 660138 w 708660"/>
              <a:gd name="T45" fmla="*/ 187977 h 250189"/>
              <a:gd name="T46" fmla="*/ 702791 w 708660"/>
              <a:gd name="T47" fmla="*/ 147382 h 250189"/>
              <a:gd name="T48" fmla="*/ 708498 w 708660"/>
              <a:gd name="T49" fmla="*/ 124927 h 250189"/>
              <a:gd name="T50" fmla="*/ 702791 w 708660"/>
              <a:gd name="T51" fmla="*/ 102472 h 250189"/>
              <a:gd name="T52" fmla="*/ 660138 w 708660"/>
              <a:gd name="T53" fmla="*/ 61875 h 250189"/>
              <a:gd name="T54" fmla="*/ 625192 w 708660"/>
              <a:gd name="T55" fmla="*/ 44439 h 250189"/>
              <a:gd name="T56" fmla="*/ 582500 w 708660"/>
              <a:gd name="T57" fmla="*/ 29382 h 250189"/>
              <a:gd name="T58" fmla="*/ 533060 w 708660"/>
              <a:gd name="T59" fmla="*/ 17057 h 250189"/>
              <a:gd name="T60" fmla="*/ 477874 w 708660"/>
              <a:gd name="T61" fmla="*/ 7816 h 250189"/>
              <a:gd name="T62" fmla="*/ 417941 w 708660"/>
              <a:gd name="T63" fmla="*/ 2012 h 250189"/>
              <a:gd name="T64" fmla="*/ 354262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6"/>
                </a:lnTo>
                <a:lnTo>
                  <a:pt x="175460" y="17057"/>
                </a:lnTo>
                <a:lnTo>
                  <a:pt x="126016" y="29382"/>
                </a:lnTo>
                <a:lnTo>
                  <a:pt x="83318" y="44439"/>
                </a:lnTo>
                <a:lnTo>
                  <a:pt x="48367" y="61875"/>
                </a:lnTo>
                <a:lnTo>
                  <a:pt x="5707" y="102472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60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2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500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8" y="124927"/>
                </a:lnTo>
                <a:lnTo>
                  <a:pt x="702791" y="102472"/>
                </a:lnTo>
                <a:lnTo>
                  <a:pt x="660138" y="61875"/>
                </a:lnTo>
                <a:lnTo>
                  <a:pt x="625192" y="44439"/>
                </a:lnTo>
                <a:lnTo>
                  <a:pt x="582500" y="29382"/>
                </a:lnTo>
                <a:lnTo>
                  <a:pt x="533060" y="17057"/>
                </a:lnTo>
                <a:lnTo>
                  <a:pt x="477874" y="7816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5488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13" name="object 150"/>
          <p:cNvSpPr>
            <a:spLocks/>
          </p:cNvSpPr>
          <p:nvPr/>
        </p:nvSpPr>
        <p:spPr bwMode="auto">
          <a:xfrm>
            <a:off x="4132263" y="4110038"/>
            <a:ext cx="204787" cy="74612"/>
          </a:xfrm>
          <a:custGeom>
            <a:avLst/>
            <a:gdLst>
              <a:gd name="T0" fmla="*/ 49105 w 203835"/>
              <a:gd name="T1" fmla="*/ 0 h 74295"/>
              <a:gd name="T2" fmla="*/ 0 w 203835"/>
              <a:gd name="T3" fmla="*/ 13501 h 74295"/>
              <a:gd name="T4" fmla="*/ 112242 w 203835"/>
              <a:gd name="T5" fmla="*/ 60769 h 74295"/>
              <a:gd name="T6" fmla="*/ 49105 w 203835"/>
              <a:gd name="T7" fmla="*/ 74277 h 74295"/>
              <a:gd name="T8" fmla="*/ 189408 w 203835"/>
              <a:gd name="T9" fmla="*/ 74277 h 74295"/>
              <a:gd name="T10" fmla="*/ 199429 w 203835"/>
              <a:gd name="T11" fmla="*/ 40517 h 74295"/>
              <a:gd name="T12" fmla="*/ 154332 w 203835"/>
              <a:gd name="T13" fmla="*/ 40517 h 74295"/>
              <a:gd name="T14" fmla="*/ 49105 w 203835"/>
              <a:gd name="T15" fmla="*/ 0 h 74295"/>
              <a:gd name="T16" fmla="*/ 203438 w 203835"/>
              <a:gd name="T17" fmla="*/ 27009 h 74295"/>
              <a:gd name="T18" fmla="*/ 154332 w 203835"/>
              <a:gd name="T19" fmla="*/ 40517 h 74295"/>
              <a:gd name="T20" fmla="*/ 199429 w 203835"/>
              <a:gd name="T21" fmla="*/ 40517 h 74295"/>
              <a:gd name="T22" fmla="*/ 203438 w 203835"/>
              <a:gd name="T23" fmla="*/ 27009 h 7429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74295"/>
              <a:gd name="T38" fmla="*/ 203835 w 203835"/>
              <a:gd name="T39" fmla="*/ 74295 h 7429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74295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5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14" name="object 151"/>
          <p:cNvSpPr>
            <a:spLocks/>
          </p:cNvSpPr>
          <p:nvPr/>
        </p:nvSpPr>
        <p:spPr bwMode="auto">
          <a:xfrm>
            <a:off x="4132263" y="4110038"/>
            <a:ext cx="204787" cy="74612"/>
          </a:xfrm>
          <a:custGeom>
            <a:avLst/>
            <a:gdLst>
              <a:gd name="T0" fmla="*/ 49105 w 203835"/>
              <a:gd name="T1" fmla="*/ 0 h 74295"/>
              <a:gd name="T2" fmla="*/ 0 w 203835"/>
              <a:gd name="T3" fmla="*/ 13501 h 74295"/>
              <a:gd name="T4" fmla="*/ 112242 w 203835"/>
              <a:gd name="T5" fmla="*/ 60769 h 74295"/>
              <a:gd name="T6" fmla="*/ 49105 w 203835"/>
              <a:gd name="T7" fmla="*/ 74277 h 74295"/>
              <a:gd name="T8" fmla="*/ 189408 w 203835"/>
              <a:gd name="T9" fmla="*/ 74277 h 74295"/>
              <a:gd name="T10" fmla="*/ 199429 w 203835"/>
              <a:gd name="T11" fmla="*/ 40517 h 74295"/>
              <a:gd name="T12" fmla="*/ 154332 w 203835"/>
              <a:gd name="T13" fmla="*/ 40517 h 74295"/>
              <a:gd name="T14" fmla="*/ 49105 w 203835"/>
              <a:gd name="T15" fmla="*/ 0 h 74295"/>
              <a:gd name="T16" fmla="*/ 203438 w 203835"/>
              <a:gd name="T17" fmla="*/ 27009 h 74295"/>
              <a:gd name="T18" fmla="*/ 154332 w 203835"/>
              <a:gd name="T19" fmla="*/ 40517 h 74295"/>
              <a:gd name="T20" fmla="*/ 199429 w 203835"/>
              <a:gd name="T21" fmla="*/ 40517 h 74295"/>
              <a:gd name="T22" fmla="*/ 203438 w 203835"/>
              <a:gd name="T23" fmla="*/ 27009 h 7429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74295"/>
              <a:gd name="T38" fmla="*/ 203835 w 203835"/>
              <a:gd name="T39" fmla="*/ 74295 h 7429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74295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5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15" name="object 152"/>
          <p:cNvSpPr>
            <a:spLocks/>
          </p:cNvSpPr>
          <p:nvPr/>
        </p:nvSpPr>
        <p:spPr bwMode="auto">
          <a:xfrm>
            <a:off x="4371975" y="4232275"/>
            <a:ext cx="209550" cy="68263"/>
          </a:xfrm>
          <a:custGeom>
            <a:avLst/>
            <a:gdLst>
              <a:gd name="T0" fmla="*/ 147321 w 210820"/>
              <a:gd name="T1" fmla="*/ 33766 h 67945"/>
              <a:gd name="T2" fmla="*/ 49105 w 210820"/>
              <a:gd name="T3" fmla="*/ 33766 h 67945"/>
              <a:gd name="T4" fmla="*/ 161347 w 210820"/>
              <a:gd name="T5" fmla="*/ 67526 h 67945"/>
              <a:gd name="T6" fmla="*/ 210453 w 210820"/>
              <a:gd name="T7" fmla="*/ 54025 h 67945"/>
              <a:gd name="T8" fmla="*/ 147321 w 210820"/>
              <a:gd name="T9" fmla="*/ 33766 h 67945"/>
              <a:gd name="T10" fmla="*/ 161347 w 210820"/>
              <a:gd name="T11" fmla="*/ 0 h 67945"/>
              <a:gd name="T12" fmla="*/ 14030 w 210820"/>
              <a:gd name="T13" fmla="*/ 0 h 67945"/>
              <a:gd name="T14" fmla="*/ 0 w 210820"/>
              <a:gd name="T15" fmla="*/ 54025 h 67945"/>
              <a:gd name="T16" fmla="*/ 49105 w 210820"/>
              <a:gd name="T17" fmla="*/ 33766 h 67945"/>
              <a:gd name="T18" fmla="*/ 147321 w 210820"/>
              <a:gd name="T19" fmla="*/ 33766 h 67945"/>
              <a:gd name="T20" fmla="*/ 105226 w 210820"/>
              <a:gd name="T21" fmla="*/ 20258 h 67945"/>
              <a:gd name="T22" fmla="*/ 161347 w 210820"/>
              <a:gd name="T23" fmla="*/ 0 h 679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67945"/>
              <a:gd name="T38" fmla="*/ 210820 w 210820"/>
              <a:gd name="T39" fmla="*/ 67945 h 6794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67945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5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16" name="object 153"/>
          <p:cNvSpPr>
            <a:spLocks/>
          </p:cNvSpPr>
          <p:nvPr/>
        </p:nvSpPr>
        <p:spPr bwMode="auto">
          <a:xfrm>
            <a:off x="4371975" y="4232275"/>
            <a:ext cx="209550" cy="68263"/>
          </a:xfrm>
          <a:custGeom>
            <a:avLst/>
            <a:gdLst>
              <a:gd name="T0" fmla="*/ 147321 w 210820"/>
              <a:gd name="T1" fmla="*/ 33766 h 67945"/>
              <a:gd name="T2" fmla="*/ 49105 w 210820"/>
              <a:gd name="T3" fmla="*/ 33766 h 67945"/>
              <a:gd name="T4" fmla="*/ 161347 w 210820"/>
              <a:gd name="T5" fmla="*/ 67526 h 67945"/>
              <a:gd name="T6" fmla="*/ 210453 w 210820"/>
              <a:gd name="T7" fmla="*/ 54025 h 67945"/>
              <a:gd name="T8" fmla="*/ 147321 w 210820"/>
              <a:gd name="T9" fmla="*/ 33766 h 67945"/>
              <a:gd name="T10" fmla="*/ 161347 w 210820"/>
              <a:gd name="T11" fmla="*/ 0 h 67945"/>
              <a:gd name="T12" fmla="*/ 14030 w 210820"/>
              <a:gd name="T13" fmla="*/ 0 h 67945"/>
              <a:gd name="T14" fmla="*/ 0 w 210820"/>
              <a:gd name="T15" fmla="*/ 54025 h 67945"/>
              <a:gd name="T16" fmla="*/ 49105 w 210820"/>
              <a:gd name="T17" fmla="*/ 33766 h 67945"/>
              <a:gd name="T18" fmla="*/ 147321 w 210820"/>
              <a:gd name="T19" fmla="*/ 33766 h 67945"/>
              <a:gd name="T20" fmla="*/ 105226 w 210820"/>
              <a:gd name="T21" fmla="*/ 20258 h 67945"/>
              <a:gd name="T22" fmla="*/ 161347 w 210820"/>
              <a:gd name="T23" fmla="*/ 0 h 679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67945"/>
              <a:gd name="T38" fmla="*/ 210820 w 210820"/>
              <a:gd name="T39" fmla="*/ 67945 h 6794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67945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5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17" name="object 154"/>
          <p:cNvSpPr>
            <a:spLocks/>
          </p:cNvSpPr>
          <p:nvPr/>
        </p:nvSpPr>
        <p:spPr bwMode="auto">
          <a:xfrm>
            <a:off x="4357688" y="4110038"/>
            <a:ext cx="211137" cy="74612"/>
          </a:xfrm>
          <a:custGeom>
            <a:avLst/>
            <a:gdLst>
              <a:gd name="T0" fmla="*/ 189408 w 210820"/>
              <a:gd name="T1" fmla="*/ 0 h 74295"/>
              <a:gd name="T2" fmla="*/ 49105 w 210820"/>
              <a:gd name="T3" fmla="*/ 0 h 74295"/>
              <a:gd name="T4" fmla="*/ 119257 w 210820"/>
              <a:gd name="T5" fmla="*/ 13501 h 74295"/>
              <a:gd name="T6" fmla="*/ 0 w 210820"/>
              <a:gd name="T7" fmla="*/ 60769 h 74295"/>
              <a:gd name="T8" fmla="*/ 49105 w 210820"/>
              <a:gd name="T9" fmla="*/ 74277 h 74295"/>
              <a:gd name="T10" fmla="*/ 154332 w 210820"/>
              <a:gd name="T11" fmla="*/ 27009 h 74295"/>
              <a:gd name="T12" fmla="*/ 203437 w 210820"/>
              <a:gd name="T13" fmla="*/ 27009 h 74295"/>
              <a:gd name="T14" fmla="*/ 189408 w 210820"/>
              <a:gd name="T15" fmla="*/ 0 h 74295"/>
              <a:gd name="T16" fmla="*/ 203437 w 210820"/>
              <a:gd name="T17" fmla="*/ 27009 h 74295"/>
              <a:gd name="T18" fmla="*/ 154332 w 210820"/>
              <a:gd name="T19" fmla="*/ 27009 h 74295"/>
              <a:gd name="T20" fmla="*/ 210453 w 210820"/>
              <a:gd name="T21" fmla="*/ 40517 h 74295"/>
              <a:gd name="T22" fmla="*/ 203437 w 210820"/>
              <a:gd name="T23" fmla="*/ 27009 h 7429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74295"/>
              <a:gd name="T38" fmla="*/ 210820 w 210820"/>
              <a:gd name="T39" fmla="*/ 74295 h 7429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74295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5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18" name="object 155"/>
          <p:cNvSpPr>
            <a:spLocks/>
          </p:cNvSpPr>
          <p:nvPr/>
        </p:nvSpPr>
        <p:spPr bwMode="auto">
          <a:xfrm>
            <a:off x="4357688" y="4110038"/>
            <a:ext cx="211137" cy="74612"/>
          </a:xfrm>
          <a:custGeom>
            <a:avLst/>
            <a:gdLst>
              <a:gd name="T0" fmla="*/ 189408 w 210820"/>
              <a:gd name="T1" fmla="*/ 0 h 74295"/>
              <a:gd name="T2" fmla="*/ 49105 w 210820"/>
              <a:gd name="T3" fmla="*/ 0 h 74295"/>
              <a:gd name="T4" fmla="*/ 119257 w 210820"/>
              <a:gd name="T5" fmla="*/ 13501 h 74295"/>
              <a:gd name="T6" fmla="*/ 0 w 210820"/>
              <a:gd name="T7" fmla="*/ 60769 h 74295"/>
              <a:gd name="T8" fmla="*/ 49105 w 210820"/>
              <a:gd name="T9" fmla="*/ 74277 h 74295"/>
              <a:gd name="T10" fmla="*/ 154332 w 210820"/>
              <a:gd name="T11" fmla="*/ 27009 h 74295"/>
              <a:gd name="T12" fmla="*/ 203437 w 210820"/>
              <a:gd name="T13" fmla="*/ 27009 h 74295"/>
              <a:gd name="T14" fmla="*/ 189408 w 210820"/>
              <a:gd name="T15" fmla="*/ 0 h 74295"/>
              <a:gd name="T16" fmla="*/ 203437 w 210820"/>
              <a:gd name="T17" fmla="*/ 27009 h 74295"/>
              <a:gd name="T18" fmla="*/ 154332 w 210820"/>
              <a:gd name="T19" fmla="*/ 27009 h 74295"/>
              <a:gd name="T20" fmla="*/ 210453 w 210820"/>
              <a:gd name="T21" fmla="*/ 40517 h 74295"/>
              <a:gd name="T22" fmla="*/ 203437 w 210820"/>
              <a:gd name="T23" fmla="*/ 27009 h 7429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74295"/>
              <a:gd name="T38" fmla="*/ 210820 w 210820"/>
              <a:gd name="T39" fmla="*/ 74295 h 7429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74295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5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19" name="object 156"/>
          <p:cNvSpPr>
            <a:spLocks/>
          </p:cNvSpPr>
          <p:nvPr/>
        </p:nvSpPr>
        <p:spPr bwMode="auto">
          <a:xfrm>
            <a:off x="4146550" y="4217988"/>
            <a:ext cx="204788" cy="82550"/>
          </a:xfrm>
          <a:custGeom>
            <a:avLst/>
            <a:gdLst>
              <a:gd name="T0" fmla="*/ 0 w 203835"/>
              <a:gd name="T1" fmla="*/ 33759 h 81279"/>
              <a:gd name="T2" fmla="*/ 14030 w 203835"/>
              <a:gd name="T3" fmla="*/ 81027 h 81279"/>
              <a:gd name="T4" fmla="*/ 154332 w 203835"/>
              <a:gd name="T5" fmla="*/ 81027 h 81279"/>
              <a:gd name="T6" fmla="*/ 91196 w 203835"/>
              <a:gd name="T7" fmla="*/ 67526 h 81279"/>
              <a:gd name="T8" fmla="*/ 133285 w 203835"/>
              <a:gd name="T9" fmla="*/ 47268 h 81279"/>
              <a:gd name="T10" fmla="*/ 49105 w 203835"/>
              <a:gd name="T11" fmla="*/ 47268 h 81279"/>
              <a:gd name="T12" fmla="*/ 0 w 203835"/>
              <a:gd name="T13" fmla="*/ 33759 h 81279"/>
              <a:gd name="T14" fmla="*/ 154332 w 203835"/>
              <a:gd name="T15" fmla="*/ 0 h 81279"/>
              <a:gd name="T16" fmla="*/ 49105 w 203835"/>
              <a:gd name="T17" fmla="*/ 47268 h 81279"/>
              <a:gd name="T18" fmla="*/ 133285 w 203835"/>
              <a:gd name="T19" fmla="*/ 47268 h 81279"/>
              <a:gd name="T20" fmla="*/ 203438 w 203835"/>
              <a:gd name="T21" fmla="*/ 13501 h 81279"/>
              <a:gd name="T22" fmla="*/ 154332 w 203835"/>
              <a:gd name="T23" fmla="*/ 0 h 8127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81279"/>
              <a:gd name="T38" fmla="*/ 203835 w 203835"/>
              <a:gd name="T39" fmla="*/ 81279 h 8127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81279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79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20" name="object 157"/>
          <p:cNvSpPr>
            <a:spLocks/>
          </p:cNvSpPr>
          <p:nvPr/>
        </p:nvSpPr>
        <p:spPr bwMode="auto">
          <a:xfrm>
            <a:off x="4146550" y="4217988"/>
            <a:ext cx="204788" cy="82550"/>
          </a:xfrm>
          <a:custGeom>
            <a:avLst/>
            <a:gdLst>
              <a:gd name="T0" fmla="*/ 0 w 203835"/>
              <a:gd name="T1" fmla="*/ 33759 h 81279"/>
              <a:gd name="T2" fmla="*/ 14030 w 203835"/>
              <a:gd name="T3" fmla="*/ 81027 h 81279"/>
              <a:gd name="T4" fmla="*/ 154332 w 203835"/>
              <a:gd name="T5" fmla="*/ 81027 h 81279"/>
              <a:gd name="T6" fmla="*/ 91196 w 203835"/>
              <a:gd name="T7" fmla="*/ 67526 h 81279"/>
              <a:gd name="T8" fmla="*/ 133285 w 203835"/>
              <a:gd name="T9" fmla="*/ 47268 h 81279"/>
              <a:gd name="T10" fmla="*/ 49105 w 203835"/>
              <a:gd name="T11" fmla="*/ 47268 h 81279"/>
              <a:gd name="T12" fmla="*/ 0 w 203835"/>
              <a:gd name="T13" fmla="*/ 33759 h 81279"/>
              <a:gd name="T14" fmla="*/ 154332 w 203835"/>
              <a:gd name="T15" fmla="*/ 0 h 81279"/>
              <a:gd name="T16" fmla="*/ 49105 w 203835"/>
              <a:gd name="T17" fmla="*/ 47268 h 81279"/>
              <a:gd name="T18" fmla="*/ 133285 w 203835"/>
              <a:gd name="T19" fmla="*/ 47268 h 81279"/>
              <a:gd name="T20" fmla="*/ 203438 w 203835"/>
              <a:gd name="T21" fmla="*/ 13501 h 81279"/>
              <a:gd name="T22" fmla="*/ 154332 w 203835"/>
              <a:gd name="T23" fmla="*/ 0 h 8127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81279"/>
              <a:gd name="T38" fmla="*/ 203835 w 203835"/>
              <a:gd name="T39" fmla="*/ 81279 h 8127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81279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79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21" name="object 158"/>
          <p:cNvSpPr>
            <a:spLocks/>
          </p:cNvSpPr>
          <p:nvPr/>
        </p:nvSpPr>
        <p:spPr bwMode="auto">
          <a:xfrm>
            <a:off x="3414713" y="3421063"/>
            <a:ext cx="952500" cy="657225"/>
          </a:xfrm>
          <a:custGeom>
            <a:avLst/>
            <a:gdLst>
              <a:gd name="T0" fmla="*/ 0 w 952500"/>
              <a:gd name="T1" fmla="*/ 0 h 657225"/>
              <a:gd name="T2" fmla="*/ 952500 w 952500"/>
              <a:gd name="T3" fmla="*/ 657225 h 657225"/>
              <a:gd name="T4" fmla="*/ 0 60000 65536"/>
              <a:gd name="T5" fmla="*/ 0 60000 65536"/>
              <a:gd name="T6" fmla="*/ 0 w 952500"/>
              <a:gd name="T7" fmla="*/ 0 h 657225"/>
              <a:gd name="T8" fmla="*/ 952500 w 952500"/>
              <a:gd name="T9" fmla="*/ 657225 h 6572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52500" h="657225">
                <a:moveTo>
                  <a:pt x="0" y="0"/>
                </a:moveTo>
                <a:lnTo>
                  <a:pt x="952500" y="657225"/>
                </a:lnTo>
              </a:path>
            </a:pathLst>
          </a:custGeom>
          <a:noFill/>
          <a:ln w="2895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22" name="object 159"/>
          <p:cNvSpPr>
            <a:spLocks/>
          </p:cNvSpPr>
          <p:nvPr/>
        </p:nvSpPr>
        <p:spPr bwMode="auto">
          <a:xfrm>
            <a:off x="4367213" y="3421063"/>
            <a:ext cx="1296987" cy="657225"/>
          </a:xfrm>
          <a:custGeom>
            <a:avLst/>
            <a:gdLst>
              <a:gd name="T0" fmla="*/ 0 w 1297304"/>
              <a:gd name="T1" fmla="*/ 657225 h 657225"/>
              <a:gd name="T2" fmla="*/ 1296924 w 1297304"/>
              <a:gd name="T3" fmla="*/ 0 h 657225"/>
              <a:gd name="T4" fmla="*/ 0 60000 65536"/>
              <a:gd name="T5" fmla="*/ 0 60000 65536"/>
              <a:gd name="T6" fmla="*/ 0 w 1297304"/>
              <a:gd name="T7" fmla="*/ 0 h 657225"/>
              <a:gd name="T8" fmla="*/ 1297304 w 1297304"/>
              <a:gd name="T9" fmla="*/ 657225 h 6572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97304" h="657225">
                <a:moveTo>
                  <a:pt x="0" y="657225"/>
                </a:moveTo>
                <a:lnTo>
                  <a:pt x="1296924" y="0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23" name="object 160"/>
          <p:cNvSpPr>
            <a:spLocks/>
          </p:cNvSpPr>
          <p:nvPr/>
        </p:nvSpPr>
        <p:spPr bwMode="auto">
          <a:xfrm>
            <a:off x="2279650" y="4225925"/>
            <a:ext cx="722313" cy="142875"/>
          </a:xfrm>
          <a:custGeom>
            <a:avLst/>
            <a:gdLst>
              <a:gd name="T0" fmla="*/ 0 w 722630"/>
              <a:gd name="T1" fmla="*/ 142313 h 142875"/>
              <a:gd name="T2" fmla="*/ 722558 w 722630"/>
              <a:gd name="T3" fmla="*/ 142313 h 142875"/>
              <a:gd name="T4" fmla="*/ 722558 w 722630"/>
              <a:gd name="T5" fmla="*/ 0 h 142875"/>
              <a:gd name="T6" fmla="*/ 0 w 722630"/>
              <a:gd name="T7" fmla="*/ 0 h 142875"/>
              <a:gd name="T8" fmla="*/ 0 w 722630"/>
              <a:gd name="T9" fmla="*/ 142313 h 142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2630"/>
              <a:gd name="T16" fmla="*/ 0 h 142875"/>
              <a:gd name="T17" fmla="*/ 722630 w 722630"/>
              <a:gd name="T18" fmla="*/ 142875 h 1428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2630" h="142875">
                <a:moveTo>
                  <a:pt x="0" y="142313"/>
                </a:moveTo>
                <a:lnTo>
                  <a:pt x="722558" y="142313"/>
                </a:lnTo>
                <a:lnTo>
                  <a:pt x="722558" y="0"/>
                </a:lnTo>
                <a:lnTo>
                  <a:pt x="0" y="0"/>
                </a:lnTo>
                <a:lnTo>
                  <a:pt x="0" y="1423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24" name="object 161"/>
          <p:cNvSpPr>
            <a:spLocks/>
          </p:cNvSpPr>
          <p:nvPr/>
        </p:nvSpPr>
        <p:spPr bwMode="auto">
          <a:xfrm>
            <a:off x="2287588" y="4240213"/>
            <a:ext cx="708025" cy="250825"/>
          </a:xfrm>
          <a:custGeom>
            <a:avLst/>
            <a:gdLst>
              <a:gd name="T0" fmla="*/ 354261 w 708660"/>
              <a:gd name="T1" fmla="*/ 0 h 250825"/>
              <a:gd name="T2" fmla="*/ 290583 w 708660"/>
              <a:gd name="T3" fmla="*/ 2019 h 250825"/>
              <a:gd name="T4" fmla="*/ 230649 w 708660"/>
              <a:gd name="T5" fmla="*/ 7843 h 250825"/>
              <a:gd name="T6" fmla="*/ 175459 w 708660"/>
              <a:gd name="T7" fmla="*/ 17116 h 250825"/>
              <a:gd name="T8" fmla="*/ 126016 w 708660"/>
              <a:gd name="T9" fmla="*/ 29485 h 250825"/>
              <a:gd name="T10" fmla="*/ 83318 w 708660"/>
              <a:gd name="T11" fmla="*/ 44595 h 250825"/>
              <a:gd name="T12" fmla="*/ 48367 w 708660"/>
              <a:gd name="T13" fmla="*/ 62093 h 250825"/>
              <a:gd name="T14" fmla="*/ 5707 w 708660"/>
              <a:gd name="T15" fmla="*/ 102834 h 250825"/>
              <a:gd name="T16" fmla="*/ 0 w 708660"/>
              <a:gd name="T17" fmla="*/ 125369 h 250825"/>
              <a:gd name="T18" fmla="*/ 5707 w 708660"/>
              <a:gd name="T19" fmla="*/ 147906 h 250825"/>
              <a:gd name="T20" fmla="*/ 48367 w 708660"/>
              <a:gd name="T21" fmla="*/ 188648 h 250825"/>
              <a:gd name="T22" fmla="*/ 83318 w 708660"/>
              <a:gd name="T23" fmla="*/ 206147 h 250825"/>
              <a:gd name="T24" fmla="*/ 126016 w 708660"/>
              <a:gd name="T25" fmla="*/ 221258 h 250825"/>
              <a:gd name="T26" fmla="*/ 175459 w 708660"/>
              <a:gd name="T27" fmla="*/ 233627 h 250825"/>
              <a:gd name="T28" fmla="*/ 230649 w 708660"/>
              <a:gd name="T29" fmla="*/ 242900 h 250825"/>
              <a:gd name="T30" fmla="*/ 290583 w 708660"/>
              <a:gd name="T31" fmla="*/ 248724 h 250825"/>
              <a:gd name="T32" fmla="*/ 354261 w 708660"/>
              <a:gd name="T33" fmla="*/ 250744 h 250825"/>
              <a:gd name="T34" fmla="*/ 417941 w 708660"/>
              <a:gd name="T35" fmla="*/ 248724 h 250825"/>
              <a:gd name="T36" fmla="*/ 477874 w 708660"/>
              <a:gd name="T37" fmla="*/ 242900 h 250825"/>
              <a:gd name="T38" fmla="*/ 533060 w 708660"/>
              <a:gd name="T39" fmla="*/ 233627 h 250825"/>
              <a:gd name="T40" fmla="*/ 582499 w 708660"/>
              <a:gd name="T41" fmla="*/ 221258 h 250825"/>
              <a:gd name="T42" fmla="*/ 625192 w 708660"/>
              <a:gd name="T43" fmla="*/ 206147 h 250825"/>
              <a:gd name="T44" fmla="*/ 660138 w 708660"/>
              <a:gd name="T45" fmla="*/ 188648 h 250825"/>
              <a:gd name="T46" fmla="*/ 702791 w 708660"/>
              <a:gd name="T47" fmla="*/ 147906 h 250825"/>
              <a:gd name="T48" fmla="*/ 708497 w 708660"/>
              <a:gd name="T49" fmla="*/ 125369 h 250825"/>
              <a:gd name="T50" fmla="*/ 702791 w 708660"/>
              <a:gd name="T51" fmla="*/ 102834 h 250825"/>
              <a:gd name="T52" fmla="*/ 660138 w 708660"/>
              <a:gd name="T53" fmla="*/ 62093 h 250825"/>
              <a:gd name="T54" fmla="*/ 625192 w 708660"/>
              <a:gd name="T55" fmla="*/ 44595 h 250825"/>
              <a:gd name="T56" fmla="*/ 582499 w 708660"/>
              <a:gd name="T57" fmla="*/ 29485 h 250825"/>
              <a:gd name="T58" fmla="*/ 533060 w 708660"/>
              <a:gd name="T59" fmla="*/ 17116 h 250825"/>
              <a:gd name="T60" fmla="*/ 477874 w 708660"/>
              <a:gd name="T61" fmla="*/ 7843 h 250825"/>
              <a:gd name="T62" fmla="*/ 417941 w 708660"/>
              <a:gd name="T63" fmla="*/ 2019 h 250825"/>
              <a:gd name="T64" fmla="*/ 354261 w 708660"/>
              <a:gd name="T65" fmla="*/ 0 h 25082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825"/>
              <a:gd name="T101" fmla="*/ 708660 w 708660"/>
              <a:gd name="T102" fmla="*/ 250825 h 25082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825">
                <a:moveTo>
                  <a:pt x="354261" y="0"/>
                </a:moveTo>
                <a:lnTo>
                  <a:pt x="290583" y="2019"/>
                </a:lnTo>
                <a:lnTo>
                  <a:pt x="230649" y="7843"/>
                </a:lnTo>
                <a:lnTo>
                  <a:pt x="175459" y="17116"/>
                </a:lnTo>
                <a:lnTo>
                  <a:pt x="126016" y="29485"/>
                </a:lnTo>
                <a:lnTo>
                  <a:pt x="83318" y="44595"/>
                </a:lnTo>
                <a:lnTo>
                  <a:pt x="48367" y="62093"/>
                </a:lnTo>
                <a:lnTo>
                  <a:pt x="5707" y="102834"/>
                </a:lnTo>
                <a:lnTo>
                  <a:pt x="0" y="125369"/>
                </a:lnTo>
                <a:lnTo>
                  <a:pt x="5707" y="147906"/>
                </a:lnTo>
                <a:lnTo>
                  <a:pt x="48367" y="188648"/>
                </a:lnTo>
                <a:lnTo>
                  <a:pt x="83318" y="206147"/>
                </a:lnTo>
                <a:lnTo>
                  <a:pt x="126016" y="221258"/>
                </a:lnTo>
                <a:lnTo>
                  <a:pt x="175459" y="233627"/>
                </a:lnTo>
                <a:lnTo>
                  <a:pt x="230649" y="242900"/>
                </a:lnTo>
                <a:lnTo>
                  <a:pt x="290583" y="248724"/>
                </a:lnTo>
                <a:lnTo>
                  <a:pt x="354261" y="250744"/>
                </a:lnTo>
                <a:lnTo>
                  <a:pt x="417941" y="248724"/>
                </a:lnTo>
                <a:lnTo>
                  <a:pt x="477874" y="242900"/>
                </a:lnTo>
                <a:lnTo>
                  <a:pt x="533060" y="233627"/>
                </a:lnTo>
                <a:lnTo>
                  <a:pt x="582499" y="221258"/>
                </a:lnTo>
                <a:lnTo>
                  <a:pt x="625192" y="206147"/>
                </a:lnTo>
                <a:lnTo>
                  <a:pt x="660138" y="188648"/>
                </a:lnTo>
                <a:lnTo>
                  <a:pt x="702791" y="147906"/>
                </a:lnTo>
                <a:lnTo>
                  <a:pt x="708497" y="125369"/>
                </a:lnTo>
                <a:lnTo>
                  <a:pt x="702791" y="102834"/>
                </a:lnTo>
                <a:lnTo>
                  <a:pt x="660138" y="62093"/>
                </a:lnTo>
                <a:lnTo>
                  <a:pt x="625192" y="44595"/>
                </a:lnTo>
                <a:lnTo>
                  <a:pt x="582499" y="29485"/>
                </a:lnTo>
                <a:lnTo>
                  <a:pt x="533060" y="17116"/>
                </a:lnTo>
                <a:lnTo>
                  <a:pt x="477874" y="7843"/>
                </a:lnTo>
                <a:lnTo>
                  <a:pt x="417941" y="2019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25" name="object 162"/>
          <p:cNvSpPr>
            <a:spLocks/>
          </p:cNvSpPr>
          <p:nvPr/>
        </p:nvSpPr>
        <p:spPr bwMode="auto">
          <a:xfrm>
            <a:off x="2287588" y="4097338"/>
            <a:ext cx="708025" cy="250825"/>
          </a:xfrm>
          <a:custGeom>
            <a:avLst/>
            <a:gdLst>
              <a:gd name="T0" fmla="*/ 354261 w 708660"/>
              <a:gd name="T1" fmla="*/ 0 h 250825"/>
              <a:gd name="T2" fmla="*/ 290583 w 708660"/>
              <a:gd name="T3" fmla="*/ 2019 h 250825"/>
              <a:gd name="T4" fmla="*/ 230649 w 708660"/>
              <a:gd name="T5" fmla="*/ 7843 h 250825"/>
              <a:gd name="T6" fmla="*/ 175459 w 708660"/>
              <a:gd name="T7" fmla="*/ 17116 h 250825"/>
              <a:gd name="T8" fmla="*/ 126016 w 708660"/>
              <a:gd name="T9" fmla="*/ 29485 h 250825"/>
              <a:gd name="T10" fmla="*/ 83318 w 708660"/>
              <a:gd name="T11" fmla="*/ 44596 h 250825"/>
              <a:gd name="T12" fmla="*/ 48367 w 708660"/>
              <a:gd name="T13" fmla="*/ 62095 h 250825"/>
              <a:gd name="T14" fmla="*/ 5707 w 708660"/>
              <a:gd name="T15" fmla="*/ 102839 h 250825"/>
              <a:gd name="T16" fmla="*/ 0 w 708660"/>
              <a:gd name="T17" fmla="*/ 125376 h 250825"/>
              <a:gd name="T18" fmla="*/ 5707 w 708660"/>
              <a:gd name="T19" fmla="*/ 147912 h 250825"/>
              <a:gd name="T20" fmla="*/ 48367 w 708660"/>
              <a:gd name="T21" fmla="*/ 188653 h 250825"/>
              <a:gd name="T22" fmla="*/ 83318 w 708660"/>
              <a:gd name="T23" fmla="*/ 206150 h 250825"/>
              <a:gd name="T24" fmla="*/ 126016 w 708660"/>
              <a:gd name="T25" fmla="*/ 221261 h 250825"/>
              <a:gd name="T26" fmla="*/ 175459 w 708660"/>
              <a:gd name="T27" fmla="*/ 233629 h 250825"/>
              <a:gd name="T28" fmla="*/ 230649 w 708660"/>
              <a:gd name="T29" fmla="*/ 242903 h 250825"/>
              <a:gd name="T30" fmla="*/ 290583 w 708660"/>
              <a:gd name="T31" fmla="*/ 248726 h 250825"/>
              <a:gd name="T32" fmla="*/ 354261 w 708660"/>
              <a:gd name="T33" fmla="*/ 250746 h 250825"/>
              <a:gd name="T34" fmla="*/ 417941 w 708660"/>
              <a:gd name="T35" fmla="*/ 248726 h 250825"/>
              <a:gd name="T36" fmla="*/ 477874 w 708660"/>
              <a:gd name="T37" fmla="*/ 242903 h 250825"/>
              <a:gd name="T38" fmla="*/ 533060 w 708660"/>
              <a:gd name="T39" fmla="*/ 233629 h 250825"/>
              <a:gd name="T40" fmla="*/ 582499 w 708660"/>
              <a:gd name="T41" fmla="*/ 221261 h 250825"/>
              <a:gd name="T42" fmla="*/ 625192 w 708660"/>
              <a:gd name="T43" fmla="*/ 206150 h 250825"/>
              <a:gd name="T44" fmla="*/ 660138 w 708660"/>
              <a:gd name="T45" fmla="*/ 188653 h 250825"/>
              <a:gd name="T46" fmla="*/ 702791 w 708660"/>
              <a:gd name="T47" fmla="*/ 147912 h 250825"/>
              <a:gd name="T48" fmla="*/ 708497 w 708660"/>
              <a:gd name="T49" fmla="*/ 125376 h 250825"/>
              <a:gd name="T50" fmla="*/ 702791 w 708660"/>
              <a:gd name="T51" fmla="*/ 102839 h 250825"/>
              <a:gd name="T52" fmla="*/ 660138 w 708660"/>
              <a:gd name="T53" fmla="*/ 62095 h 250825"/>
              <a:gd name="T54" fmla="*/ 625192 w 708660"/>
              <a:gd name="T55" fmla="*/ 44596 h 250825"/>
              <a:gd name="T56" fmla="*/ 582499 w 708660"/>
              <a:gd name="T57" fmla="*/ 29485 h 250825"/>
              <a:gd name="T58" fmla="*/ 533060 w 708660"/>
              <a:gd name="T59" fmla="*/ 17116 h 250825"/>
              <a:gd name="T60" fmla="*/ 477874 w 708660"/>
              <a:gd name="T61" fmla="*/ 7843 h 250825"/>
              <a:gd name="T62" fmla="*/ 417941 w 708660"/>
              <a:gd name="T63" fmla="*/ 2019 h 250825"/>
              <a:gd name="T64" fmla="*/ 354261 w 708660"/>
              <a:gd name="T65" fmla="*/ 0 h 25082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825"/>
              <a:gd name="T101" fmla="*/ 708660 w 708660"/>
              <a:gd name="T102" fmla="*/ 250825 h 25082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825">
                <a:moveTo>
                  <a:pt x="354261" y="0"/>
                </a:moveTo>
                <a:lnTo>
                  <a:pt x="290583" y="2019"/>
                </a:lnTo>
                <a:lnTo>
                  <a:pt x="230649" y="7843"/>
                </a:lnTo>
                <a:lnTo>
                  <a:pt x="175459" y="17116"/>
                </a:lnTo>
                <a:lnTo>
                  <a:pt x="126016" y="29485"/>
                </a:lnTo>
                <a:lnTo>
                  <a:pt x="83318" y="44596"/>
                </a:lnTo>
                <a:lnTo>
                  <a:pt x="48367" y="62095"/>
                </a:lnTo>
                <a:lnTo>
                  <a:pt x="5707" y="102839"/>
                </a:lnTo>
                <a:lnTo>
                  <a:pt x="0" y="125376"/>
                </a:lnTo>
                <a:lnTo>
                  <a:pt x="5707" y="147912"/>
                </a:lnTo>
                <a:lnTo>
                  <a:pt x="48367" y="188653"/>
                </a:lnTo>
                <a:lnTo>
                  <a:pt x="83318" y="206150"/>
                </a:lnTo>
                <a:lnTo>
                  <a:pt x="126016" y="221261"/>
                </a:lnTo>
                <a:lnTo>
                  <a:pt x="175459" y="233629"/>
                </a:lnTo>
                <a:lnTo>
                  <a:pt x="230649" y="242903"/>
                </a:lnTo>
                <a:lnTo>
                  <a:pt x="290583" y="248726"/>
                </a:lnTo>
                <a:lnTo>
                  <a:pt x="354261" y="250746"/>
                </a:lnTo>
                <a:lnTo>
                  <a:pt x="417941" y="248726"/>
                </a:lnTo>
                <a:lnTo>
                  <a:pt x="477874" y="242903"/>
                </a:lnTo>
                <a:lnTo>
                  <a:pt x="533060" y="233629"/>
                </a:lnTo>
                <a:lnTo>
                  <a:pt x="582499" y="221261"/>
                </a:lnTo>
                <a:lnTo>
                  <a:pt x="625192" y="206150"/>
                </a:lnTo>
                <a:lnTo>
                  <a:pt x="660138" y="188653"/>
                </a:lnTo>
                <a:lnTo>
                  <a:pt x="702791" y="147912"/>
                </a:lnTo>
                <a:lnTo>
                  <a:pt x="708497" y="125376"/>
                </a:lnTo>
                <a:lnTo>
                  <a:pt x="702791" y="102839"/>
                </a:lnTo>
                <a:lnTo>
                  <a:pt x="660138" y="62095"/>
                </a:lnTo>
                <a:lnTo>
                  <a:pt x="625192" y="44596"/>
                </a:lnTo>
                <a:lnTo>
                  <a:pt x="582499" y="29485"/>
                </a:lnTo>
                <a:lnTo>
                  <a:pt x="533060" y="17116"/>
                </a:lnTo>
                <a:lnTo>
                  <a:pt x="477874" y="7843"/>
                </a:lnTo>
                <a:lnTo>
                  <a:pt x="417941" y="2019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26" name="object 163"/>
          <p:cNvSpPr>
            <a:spLocks/>
          </p:cNvSpPr>
          <p:nvPr/>
        </p:nvSpPr>
        <p:spPr bwMode="auto">
          <a:xfrm>
            <a:off x="2268538" y="4205288"/>
            <a:ext cx="720725" cy="142875"/>
          </a:xfrm>
          <a:custGeom>
            <a:avLst/>
            <a:gdLst>
              <a:gd name="T0" fmla="*/ 0 w 719455"/>
              <a:gd name="T1" fmla="*/ 142313 h 142875"/>
              <a:gd name="T2" fmla="*/ 719290 w 719455"/>
              <a:gd name="T3" fmla="*/ 142313 h 142875"/>
              <a:gd name="T4" fmla="*/ 719290 w 719455"/>
              <a:gd name="T5" fmla="*/ 0 h 142875"/>
              <a:gd name="T6" fmla="*/ 0 w 719455"/>
              <a:gd name="T7" fmla="*/ 0 h 142875"/>
              <a:gd name="T8" fmla="*/ 0 w 719455"/>
              <a:gd name="T9" fmla="*/ 142313 h 142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9455"/>
              <a:gd name="T16" fmla="*/ 0 h 142875"/>
              <a:gd name="T17" fmla="*/ 719455 w 719455"/>
              <a:gd name="T18" fmla="*/ 142875 h 1428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9455" h="142875">
                <a:moveTo>
                  <a:pt x="0" y="142313"/>
                </a:moveTo>
                <a:lnTo>
                  <a:pt x="719290" y="142313"/>
                </a:lnTo>
                <a:lnTo>
                  <a:pt x="719290" y="0"/>
                </a:lnTo>
                <a:lnTo>
                  <a:pt x="0" y="0"/>
                </a:lnTo>
                <a:lnTo>
                  <a:pt x="0" y="142313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27" name="object 164"/>
          <p:cNvSpPr>
            <a:spLocks/>
          </p:cNvSpPr>
          <p:nvPr/>
        </p:nvSpPr>
        <p:spPr bwMode="auto">
          <a:xfrm>
            <a:off x="2273300" y="4219575"/>
            <a:ext cx="708025" cy="250825"/>
          </a:xfrm>
          <a:custGeom>
            <a:avLst/>
            <a:gdLst>
              <a:gd name="T0" fmla="*/ 354262 w 708660"/>
              <a:gd name="T1" fmla="*/ 0 h 250825"/>
              <a:gd name="T2" fmla="*/ 290583 w 708660"/>
              <a:gd name="T3" fmla="*/ 2019 h 250825"/>
              <a:gd name="T4" fmla="*/ 230649 w 708660"/>
              <a:gd name="T5" fmla="*/ 7843 h 250825"/>
              <a:gd name="T6" fmla="*/ 175460 w 708660"/>
              <a:gd name="T7" fmla="*/ 17116 h 250825"/>
              <a:gd name="T8" fmla="*/ 126016 w 708660"/>
              <a:gd name="T9" fmla="*/ 29485 h 250825"/>
              <a:gd name="T10" fmla="*/ 83318 w 708660"/>
              <a:gd name="T11" fmla="*/ 44595 h 250825"/>
              <a:gd name="T12" fmla="*/ 48367 w 708660"/>
              <a:gd name="T13" fmla="*/ 62093 h 250825"/>
              <a:gd name="T14" fmla="*/ 5707 w 708660"/>
              <a:gd name="T15" fmla="*/ 102834 h 250825"/>
              <a:gd name="T16" fmla="*/ 0 w 708660"/>
              <a:gd name="T17" fmla="*/ 125369 h 250825"/>
              <a:gd name="T18" fmla="*/ 5707 w 708660"/>
              <a:gd name="T19" fmla="*/ 147905 h 250825"/>
              <a:gd name="T20" fmla="*/ 48367 w 708660"/>
              <a:gd name="T21" fmla="*/ 188647 h 250825"/>
              <a:gd name="T22" fmla="*/ 83318 w 708660"/>
              <a:gd name="T23" fmla="*/ 206146 h 250825"/>
              <a:gd name="T24" fmla="*/ 126016 w 708660"/>
              <a:gd name="T25" fmla="*/ 221257 h 250825"/>
              <a:gd name="T26" fmla="*/ 175460 w 708660"/>
              <a:gd name="T27" fmla="*/ 233627 h 250825"/>
              <a:gd name="T28" fmla="*/ 230649 w 708660"/>
              <a:gd name="T29" fmla="*/ 242901 h 250825"/>
              <a:gd name="T30" fmla="*/ 290583 w 708660"/>
              <a:gd name="T31" fmla="*/ 248725 h 250825"/>
              <a:gd name="T32" fmla="*/ 354262 w 708660"/>
              <a:gd name="T33" fmla="*/ 250745 h 250825"/>
              <a:gd name="T34" fmla="*/ 417941 w 708660"/>
              <a:gd name="T35" fmla="*/ 248725 h 250825"/>
              <a:gd name="T36" fmla="*/ 477874 w 708660"/>
              <a:gd name="T37" fmla="*/ 242901 h 250825"/>
              <a:gd name="T38" fmla="*/ 533060 w 708660"/>
              <a:gd name="T39" fmla="*/ 233627 h 250825"/>
              <a:gd name="T40" fmla="*/ 582500 w 708660"/>
              <a:gd name="T41" fmla="*/ 221257 h 250825"/>
              <a:gd name="T42" fmla="*/ 625192 w 708660"/>
              <a:gd name="T43" fmla="*/ 206146 h 250825"/>
              <a:gd name="T44" fmla="*/ 660138 w 708660"/>
              <a:gd name="T45" fmla="*/ 188647 h 250825"/>
              <a:gd name="T46" fmla="*/ 702791 w 708660"/>
              <a:gd name="T47" fmla="*/ 147905 h 250825"/>
              <a:gd name="T48" fmla="*/ 708498 w 708660"/>
              <a:gd name="T49" fmla="*/ 125369 h 250825"/>
              <a:gd name="T50" fmla="*/ 702791 w 708660"/>
              <a:gd name="T51" fmla="*/ 102834 h 250825"/>
              <a:gd name="T52" fmla="*/ 660138 w 708660"/>
              <a:gd name="T53" fmla="*/ 62093 h 250825"/>
              <a:gd name="T54" fmla="*/ 625192 w 708660"/>
              <a:gd name="T55" fmla="*/ 44595 h 250825"/>
              <a:gd name="T56" fmla="*/ 582500 w 708660"/>
              <a:gd name="T57" fmla="*/ 29485 h 250825"/>
              <a:gd name="T58" fmla="*/ 533060 w 708660"/>
              <a:gd name="T59" fmla="*/ 17116 h 250825"/>
              <a:gd name="T60" fmla="*/ 477874 w 708660"/>
              <a:gd name="T61" fmla="*/ 7843 h 250825"/>
              <a:gd name="T62" fmla="*/ 417941 w 708660"/>
              <a:gd name="T63" fmla="*/ 2019 h 250825"/>
              <a:gd name="T64" fmla="*/ 354262 w 708660"/>
              <a:gd name="T65" fmla="*/ 0 h 25082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825"/>
              <a:gd name="T101" fmla="*/ 708660 w 708660"/>
              <a:gd name="T102" fmla="*/ 250825 h 25082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825">
                <a:moveTo>
                  <a:pt x="354262" y="0"/>
                </a:moveTo>
                <a:lnTo>
                  <a:pt x="290583" y="2019"/>
                </a:lnTo>
                <a:lnTo>
                  <a:pt x="230649" y="7843"/>
                </a:lnTo>
                <a:lnTo>
                  <a:pt x="175460" y="17116"/>
                </a:lnTo>
                <a:lnTo>
                  <a:pt x="126016" y="29485"/>
                </a:lnTo>
                <a:lnTo>
                  <a:pt x="83318" y="44595"/>
                </a:lnTo>
                <a:lnTo>
                  <a:pt x="48367" y="62093"/>
                </a:lnTo>
                <a:lnTo>
                  <a:pt x="5707" y="102834"/>
                </a:lnTo>
                <a:lnTo>
                  <a:pt x="0" y="125369"/>
                </a:lnTo>
                <a:lnTo>
                  <a:pt x="5707" y="147905"/>
                </a:lnTo>
                <a:lnTo>
                  <a:pt x="48367" y="188647"/>
                </a:lnTo>
                <a:lnTo>
                  <a:pt x="83318" y="206146"/>
                </a:lnTo>
                <a:lnTo>
                  <a:pt x="126016" y="221257"/>
                </a:lnTo>
                <a:lnTo>
                  <a:pt x="175460" y="233627"/>
                </a:lnTo>
                <a:lnTo>
                  <a:pt x="230649" y="242901"/>
                </a:lnTo>
                <a:lnTo>
                  <a:pt x="290583" y="248725"/>
                </a:lnTo>
                <a:lnTo>
                  <a:pt x="354262" y="250745"/>
                </a:lnTo>
                <a:lnTo>
                  <a:pt x="417941" y="248725"/>
                </a:lnTo>
                <a:lnTo>
                  <a:pt x="477874" y="242901"/>
                </a:lnTo>
                <a:lnTo>
                  <a:pt x="533060" y="233627"/>
                </a:lnTo>
                <a:lnTo>
                  <a:pt x="582500" y="221257"/>
                </a:lnTo>
                <a:lnTo>
                  <a:pt x="625192" y="206146"/>
                </a:lnTo>
                <a:lnTo>
                  <a:pt x="660138" y="188647"/>
                </a:lnTo>
                <a:lnTo>
                  <a:pt x="702791" y="147905"/>
                </a:lnTo>
                <a:lnTo>
                  <a:pt x="708498" y="125369"/>
                </a:lnTo>
                <a:lnTo>
                  <a:pt x="702791" y="102834"/>
                </a:lnTo>
                <a:lnTo>
                  <a:pt x="660138" y="62093"/>
                </a:lnTo>
                <a:lnTo>
                  <a:pt x="625192" y="44595"/>
                </a:lnTo>
                <a:lnTo>
                  <a:pt x="582500" y="29485"/>
                </a:lnTo>
                <a:lnTo>
                  <a:pt x="533060" y="17116"/>
                </a:lnTo>
                <a:lnTo>
                  <a:pt x="477874" y="7843"/>
                </a:lnTo>
                <a:lnTo>
                  <a:pt x="417941" y="2019"/>
                </a:lnTo>
                <a:lnTo>
                  <a:pt x="354262" y="0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28" name="object 165"/>
          <p:cNvSpPr>
            <a:spLocks/>
          </p:cNvSpPr>
          <p:nvPr/>
        </p:nvSpPr>
        <p:spPr bwMode="auto">
          <a:xfrm>
            <a:off x="2273300" y="4076700"/>
            <a:ext cx="708025" cy="250825"/>
          </a:xfrm>
          <a:custGeom>
            <a:avLst/>
            <a:gdLst>
              <a:gd name="T0" fmla="*/ 354262 w 708660"/>
              <a:gd name="T1" fmla="*/ 0 h 250825"/>
              <a:gd name="T2" fmla="*/ 290583 w 708660"/>
              <a:gd name="T3" fmla="*/ 2020 h 250825"/>
              <a:gd name="T4" fmla="*/ 230649 w 708660"/>
              <a:gd name="T5" fmla="*/ 7844 h 250825"/>
              <a:gd name="T6" fmla="*/ 175460 w 708660"/>
              <a:gd name="T7" fmla="*/ 17118 h 250825"/>
              <a:gd name="T8" fmla="*/ 126016 w 708660"/>
              <a:gd name="T9" fmla="*/ 29488 h 250825"/>
              <a:gd name="T10" fmla="*/ 83318 w 708660"/>
              <a:gd name="T11" fmla="*/ 44599 h 250825"/>
              <a:gd name="T12" fmla="*/ 48367 w 708660"/>
              <a:gd name="T13" fmla="*/ 62098 h 250825"/>
              <a:gd name="T14" fmla="*/ 5707 w 708660"/>
              <a:gd name="T15" fmla="*/ 102841 h 250825"/>
              <a:gd name="T16" fmla="*/ 0 w 708660"/>
              <a:gd name="T17" fmla="*/ 125376 h 250825"/>
              <a:gd name="T18" fmla="*/ 5707 w 708660"/>
              <a:gd name="T19" fmla="*/ 147912 h 250825"/>
              <a:gd name="T20" fmla="*/ 48367 w 708660"/>
              <a:gd name="T21" fmla="*/ 188653 h 250825"/>
              <a:gd name="T22" fmla="*/ 83318 w 708660"/>
              <a:gd name="T23" fmla="*/ 206150 h 250825"/>
              <a:gd name="T24" fmla="*/ 126016 w 708660"/>
              <a:gd name="T25" fmla="*/ 221261 h 250825"/>
              <a:gd name="T26" fmla="*/ 175460 w 708660"/>
              <a:gd name="T27" fmla="*/ 233629 h 250825"/>
              <a:gd name="T28" fmla="*/ 230649 w 708660"/>
              <a:gd name="T29" fmla="*/ 242903 h 250825"/>
              <a:gd name="T30" fmla="*/ 290583 w 708660"/>
              <a:gd name="T31" fmla="*/ 248726 h 250825"/>
              <a:gd name="T32" fmla="*/ 354262 w 708660"/>
              <a:gd name="T33" fmla="*/ 250746 h 250825"/>
              <a:gd name="T34" fmla="*/ 417941 w 708660"/>
              <a:gd name="T35" fmla="*/ 248726 h 250825"/>
              <a:gd name="T36" fmla="*/ 477874 w 708660"/>
              <a:gd name="T37" fmla="*/ 242903 h 250825"/>
              <a:gd name="T38" fmla="*/ 533060 w 708660"/>
              <a:gd name="T39" fmla="*/ 233629 h 250825"/>
              <a:gd name="T40" fmla="*/ 582500 w 708660"/>
              <a:gd name="T41" fmla="*/ 221261 h 250825"/>
              <a:gd name="T42" fmla="*/ 625192 w 708660"/>
              <a:gd name="T43" fmla="*/ 206150 h 250825"/>
              <a:gd name="T44" fmla="*/ 660138 w 708660"/>
              <a:gd name="T45" fmla="*/ 188653 h 250825"/>
              <a:gd name="T46" fmla="*/ 702791 w 708660"/>
              <a:gd name="T47" fmla="*/ 147912 h 250825"/>
              <a:gd name="T48" fmla="*/ 708498 w 708660"/>
              <a:gd name="T49" fmla="*/ 125376 h 250825"/>
              <a:gd name="T50" fmla="*/ 702791 w 708660"/>
              <a:gd name="T51" fmla="*/ 102841 h 250825"/>
              <a:gd name="T52" fmla="*/ 660138 w 708660"/>
              <a:gd name="T53" fmla="*/ 62098 h 250825"/>
              <a:gd name="T54" fmla="*/ 625192 w 708660"/>
              <a:gd name="T55" fmla="*/ 44599 h 250825"/>
              <a:gd name="T56" fmla="*/ 582500 w 708660"/>
              <a:gd name="T57" fmla="*/ 29488 h 250825"/>
              <a:gd name="T58" fmla="*/ 533060 w 708660"/>
              <a:gd name="T59" fmla="*/ 17118 h 250825"/>
              <a:gd name="T60" fmla="*/ 477874 w 708660"/>
              <a:gd name="T61" fmla="*/ 7844 h 250825"/>
              <a:gd name="T62" fmla="*/ 417941 w 708660"/>
              <a:gd name="T63" fmla="*/ 2020 h 250825"/>
              <a:gd name="T64" fmla="*/ 354262 w 708660"/>
              <a:gd name="T65" fmla="*/ 0 h 25082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825"/>
              <a:gd name="T101" fmla="*/ 708660 w 708660"/>
              <a:gd name="T102" fmla="*/ 250825 h 25082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825">
                <a:moveTo>
                  <a:pt x="354262" y="0"/>
                </a:moveTo>
                <a:lnTo>
                  <a:pt x="290583" y="2020"/>
                </a:lnTo>
                <a:lnTo>
                  <a:pt x="230649" y="7844"/>
                </a:lnTo>
                <a:lnTo>
                  <a:pt x="175460" y="17118"/>
                </a:lnTo>
                <a:lnTo>
                  <a:pt x="126016" y="29488"/>
                </a:lnTo>
                <a:lnTo>
                  <a:pt x="83318" y="44599"/>
                </a:lnTo>
                <a:lnTo>
                  <a:pt x="48367" y="62098"/>
                </a:lnTo>
                <a:lnTo>
                  <a:pt x="5707" y="102841"/>
                </a:lnTo>
                <a:lnTo>
                  <a:pt x="0" y="125376"/>
                </a:lnTo>
                <a:lnTo>
                  <a:pt x="5707" y="147912"/>
                </a:lnTo>
                <a:lnTo>
                  <a:pt x="48367" y="188653"/>
                </a:lnTo>
                <a:lnTo>
                  <a:pt x="83318" y="206150"/>
                </a:lnTo>
                <a:lnTo>
                  <a:pt x="126016" y="221261"/>
                </a:lnTo>
                <a:lnTo>
                  <a:pt x="175460" y="233629"/>
                </a:lnTo>
                <a:lnTo>
                  <a:pt x="230649" y="242903"/>
                </a:lnTo>
                <a:lnTo>
                  <a:pt x="290583" y="248726"/>
                </a:lnTo>
                <a:lnTo>
                  <a:pt x="354262" y="250746"/>
                </a:lnTo>
                <a:lnTo>
                  <a:pt x="417941" y="248726"/>
                </a:lnTo>
                <a:lnTo>
                  <a:pt x="477874" y="242903"/>
                </a:lnTo>
                <a:lnTo>
                  <a:pt x="533060" y="233629"/>
                </a:lnTo>
                <a:lnTo>
                  <a:pt x="582500" y="221261"/>
                </a:lnTo>
                <a:lnTo>
                  <a:pt x="625192" y="206150"/>
                </a:lnTo>
                <a:lnTo>
                  <a:pt x="660138" y="188653"/>
                </a:lnTo>
                <a:lnTo>
                  <a:pt x="702791" y="147912"/>
                </a:lnTo>
                <a:lnTo>
                  <a:pt x="708498" y="125376"/>
                </a:lnTo>
                <a:lnTo>
                  <a:pt x="702791" y="102841"/>
                </a:lnTo>
                <a:lnTo>
                  <a:pt x="660138" y="62098"/>
                </a:lnTo>
                <a:lnTo>
                  <a:pt x="625192" y="44599"/>
                </a:lnTo>
                <a:lnTo>
                  <a:pt x="582500" y="29488"/>
                </a:lnTo>
                <a:lnTo>
                  <a:pt x="533060" y="17118"/>
                </a:lnTo>
                <a:lnTo>
                  <a:pt x="477874" y="7844"/>
                </a:lnTo>
                <a:lnTo>
                  <a:pt x="417941" y="2020"/>
                </a:lnTo>
                <a:lnTo>
                  <a:pt x="354262" y="0"/>
                </a:lnTo>
                <a:close/>
              </a:path>
            </a:pathLst>
          </a:custGeom>
          <a:solidFill>
            <a:srgbClr val="5488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29" name="object 166"/>
          <p:cNvSpPr>
            <a:spLocks/>
          </p:cNvSpPr>
          <p:nvPr/>
        </p:nvSpPr>
        <p:spPr bwMode="auto">
          <a:xfrm>
            <a:off x="2406650" y="4110038"/>
            <a:ext cx="203200" cy="76200"/>
          </a:xfrm>
          <a:custGeom>
            <a:avLst/>
            <a:gdLst>
              <a:gd name="T0" fmla="*/ 49105 w 203835"/>
              <a:gd name="T1" fmla="*/ 0 h 74929"/>
              <a:gd name="T2" fmla="*/ 0 w 203835"/>
              <a:gd name="T3" fmla="*/ 13549 h 74929"/>
              <a:gd name="T4" fmla="*/ 112242 w 203835"/>
              <a:gd name="T5" fmla="*/ 60987 h 74929"/>
              <a:gd name="T6" fmla="*/ 49105 w 203835"/>
              <a:gd name="T7" fmla="*/ 74544 h 74929"/>
              <a:gd name="T8" fmla="*/ 189408 w 203835"/>
              <a:gd name="T9" fmla="*/ 74544 h 74929"/>
              <a:gd name="T10" fmla="*/ 199429 w 203835"/>
              <a:gd name="T11" fmla="*/ 40663 h 74929"/>
              <a:gd name="T12" fmla="*/ 154332 w 203835"/>
              <a:gd name="T13" fmla="*/ 40663 h 74929"/>
              <a:gd name="T14" fmla="*/ 49105 w 203835"/>
              <a:gd name="T15" fmla="*/ 0 h 74929"/>
              <a:gd name="T16" fmla="*/ 203438 w 203835"/>
              <a:gd name="T17" fmla="*/ 27106 h 74929"/>
              <a:gd name="T18" fmla="*/ 154332 w 203835"/>
              <a:gd name="T19" fmla="*/ 40663 h 74929"/>
              <a:gd name="T20" fmla="*/ 199429 w 203835"/>
              <a:gd name="T21" fmla="*/ 40663 h 74929"/>
              <a:gd name="T22" fmla="*/ 203438 w 203835"/>
              <a:gd name="T23" fmla="*/ 27106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74929"/>
              <a:gd name="T38" fmla="*/ 203835 w 203835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74929">
                <a:moveTo>
                  <a:pt x="49105" y="0"/>
                </a:moveTo>
                <a:lnTo>
                  <a:pt x="0" y="13549"/>
                </a:lnTo>
                <a:lnTo>
                  <a:pt x="112242" y="60987"/>
                </a:lnTo>
                <a:lnTo>
                  <a:pt x="49105" y="74544"/>
                </a:lnTo>
                <a:lnTo>
                  <a:pt x="189408" y="74544"/>
                </a:lnTo>
                <a:lnTo>
                  <a:pt x="199429" y="40663"/>
                </a:lnTo>
                <a:lnTo>
                  <a:pt x="154332" y="40663"/>
                </a:lnTo>
                <a:lnTo>
                  <a:pt x="49105" y="0"/>
                </a:lnTo>
                <a:close/>
              </a:path>
              <a:path w="203835" h="74929">
                <a:moveTo>
                  <a:pt x="203438" y="27106"/>
                </a:moveTo>
                <a:lnTo>
                  <a:pt x="154332" y="40663"/>
                </a:lnTo>
                <a:lnTo>
                  <a:pt x="199429" y="40663"/>
                </a:lnTo>
                <a:lnTo>
                  <a:pt x="203438" y="271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30" name="object 167"/>
          <p:cNvSpPr>
            <a:spLocks/>
          </p:cNvSpPr>
          <p:nvPr/>
        </p:nvSpPr>
        <p:spPr bwMode="auto">
          <a:xfrm>
            <a:off x="2406650" y="4110038"/>
            <a:ext cx="203200" cy="76200"/>
          </a:xfrm>
          <a:custGeom>
            <a:avLst/>
            <a:gdLst>
              <a:gd name="T0" fmla="*/ 49105 w 203835"/>
              <a:gd name="T1" fmla="*/ 0 h 74929"/>
              <a:gd name="T2" fmla="*/ 0 w 203835"/>
              <a:gd name="T3" fmla="*/ 13549 h 74929"/>
              <a:gd name="T4" fmla="*/ 112242 w 203835"/>
              <a:gd name="T5" fmla="*/ 60987 h 74929"/>
              <a:gd name="T6" fmla="*/ 49105 w 203835"/>
              <a:gd name="T7" fmla="*/ 74544 h 74929"/>
              <a:gd name="T8" fmla="*/ 189408 w 203835"/>
              <a:gd name="T9" fmla="*/ 74544 h 74929"/>
              <a:gd name="T10" fmla="*/ 199429 w 203835"/>
              <a:gd name="T11" fmla="*/ 40663 h 74929"/>
              <a:gd name="T12" fmla="*/ 154332 w 203835"/>
              <a:gd name="T13" fmla="*/ 40663 h 74929"/>
              <a:gd name="T14" fmla="*/ 49105 w 203835"/>
              <a:gd name="T15" fmla="*/ 0 h 74929"/>
              <a:gd name="T16" fmla="*/ 203438 w 203835"/>
              <a:gd name="T17" fmla="*/ 27106 h 74929"/>
              <a:gd name="T18" fmla="*/ 154332 w 203835"/>
              <a:gd name="T19" fmla="*/ 40663 h 74929"/>
              <a:gd name="T20" fmla="*/ 199429 w 203835"/>
              <a:gd name="T21" fmla="*/ 40663 h 74929"/>
              <a:gd name="T22" fmla="*/ 203438 w 203835"/>
              <a:gd name="T23" fmla="*/ 27106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74929"/>
              <a:gd name="T38" fmla="*/ 203835 w 203835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74929">
                <a:moveTo>
                  <a:pt x="49105" y="0"/>
                </a:moveTo>
                <a:lnTo>
                  <a:pt x="0" y="13549"/>
                </a:lnTo>
                <a:lnTo>
                  <a:pt x="112242" y="60987"/>
                </a:lnTo>
                <a:lnTo>
                  <a:pt x="49105" y="74544"/>
                </a:lnTo>
                <a:lnTo>
                  <a:pt x="189408" y="74544"/>
                </a:lnTo>
                <a:lnTo>
                  <a:pt x="199429" y="40663"/>
                </a:lnTo>
                <a:lnTo>
                  <a:pt x="154332" y="40663"/>
                </a:lnTo>
                <a:lnTo>
                  <a:pt x="49105" y="0"/>
                </a:lnTo>
                <a:close/>
              </a:path>
              <a:path w="203835" h="74929">
                <a:moveTo>
                  <a:pt x="203438" y="27106"/>
                </a:moveTo>
                <a:lnTo>
                  <a:pt x="154332" y="40663"/>
                </a:lnTo>
                <a:lnTo>
                  <a:pt x="199429" y="40663"/>
                </a:lnTo>
                <a:lnTo>
                  <a:pt x="203438" y="271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31" name="object 168"/>
          <p:cNvSpPr>
            <a:spLocks/>
          </p:cNvSpPr>
          <p:nvPr/>
        </p:nvSpPr>
        <p:spPr bwMode="auto">
          <a:xfrm>
            <a:off x="2644775" y="4232275"/>
            <a:ext cx="211138" cy="68263"/>
          </a:xfrm>
          <a:custGeom>
            <a:avLst/>
            <a:gdLst>
              <a:gd name="T0" fmla="*/ 147321 w 210819"/>
              <a:gd name="T1" fmla="*/ 33888 h 67945"/>
              <a:gd name="T2" fmla="*/ 49105 w 210819"/>
              <a:gd name="T3" fmla="*/ 33888 h 67945"/>
              <a:gd name="T4" fmla="*/ 161347 w 210819"/>
              <a:gd name="T5" fmla="*/ 67769 h 67945"/>
              <a:gd name="T6" fmla="*/ 210453 w 210819"/>
              <a:gd name="T7" fmla="*/ 54219 h 67945"/>
              <a:gd name="T8" fmla="*/ 147321 w 210819"/>
              <a:gd name="T9" fmla="*/ 33888 h 67945"/>
              <a:gd name="T10" fmla="*/ 161347 w 210819"/>
              <a:gd name="T11" fmla="*/ 0 h 67945"/>
              <a:gd name="T12" fmla="*/ 14030 w 210819"/>
              <a:gd name="T13" fmla="*/ 0 h 67945"/>
              <a:gd name="T14" fmla="*/ 0 w 210819"/>
              <a:gd name="T15" fmla="*/ 54219 h 67945"/>
              <a:gd name="T16" fmla="*/ 49105 w 210819"/>
              <a:gd name="T17" fmla="*/ 33888 h 67945"/>
              <a:gd name="T18" fmla="*/ 147321 w 210819"/>
              <a:gd name="T19" fmla="*/ 33888 h 67945"/>
              <a:gd name="T20" fmla="*/ 105226 w 210819"/>
              <a:gd name="T21" fmla="*/ 20331 h 67945"/>
              <a:gd name="T22" fmla="*/ 161347 w 210819"/>
              <a:gd name="T23" fmla="*/ 0 h 679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19"/>
              <a:gd name="T37" fmla="*/ 0 h 67945"/>
              <a:gd name="T38" fmla="*/ 210819 w 210819"/>
              <a:gd name="T39" fmla="*/ 67945 h 6794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19" h="67945">
                <a:moveTo>
                  <a:pt x="147321" y="33888"/>
                </a:moveTo>
                <a:lnTo>
                  <a:pt x="49105" y="33888"/>
                </a:lnTo>
                <a:lnTo>
                  <a:pt x="161347" y="67769"/>
                </a:lnTo>
                <a:lnTo>
                  <a:pt x="210453" y="54219"/>
                </a:lnTo>
                <a:lnTo>
                  <a:pt x="147321" y="33888"/>
                </a:lnTo>
                <a:close/>
              </a:path>
              <a:path w="210819" h="67945">
                <a:moveTo>
                  <a:pt x="161347" y="0"/>
                </a:moveTo>
                <a:lnTo>
                  <a:pt x="14030" y="0"/>
                </a:lnTo>
                <a:lnTo>
                  <a:pt x="0" y="54219"/>
                </a:lnTo>
                <a:lnTo>
                  <a:pt x="49105" y="33888"/>
                </a:lnTo>
                <a:lnTo>
                  <a:pt x="147321" y="33888"/>
                </a:lnTo>
                <a:lnTo>
                  <a:pt x="105226" y="20331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32" name="object 169"/>
          <p:cNvSpPr>
            <a:spLocks/>
          </p:cNvSpPr>
          <p:nvPr/>
        </p:nvSpPr>
        <p:spPr bwMode="auto">
          <a:xfrm>
            <a:off x="2644775" y="4232275"/>
            <a:ext cx="211138" cy="68263"/>
          </a:xfrm>
          <a:custGeom>
            <a:avLst/>
            <a:gdLst>
              <a:gd name="T0" fmla="*/ 147321 w 210819"/>
              <a:gd name="T1" fmla="*/ 33888 h 67945"/>
              <a:gd name="T2" fmla="*/ 49105 w 210819"/>
              <a:gd name="T3" fmla="*/ 33888 h 67945"/>
              <a:gd name="T4" fmla="*/ 161347 w 210819"/>
              <a:gd name="T5" fmla="*/ 67769 h 67945"/>
              <a:gd name="T6" fmla="*/ 210453 w 210819"/>
              <a:gd name="T7" fmla="*/ 54219 h 67945"/>
              <a:gd name="T8" fmla="*/ 147321 w 210819"/>
              <a:gd name="T9" fmla="*/ 33888 h 67945"/>
              <a:gd name="T10" fmla="*/ 161347 w 210819"/>
              <a:gd name="T11" fmla="*/ 0 h 67945"/>
              <a:gd name="T12" fmla="*/ 14030 w 210819"/>
              <a:gd name="T13" fmla="*/ 0 h 67945"/>
              <a:gd name="T14" fmla="*/ 0 w 210819"/>
              <a:gd name="T15" fmla="*/ 54219 h 67945"/>
              <a:gd name="T16" fmla="*/ 49105 w 210819"/>
              <a:gd name="T17" fmla="*/ 33888 h 67945"/>
              <a:gd name="T18" fmla="*/ 147321 w 210819"/>
              <a:gd name="T19" fmla="*/ 33888 h 67945"/>
              <a:gd name="T20" fmla="*/ 105226 w 210819"/>
              <a:gd name="T21" fmla="*/ 20331 h 67945"/>
              <a:gd name="T22" fmla="*/ 161347 w 210819"/>
              <a:gd name="T23" fmla="*/ 0 h 679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19"/>
              <a:gd name="T37" fmla="*/ 0 h 67945"/>
              <a:gd name="T38" fmla="*/ 210819 w 210819"/>
              <a:gd name="T39" fmla="*/ 67945 h 6794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19" h="67945">
                <a:moveTo>
                  <a:pt x="147321" y="33888"/>
                </a:moveTo>
                <a:lnTo>
                  <a:pt x="49105" y="33888"/>
                </a:lnTo>
                <a:lnTo>
                  <a:pt x="161347" y="67769"/>
                </a:lnTo>
                <a:lnTo>
                  <a:pt x="210453" y="54219"/>
                </a:lnTo>
                <a:lnTo>
                  <a:pt x="147321" y="33888"/>
                </a:lnTo>
                <a:close/>
              </a:path>
              <a:path w="210819" h="67945">
                <a:moveTo>
                  <a:pt x="161347" y="0"/>
                </a:moveTo>
                <a:lnTo>
                  <a:pt x="14030" y="0"/>
                </a:lnTo>
                <a:lnTo>
                  <a:pt x="0" y="54219"/>
                </a:lnTo>
                <a:lnTo>
                  <a:pt x="49105" y="33888"/>
                </a:lnTo>
                <a:lnTo>
                  <a:pt x="147321" y="33888"/>
                </a:lnTo>
                <a:lnTo>
                  <a:pt x="105226" y="20331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33" name="object 170"/>
          <p:cNvSpPr>
            <a:spLocks/>
          </p:cNvSpPr>
          <p:nvPr/>
        </p:nvSpPr>
        <p:spPr bwMode="auto">
          <a:xfrm>
            <a:off x="2630488" y="4110038"/>
            <a:ext cx="211137" cy="76200"/>
          </a:xfrm>
          <a:custGeom>
            <a:avLst/>
            <a:gdLst>
              <a:gd name="T0" fmla="*/ 189408 w 210819"/>
              <a:gd name="T1" fmla="*/ 0 h 74929"/>
              <a:gd name="T2" fmla="*/ 49105 w 210819"/>
              <a:gd name="T3" fmla="*/ 0 h 74929"/>
              <a:gd name="T4" fmla="*/ 119257 w 210819"/>
              <a:gd name="T5" fmla="*/ 13549 h 74929"/>
              <a:gd name="T6" fmla="*/ 0 w 210819"/>
              <a:gd name="T7" fmla="*/ 60987 h 74929"/>
              <a:gd name="T8" fmla="*/ 49105 w 210819"/>
              <a:gd name="T9" fmla="*/ 74544 h 74929"/>
              <a:gd name="T10" fmla="*/ 154332 w 210819"/>
              <a:gd name="T11" fmla="*/ 27106 h 74929"/>
              <a:gd name="T12" fmla="*/ 203437 w 210819"/>
              <a:gd name="T13" fmla="*/ 27106 h 74929"/>
              <a:gd name="T14" fmla="*/ 189408 w 210819"/>
              <a:gd name="T15" fmla="*/ 0 h 74929"/>
              <a:gd name="T16" fmla="*/ 203437 w 210819"/>
              <a:gd name="T17" fmla="*/ 27106 h 74929"/>
              <a:gd name="T18" fmla="*/ 154332 w 210819"/>
              <a:gd name="T19" fmla="*/ 27106 h 74929"/>
              <a:gd name="T20" fmla="*/ 210453 w 210819"/>
              <a:gd name="T21" fmla="*/ 40663 h 74929"/>
              <a:gd name="T22" fmla="*/ 203437 w 210819"/>
              <a:gd name="T23" fmla="*/ 27106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19"/>
              <a:gd name="T37" fmla="*/ 0 h 74929"/>
              <a:gd name="T38" fmla="*/ 210819 w 210819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19" h="74929">
                <a:moveTo>
                  <a:pt x="189408" y="0"/>
                </a:moveTo>
                <a:lnTo>
                  <a:pt x="49105" y="0"/>
                </a:lnTo>
                <a:lnTo>
                  <a:pt x="119257" y="13549"/>
                </a:lnTo>
                <a:lnTo>
                  <a:pt x="0" y="60987"/>
                </a:lnTo>
                <a:lnTo>
                  <a:pt x="49105" y="74544"/>
                </a:lnTo>
                <a:lnTo>
                  <a:pt x="154332" y="27106"/>
                </a:lnTo>
                <a:lnTo>
                  <a:pt x="203437" y="27106"/>
                </a:lnTo>
                <a:lnTo>
                  <a:pt x="189408" y="0"/>
                </a:lnTo>
                <a:close/>
              </a:path>
              <a:path w="210819" h="74929">
                <a:moveTo>
                  <a:pt x="203437" y="27106"/>
                </a:moveTo>
                <a:lnTo>
                  <a:pt x="154332" y="27106"/>
                </a:lnTo>
                <a:lnTo>
                  <a:pt x="210453" y="40663"/>
                </a:lnTo>
                <a:lnTo>
                  <a:pt x="203437" y="271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34" name="object 171"/>
          <p:cNvSpPr>
            <a:spLocks/>
          </p:cNvSpPr>
          <p:nvPr/>
        </p:nvSpPr>
        <p:spPr bwMode="auto">
          <a:xfrm>
            <a:off x="2630488" y="4110038"/>
            <a:ext cx="211137" cy="76200"/>
          </a:xfrm>
          <a:custGeom>
            <a:avLst/>
            <a:gdLst>
              <a:gd name="T0" fmla="*/ 189408 w 210819"/>
              <a:gd name="T1" fmla="*/ 0 h 74929"/>
              <a:gd name="T2" fmla="*/ 49105 w 210819"/>
              <a:gd name="T3" fmla="*/ 0 h 74929"/>
              <a:gd name="T4" fmla="*/ 119257 w 210819"/>
              <a:gd name="T5" fmla="*/ 13549 h 74929"/>
              <a:gd name="T6" fmla="*/ 0 w 210819"/>
              <a:gd name="T7" fmla="*/ 60987 h 74929"/>
              <a:gd name="T8" fmla="*/ 49105 w 210819"/>
              <a:gd name="T9" fmla="*/ 74544 h 74929"/>
              <a:gd name="T10" fmla="*/ 154332 w 210819"/>
              <a:gd name="T11" fmla="*/ 27106 h 74929"/>
              <a:gd name="T12" fmla="*/ 203437 w 210819"/>
              <a:gd name="T13" fmla="*/ 27106 h 74929"/>
              <a:gd name="T14" fmla="*/ 189408 w 210819"/>
              <a:gd name="T15" fmla="*/ 0 h 74929"/>
              <a:gd name="T16" fmla="*/ 203437 w 210819"/>
              <a:gd name="T17" fmla="*/ 27106 h 74929"/>
              <a:gd name="T18" fmla="*/ 154332 w 210819"/>
              <a:gd name="T19" fmla="*/ 27106 h 74929"/>
              <a:gd name="T20" fmla="*/ 210453 w 210819"/>
              <a:gd name="T21" fmla="*/ 40663 h 74929"/>
              <a:gd name="T22" fmla="*/ 203437 w 210819"/>
              <a:gd name="T23" fmla="*/ 27106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19"/>
              <a:gd name="T37" fmla="*/ 0 h 74929"/>
              <a:gd name="T38" fmla="*/ 210819 w 210819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19" h="74929">
                <a:moveTo>
                  <a:pt x="189408" y="0"/>
                </a:moveTo>
                <a:lnTo>
                  <a:pt x="49105" y="0"/>
                </a:lnTo>
                <a:lnTo>
                  <a:pt x="119257" y="13549"/>
                </a:lnTo>
                <a:lnTo>
                  <a:pt x="0" y="60987"/>
                </a:lnTo>
                <a:lnTo>
                  <a:pt x="49105" y="74544"/>
                </a:lnTo>
                <a:lnTo>
                  <a:pt x="154332" y="27106"/>
                </a:lnTo>
                <a:lnTo>
                  <a:pt x="203437" y="27106"/>
                </a:lnTo>
                <a:lnTo>
                  <a:pt x="189408" y="0"/>
                </a:lnTo>
                <a:close/>
              </a:path>
              <a:path w="210819" h="74929">
                <a:moveTo>
                  <a:pt x="203437" y="27106"/>
                </a:moveTo>
                <a:lnTo>
                  <a:pt x="154332" y="27106"/>
                </a:lnTo>
                <a:lnTo>
                  <a:pt x="210453" y="40663"/>
                </a:lnTo>
                <a:lnTo>
                  <a:pt x="203437" y="271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35" name="object 172"/>
          <p:cNvSpPr>
            <a:spLocks/>
          </p:cNvSpPr>
          <p:nvPr/>
        </p:nvSpPr>
        <p:spPr bwMode="auto">
          <a:xfrm>
            <a:off x="2420938" y="4219575"/>
            <a:ext cx="203200" cy="80963"/>
          </a:xfrm>
          <a:custGeom>
            <a:avLst/>
            <a:gdLst>
              <a:gd name="T0" fmla="*/ 0 w 203835"/>
              <a:gd name="T1" fmla="*/ 33881 h 81914"/>
              <a:gd name="T2" fmla="*/ 14030 w 203835"/>
              <a:gd name="T3" fmla="*/ 81319 h 81914"/>
              <a:gd name="T4" fmla="*/ 154332 w 203835"/>
              <a:gd name="T5" fmla="*/ 81319 h 81914"/>
              <a:gd name="T6" fmla="*/ 91196 w 203835"/>
              <a:gd name="T7" fmla="*/ 67769 h 81914"/>
              <a:gd name="T8" fmla="*/ 133285 w 203835"/>
              <a:gd name="T9" fmla="*/ 47437 h 81914"/>
              <a:gd name="T10" fmla="*/ 49105 w 203835"/>
              <a:gd name="T11" fmla="*/ 47437 h 81914"/>
              <a:gd name="T12" fmla="*/ 0 w 203835"/>
              <a:gd name="T13" fmla="*/ 33881 h 81914"/>
              <a:gd name="T14" fmla="*/ 154332 w 203835"/>
              <a:gd name="T15" fmla="*/ 0 h 81914"/>
              <a:gd name="T16" fmla="*/ 49105 w 203835"/>
              <a:gd name="T17" fmla="*/ 47437 h 81914"/>
              <a:gd name="T18" fmla="*/ 133285 w 203835"/>
              <a:gd name="T19" fmla="*/ 47437 h 81914"/>
              <a:gd name="T20" fmla="*/ 203438 w 203835"/>
              <a:gd name="T21" fmla="*/ 13549 h 81914"/>
              <a:gd name="T22" fmla="*/ 154332 w 203835"/>
              <a:gd name="T23" fmla="*/ 0 h 819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81914"/>
              <a:gd name="T38" fmla="*/ 203835 w 203835"/>
              <a:gd name="T39" fmla="*/ 81914 h 819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81914">
                <a:moveTo>
                  <a:pt x="0" y="33881"/>
                </a:moveTo>
                <a:lnTo>
                  <a:pt x="14030" y="81319"/>
                </a:lnTo>
                <a:lnTo>
                  <a:pt x="154332" y="81319"/>
                </a:lnTo>
                <a:lnTo>
                  <a:pt x="91196" y="67769"/>
                </a:lnTo>
                <a:lnTo>
                  <a:pt x="133285" y="47437"/>
                </a:lnTo>
                <a:lnTo>
                  <a:pt x="49105" y="47437"/>
                </a:lnTo>
                <a:lnTo>
                  <a:pt x="0" y="33881"/>
                </a:lnTo>
                <a:close/>
              </a:path>
              <a:path w="203835" h="81914">
                <a:moveTo>
                  <a:pt x="154332" y="0"/>
                </a:moveTo>
                <a:lnTo>
                  <a:pt x="49105" y="47437"/>
                </a:lnTo>
                <a:lnTo>
                  <a:pt x="133285" y="47437"/>
                </a:lnTo>
                <a:lnTo>
                  <a:pt x="203438" y="13549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36" name="object 173"/>
          <p:cNvSpPr>
            <a:spLocks/>
          </p:cNvSpPr>
          <p:nvPr/>
        </p:nvSpPr>
        <p:spPr bwMode="auto">
          <a:xfrm>
            <a:off x="2420938" y="4219575"/>
            <a:ext cx="203200" cy="80963"/>
          </a:xfrm>
          <a:custGeom>
            <a:avLst/>
            <a:gdLst>
              <a:gd name="T0" fmla="*/ 0 w 203835"/>
              <a:gd name="T1" fmla="*/ 33881 h 81914"/>
              <a:gd name="T2" fmla="*/ 14030 w 203835"/>
              <a:gd name="T3" fmla="*/ 81319 h 81914"/>
              <a:gd name="T4" fmla="*/ 154332 w 203835"/>
              <a:gd name="T5" fmla="*/ 81319 h 81914"/>
              <a:gd name="T6" fmla="*/ 91196 w 203835"/>
              <a:gd name="T7" fmla="*/ 67769 h 81914"/>
              <a:gd name="T8" fmla="*/ 133285 w 203835"/>
              <a:gd name="T9" fmla="*/ 47437 h 81914"/>
              <a:gd name="T10" fmla="*/ 49105 w 203835"/>
              <a:gd name="T11" fmla="*/ 47437 h 81914"/>
              <a:gd name="T12" fmla="*/ 0 w 203835"/>
              <a:gd name="T13" fmla="*/ 33881 h 81914"/>
              <a:gd name="T14" fmla="*/ 154332 w 203835"/>
              <a:gd name="T15" fmla="*/ 0 h 81914"/>
              <a:gd name="T16" fmla="*/ 49105 w 203835"/>
              <a:gd name="T17" fmla="*/ 47437 h 81914"/>
              <a:gd name="T18" fmla="*/ 133285 w 203835"/>
              <a:gd name="T19" fmla="*/ 47437 h 81914"/>
              <a:gd name="T20" fmla="*/ 203438 w 203835"/>
              <a:gd name="T21" fmla="*/ 13549 h 81914"/>
              <a:gd name="T22" fmla="*/ 154332 w 203835"/>
              <a:gd name="T23" fmla="*/ 0 h 819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81914"/>
              <a:gd name="T38" fmla="*/ 203835 w 203835"/>
              <a:gd name="T39" fmla="*/ 81914 h 819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81914">
                <a:moveTo>
                  <a:pt x="0" y="33881"/>
                </a:moveTo>
                <a:lnTo>
                  <a:pt x="14030" y="81319"/>
                </a:lnTo>
                <a:lnTo>
                  <a:pt x="154332" y="81319"/>
                </a:lnTo>
                <a:lnTo>
                  <a:pt x="91196" y="67769"/>
                </a:lnTo>
                <a:lnTo>
                  <a:pt x="133285" y="47437"/>
                </a:lnTo>
                <a:lnTo>
                  <a:pt x="49105" y="47437"/>
                </a:lnTo>
                <a:lnTo>
                  <a:pt x="0" y="33881"/>
                </a:lnTo>
                <a:close/>
              </a:path>
              <a:path w="203835" h="81914">
                <a:moveTo>
                  <a:pt x="154332" y="0"/>
                </a:moveTo>
                <a:lnTo>
                  <a:pt x="49105" y="47437"/>
                </a:lnTo>
                <a:lnTo>
                  <a:pt x="133285" y="47437"/>
                </a:lnTo>
                <a:lnTo>
                  <a:pt x="203438" y="13549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37" name="object 174"/>
          <p:cNvSpPr>
            <a:spLocks/>
          </p:cNvSpPr>
          <p:nvPr/>
        </p:nvSpPr>
        <p:spPr bwMode="auto">
          <a:xfrm>
            <a:off x="2636838" y="3208338"/>
            <a:ext cx="406400" cy="868362"/>
          </a:xfrm>
          <a:custGeom>
            <a:avLst/>
            <a:gdLst>
              <a:gd name="T0" fmla="*/ 0 w 406400"/>
              <a:gd name="T1" fmla="*/ 868298 h 868679"/>
              <a:gd name="T2" fmla="*/ 406400 w 406400"/>
              <a:gd name="T3" fmla="*/ 0 h 868679"/>
              <a:gd name="T4" fmla="*/ 0 60000 65536"/>
              <a:gd name="T5" fmla="*/ 0 60000 65536"/>
              <a:gd name="T6" fmla="*/ 0 w 406400"/>
              <a:gd name="T7" fmla="*/ 0 h 868679"/>
              <a:gd name="T8" fmla="*/ 406400 w 406400"/>
              <a:gd name="T9" fmla="*/ 868679 h 8686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6400" h="868679">
                <a:moveTo>
                  <a:pt x="0" y="868298"/>
                </a:moveTo>
                <a:lnTo>
                  <a:pt x="406400" y="0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38" name="object 175"/>
          <p:cNvSpPr>
            <a:spLocks/>
          </p:cNvSpPr>
          <p:nvPr/>
        </p:nvSpPr>
        <p:spPr bwMode="auto">
          <a:xfrm>
            <a:off x="3783013" y="3208338"/>
            <a:ext cx="1509712" cy="0"/>
          </a:xfrm>
          <a:custGeom>
            <a:avLst/>
            <a:gdLst>
              <a:gd name="T0" fmla="*/ 0 w 1510029"/>
              <a:gd name="T1" fmla="*/ 1509649 w 1510029"/>
              <a:gd name="T2" fmla="*/ 0 60000 65536"/>
              <a:gd name="T3" fmla="*/ 0 60000 65536"/>
              <a:gd name="T4" fmla="*/ 0 w 1510029"/>
              <a:gd name="T5" fmla="*/ 1510029 w 151002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510029">
                <a:moveTo>
                  <a:pt x="0" y="0"/>
                </a:moveTo>
                <a:lnTo>
                  <a:pt x="1509649" y="0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39" name="object 176"/>
          <p:cNvSpPr>
            <a:spLocks/>
          </p:cNvSpPr>
          <p:nvPr/>
        </p:nvSpPr>
        <p:spPr bwMode="auto">
          <a:xfrm>
            <a:off x="2636838" y="4500563"/>
            <a:ext cx="406400" cy="723900"/>
          </a:xfrm>
          <a:custGeom>
            <a:avLst/>
            <a:gdLst>
              <a:gd name="T0" fmla="*/ 0 w 406400"/>
              <a:gd name="T1" fmla="*/ 0 h 723900"/>
              <a:gd name="T2" fmla="*/ 406400 w 406400"/>
              <a:gd name="T3" fmla="*/ 723900 h 723900"/>
              <a:gd name="T4" fmla="*/ 0 60000 65536"/>
              <a:gd name="T5" fmla="*/ 0 60000 65536"/>
              <a:gd name="T6" fmla="*/ 0 w 406400"/>
              <a:gd name="T7" fmla="*/ 0 h 723900"/>
              <a:gd name="T8" fmla="*/ 406400 w 406400"/>
              <a:gd name="T9" fmla="*/ 723900 h 7239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6400" h="723900">
                <a:moveTo>
                  <a:pt x="0" y="0"/>
                </a:moveTo>
                <a:lnTo>
                  <a:pt x="406400" y="723900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40" name="object 177"/>
          <p:cNvSpPr>
            <a:spLocks/>
          </p:cNvSpPr>
          <p:nvPr/>
        </p:nvSpPr>
        <p:spPr bwMode="auto">
          <a:xfrm>
            <a:off x="3414713" y="4498975"/>
            <a:ext cx="952500" cy="514350"/>
          </a:xfrm>
          <a:custGeom>
            <a:avLst/>
            <a:gdLst>
              <a:gd name="T0" fmla="*/ 0 w 952500"/>
              <a:gd name="T1" fmla="*/ 514350 h 514350"/>
              <a:gd name="T2" fmla="*/ 952500 w 952500"/>
              <a:gd name="T3" fmla="*/ 0 h 514350"/>
              <a:gd name="T4" fmla="*/ 0 60000 65536"/>
              <a:gd name="T5" fmla="*/ 0 60000 65536"/>
              <a:gd name="T6" fmla="*/ 0 w 952500"/>
              <a:gd name="T7" fmla="*/ 0 h 514350"/>
              <a:gd name="T8" fmla="*/ 952500 w 952500"/>
              <a:gd name="T9" fmla="*/ 514350 h 5143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52500" h="514350">
                <a:moveTo>
                  <a:pt x="0" y="514350"/>
                </a:moveTo>
                <a:lnTo>
                  <a:pt x="952500" y="0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41" name="object 178"/>
          <p:cNvSpPr>
            <a:spLocks/>
          </p:cNvSpPr>
          <p:nvPr/>
        </p:nvSpPr>
        <p:spPr bwMode="auto">
          <a:xfrm>
            <a:off x="4367213" y="4498975"/>
            <a:ext cx="1296987" cy="514350"/>
          </a:xfrm>
          <a:custGeom>
            <a:avLst/>
            <a:gdLst>
              <a:gd name="T0" fmla="*/ 0 w 1297304"/>
              <a:gd name="T1" fmla="*/ 0 h 514350"/>
              <a:gd name="T2" fmla="*/ 1297051 w 1297304"/>
              <a:gd name="T3" fmla="*/ 514350 h 514350"/>
              <a:gd name="T4" fmla="*/ 0 60000 65536"/>
              <a:gd name="T5" fmla="*/ 0 60000 65536"/>
              <a:gd name="T6" fmla="*/ 0 w 1297304"/>
              <a:gd name="T7" fmla="*/ 0 h 514350"/>
              <a:gd name="T8" fmla="*/ 1297304 w 1297304"/>
              <a:gd name="T9" fmla="*/ 514350 h 5143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97304" h="514350">
                <a:moveTo>
                  <a:pt x="0" y="0"/>
                </a:moveTo>
                <a:lnTo>
                  <a:pt x="1297051" y="514350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42" name="object 179"/>
          <p:cNvSpPr>
            <a:spLocks/>
          </p:cNvSpPr>
          <p:nvPr/>
        </p:nvSpPr>
        <p:spPr bwMode="auto">
          <a:xfrm>
            <a:off x="3783013" y="5224463"/>
            <a:ext cx="1509712" cy="0"/>
          </a:xfrm>
          <a:custGeom>
            <a:avLst/>
            <a:gdLst>
              <a:gd name="T0" fmla="*/ 0 w 1510029"/>
              <a:gd name="T1" fmla="*/ 1509649 w 1510029"/>
              <a:gd name="T2" fmla="*/ 0 60000 65536"/>
              <a:gd name="T3" fmla="*/ 0 60000 65536"/>
              <a:gd name="T4" fmla="*/ 0 w 1510029"/>
              <a:gd name="T5" fmla="*/ 1510029 w 151002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510029">
                <a:moveTo>
                  <a:pt x="0" y="0"/>
                </a:moveTo>
                <a:lnTo>
                  <a:pt x="1509649" y="0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43" name="object 180"/>
          <p:cNvSpPr>
            <a:spLocks/>
          </p:cNvSpPr>
          <p:nvPr/>
        </p:nvSpPr>
        <p:spPr bwMode="auto">
          <a:xfrm>
            <a:off x="6032500" y="3208338"/>
            <a:ext cx="1000125" cy="20637"/>
          </a:xfrm>
          <a:custGeom>
            <a:avLst/>
            <a:gdLst>
              <a:gd name="T0" fmla="*/ 0 w 1000125"/>
              <a:gd name="T1" fmla="*/ 0 h 20955"/>
              <a:gd name="T2" fmla="*/ 1000125 w 1000125"/>
              <a:gd name="T3" fmla="*/ 20573 h 20955"/>
              <a:gd name="T4" fmla="*/ 0 60000 65536"/>
              <a:gd name="T5" fmla="*/ 0 60000 65536"/>
              <a:gd name="T6" fmla="*/ 0 w 1000125"/>
              <a:gd name="T7" fmla="*/ 0 h 20955"/>
              <a:gd name="T8" fmla="*/ 1000125 w 1000125"/>
              <a:gd name="T9" fmla="*/ 20955 h 209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00125" h="20955">
                <a:moveTo>
                  <a:pt x="0" y="0"/>
                </a:moveTo>
                <a:lnTo>
                  <a:pt x="1000125" y="20573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44" name="object 181"/>
          <p:cNvSpPr>
            <a:spLocks/>
          </p:cNvSpPr>
          <p:nvPr/>
        </p:nvSpPr>
        <p:spPr bwMode="auto">
          <a:xfrm>
            <a:off x="1530350" y="3184525"/>
            <a:ext cx="1514475" cy="25400"/>
          </a:xfrm>
          <a:custGeom>
            <a:avLst/>
            <a:gdLst>
              <a:gd name="T0" fmla="*/ 1512950 w 1513205"/>
              <a:gd name="T1" fmla="*/ 25400 h 25400"/>
              <a:gd name="T2" fmla="*/ 0 w 1513205"/>
              <a:gd name="T3" fmla="*/ 0 h 25400"/>
              <a:gd name="T4" fmla="*/ 0 60000 65536"/>
              <a:gd name="T5" fmla="*/ 0 60000 65536"/>
              <a:gd name="T6" fmla="*/ 0 w 1513205"/>
              <a:gd name="T7" fmla="*/ 0 h 25400"/>
              <a:gd name="T8" fmla="*/ 1513205 w 1513205"/>
              <a:gd name="T9" fmla="*/ 25400 h 25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13205" h="25400">
                <a:moveTo>
                  <a:pt x="1512950" y="25400"/>
                </a:moveTo>
                <a:lnTo>
                  <a:pt x="0" y="0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45" name="object 182"/>
          <p:cNvSpPr>
            <a:spLocks/>
          </p:cNvSpPr>
          <p:nvPr/>
        </p:nvSpPr>
        <p:spPr bwMode="auto">
          <a:xfrm>
            <a:off x="1692275" y="5224463"/>
            <a:ext cx="1350963" cy="6350"/>
          </a:xfrm>
          <a:custGeom>
            <a:avLst/>
            <a:gdLst>
              <a:gd name="T0" fmla="*/ 1351026 w 1351280"/>
              <a:gd name="T1" fmla="*/ 0 h 5079"/>
              <a:gd name="T2" fmla="*/ 0 w 1351280"/>
              <a:gd name="T3" fmla="*/ 4699 h 5079"/>
              <a:gd name="T4" fmla="*/ 0 60000 65536"/>
              <a:gd name="T5" fmla="*/ 0 60000 65536"/>
              <a:gd name="T6" fmla="*/ 0 w 1351280"/>
              <a:gd name="T7" fmla="*/ 0 h 5079"/>
              <a:gd name="T8" fmla="*/ 1351280 w 1351280"/>
              <a:gd name="T9" fmla="*/ 5079 h 50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51280" h="5079">
                <a:moveTo>
                  <a:pt x="1351026" y="0"/>
                </a:moveTo>
                <a:lnTo>
                  <a:pt x="0" y="4699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46" name="object 183"/>
          <p:cNvSpPr>
            <a:spLocks/>
          </p:cNvSpPr>
          <p:nvPr/>
        </p:nvSpPr>
        <p:spPr bwMode="auto">
          <a:xfrm>
            <a:off x="6032500" y="5224463"/>
            <a:ext cx="1000125" cy="22225"/>
          </a:xfrm>
          <a:custGeom>
            <a:avLst/>
            <a:gdLst>
              <a:gd name="T0" fmla="*/ 0 w 1000125"/>
              <a:gd name="T1" fmla="*/ 0 h 20954"/>
              <a:gd name="T2" fmla="*/ 1000125 w 1000125"/>
              <a:gd name="T3" fmla="*/ 20574 h 20954"/>
              <a:gd name="T4" fmla="*/ 0 60000 65536"/>
              <a:gd name="T5" fmla="*/ 0 60000 65536"/>
              <a:gd name="T6" fmla="*/ 0 w 1000125"/>
              <a:gd name="T7" fmla="*/ 0 h 20954"/>
              <a:gd name="T8" fmla="*/ 1000125 w 1000125"/>
              <a:gd name="T9" fmla="*/ 20954 h 209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00125" h="20954">
                <a:moveTo>
                  <a:pt x="0" y="0"/>
                </a:moveTo>
                <a:lnTo>
                  <a:pt x="1000125" y="20574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47" name="object 184"/>
          <p:cNvSpPr>
            <a:spLocks noChangeArrowheads="1"/>
          </p:cNvSpPr>
          <p:nvPr/>
        </p:nvSpPr>
        <p:spPr bwMode="auto">
          <a:xfrm>
            <a:off x="1504950" y="2789238"/>
            <a:ext cx="231775" cy="37306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448" name="object 185"/>
          <p:cNvSpPr>
            <a:spLocks/>
          </p:cNvSpPr>
          <p:nvPr/>
        </p:nvSpPr>
        <p:spPr bwMode="auto">
          <a:xfrm>
            <a:off x="1504950" y="2789238"/>
            <a:ext cx="233363" cy="373062"/>
          </a:xfrm>
          <a:custGeom>
            <a:avLst/>
            <a:gdLst>
              <a:gd name="T0" fmla="*/ 189864 w 233680"/>
              <a:gd name="T1" fmla="*/ 256158 h 373380"/>
              <a:gd name="T2" fmla="*/ 215392 w 233680"/>
              <a:gd name="T3" fmla="*/ 220344 h 373380"/>
              <a:gd name="T4" fmla="*/ 230378 w 233680"/>
              <a:gd name="T5" fmla="*/ 175767 h 373380"/>
              <a:gd name="T6" fmla="*/ 233172 w 233680"/>
              <a:gd name="T7" fmla="*/ 144144 h 373380"/>
              <a:gd name="T8" fmla="*/ 232410 w 233680"/>
              <a:gd name="T9" fmla="*/ 127634 h 373380"/>
              <a:gd name="T10" fmla="*/ 221869 w 233680"/>
              <a:gd name="T11" fmla="*/ 81533 h 373380"/>
              <a:gd name="T12" fmla="*/ 198755 w 233680"/>
              <a:gd name="T13" fmla="*/ 42290 h 373380"/>
              <a:gd name="T14" fmla="*/ 167512 w 233680"/>
              <a:gd name="T15" fmla="*/ 14604 h 373380"/>
              <a:gd name="T16" fmla="*/ 129539 w 233680"/>
              <a:gd name="T17" fmla="*/ 1142 h 373380"/>
              <a:gd name="T18" fmla="*/ 116712 w 233680"/>
              <a:gd name="T19" fmla="*/ 0 h 373380"/>
              <a:gd name="T20" fmla="*/ 103631 w 233680"/>
              <a:gd name="T21" fmla="*/ 1142 h 373380"/>
              <a:gd name="T22" fmla="*/ 66421 w 233680"/>
              <a:gd name="T23" fmla="*/ 14604 h 373380"/>
              <a:gd name="T24" fmla="*/ 34417 w 233680"/>
              <a:gd name="T25" fmla="*/ 42290 h 373380"/>
              <a:gd name="T26" fmla="*/ 11303 w 233680"/>
              <a:gd name="T27" fmla="*/ 81533 h 373380"/>
              <a:gd name="T28" fmla="*/ 762 w 233680"/>
              <a:gd name="T29" fmla="*/ 127634 h 373380"/>
              <a:gd name="T30" fmla="*/ 0 w 233680"/>
              <a:gd name="T31" fmla="*/ 144144 h 373380"/>
              <a:gd name="T32" fmla="*/ 762 w 233680"/>
              <a:gd name="T33" fmla="*/ 160019 h 373380"/>
              <a:gd name="T34" fmla="*/ 11303 w 233680"/>
              <a:gd name="T35" fmla="*/ 206120 h 373380"/>
              <a:gd name="T36" fmla="*/ 33655 w 233680"/>
              <a:gd name="T37" fmla="*/ 244982 h 373380"/>
              <a:gd name="T38" fmla="*/ 43306 w 233680"/>
              <a:gd name="T39" fmla="*/ 256158 h 373380"/>
              <a:gd name="T40" fmla="*/ 25908 w 233680"/>
              <a:gd name="T41" fmla="*/ 279145 h 373380"/>
              <a:gd name="T42" fmla="*/ 25908 w 233680"/>
              <a:gd name="T43" fmla="*/ 373379 h 373380"/>
              <a:gd name="T44" fmla="*/ 207263 w 233680"/>
              <a:gd name="T45" fmla="*/ 373379 h 373380"/>
              <a:gd name="T46" fmla="*/ 207263 w 233680"/>
              <a:gd name="T47" fmla="*/ 279145 h 373380"/>
              <a:gd name="T48" fmla="*/ 189864 w 233680"/>
              <a:gd name="T49" fmla="*/ 256158 h 37338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33680"/>
              <a:gd name="T76" fmla="*/ 0 h 373380"/>
              <a:gd name="T77" fmla="*/ 233680 w 233680"/>
              <a:gd name="T78" fmla="*/ 373380 h 37338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33680" h="373380">
                <a:moveTo>
                  <a:pt x="189864" y="256158"/>
                </a:moveTo>
                <a:lnTo>
                  <a:pt x="215392" y="220344"/>
                </a:lnTo>
                <a:lnTo>
                  <a:pt x="230378" y="175767"/>
                </a:lnTo>
                <a:lnTo>
                  <a:pt x="233172" y="144144"/>
                </a:lnTo>
                <a:lnTo>
                  <a:pt x="232410" y="127634"/>
                </a:lnTo>
                <a:lnTo>
                  <a:pt x="221869" y="81533"/>
                </a:lnTo>
                <a:lnTo>
                  <a:pt x="198755" y="42290"/>
                </a:lnTo>
                <a:lnTo>
                  <a:pt x="167512" y="14604"/>
                </a:lnTo>
                <a:lnTo>
                  <a:pt x="129539" y="1142"/>
                </a:lnTo>
                <a:lnTo>
                  <a:pt x="116712" y="0"/>
                </a:lnTo>
                <a:lnTo>
                  <a:pt x="103631" y="1142"/>
                </a:lnTo>
                <a:lnTo>
                  <a:pt x="66421" y="14604"/>
                </a:lnTo>
                <a:lnTo>
                  <a:pt x="34417" y="42290"/>
                </a:lnTo>
                <a:lnTo>
                  <a:pt x="11303" y="81533"/>
                </a:lnTo>
                <a:lnTo>
                  <a:pt x="762" y="127634"/>
                </a:lnTo>
                <a:lnTo>
                  <a:pt x="0" y="144144"/>
                </a:lnTo>
                <a:lnTo>
                  <a:pt x="762" y="160019"/>
                </a:lnTo>
                <a:lnTo>
                  <a:pt x="11303" y="206120"/>
                </a:lnTo>
                <a:lnTo>
                  <a:pt x="33655" y="244982"/>
                </a:lnTo>
                <a:lnTo>
                  <a:pt x="43306" y="256158"/>
                </a:lnTo>
                <a:lnTo>
                  <a:pt x="25908" y="279145"/>
                </a:lnTo>
                <a:lnTo>
                  <a:pt x="25908" y="373379"/>
                </a:lnTo>
                <a:lnTo>
                  <a:pt x="207263" y="373379"/>
                </a:lnTo>
                <a:lnTo>
                  <a:pt x="207263" y="279145"/>
                </a:lnTo>
                <a:lnTo>
                  <a:pt x="189864" y="256158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49" name="object 186"/>
          <p:cNvSpPr>
            <a:spLocks/>
          </p:cNvSpPr>
          <p:nvPr/>
        </p:nvSpPr>
        <p:spPr bwMode="auto">
          <a:xfrm>
            <a:off x="1376363" y="3101975"/>
            <a:ext cx="531812" cy="331788"/>
          </a:xfrm>
          <a:custGeom>
            <a:avLst/>
            <a:gdLst>
              <a:gd name="T0" fmla="*/ 177419 w 532130"/>
              <a:gd name="T1" fmla="*/ 0 h 332739"/>
              <a:gd name="T2" fmla="*/ 126491 w 532130"/>
              <a:gd name="T3" fmla="*/ 7747 h 332739"/>
              <a:gd name="T4" fmla="*/ 78105 w 532130"/>
              <a:gd name="T5" fmla="*/ 29210 h 332739"/>
              <a:gd name="T6" fmla="*/ 35306 w 532130"/>
              <a:gd name="T7" fmla="*/ 64643 h 332739"/>
              <a:gd name="T8" fmla="*/ 10921 w 532130"/>
              <a:gd name="T9" fmla="*/ 94234 h 332739"/>
              <a:gd name="T10" fmla="*/ 0 w 532130"/>
              <a:gd name="T11" fmla="*/ 111125 h 332739"/>
              <a:gd name="T12" fmla="*/ 0 w 532130"/>
              <a:gd name="T13" fmla="*/ 332232 h 332739"/>
              <a:gd name="T14" fmla="*/ 531876 w 532130"/>
              <a:gd name="T15" fmla="*/ 332232 h 332739"/>
              <a:gd name="T16" fmla="*/ 531876 w 532130"/>
              <a:gd name="T17" fmla="*/ 111125 h 332739"/>
              <a:gd name="T18" fmla="*/ 521334 w 532130"/>
              <a:gd name="T19" fmla="*/ 94234 h 332739"/>
              <a:gd name="T20" fmla="*/ 512644 w 532130"/>
              <a:gd name="T21" fmla="*/ 83438 h 332739"/>
              <a:gd name="T22" fmla="*/ 266065 w 532130"/>
              <a:gd name="T23" fmla="*/ 83438 h 332739"/>
              <a:gd name="T24" fmla="*/ 254127 w 532130"/>
              <a:gd name="T25" fmla="*/ 82296 h 332739"/>
              <a:gd name="T26" fmla="*/ 210693 w 532130"/>
              <a:gd name="T27" fmla="*/ 60325 h 332739"/>
              <a:gd name="T28" fmla="*/ 186562 w 532130"/>
              <a:gd name="T29" fmla="*/ 27305 h 332739"/>
              <a:gd name="T30" fmla="*/ 181356 w 532130"/>
              <a:gd name="T31" fmla="*/ 13843 h 332739"/>
              <a:gd name="T32" fmla="*/ 177419 w 532130"/>
              <a:gd name="T33" fmla="*/ 0 h 332739"/>
              <a:gd name="T34" fmla="*/ 354838 w 532130"/>
              <a:gd name="T35" fmla="*/ 0 h 332739"/>
              <a:gd name="T36" fmla="*/ 338201 w 532130"/>
              <a:gd name="T37" fmla="*/ 39243 h 332739"/>
              <a:gd name="T38" fmla="*/ 311403 w 532130"/>
              <a:gd name="T39" fmla="*/ 68452 h 332739"/>
              <a:gd name="T40" fmla="*/ 266065 w 532130"/>
              <a:gd name="T41" fmla="*/ 83438 h 332739"/>
              <a:gd name="T42" fmla="*/ 512644 w 532130"/>
              <a:gd name="T43" fmla="*/ 83438 h 332739"/>
              <a:gd name="T44" fmla="*/ 483108 w 532130"/>
              <a:gd name="T45" fmla="*/ 51181 h 332739"/>
              <a:gd name="T46" fmla="*/ 438277 w 532130"/>
              <a:gd name="T47" fmla="*/ 20700 h 332739"/>
              <a:gd name="T48" fmla="*/ 388747 w 532130"/>
              <a:gd name="T49" fmla="*/ 3429 h 332739"/>
              <a:gd name="T50" fmla="*/ 371728 w 532130"/>
              <a:gd name="T51" fmla="*/ 1143 h 332739"/>
              <a:gd name="T52" fmla="*/ 354838 w 532130"/>
              <a:gd name="T53" fmla="*/ 0 h 33273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32130"/>
              <a:gd name="T82" fmla="*/ 0 h 332739"/>
              <a:gd name="T83" fmla="*/ 532130 w 532130"/>
              <a:gd name="T84" fmla="*/ 332739 h 33273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32130" h="332739">
                <a:moveTo>
                  <a:pt x="177419" y="0"/>
                </a:moveTo>
                <a:lnTo>
                  <a:pt x="126491" y="7747"/>
                </a:lnTo>
                <a:lnTo>
                  <a:pt x="78105" y="29210"/>
                </a:lnTo>
                <a:lnTo>
                  <a:pt x="35306" y="64643"/>
                </a:lnTo>
                <a:lnTo>
                  <a:pt x="10921" y="94234"/>
                </a:lnTo>
                <a:lnTo>
                  <a:pt x="0" y="111125"/>
                </a:lnTo>
                <a:lnTo>
                  <a:pt x="0" y="332232"/>
                </a:lnTo>
                <a:lnTo>
                  <a:pt x="531876" y="332232"/>
                </a:lnTo>
                <a:lnTo>
                  <a:pt x="531876" y="111125"/>
                </a:lnTo>
                <a:lnTo>
                  <a:pt x="521334" y="94234"/>
                </a:lnTo>
                <a:lnTo>
                  <a:pt x="512644" y="83438"/>
                </a:lnTo>
                <a:lnTo>
                  <a:pt x="266065" y="83438"/>
                </a:lnTo>
                <a:lnTo>
                  <a:pt x="254127" y="82296"/>
                </a:lnTo>
                <a:lnTo>
                  <a:pt x="210693" y="60325"/>
                </a:lnTo>
                <a:lnTo>
                  <a:pt x="186562" y="27305"/>
                </a:lnTo>
                <a:lnTo>
                  <a:pt x="181356" y="13843"/>
                </a:lnTo>
                <a:lnTo>
                  <a:pt x="177419" y="0"/>
                </a:lnTo>
                <a:close/>
              </a:path>
              <a:path w="532130" h="332739">
                <a:moveTo>
                  <a:pt x="354838" y="0"/>
                </a:moveTo>
                <a:lnTo>
                  <a:pt x="338201" y="39243"/>
                </a:lnTo>
                <a:lnTo>
                  <a:pt x="311403" y="68452"/>
                </a:lnTo>
                <a:lnTo>
                  <a:pt x="266065" y="83438"/>
                </a:lnTo>
                <a:lnTo>
                  <a:pt x="512644" y="83438"/>
                </a:lnTo>
                <a:lnTo>
                  <a:pt x="483108" y="51181"/>
                </a:lnTo>
                <a:lnTo>
                  <a:pt x="438277" y="20700"/>
                </a:lnTo>
                <a:lnTo>
                  <a:pt x="388747" y="3429"/>
                </a:lnTo>
                <a:lnTo>
                  <a:pt x="371728" y="1143"/>
                </a:lnTo>
                <a:lnTo>
                  <a:pt x="354838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50" name="object 187"/>
          <p:cNvSpPr>
            <a:spLocks/>
          </p:cNvSpPr>
          <p:nvPr/>
        </p:nvSpPr>
        <p:spPr bwMode="auto">
          <a:xfrm>
            <a:off x="1504950" y="2790825"/>
            <a:ext cx="231775" cy="141288"/>
          </a:xfrm>
          <a:custGeom>
            <a:avLst/>
            <a:gdLst>
              <a:gd name="T0" fmla="*/ 123365 w 233044"/>
              <a:gd name="T1" fmla="*/ 0 h 142239"/>
              <a:gd name="T2" fmla="*/ 109649 w 233044"/>
              <a:gd name="T3" fmla="*/ 0 h 142239"/>
              <a:gd name="T4" fmla="*/ 96314 w 233044"/>
              <a:gd name="T5" fmla="*/ 1142 h 142239"/>
              <a:gd name="T6" fmla="*/ 57579 w 233044"/>
              <a:gd name="T7" fmla="*/ 16763 h 142239"/>
              <a:gd name="T8" fmla="*/ 26591 w 233044"/>
              <a:gd name="T9" fmla="*/ 45211 h 142239"/>
              <a:gd name="T10" fmla="*/ 6652 w 233044"/>
              <a:gd name="T11" fmla="*/ 83565 h 142239"/>
              <a:gd name="T12" fmla="*/ 0 w 233044"/>
              <a:gd name="T13" fmla="*/ 128015 h 142239"/>
              <a:gd name="T14" fmla="*/ 937 w 233044"/>
              <a:gd name="T15" fmla="*/ 141731 h 142239"/>
              <a:gd name="T16" fmla="*/ 47038 w 233044"/>
              <a:gd name="T17" fmla="*/ 139826 h 142239"/>
              <a:gd name="T18" fmla="*/ 88567 w 233044"/>
              <a:gd name="T19" fmla="*/ 134873 h 142239"/>
              <a:gd name="T20" fmla="*/ 136700 w 233044"/>
              <a:gd name="T21" fmla="*/ 120395 h 142239"/>
              <a:gd name="T22" fmla="*/ 149781 w 233044"/>
              <a:gd name="T23" fmla="*/ 106044 h 142239"/>
              <a:gd name="T24" fmla="*/ 231661 w 233044"/>
              <a:gd name="T25" fmla="*/ 106044 h 142239"/>
              <a:gd name="T26" fmla="*/ 214424 w 233044"/>
              <a:gd name="T27" fmla="*/ 57022 h 142239"/>
              <a:gd name="T28" fmla="*/ 186611 w 233044"/>
              <a:gd name="T29" fmla="*/ 25018 h 142239"/>
              <a:gd name="T30" fmla="*/ 150416 w 233044"/>
              <a:gd name="T31" fmla="*/ 4952 h 142239"/>
              <a:gd name="T32" fmla="*/ 136700 w 233044"/>
              <a:gd name="T33" fmla="*/ 1142 h 142239"/>
              <a:gd name="T34" fmla="*/ 123365 w 233044"/>
              <a:gd name="T35" fmla="*/ 0 h 142239"/>
              <a:gd name="T36" fmla="*/ 231661 w 233044"/>
              <a:gd name="T37" fmla="*/ 106044 h 142239"/>
              <a:gd name="T38" fmla="*/ 149781 w 233044"/>
              <a:gd name="T39" fmla="*/ 106044 h 142239"/>
              <a:gd name="T40" fmla="*/ 150416 w 233044"/>
              <a:gd name="T41" fmla="*/ 110997 h 142239"/>
              <a:gd name="T42" fmla="*/ 152575 w 233044"/>
              <a:gd name="T43" fmla="*/ 115188 h 142239"/>
              <a:gd name="T44" fmla="*/ 155750 w 233044"/>
              <a:gd name="T45" fmla="*/ 120014 h 142239"/>
              <a:gd name="T46" fmla="*/ 160703 w 233044"/>
              <a:gd name="T47" fmla="*/ 123443 h 142239"/>
              <a:gd name="T48" fmla="*/ 166291 w 233044"/>
              <a:gd name="T49" fmla="*/ 128015 h 142239"/>
              <a:gd name="T50" fmla="*/ 210995 w 233044"/>
              <a:gd name="T51" fmla="*/ 140207 h 142239"/>
              <a:gd name="T52" fmla="*/ 232077 w 233044"/>
              <a:gd name="T53" fmla="*/ 141731 h 142239"/>
              <a:gd name="T54" fmla="*/ 233015 w 233044"/>
              <a:gd name="T55" fmla="*/ 128015 h 142239"/>
              <a:gd name="T56" fmla="*/ 232911 w 233044"/>
              <a:gd name="T57" fmla="*/ 120014 h 142239"/>
              <a:gd name="T58" fmla="*/ 232712 w 233044"/>
              <a:gd name="T59" fmla="*/ 112521 h 142239"/>
              <a:gd name="T60" fmla="*/ 231661 w 233044"/>
              <a:gd name="T61" fmla="*/ 106044 h 14223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33044"/>
              <a:gd name="T94" fmla="*/ 0 h 142239"/>
              <a:gd name="T95" fmla="*/ 233044 w 233044"/>
              <a:gd name="T96" fmla="*/ 142239 h 142239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33044" h="142239">
                <a:moveTo>
                  <a:pt x="123365" y="0"/>
                </a:moveTo>
                <a:lnTo>
                  <a:pt x="109649" y="0"/>
                </a:lnTo>
                <a:lnTo>
                  <a:pt x="96314" y="1142"/>
                </a:lnTo>
                <a:lnTo>
                  <a:pt x="57579" y="16763"/>
                </a:lnTo>
                <a:lnTo>
                  <a:pt x="26591" y="45211"/>
                </a:lnTo>
                <a:lnTo>
                  <a:pt x="6652" y="83565"/>
                </a:lnTo>
                <a:lnTo>
                  <a:pt x="0" y="128015"/>
                </a:lnTo>
                <a:lnTo>
                  <a:pt x="937" y="141731"/>
                </a:lnTo>
                <a:lnTo>
                  <a:pt x="47038" y="139826"/>
                </a:lnTo>
                <a:lnTo>
                  <a:pt x="88567" y="134873"/>
                </a:lnTo>
                <a:lnTo>
                  <a:pt x="136700" y="120395"/>
                </a:lnTo>
                <a:lnTo>
                  <a:pt x="149781" y="106044"/>
                </a:lnTo>
                <a:lnTo>
                  <a:pt x="231661" y="106044"/>
                </a:lnTo>
                <a:lnTo>
                  <a:pt x="214424" y="57022"/>
                </a:lnTo>
                <a:lnTo>
                  <a:pt x="186611" y="25018"/>
                </a:lnTo>
                <a:lnTo>
                  <a:pt x="150416" y="4952"/>
                </a:lnTo>
                <a:lnTo>
                  <a:pt x="136700" y="1142"/>
                </a:lnTo>
                <a:lnTo>
                  <a:pt x="123365" y="0"/>
                </a:lnTo>
                <a:close/>
              </a:path>
              <a:path w="233044" h="142239">
                <a:moveTo>
                  <a:pt x="231661" y="106044"/>
                </a:moveTo>
                <a:lnTo>
                  <a:pt x="149781" y="106044"/>
                </a:lnTo>
                <a:lnTo>
                  <a:pt x="150416" y="110997"/>
                </a:lnTo>
                <a:lnTo>
                  <a:pt x="152575" y="115188"/>
                </a:lnTo>
                <a:lnTo>
                  <a:pt x="155750" y="120014"/>
                </a:lnTo>
                <a:lnTo>
                  <a:pt x="160703" y="123443"/>
                </a:lnTo>
                <a:lnTo>
                  <a:pt x="166291" y="128015"/>
                </a:lnTo>
                <a:lnTo>
                  <a:pt x="210995" y="140207"/>
                </a:lnTo>
                <a:lnTo>
                  <a:pt x="232077" y="141731"/>
                </a:lnTo>
                <a:lnTo>
                  <a:pt x="233015" y="128015"/>
                </a:lnTo>
                <a:lnTo>
                  <a:pt x="232911" y="120014"/>
                </a:lnTo>
                <a:lnTo>
                  <a:pt x="232712" y="112521"/>
                </a:lnTo>
                <a:lnTo>
                  <a:pt x="231661" y="10604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51" name="object 188"/>
          <p:cNvSpPr>
            <a:spLocks/>
          </p:cNvSpPr>
          <p:nvPr/>
        </p:nvSpPr>
        <p:spPr bwMode="auto">
          <a:xfrm>
            <a:off x="1504950" y="2790825"/>
            <a:ext cx="233363" cy="141288"/>
          </a:xfrm>
          <a:custGeom>
            <a:avLst/>
            <a:gdLst>
              <a:gd name="T0" fmla="*/ 1015 w 233680"/>
              <a:gd name="T1" fmla="*/ 141731 h 142239"/>
              <a:gd name="T2" fmla="*/ 16509 w 233680"/>
              <a:gd name="T3" fmla="*/ 141350 h 142239"/>
              <a:gd name="T4" fmla="*/ 32003 w 233680"/>
              <a:gd name="T5" fmla="*/ 140588 h 142239"/>
              <a:gd name="T6" fmla="*/ 47117 w 233680"/>
              <a:gd name="T7" fmla="*/ 139826 h 142239"/>
              <a:gd name="T8" fmla="*/ 61214 w 233680"/>
              <a:gd name="T9" fmla="*/ 138302 h 142239"/>
              <a:gd name="T10" fmla="*/ 75311 w 233680"/>
              <a:gd name="T11" fmla="*/ 136778 h 142239"/>
              <a:gd name="T12" fmla="*/ 121284 w 233680"/>
              <a:gd name="T13" fmla="*/ 126872 h 142239"/>
              <a:gd name="T14" fmla="*/ 129412 w 233680"/>
              <a:gd name="T15" fmla="*/ 123443 h 142239"/>
              <a:gd name="T16" fmla="*/ 136779 w 233680"/>
              <a:gd name="T17" fmla="*/ 120395 h 142239"/>
              <a:gd name="T18" fmla="*/ 142494 w 233680"/>
              <a:gd name="T19" fmla="*/ 117093 h 142239"/>
              <a:gd name="T20" fmla="*/ 146304 w 233680"/>
              <a:gd name="T21" fmla="*/ 113283 h 142239"/>
              <a:gd name="T22" fmla="*/ 148717 w 233680"/>
              <a:gd name="T23" fmla="*/ 109854 h 142239"/>
              <a:gd name="T24" fmla="*/ 149860 w 233680"/>
              <a:gd name="T25" fmla="*/ 106044 h 142239"/>
              <a:gd name="T26" fmla="*/ 150494 w 233680"/>
              <a:gd name="T27" fmla="*/ 110997 h 142239"/>
              <a:gd name="T28" fmla="*/ 152654 w 233680"/>
              <a:gd name="T29" fmla="*/ 115188 h 142239"/>
              <a:gd name="T30" fmla="*/ 155829 w 233680"/>
              <a:gd name="T31" fmla="*/ 120014 h 142239"/>
              <a:gd name="T32" fmla="*/ 160781 w 233680"/>
              <a:gd name="T33" fmla="*/ 123443 h 142239"/>
              <a:gd name="T34" fmla="*/ 166369 w 233680"/>
              <a:gd name="T35" fmla="*/ 128015 h 142239"/>
              <a:gd name="T36" fmla="*/ 211074 w 233680"/>
              <a:gd name="T37" fmla="*/ 140207 h 142239"/>
              <a:gd name="T38" fmla="*/ 232156 w 233680"/>
              <a:gd name="T39" fmla="*/ 141731 h 142239"/>
              <a:gd name="T40" fmla="*/ 233172 w 233680"/>
              <a:gd name="T41" fmla="*/ 126872 h 142239"/>
              <a:gd name="T42" fmla="*/ 226441 w 233680"/>
              <a:gd name="T43" fmla="*/ 83565 h 142239"/>
              <a:gd name="T44" fmla="*/ 206501 w 233680"/>
              <a:gd name="T45" fmla="*/ 45211 h 142239"/>
              <a:gd name="T46" fmla="*/ 175513 w 233680"/>
              <a:gd name="T47" fmla="*/ 16763 h 142239"/>
              <a:gd name="T48" fmla="*/ 136779 w 233680"/>
              <a:gd name="T49" fmla="*/ 1142 h 142239"/>
              <a:gd name="T50" fmla="*/ 123443 w 233680"/>
              <a:gd name="T51" fmla="*/ 0 h 142239"/>
              <a:gd name="T52" fmla="*/ 109728 w 233680"/>
              <a:gd name="T53" fmla="*/ 0 h 142239"/>
              <a:gd name="T54" fmla="*/ 69977 w 233680"/>
              <a:gd name="T55" fmla="*/ 9905 h 142239"/>
              <a:gd name="T56" fmla="*/ 35814 w 233680"/>
              <a:gd name="T57" fmla="*/ 34162 h 142239"/>
              <a:gd name="T58" fmla="*/ 11937 w 233680"/>
              <a:gd name="T59" fmla="*/ 69976 h 142239"/>
              <a:gd name="T60" fmla="*/ 381 w 233680"/>
              <a:gd name="T61" fmla="*/ 112521 h 142239"/>
              <a:gd name="T62" fmla="*/ 0 w 233680"/>
              <a:gd name="T63" fmla="*/ 126872 h 142239"/>
              <a:gd name="T64" fmla="*/ 1015 w 233680"/>
              <a:gd name="T65" fmla="*/ 141731 h 14223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33680"/>
              <a:gd name="T100" fmla="*/ 0 h 142239"/>
              <a:gd name="T101" fmla="*/ 233680 w 233680"/>
              <a:gd name="T102" fmla="*/ 142239 h 14223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33680" h="142239">
                <a:moveTo>
                  <a:pt x="1015" y="141731"/>
                </a:moveTo>
                <a:lnTo>
                  <a:pt x="16509" y="141350"/>
                </a:lnTo>
                <a:lnTo>
                  <a:pt x="32003" y="140588"/>
                </a:lnTo>
                <a:lnTo>
                  <a:pt x="47117" y="139826"/>
                </a:lnTo>
                <a:lnTo>
                  <a:pt x="61214" y="138302"/>
                </a:lnTo>
                <a:lnTo>
                  <a:pt x="75311" y="136778"/>
                </a:lnTo>
                <a:lnTo>
                  <a:pt x="121284" y="126872"/>
                </a:lnTo>
                <a:lnTo>
                  <a:pt x="129412" y="123443"/>
                </a:lnTo>
                <a:lnTo>
                  <a:pt x="136779" y="120395"/>
                </a:lnTo>
                <a:lnTo>
                  <a:pt x="142494" y="117093"/>
                </a:lnTo>
                <a:lnTo>
                  <a:pt x="146304" y="113283"/>
                </a:lnTo>
                <a:lnTo>
                  <a:pt x="148717" y="109854"/>
                </a:lnTo>
                <a:lnTo>
                  <a:pt x="149860" y="106044"/>
                </a:lnTo>
                <a:lnTo>
                  <a:pt x="150494" y="110997"/>
                </a:lnTo>
                <a:lnTo>
                  <a:pt x="152654" y="115188"/>
                </a:lnTo>
                <a:lnTo>
                  <a:pt x="155829" y="120014"/>
                </a:lnTo>
                <a:lnTo>
                  <a:pt x="160781" y="123443"/>
                </a:lnTo>
                <a:lnTo>
                  <a:pt x="166369" y="128015"/>
                </a:lnTo>
                <a:lnTo>
                  <a:pt x="211074" y="140207"/>
                </a:lnTo>
                <a:lnTo>
                  <a:pt x="232156" y="141731"/>
                </a:lnTo>
                <a:lnTo>
                  <a:pt x="233172" y="126872"/>
                </a:lnTo>
                <a:lnTo>
                  <a:pt x="226441" y="83565"/>
                </a:lnTo>
                <a:lnTo>
                  <a:pt x="206501" y="45211"/>
                </a:lnTo>
                <a:lnTo>
                  <a:pt x="175513" y="16763"/>
                </a:lnTo>
                <a:lnTo>
                  <a:pt x="136779" y="1142"/>
                </a:lnTo>
                <a:lnTo>
                  <a:pt x="123443" y="0"/>
                </a:lnTo>
                <a:lnTo>
                  <a:pt x="109728" y="0"/>
                </a:lnTo>
                <a:lnTo>
                  <a:pt x="69977" y="9905"/>
                </a:lnTo>
                <a:lnTo>
                  <a:pt x="35814" y="34162"/>
                </a:lnTo>
                <a:lnTo>
                  <a:pt x="11937" y="69976"/>
                </a:lnTo>
                <a:lnTo>
                  <a:pt x="381" y="112521"/>
                </a:lnTo>
                <a:lnTo>
                  <a:pt x="0" y="126872"/>
                </a:lnTo>
                <a:lnTo>
                  <a:pt x="1015" y="14173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52" name="object 189"/>
          <p:cNvSpPr>
            <a:spLocks/>
          </p:cNvSpPr>
          <p:nvPr/>
        </p:nvSpPr>
        <p:spPr bwMode="auto">
          <a:xfrm>
            <a:off x="1352550" y="3067050"/>
            <a:ext cx="539750" cy="349250"/>
          </a:xfrm>
          <a:custGeom>
            <a:avLst/>
            <a:gdLst>
              <a:gd name="T0" fmla="*/ 179578 w 539750"/>
              <a:gd name="T1" fmla="*/ 0 h 347979"/>
              <a:gd name="T2" fmla="*/ 128143 w 539750"/>
              <a:gd name="T3" fmla="*/ 8000 h 347979"/>
              <a:gd name="T4" fmla="*/ 78993 w 539750"/>
              <a:gd name="T5" fmla="*/ 30352 h 347979"/>
              <a:gd name="T6" fmla="*/ 35940 w 539750"/>
              <a:gd name="T7" fmla="*/ 67055 h 347979"/>
              <a:gd name="T8" fmla="*/ 10540 w 539750"/>
              <a:gd name="T9" fmla="*/ 98551 h 347979"/>
              <a:gd name="T10" fmla="*/ 0 w 539750"/>
              <a:gd name="T11" fmla="*/ 115824 h 347979"/>
              <a:gd name="T12" fmla="*/ 0 w 539750"/>
              <a:gd name="T13" fmla="*/ 347472 h 347979"/>
              <a:gd name="T14" fmla="*/ 539495 w 539750"/>
              <a:gd name="T15" fmla="*/ 347472 h 347979"/>
              <a:gd name="T16" fmla="*/ 539495 w 539750"/>
              <a:gd name="T17" fmla="*/ 115824 h 347979"/>
              <a:gd name="T18" fmla="*/ 528955 w 539750"/>
              <a:gd name="T19" fmla="*/ 98551 h 347979"/>
              <a:gd name="T20" fmla="*/ 520024 w 539750"/>
              <a:gd name="T21" fmla="*/ 86613 h 347979"/>
              <a:gd name="T22" fmla="*/ 264287 w 539750"/>
              <a:gd name="T23" fmla="*/ 86613 h 347979"/>
              <a:gd name="T24" fmla="*/ 252603 w 539750"/>
              <a:gd name="T25" fmla="*/ 84709 h 347979"/>
              <a:gd name="T26" fmla="*/ 211328 w 539750"/>
              <a:gd name="T27" fmla="*/ 60578 h 347979"/>
              <a:gd name="T28" fmla="*/ 188722 w 539750"/>
              <a:gd name="T29" fmla="*/ 26797 h 347979"/>
              <a:gd name="T30" fmla="*/ 183769 w 539750"/>
              <a:gd name="T31" fmla="*/ 14224 h 347979"/>
              <a:gd name="T32" fmla="*/ 179578 w 539750"/>
              <a:gd name="T33" fmla="*/ 0 h 347979"/>
              <a:gd name="T34" fmla="*/ 359918 w 539750"/>
              <a:gd name="T35" fmla="*/ 0 h 347979"/>
              <a:gd name="T36" fmla="*/ 344043 w 539750"/>
              <a:gd name="T37" fmla="*/ 39497 h 347979"/>
              <a:gd name="T38" fmla="*/ 319024 w 539750"/>
              <a:gd name="T39" fmla="*/ 69087 h 347979"/>
              <a:gd name="T40" fmla="*/ 275209 w 539750"/>
              <a:gd name="T41" fmla="*/ 86613 h 347979"/>
              <a:gd name="T42" fmla="*/ 520024 w 539750"/>
              <a:gd name="T43" fmla="*/ 86613 h 347979"/>
              <a:gd name="T44" fmla="*/ 490093 w 539750"/>
              <a:gd name="T45" fmla="*/ 53721 h 347979"/>
              <a:gd name="T46" fmla="*/ 444245 w 539750"/>
              <a:gd name="T47" fmla="*/ 21462 h 347979"/>
              <a:gd name="T48" fmla="*/ 394462 w 539750"/>
              <a:gd name="T49" fmla="*/ 3428 h 347979"/>
              <a:gd name="T50" fmla="*/ 377189 w 539750"/>
              <a:gd name="T51" fmla="*/ 762 h 347979"/>
              <a:gd name="T52" fmla="*/ 359918 w 539750"/>
              <a:gd name="T53" fmla="*/ 0 h 34797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39750"/>
              <a:gd name="T82" fmla="*/ 0 h 347979"/>
              <a:gd name="T83" fmla="*/ 539750 w 539750"/>
              <a:gd name="T84" fmla="*/ 347979 h 34797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39750" h="347979">
                <a:moveTo>
                  <a:pt x="179578" y="0"/>
                </a:moveTo>
                <a:lnTo>
                  <a:pt x="128143" y="8000"/>
                </a:lnTo>
                <a:lnTo>
                  <a:pt x="78993" y="30352"/>
                </a:lnTo>
                <a:lnTo>
                  <a:pt x="35940" y="67055"/>
                </a:lnTo>
                <a:lnTo>
                  <a:pt x="10540" y="98551"/>
                </a:lnTo>
                <a:lnTo>
                  <a:pt x="0" y="115824"/>
                </a:lnTo>
                <a:lnTo>
                  <a:pt x="0" y="347472"/>
                </a:lnTo>
                <a:lnTo>
                  <a:pt x="539495" y="347472"/>
                </a:lnTo>
                <a:lnTo>
                  <a:pt x="539495" y="115824"/>
                </a:lnTo>
                <a:lnTo>
                  <a:pt x="528955" y="98551"/>
                </a:lnTo>
                <a:lnTo>
                  <a:pt x="520024" y="86613"/>
                </a:lnTo>
                <a:lnTo>
                  <a:pt x="264287" y="86613"/>
                </a:lnTo>
                <a:lnTo>
                  <a:pt x="252603" y="84709"/>
                </a:lnTo>
                <a:lnTo>
                  <a:pt x="211328" y="60578"/>
                </a:lnTo>
                <a:lnTo>
                  <a:pt x="188722" y="26797"/>
                </a:lnTo>
                <a:lnTo>
                  <a:pt x="183769" y="14224"/>
                </a:lnTo>
                <a:lnTo>
                  <a:pt x="179578" y="0"/>
                </a:lnTo>
                <a:close/>
              </a:path>
              <a:path w="539750" h="347979">
                <a:moveTo>
                  <a:pt x="359918" y="0"/>
                </a:moveTo>
                <a:lnTo>
                  <a:pt x="344043" y="39497"/>
                </a:lnTo>
                <a:lnTo>
                  <a:pt x="319024" y="69087"/>
                </a:lnTo>
                <a:lnTo>
                  <a:pt x="275209" y="86613"/>
                </a:lnTo>
                <a:lnTo>
                  <a:pt x="520024" y="86613"/>
                </a:lnTo>
                <a:lnTo>
                  <a:pt x="490093" y="53721"/>
                </a:lnTo>
                <a:lnTo>
                  <a:pt x="444245" y="21462"/>
                </a:lnTo>
                <a:lnTo>
                  <a:pt x="394462" y="3428"/>
                </a:lnTo>
                <a:lnTo>
                  <a:pt x="377189" y="762"/>
                </a:lnTo>
                <a:lnTo>
                  <a:pt x="359918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53" name="object 190"/>
          <p:cNvSpPr>
            <a:spLocks/>
          </p:cNvSpPr>
          <p:nvPr/>
        </p:nvSpPr>
        <p:spPr bwMode="auto">
          <a:xfrm>
            <a:off x="1460500" y="3298825"/>
            <a:ext cx="1588" cy="117475"/>
          </a:xfrm>
          <a:custGeom>
            <a:avLst/>
            <a:gdLst>
              <a:gd name="T0" fmla="*/ 0 w 1905"/>
              <a:gd name="T1" fmla="*/ 0 h 116204"/>
              <a:gd name="T2" fmla="*/ 1524 w 1905"/>
              <a:gd name="T3" fmla="*/ 115824 h 116204"/>
              <a:gd name="T4" fmla="*/ 0 60000 65536"/>
              <a:gd name="T5" fmla="*/ 0 60000 65536"/>
              <a:gd name="T6" fmla="*/ 0 w 1905"/>
              <a:gd name="T7" fmla="*/ 0 h 116204"/>
              <a:gd name="T8" fmla="*/ 1905 w 1905"/>
              <a:gd name="T9" fmla="*/ 116204 h 1162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116204">
                <a:moveTo>
                  <a:pt x="0" y="0"/>
                </a:moveTo>
                <a:lnTo>
                  <a:pt x="1524" y="1158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54" name="object 191"/>
          <p:cNvSpPr>
            <a:spLocks/>
          </p:cNvSpPr>
          <p:nvPr/>
        </p:nvSpPr>
        <p:spPr bwMode="auto">
          <a:xfrm>
            <a:off x="1782763" y="3298825"/>
            <a:ext cx="1587" cy="117475"/>
          </a:xfrm>
          <a:custGeom>
            <a:avLst/>
            <a:gdLst>
              <a:gd name="T0" fmla="*/ 0 w 1905"/>
              <a:gd name="T1" fmla="*/ 115824 h 116204"/>
              <a:gd name="T2" fmla="*/ 1524 w 1905"/>
              <a:gd name="T3" fmla="*/ 0 h 116204"/>
              <a:gd name="T4" fmla="*/ 0 60000 65536"/>
              <a:gd name="T5" fmla="*/ 0 60000 65536"/>
              <a:gd name="T6" fmla="*/ 0 w 1905"/>
              <a:gd name="T7" fmla="*/ 0 h 116204"/>
              <a:gd name="T8" fmla="*/ 1905 w 1905"/>
              <a:gd name="T9" fmla="*/ 116204 h 1162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116204">
                <a:moveTo>
                  <a:pt x="0" y="115824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55" name="object 192"/>
          <p:cNvSpPr>
            <a:spLocks/>
          </p:cNvSpPr>
          <p:nvPr/>
        </p:nvSpPr>
        <p:spPr bwMode="auto">
          <a:xfrm>
            <a:off x="1352550" y="3067050"/>
            <a:ext cx="539750" cy="349250"/>
          </a:xfrm>
          <a:custGeom>
            <a:avLst/>
            <a:gdLst>
              <a:gd name="T0" fmla="*/ 179578 w 539750"/>
              <a:gd name="T1" fmla="*/ 0 h 347979"/>
              <a:gd name="T2" fmla="*/ 128143 w 539750"/>
              <a:gd name="T3" fmla="*/ 8000 h 347979"/>
              <a:gd name="T4" fmla="*/ 78993 w 539750"/>
              <a:gd name="T5" fmla="*/ 30352 h 347979"/>
              <a:gd name="T6" fmla="*/ 35940 w 539750"/>
              <a:gd name="T7" fmla="*/ 67055 h 347979"/>
              <a:gd name="T8" fmla="*/ 10540 w 539750"/>
              <a:gd name="T9" fmla="*/ 98551 h 347979"/>
              <a:gd name="T10" fmla="*/ 0 w 539750"/>
              <a:gd name="T11" fmla="*/ 115824 h 347979"/>
              <a:gd name="T12" fmla="*/ 0 w 539750"/>
              <a:gd name="T13" fmla="*/ 347472 h 347979"/>
              <a:gd name="T14" fmla="*/ 539495 w 539750"/>
              <a:gd name="T15" fmla="*/ 347472 h 347979"/>
              <a:gd name="T16" fmla="*/ 539495 w 539750"/>
              <a:gd name="T17" fmla="*/ 115824 h 347979"/>
              <a:gd name="T18" fmla="*/ 528955 w 539750"/>
              <a:gd name="T19" fmla="*/ 98551 h 347979"/>
              <a:gd name="T20" fmla="*/ 520024 w 539750"/>
              <a:gd name="T21" fmla="*/ 86613 h 347979"/>
              <a:gd name="T22" fmla="*/ 264287 w 539750"/>
              <a:gd name="T23" fmla="*/ 86613 h 347979"/>
              <a:gd name="T24" fmla="*/ 252603 w 539750"/>
              <a:gd name="T25" fmla="*/ 84709 h 347979"/>
              <a:gd name="T26" fmla="*/ 211328 w 539750"/>
              <a:gd name="T27" fmla="*/ 60578 h 347979"/>
              <a:gd name="T28" fmla="*/ 188722 w 539750"/>
              <a:gd name="T29" fmla="*/ 26797 h 347979"/>
              <a:gd name="T30" fmla="*/ 183769 w 539750"/>
              <a:gd name="T31" fmla="*/ 14224 h 347979"/>
              <a:gd name="T32" fmla="*/ 179578 w 539750"/>
              <a:gd name="T33" fmla="*/ 0 h 347979"/>
              <a:gd name="T34" fmla="*/ 359918 w 539750"/>
              <a:gd name="T35" fmla="*/ 0 h 347979"/>
              <a:gd name="T36" fmla="*/ 344043 w 539750"/>
              <a:gd name="T37" fmla="*/ 39497 h 347979"/>
              <a:gd name="T38" fmla="*/ 319024 w 539750"/>
              <a:gd name="T39" fmla="*/ 69087 h 347979"/>
              <a:gd name="T40" fmla="*/ 275209 w 539750"/>
              <a:gd name="T41" fmla="*/ 86613 h 347979"/>
              <a:gd name="T42" fmla="*/ 520024 w 539750"/>
              <a:gd name="T43" fmla="*/ 86613 h 347979"/>
              <a:gd name="T44" fmla="*/ 490093 w 539750"/>
              <a:gd name="T45" fmla="*/ 53721 h 347979"/>
              <a:gd name="T46" fmla="*/ 444245 w 539750"/>
              <a:gd name="T47" fmla="*/ 21462 h 347979"/>
              <a:gd name="T48" fmla="*/ 394462 w 539750"/>
              <a:gd name="T49" fmla="*/ 3428 h 347979"/>
              <a:gd name="T50" fmla="*/ 377189 w 539750"/>
              <a:gd name="T51" fmla="*/ 762 h 347979"/>
              <a:gd name="T52" fmla="*/ 359918 w 539750"/>
              <a:gd name="T53" fmla="*/ 0 h 34797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39750"/>
              <a:gd name="T82" fmla="*/ 0 h 347979"/>
              <a:gd name="T83" fmla="*/ 539750 w 539750"/>
              <a:gd name="T84" fmla="*/ 347979 h 34797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39750" h="347979">
                <a:moveTo>
                  <a:pt x="179578" y="0"/>
                </a:moveTo>
                <a:lnTo>
                  <a:pt x="128143" y="8000"/>
                </a:lnTo>
                <a:lnTo>
                  <a:pt x="78993" y="30352"/>
                </a:lnTo>
                <a:lnTo>
                  <a:pt x="35940" y="67055"/>
                </a:lnTo>
                <a:lnTo>
                  <a:pt x="10540" y="98551"/>
                </a:lnTo>
                <a:lnTo>
                  <a:pt x="0" y="115824"/>
                </a:lnTo>
                <a:lnTo>
                  <a:pt x="0" y="347472"/>
                </a:lnTo>
                <a:lnTo>
                  <a:pt x="539495" y="347472"/>
                </a:lnTo>
                <a:lnTo>
                  <a:pt x="539495" y="115824"/>
                </a:lnTo>
                <a:lnTo>
                  <a:pt x="528955" y="98551"/>
                </a:lnTo>
                <a:lnTo>
                  <a:pt x="520024" y="86613"/>
                </a:lnTo>
                <a:lnTo>
                  <a:pt x="264287" y="86613"/>
                </a:lnTo>
                <a:lnTo>
                  <a:pt x="252603" y="84709"/>
                </a:lnTo>
                <a:lnTo>
                  <a:pt x="211328" y="60578"/>
                </a:lnTo>
                <a:lnTo>
                  <a:pt x="188722" y="26797"/>
                </a:lnTo>
                <a:lnTo>
                  <a:pt x="183769" y="14224"/>
                </a:lnTo>
                <a:lnTo>
                  <a:pt x="179578" y="0"/>
                </a:lnTo>
                <a:close/>
              </a:path>
              <a:path w="539750" h="347979">
                <a:moveTo>
                  <a:pt x="359918" y="0"/>
                </a:moveTo>
                <a:lnTo>
                  <a:pt x="344043" y="39497"/>
                </a:lnTo>
                <a:lnTo>
                  <a:pt x="319024" y="69087"/>
                </a:lnTo>
                <a:lnTo>
                  <a:pt x="275209" y="86613"/>
                </a:lnTo>
                <a:lnTo>
                  <a:pt x="520024" y="86613"/>
                </a:lnTo>
                <a:lnTo>
                  <a:pt x="490093" y="53721"/>
                </a:lnTo>
                <a:lnTo>
                  <a:pt x="444245" y="21462"/>
                </a:lnTo>
                <a:lnTo>
                  <a:pt x="394462" y="3428"/>
                </a:lnTo>
                <a:lnTo>
                  <a:pt x="377189" y="762"/>
                </a:lnTo>
                <a:lnTo>
                  <a:pt x="359918" y="0"/>
                </a:lnTo>
                <a:close/>
              </a:path>
            </a:pathLst>
          </a:custGeom>
          <a:solidFill>
            <a:srgbClr val="00AF5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56" name="object 193"/>
          <p:cNvSpPr>
            <a:spLocks/>
          </p:cNvSpPr>
          <p:nvPr/>
        </p:nvSpPr>
        <p:spPr bwMode="auto">
          <a:xfrm>
            <a:off x="1352550" y="3067050"/>
            <a:ext cx="539750" cy="349250"/>
          </a:xfrm>
          <a:custGeom>
            <a:avLst/>
            <a:gdLst>
              <a:gd name="T0" fmla="*/ 89915 w 539750"/>
              <a:gd name="T1" fmla="*/ 347472 h 347979"/>
              <a:gd name="T2" fmla="*/ 539495 w 539750"/>
              <a:gd name="T3" fmla="*/ 347472 h 347979"/>
              <a:gd name="T4" fmla="*/ 539495 w 539750"/>
              <a:gd name="T5" fmla="*/ 115824 h 347979"/>
              <a:gd name="T6" fmla="*/ 516889 w 539750"/>
              <a:gd name="T7" fmla="*/ 82423 h 347979"/>
              <a:gd name="T8" fmla="*/ 490093 w 539750"/>
              <a:gd name="T9" fmla="*/ 53721 h 347979"/>
              <a:gd name="T10" fmla="*/ 444245 w 539750"/>
              <a:gd name="T11" fmla="*/ 21462 h 347979"/>
              <a:gd name="T12" fmla="*/ 394462 w 539750"/>
              <a:gd name="T13" fmla="*/ 3428 h 347979"/>
              <a:gd name="T14" fmla="*/ 359918 w 539750"/>
              <a:gd name="T15" fmla="*/ 0 h 347979"/>
              <a:gd name="T16" fmla="*/ 355726 w 539750"/>
              <a:gd name="T17" fmla="*/ 14224 h 347979"/>
              <a:gd name="T18" fmla="*/ 350774 w 539750"/>
              <a:gd name="T19" fmla="*/ 26797 h 347979"/>
              <a:gd name="T20" fmla="*/ 328168 w 539750"/>
              <a:gd name="T21" fmla="*/ 60578 h 347979"/>
              <a:gd name="T22" fmla="*/ 286893 w 539750"/>
              <a:gd name="T23" fmla="*/ 84709 h 347979"/>
              <a:gd name="T24" fmla="*/ 275209 w 539750"/>
              <a:gd name="T25" fmla="*/ 86613 h 347979"/>
              <a:gd name="T26" fmla="*/ 264287 w 539750"/>
              <a:gd name="T27" fmla="*/ 86613 h 347979"/>
              <a:gd name="T28" fmla="*/ 220472 w 539750"/>
              <a:gd name="T29" fmla="*/ 69087 h 347979"/>
              <a:gd name="T30" fmla="*/ 195453 w 539750"/>
              <a:gd name="T31" fmla="*/ 39497 h 347979"/>
              <a:gd name="T32" fmla="*/ 179578 w 539750"/>
              <a:gd name="T33" fmla="*/ 0 h 347979"/>
              <a:gd name="T34" fmla="*/ 162306 w 539750"/>
              <a:gd name="T35" fmla="*/ 762 h 347979"/>
              <a:gd name="T36" fmla="*/ 111125 w 539750"/>
              <a:gd name="T37" fmla="*/ 13842 h 347979"/>
              <a:gd name="T38" fmla="*/ 63881 w 539750"/>
              <a:gd name="T39" fmla="*/ 41401 h 347979"/>
              <a:gd name="T40" fmla="*/ 22987 w 539750"/>
              <a:gd name="T41" fmla="*/ 82423 h 347979"/>
              <a:gd name="T42" fmla="*/ 0 w 539750"/>
              <a:gd name="T43" fmla="*/ 115824 h 347979"/>
              <a:gd name="T44" fmla="*/ 0 w 539750"/>
              <a:gd name="T45" fmla="*/ 347472 h 347979"/>
              <a:gd name="T46" fmla="*/ 89915 w 539750"/>
              <a:gd name="T47" fmla="*/ 347472 h 34797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539750"/>
              <a:gd name="T73" fmla="*/ 0 h 347979"/>
              <a:gd name="T74" fmla="*/ 539750 w 539750"/>
              <a:gd name="T75" fmla="*/ 347979 h 34797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539750" h="347979">
                <a:moveTo>
                  <a:pt x="89915" y="347472"/>
                </a:moveTo>
                <a:lnTo>
                  <a:pt x="539495" y="347472"/>
                </a:lnTo>
                <a:lnTo>
                  <a:pt x="539495" y="115824"/>
                </a:lnTo>
                <a:lnTo>
                  <a:pt x="516889" y="82423"/>
                </a:lnTo>
                <a:lnTo>
                  <a:pt x="490093" y="53721"/>
                </a:lnTo>
                <a:lnTo>
                  <a:pt x="444245" y="21462"/>
                </a:lnTo>
                <a:lnTo>
                  <a:pt x="394462" y="3428"/>
                </a:lnTo>
                <a:lnTo>
                  <a:pt x="359918" y="0"/>
                </a:lnTo>
                <a:lnTo>
                  <a:pt x="355726" y="14224"/>
                </a:lnTo>
                <a:lnTo>
                  <a:pt x="350774" y="26797"/>
                </a:lnTo>
                <a:lnTo>
                  <a:pt x="328168" y="60578"/>
                </a:lnTo>
                <a:lnTo>
                  <a:pt x="286893" y="84709"/>
                </a:lnTo>
                <a:lnTo>
                  <a:pt x="275209" y="86613"/>
                </a:lnTo>
                <a:lnTo>
                  <a:pt x="264287" y="86613"/>
                </a:lnTo>
                <a:lnTo>
                  <a:pt x="220472" y="69087"/>
                </a:lnTo>
                <a:lnTo>
                  <a:pt x="195453" y="39497"/>
                </a:lnTo>
                <a:lnTo>
                  <a:pt x="179578" y="0"/>
                </a:lnTo>
                <a:lnTo>
                  <a:pt x="162306" y="762"/>
                </a:lnTo>
                <a:lnTo>
                  <a:pt x="111125" y="13842"/>
                </a:lnTo>
                <a:lnTo>
                  <a:pt x="63881" y="41401"/>
                </a:lnTo>
                <a:lnTo>
                  <a:pt x="22987" y="82423"/>
                </a:lnTo>
                <a:lnTo>
                  <a:pt x="0" y="115824"/>
                </a:lnTo>
                <a:lnTo>
                  <a:pt x="0" y="347472"/>
                </a:lnTo>
                <a:lnTo>
                  <a:pt x="89915" y="3474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57" name="object 194"/>
          <p:cNvSpPr>
            <a:spLocks/>
          </p:cNvSpPr>
          <p:nvPr/>
        </p:nvSpPr>
        <p:spPr bwMode="auto">
          <a:xfrm>
            <a:off x="611188" y="3211513"/>
            <a:ext cx="682625" cy="223837"/>
          </a:xfrm>
          <a:custGeom>
            <a:avLst/>
            <a:gdLst>
              <a:gd name="T0" fmla="*/ 0 w 681355"/>
              <a:gd name="T1" fmla="*/ 222503 h 222885"/>
              <a:gd name="T2" fmla="*/ 681227 w 681355"/>
              <a:gd name="T3" fmla="*/ 222503 h 222885"/>
              <a:gd name="T4" fmla="*/ 681227 w 681355"/>
              <a:gd name="T5" fmla="*/ 0 h 222885"/>
              <a:gd name="T6" fmla="*/ 0 w 681355"/>
              <a:gd name="T7" fmla="*/ 0 h 222885"/>
              <a:gd name="T8" fmla="*/ 0 w 681355"/>
              <a:gd name="T9" fmla="*/ 222503 h 2228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1355"/>
              <a:gd name="T16" fmla="*/ 0 h 222885"/>
              <a:gd name="T17" fmla="*/ 681355 w 681355"/>
              <a:gd name="T18" fmla="*/ 222885 h 2228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1355" h="222885">
                <a:moveTo>
                  <a:pt x="0" y="222503"/>
                </a:moveTo>
                <a:lnTo>
                  <a:pt x="681227" y="222503"/>
                </a:lnTo>
                <a:lnTo>
                  <a:pt x="681227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58" name="object 195"/>
          <p:cNvSpPr>
            <a:spLocks/>
          </p:cNvSpPr>
          <p:nvPr/>
        </p:nvSpPr>
        <p:spPr bwMode="auto">
          <a:xfrm>
            <a:off x="631825" y="3236913"/>
            <a:ext cx="641350" cy="171450"/>
          </a:xfrm>
          <a:custGeom>
            <a:avLst/>
            <a:gdLst>
              <a:gd name="T0" fmla="*/ 0 w 640080"/>
              <a:gd name="T1" fmla="*/ 170687 h 170814"/>
              <a:gd name="T2" fmla="*/ 640079 w 640080"/>
              <a:gd name="T3" fmla="*/ 170687 h 170814"/>
              <a:gd name="T4" fmla="*/ 640079 w 640080"/>
              <a:gd name="T5" fmla="*/ 0 h 170814"/>
              <a:gd name="T6" fmla="*/ 0 w 640080"/>
              <a:gd name="T7" fmla="*/ 0 h 170814"/>
              <a:gd name="T8" fmla="*/ 0 w 640080"/>
              <a:gd name="T9" fmla="*/ 170687 h 1708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0080"/>
              <a:gd name="T16" fmla="*/ 0 h 170814"/>
              <a:gd name="T17" fmla="*/ 640080 w 640080"/>
              <a:gd name="T18" fmla="*/ 170814 h 1708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0080" h="170814">
                <a:moveTo>
                  <a:pt x="0" y="170687"/>
                </a:moveTo>
                <a:lnTo>
                  <a:pt x="640079" y="170687"/>
                </a:lnTo>
                <a:lnTo>
                  <a:pt x="640079" y="0"/>
                </a:lnTo>
                <a:lnTo>
                  <a:pt x="0" y="0"/>
                </a:lnTo>
                <a:lnTo>
                  <a:pt x="0" y="170687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59" name="object 196"/>
          <p:cNvSpPr>
            <a:spLocks/>
          </p:cNvSpPr>
          <p:nvPr/>
        </p:nvSpPr>
        <p:spPr bwMode="auto">
          <a:xfrm>
            <a:off x="611188" y="3211513"/>
            <a:ext cx="681037" cy="222250"/>
          </a:xfrm>
          <a:custGeom>
            <a:avLst/>
            <a:gdLst>
              <a:gd name="T0" fmla="*/ 681228 w 681355"/>
              <a:gd name="T1" fmla="*/ 0 h 222885"/>
              <a:gd name="T2" fmla="*/ 660400 w 681355"/>
              <a:gd name="T3" fmla="*/ 25019 h 222885"/>
              <a:gd name="T4" fmla="*/ 660400 w 681355"/>
              <a:gd name="T5" fmla="*/ 197866 h 222885"/>
              <a:gd name="T6" fmla="*/ 21145 w 681355"/>
              <a:gd name="T7" fmla="*/ 197866 h 222885"/>
              <a:gd name="T8" fmla="*/ 0 w 681355"/>
              <a:gd name="T9" fmla="*/ 222504 h 222885"/>
              <a:gd name="T10" fmla="*/ 681228 w 681355"/>
              <a:gd name="T11" fmla="*/ 222504 h 222885"/>
              <a:gd name="T12" fmla="*/ 681228 w 681355"/>
              <a:gd name="T13" fmla="*/ 0 h 2228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81355"/>
              <a:gd name="T22" fmla="*/ 0 h 222885"/>
              <a:gd name="T23" fmla="*/ 681355 w 681355"/>
              <a:gd name="T24" fmla="*/ 222885 h 2228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81355" h="222885">
                <a:moveTo>
                  <a:pt x="681228" y="0"/>
                </a:moveTo>
                <a:lnTo>
                  <a:pt x="660400" y="25019"/>
                </a:lnTo>
                <a:lnTo>
                  <a:pt x="660400" y="197866"/>
                </a:lnTo>
                <a:lnTo>
                  <a:pt x="21145" y="197866"/>
                </a:lnTo>
                <a:lnTo>
                  <a:pt x="0" y="222504"/>
                </a:lnTo>
                <a:lnTo>
                  <a:pt x="681228" y="222504"/>
                </a:lnTo>
                <a:lnTo>
                  <a:pt x="68122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60" name="object 197"/>
          <p:cNvSpPr>
            <a:spLocks/>
          </p:cNvSpPr>
          <p:nvPr/>
        </p:nvSpPr>
        <p:spPr bwMode="auto">
          <a:xfrm>
            <a:off x="611188" y="3211513"/>
            <a:ext cx="681037" cy="222250"/>
          </a:xfrm>
          <a:custGeom>
            <a:avLst/>
            <a:gdLst>
              <a:gd name="T0" fmla="*/ 681228 w 681355"/>
              <a:gd name="T1" fmla="*/ 0 h 222885"/>
              <a:gd name="T2" fmla="*/ 0 w 681355"/>
              <a:gd name="T3" fmla="*/ 0 h 222885"/>
              <a:gd name="T4" fmla="*/ 0 w 681355"/>
              <a:gd name="T5" fmla="*/ 222504 h 222885"/>
              <a:gd name="T6" fmla="*/ 21145 w 681355"/>
              <a:gd name="T7" fmla="*/ 197866 h 222885"/>
              <a:gd name="T8" fmla="*/ 21145 w 681355"/>
              <a:gd name="T9" fmla="*/ 25019 h 222885"/>
              <a:gd name="T10" fmla="*/ 660400 w 681355"/>
              <a:gd name="T11" fmla="*/ 25019 h 222885"/>
              <a:gd name="T12" fmla="*/ 681228 w 681355"/>
              <a:gd name="T13" fmla="*/ 0 h 2228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81355"/>
              <a:gd name="T22" fmla="*/ 0 h 222885"/>
              <a:gd name="T23" fmla="*/ 681355 w 681355"/>
              <a:gd name="T24" fmla="*/ 222885 h 2228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81355" h="222885">
                <a:moveTo>
                  <a:pt x="681228" y="0"/>
                </a:moveTo>
                <a:lnTo>
                  <a:pt x="0" y="0"/>
                </a:lnTo>
                <a:lnTo>
                  <a:pt x="0" y="222504"/>
                </a:lnTo>
                <a:lnTo>
                  <a:pt x="21145" y="197866"/>
                </a:lnTo>
                <a:lnTo>
                  <a:pt x="21145" y="25019"/>
                </a:lnTo>
                <a:lnTo>
                  <a:pt x="660400" y="25019"/>
                </a:lnTo>
                <a:lnTo>
                  <a:pt x="68122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61" name="object 198"/>
          <p:cNvSpPr>
            <a:spLocks/>
          </p:cNvSpPr>
          <p:nvPr/>
        </p:nvSpPr>
        <p:spPr bwMode="auto">
          <a:xfrm>
            <a:off x="1081088" y="3316288"/>
            <a:ext cx="127000" cy="0"/>
          </a:xfrm>
          <a:custGeom>
            <a:avLst/>
            <a:gdLst>
              <a:gd name="T0" fmla="*/ 0 w 128269"/>
              <a:gd name="T1" fmla="*/ 128015 w 128269"/>
              <a:gd name="T2" fmla="*/ 0 60000 65536"/>
              <a:gd name="T3" fmla="*/ 0 60000 65536"/>
              <a:gd name="T4" fmla="*/ 0 w 128269"/>
              <a:gd name="T5" fmla="*/ 128269 w 12826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8269">
                <a:moveTo>
                  <a:pt x="0" y="0"/>
                </a:moveTo>
                <a:lnTo>
                  <a:pt x="128015" y="0"/>
                </a:lnTo>
              </a:path>
            </a:pathLst>
          </a:custGeom>
          <a:noFill/>
          <a:ln w="119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62" name="object 199"/>
          <p:cNvSpPr>
            <a:spLocks/>
          </p:cNvSpPr>
          <p:nvPr/>
        </p:nvSpPr>
        <p:spPr bwMode="auto">
          <a:xfrm>
            <a:off x="1038225" y="3298825"/>
            <a:ext cx="212725" cy="0"/>
          </a:xfrm>
          <a:custGeom>
            <a:avLst/>
            <a:gdLst>
              <a:gd name="T0" fmla="*/ 0 w 213359"/>
              <a:gd name="T1" fmla="*/ 213359 w 213359"/>
              <a:gd name="T2" fmla="*/ 0 60000 65536"/>
              <a:gd name="T3" fmla="*/ 0 60000 65536"/>
              <a:gd name="T4" fmla="*/ 0 w 213359"/>
              <a:gd name="T5" fmla="*/ 213359 w 2133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13359">
                <a:moveTo>
                  <a:pt x="0" y="0"/>
                </a:moveTo>
                <a:lnTo>
                  <a:pt x="213359" y="0"/>
                </a:lnTo>
              </a:path>
            </a:pathLst>
          </a:custGeom>
          <a:noFill/>
          <a:ln w="245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63" name="object 200"/>
          <p:cNvSpPr>
            <a:spLocks/>
          </p:cNvSpPr>
          <p:nvPr/>
        </p:nvSpPr>
        <p:spPr bwMode="auto">
          <a:xfrm>
            <a:off x="1081088" y="3279775"/>
            <a:ext cx="127000" cy="0"/>
          </a:xfrm>
          <a:custGeom>
            <a:avLst/>
            <a:gdLst>
              <a:gd name="T0" fmla="*/ 0 w 128269"/>
              <a:gd name="T1" fmla="*/ 128015 w 128269"/>
              <a:gd name="T2" fmla="*/ 0 60000 65536"/>
              <a:gd name="T3" fmla="*/ 0 60000 65536"/>
              <a:gd name="T4" fmla="*/ 0 w 128269"/>
              <a:gd name="T5" fmla="*/ 128269 w 12826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8269">
                <a:moveTo>
                  <a:pt x="0" y="0"/>
                </a:moveTo>
                <a:lnTo>
                  <a:pt x="128015" y="0"/>
                </a:lnTo>
              </a:path>
            </a:pathLst>
          </a:custGeom>
          <a:noFill/>
          <a:ln w="123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64" name="object 201"/>
          <p:cNvSpPr>
            <a:spLocks/>
          </p:cNvSpPr>
          <p:nvPr/>
        </p:nvSpPr>
        <p:spPr bwMode="auto">
          <a:xfrm>
            <a:off x="823913" y="3163888"/>
            <a:ext cx="257175" cy="0"/>
          </a:xfrm>
          <a:custGeom>
            <a:avLst/>
            <a:gdLst>
              <a:gd name="T0" fmla="*/ 0 w 256540"/>
              <a:gd name="T1" fmla="*/ 256031 w 256540"/>
              <a:gd name="T2" fmla="*/ 0 60000 65536"/>
              <a:gd name="T3" fmla="*/ 0 60000 65536"/>
              <a:gd name="T4" fmla="*/ 0 w 256540"/>
              <a:gd name="T5" fmla="*/ 256540 w 25654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6540">
                <a:moveTo>
                  <a:pt x="0" y="0"/>
                </a:moveTo>
                <a:lnTo>
                  <a:pt x="256031" y="0"/>
                </a:lnTo>
              </a:path>
            </a:pathLst>
          </a:custGeom>
          <a:noFill/>
          <a:ln w="50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65" name="object 202"/>
          <p:cNvSpPr>
            <a:spLocks/>
          </p:cNvSpPr>
          <p:nvPr/>
        </p:nvSpPr>
        <p:spPr bwMode="auto">
          <a:xfrm>
            <a:off x="655638" y="3279775"/>
            <a:ext cx="41275" cy="0"/>
          </a:xfrm>
          <a:custGeom>
            <a:avLst/>
            <a:gdLst>
              <a:gd name="T0" fmla="*/ 0 w 41275"/>
              <a:gd name="T1" fmla="*/ 41148 w 41275"/>
              <a:gd name="T2" fmla="*/ 0 60000 65536"/>
              <a:gd name="T3" fmla="*/ 0 60000 65536"/>
              <a:gd name="T4" fmla="*/ 0 w 41275"/>
              <a:gd name="T5" fmla="*/ 41275 w 4127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1275">
                <a:moveTo>
                  <a:pt x="0" y="0"/>
                </a:moveTo>
                <a:lnTo>
                  <a:pt x="41148" y="0"/>
                </a:lnTo>
              </a:path>
            </a:pathLst>
          </a:custGeom>
          <a:noFill/>
          <a:ln w="36575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66" name="object 203"/>
          <p:cNvSpPr>
            <a:spLocks/>
          </p:cNvSpPr>
          <p:nvPr/>
        </p:nvSpPr>
        <p:spPr bwMode="auto">
          <a:xfrm>
            <a:off x="655638" y="3270250"/>
            <a:ext cx="20637" cy="0"/>
          </a:xfrm>
          <a:custGeom>
            <a:avLst/>
            <a:gdLst>
              <a:gd name="T0" fmla="*/ 0 w 20320"/>
              <a:gd name="T1" fmla="*/ 19812 w 20320"/>
              <a:gd name="T2" fmla="*/ 0 60000 65536"/>
              <a:gd name="T3" fmla="*/ 0 60000 65536"/>
              <a:gd name="T4" fmla="*/ 0 w 20320"/>
              <a:gd name="T5" fmla="*/ 20320 w 203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0320">
                <a:moveTo>
                  <a:pt x="0" y="0"/>
                </a:moveTo>
                <a:lnTo>
                  <a:pt x="19812" y="0"/>
                </a:lnTo>
              </a:path>
            </a:pathLst>
          </a:custGeom>
          <a:noFill/>
          <a:ln w="18287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67" name="object 204"/>
          <p:cNvSpPr>
            <a:spLocks/>
          </p:cNvSpPr>
          <p:nvPr/>
        </p:nvSpPr>
        <p:spPr bwMode="auto">
          <a:xfrm>
            <a:off x="665163" y="2632075"/>
            <a:ext cx="596900" cy="495300"/>
          </a:xfrm>
          <a:custGeom>
            <a:avLst/>
            <a:gdLst>
              <a:gd name="T0" fmla="*/ 0 w 597535"/>
              <a:gd name="T1" fmla="*/ 493775 h 494030"/>
              <a:gd name="T2" fmla="*/ 597408 w 597535"/>
              <a:gd name="T3" fmla="*/ 493775 h 494030"/>
              <a:gd name="T4" fmla="*/ 597408 w 597535"/>
              <a:gd name="T5" fmla="*/ 0 h 494030"/>
              <a:gd name="T6" fmla="*/ 0 w 597535"/>
              <a:gd name="T7" fmla="*/ 0 h 494030"/>
              <a:gd name="T8" fmla="*/ 0 w 597535"/>
              <a:gd name="T9" fmla="*/ 493775 h 4940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7535"/>
              <a:gd name="T16" fmla="*/ 0 h 494030"/>
              <a:gd name="T17" fmla="*/ 597535 w 597535"/>
              <a:gd name="T18" fmla="*/ 494030 h 4940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7535" h="494030">
                <a:moveTo>
                  <a:pt x="0" y="493775"/>
                </a:moveTo>
                <a:lnTo>
                  <a:pt x="597408" y="493775"/>
                </a:lnTo>
                <a:lnTo>
                  <a:pt x="597408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68" name="object 205"/>
          <p:cNvSpPr>
            <a:spLocks/>
          </p:cNvSpPr>
          <p:nvPr/>
        </p:nvSpPr>
        <p:spPr bwMode="auto">
          <a:xfrm>
            <a:off x="665163" y="3113088"/>
            <a:ext cx="596900" cy="0"/>
          </a:xfrm>
          <a:custGeom>
            <a:avLst/>
            <a:gdLst>
              <a:gd name="T0" fmla="*/ 0 w 597535"/>
              <a:gd name="T1" fmla="*/ 597408 w 597535"/>
              <a:gd name="T2" fmla="*/ 0 60000 65536"/>
              <a:gd name="T3" fmla="*/ 0 60000 65536"/>
              <a:gd name="T4" fmla="*/ 0 w 597535"/>
              <a:gd name="T5" fmla="*/ 597535 w 5975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97535">
                <a:moveTo>
                  <a:pt x="0" y="0"/>
                </a:moveTo>
                <a:lnTo>
                  <a:pt x="597408" y="0"/>
                </a:lnTo>
              </a:path>
            </a:pathLst>
          </a:custGeom>
          <a:noFill/>
          <a:ln w="2412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69" name="object 206"/>
          <p:cNvSpPr>
            <a:spLocks/>
          </p:cNvSpPr>
          <p:nvPr/>
        </p:nvSpPr>
        <p:spPr bwMode="auto">
          <a:xfrm>
            <a:off x="674688" y="2657475"/>
            <a:ext cx="0" cy="444500"/>
          </a:xfrm>
          <a:custGeom>
            <a:avLst/>
            <a:gdLst>
              <a:gd name="T0" fmla="*/ 0 h 444500"/>
              <a:gd name="T1" fmla="*/ 444500 h 444500"/>
              <a:gd name="T2" fmla="*/ 0 60000 65536"/>
              <a:gd name="T3" fmla="*/ 0 60000 65536"/>
              <a:gd name="T4" fmla="*/ 0 h 444500"/>
              <a:gd name="T5" fmla="*/ 444500 h 4445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44500">
                <a:moveTo>
                  <a:pt x="0" y="0"/>
                </a:moveTo>
                <a:lnTo>
                  <a:pt x="0" y="444500"/>
                </a:lnTo>
              </a:path>
            </a:pathLst>
          </a:custGeom>
          <a:noFill/>
          <a:ln w="21513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70" name="object 207"/>
          <p:cNvSpPr>
            <a:spLocks/>
          </p:cNvSpPr>
          <p:nvPr/>
        </p:nvSpPr>
        <p:spPr bwMode="auto">
          <a:xfrm>
            <a:off x="665163" y="2644775"/>
            <a:ext cx="596900" cy="0"/>
          </a:xfrm>
          <a:custGeom>
            <a:avLst/>
            <a:gdLst>
              <a:gd name="T0" fmla="*/ 0 w 597535"/>
              <a:gd name="T1" fmla="*/ 597408 w 597535"/>
              <a:gd name="T2" fmla="*/ 0 60000 65536"/>
              <a:gd name="T3" fmla="*/ 0 60000 65536"/>
              <a:gd name="T4" fmla="*/ 0 w 597535"/>
              <a:gd name="T5" fmla="*/ 597535 w 5975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97535">
                <a:moveTo>
                  <a:pt x="0" y="0"/>
                </a:moveTo>
                <a:lnTo>
                  <a:pt x="597408" y="0"/>
                </a:lnTo>
              </a:path>
            </a:pathLst>
          </a:custGeom>
          <a:noFill/>
          <a:ln w="254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71" name="object 208"/>
          <p:cNvSpPr>
            <a:spLocks/>
          </p:cNvSpPr>
          <p:nvPr/>
        </p:nvSpPr>
        <p:spPr bwMode="auto">
          <a:xfrm>
            <a:off x="1250950" y="2657475"/>
            <a:ext cx="0" cy="442913"/>
          </a:xfrm>
          <a:custGeom>
            <a:avLst/>
            <a:gdLst>
              <a:gd name="T0" fmla="*/ 0 h 443864"/>
              <a:gd name="T1" fmla="*/ 443738 h 443864"/>
              <a:gd name="T2" fmla="*/ 0 60000 65536"/>
              <a:gd name="T3" fmla="*/ 0 60000 65536"/>
              <a:gd name="T4" fmla="*/ 0 h 443864"/>
              <a:gd name="T5" fmla="*/ 443864 h 4438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43864">
                <a:moveTo>
                  <a:pt x="0" y="0"/>
                </a:moveTo>
                <a:lnTo>
                  <a:pt x="0" y="443738"/>
                </a:lnTo>
              </a:path>
            </a:pathLst>
          </a:custGeom>
          <a:noFill/>
          <a:ln w="21513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72" name="object 209"/>
          <p:cNvSpPr>
            <a:spLocks/>
          </p:cNvSpPr>
          <p:nvPr/>
        </p:nvSpPr>
        <p:spPr bwMode="auto">
          <a:xfrm>
            <a:off x="665163" y="2632075"/>
            <a:ext cx="554037" cy="441325"/>
          </a:xfrm>
          <a:custGeom>
            <a:avLst/>
            <a:gdLst>
              <a:gd name="T0" fmla="*/ 554736 w 554990"/>
              <a:gd name="T1" fmla="*/ 0 h 441960"/>
              <a:gd name="T2" fmla="*/ 0 w 554990"/>
              <a:gd name="T3" fmla="*/ 0 h 441960"/>
              <a:gd name="T4" fmla="*/ 0 w 554990"/>
              <a:gd name="T5" fmla="*/ 441960 h 441960"/>
              <a:gd name="T6" fmla="*/ 21196 w 554990"/>
              <a:gd name="T7" fmla="*/ 417449 h 441960"/>
              <a:gd name="T8" fmla="*/ 21196 w 554990"/>
              <a:gd name="T9" fmla="*/ 24129 h 441960"/>
              <a:gd name="T10" fmla="*/ 533539 w 554990"/>
              <a:gd name="T11" fmla="*/ 24129 h 441960"/>
              <a:gd name="T12" fmla="*/ 554736 w 554990"/>
              <a:gd name="T13" fmla="*/ 0 h 4419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54990"/>
              <a:gd name="T22" fmla="*/ 0 h 441960"/>
              <a:gd name="T23" fmla="*/ 554990 w 554990"/>
              <a:gd name="T24" fmla="*/ 441960 h 44196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54990" h="441960">
                <a:moveTo>
                  <a:pt x="554736" y="0"/>
                </a:moveTo>
                <a:lnTo>
                  <a:pt x="0" y="0"/>
                </a:lnTo>
                <a:lnTo>
                  <a:pt x="0" y="441960"/>
                </a:lnTo>
                <a:lnTo>
                  <a:pt x="21196" y="417449"/>
                </a:lnTo>
                <a:lnTo>
                  <a:pt x="21196" y="24129"/>
                </a:lnTo>
                <a:lnTo>
                  <a:pt x="533539" y="24129"/>
                </a:lnTo>
                <a:lnTo>
                  <a:pt x="55473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73" name="object 210"/>
          <p:cNvSpPr>
            <a:spLocks/>
          </p:cNvSpPr>
          <p:nvPr/>
        </p:nvSpPr>
        <p:spPr bwMode="auto">
          <a:xfrm>
            <a:off x="711200" y="2686050"/>
            <a:ext cx="517525" cy="387350"/>
          </a:xfrm>
          <a:custGeom>
            <a:avLst/>
            <a:gdLst>
              <a:gd name="T0" fmla="*/ 0 w 516890"/>
              <a:gd name="T1" fmla="*/ 387096 h 387350"/>
              <a:gd name="T2" fmla="*/ 516636 w 516890"/>
              <a:gd name="T3" fmla="*/ 387096 h 387350"/>
              <a:gd name="T4" fmla="*/ 516636 w 516890"/>
              <a:gd name="T5" fmla="*/ 0 h 387350"/>
              <a:gd name="T6" fmla="*/ 0 w 516890"/>
              <a:gd name="T7" fmla="*/ 0 h 387350"/>
              <a:gd name="T8" fmla="*/ 0 w 516890"/>
              <a:gd name="T9" fmla="*/ 387096 h 387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6890"/>
              <a:gd name="T16" fmla="*/ 0 h 387350"/>
              <a:gd name="T17" fmla="*/ 516890 w 516890"/>
              <a:gd name="T18" fmla="*/ 387350 h 3873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6890" h="387350">
                <a:moveTo>
                  <a:pt x="0" y="387096"/>
                </a:moveTo>
                <a:lnTo>
                  <a:pt x="516636" y="387096"/>
                </a:lnTo>
                <a:lnTo>
                  <a:pt x="516636" y="0"/>
                </a:lnTo>
                <a:lnTo>
                  <a:pt x="0" y="0"/>
                </a:lnTo>
                <a:lnTo>
                  <a:pt x="0" y="387096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74" name="object 211"/>
          <p:cNvSpPr>
            <a:spLocks/>
          </p:cNvSpPr>
          <p:nvPr/>
        </p:nvSpPr>
        <p:spPr bwMode="auto">
          <a:xfrm>
            <a:off x="711200" y="2686050"/>
            <a:ext cx="517525" cy="387350"/>
          </a:xfrm>
          <a:custGeom>
            <a:avLst/>
            <a:gdLst>
              <a:gd name="T0" fmla="*/ 0 w 516890"/>
              <a:gd name="T1" fmla="*/ 387096 h 387350"/>
              <a:gd name="T2" fmla="*/ 516636 w 516890"/>
              <a:gd name="T3" fmla="*/ 387096 h 387350"/>
              <a:gd name="T4" fmla="*/ 516636 w 516890"/>
              <a:gd name="T5" fmla="*/ 0 h 387350"/>
              <a:gd name="T6" fmla="*/ 0 w 516890"/>
              <a:gd name="T7" fmla="*/ 0 h 387350"/>
              <a:gd name="T8" fmla="*/ 0 w 516890"/>
              <a:gd name="T9" fmla="*/ 387096 h 387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6890"/>
              <a:gd name="T16" fmla="*/ 0 h 387350"/>
              <a:gd name="T17" fmla="*/ 516890 w 516890"/>
              <a:gd name="T18" fmla="*/ 387350 h 3873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6890" h="387350">
                <a:moveTo>
                  <a:pt x="0" y="387096"/>
                </a:moveTo>
                <a:lnTo>
                  <a:pt x="516636" y="387096"/>
                </a:lnTo>
                <a:lnTo>
                  <a:pt x="516636" y="0"/>
                </a:lnTo>
                <a:lnTo>
                  <a:pt x="0" y="0"/>
                </a:lnTo>
                <a:lnTo>
                  <a:pt x="0" y="38709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75" name="object 212"/>
          <p:cNvSpPr txBox="1">
            <a:spLocks noChangeArrowheads="1"/>
          </p:cNvSpPr>
          <p:nvPr/>
        </p:nvSpPr>
        <p:spPr bwMode="auto">
          <a:xfrm>
            <a:off x="1541463" y="3140075"/>
            <a:ext cx="182562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A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476" name="object 213"/>
          <p:cNvSpPr>
            <a:spLocks noChangeArrowheads="1"/>
          </p:cNvSpPr>
          <p:nvPr/>
        </p:nvSpPr>
        <p:spPr bwMode="auto">
          <a:xfrm>
            <a:off x="7913688" y="3800475"/>
            <a:ext cx="231775" cy="37306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477" name="object 214"/>
          <p:cNvSpPr>
            <a:spLocks/>
          </p:cNvSpPr>
          <p:nvPr/>
        </p:nvSpPr>
        <p:spPr bwMode="auto">
          <a:xfrm>
            <a:off x="7913688" y="3800475"/>
            <a:ext cx="231775" cy="373063"/>
          </a:xfrm>
          <a:custGeom>
            <a:avLst/>
            <a:gdLst>
              <a:gd name="T0" fmla="*/ 188595 w 231775"/>
              <a:gd name="T1" fmla="*/ 256159 h 373379"/>
              <a:gd name="T2" fmla="*/ 213995 w 231775"/>
              <a:gd name="T3" fmla="*/ 220345 h 373379"/>
              <a:gd name="T4" fmla="*/ 228853 w 231775"/>
              <a:gd name="T5" fmla="*/ 175768 h 373379"/>
              <a:gd name="T6" fmla="*/ 231648 w 231775"/>
              <a:gd name="T7" fmla="*/ 144145 h 373379"/>
              <a:gd name="T8" fmla="*/ 230886 w 231775"/>
              <a:gd name="T9" fmla="*/ 127635 h 373379"/>
              <a:gd name="T10" fmla="*/ 220345 w 231775"/>
              <a:gd name="T11" fmla="*/ 81534 h 373379"/>
              <a:gd name="T12" fmla="*/ 197485 w 231775"/>
              <a:gd name="T13" fmla="*/ 42291 h 373379"/>
              <a:gd name="T14" fmla="*/ 166370 w 231775"/>
              <a:gd name="T15" fmla="*/ 14605 h 373379"/>
              <a:gd name="T16" fmla="*/ 128650 w 231775"/>
              <a:gd name="T17" fmla="*/ 1143 h 373379"/>
              <a:gd name="T18" fmla="*/ 115950 w 231775"/>
              <a:gd name="T19" fmla="*/ 0 h 373379"/>
              <a:gd name="T20" fmla="*/ 102997 w 231775"/>
              <a:gd name="T21" fmla="*/ 1143 h 373379"/>
              <a:gd name="T22" fmla="*/ 65913 w 231775"/>
              <a:gd name="T23" fmla="*/ 14605 h 373379"/>
              <a:gd name="T24" fmla="*/ 34163 w 231775"/>
              <a:gd name="T25" fmla="*/ 42291 h 373379"/>
              <a:gd name="T26" fmla="*/ 11302 w 231775"/>
              <a:gd name="T27" fmla="*/ 81534 h 373379"/>
              <a:gd name="T28" fmla="*/ 762 w 231775"/>
              <a:gd name="T29" fmla="*/ 127635 h 373379"/>
              <a:gd name="T30" fmla="*/ 0 w 231775"/>
              <a:gd name="T31" fmla="*/ 144145 h 373379"/>
              <a:gd name="T32" fmla="*/ 762 w 231775"/>
              <a:gd name="T33" fmla="*/ 160020 h 373379"/>
              <a:gd name="T34" fmla="*/ 11302 w 231775"/>
              <a:gd name="T35" fmla="*/ 206121 h 373379"/>
              <a:gd name="T36" fmla="*/ 33527 w 231775"/>
              <a:gd name="T37" fmla="*/ 244983 h 373379"/>
              <a:gd name="T38" fmla="*/ 43052 w 231775"/>
              <a:gd name="T39" fmla="*/ 256159 h 373379"/>
              <a:gd name="T40" fmla="*/ 25781 w 231775"/>
              <a:gd name="T41" fmla="*/ 279146 h 373379"/>
              <a:gd name="T42" fmla="*/ 25781 w 231775"/>
              <a:gd name="T43" fmla="*/ 373380 h 373379"/>
              <a:gd name="T44" fmla="*/ 205867 w 231775"/>
              <a:gd name="T45" fmla="*/ 373380 h 373379"/>
              <a:gd name="T46" fmla="*/ 205867 w 231775"/>
              <a:gd name="T47" fmla="*/ 279146 h 373379"/>
              <a:gd name="T48" fmla="*/ 188595 w 231775"/>
              <a:gd name="T49" fmla="*/ 256159 h 37337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31775"/>
              <a:gd name="T76" fmla="*/ 0 h 373379"/>
              <a:gd name="T77" fmla="*/ 231775 w 231775"/>
              <a:gd name="T78" fmla="*/ 373379 h 373379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31775" h="373379">
                <a:moveTo>
                  <a:pt x="188595" y="256159"/>
                </a:moveTo>
                <a:lnTo>
                  <a:pt x="213995" y="220345"/>
                </a:lnTo>
                <a:lnTo>
                  <a:pt x="228853" y="175768"/>
                </a:lnTo>
                <a:lnTo>
                  <a:pt x="231648" y="144145"/>
                </a:lnTo>
                <a:lnTo>
                  <a:pt x="230886" y="127635"/>
                </a:lnTo>
                <a:lnTo>
                  <a:pt x="220345" y="81534"/>
                </a:lnTo>
                <a:lnTo>
                  <a:pt x="197485" y="42291"/>
                </a:lnTo>
                <a:lnTo>
                  <a:pt x="166370" y="14605"/>
                </a:lnTo>
                <a:lnTo>
                  <a:pt x="128650" y="1143"/>
                </a:lnTo>
                <a:lnTo>
                  <a:pt x="115950" y="0"/>
                </a:lnTo>
                <a:lnTo>
                  <a:pt x="102997" y="1143"/>
                </a:lnTo>
                <a:lnTo>
                  <a:pt x="65913" y="14605"/>
                </a:lnTo>
                <a:lnTo>
                  <a:pt x="34163" y="42291"/>
                </a:lnTo>
                <a:lnTo>
                  <a:pt x="11302" y="81534"/>
                </a:lnTo>
                <a:lnTo>
                  <a:pt x="762" y="127635"/>
                </a:lnTo>
                <a:lnTo>
                  <a:pt x="0" y="144145"/>
                </a:lnTo>
                <a:lnTo>
                  <a:pt x="762" y="160020"/>
                </a:lnTo>
                <a:lnTo>
                  <a:pt x="11302" y="206121"/>
                </a:lnTo>
                <a:lnTo>
                  <a:pt x="33527" y="244983"/>
                </a:lnTo>
                <a:lnTo>
                  <a:pt x="43052" y="256159"/>
                </a:lnTo>
                <a:lnTo>
                  <a:pt x="25781" y="279146"/>
                </a:lnTo>
                <a:lnTo>
                  <a:pt x="25781" y="373380"/>
                </a:lnTo>
                <a:lnTo>
                  <a:pt x="205867" y="373380"/>
                </a:lnTo>
                <a:lnTo>
                  <a:pt x="205867" y="279146"/>
                </a:lnTo>
                <a:lnTo>
                  <a:pt x="188595" y="256159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78" name="object 215"/>
          <p:cNvSpPr>
            <a:spLocks/>
          </p:cNvSpPr>
          <p:nvPr/>
        </p:nvSpPr>
        <p:spPr bwMode="auto">
          <a:xfrm>
            <a:off x="7786688" y="4114800"/>
            <a:ext cx="530225" cy="333375"/>
          </a:xfrm>
          <a:custGeom>
            <a:avLst/>
            <a:gdLst>
              <a:gd name="T0" fmla="*/ 176910 w 530859"/>
              <a:gd name="T1" fmla="*/ 0 h 332739"/>
              <a:gd name="T2" fmla="*/ 126110 w 530859"/>
              <a:gd name="T3" fmla="*/ 7747 h 332739"/>
              <a:gd name="T4" fmla="*/ 77850 w 530859"/>
              <a:gd name="T5" fmla="*/ 29210 h 332739"/>
              <a:gd name="T6" fmla="*/ 35178 w 530859"/>
              <a:gd name="T7" fmla="*/ 64643 h 332739"/>
              <a:gd name="T8" fmla="*/ 10922 w 530859"/>
              <a:gd name="T9" fmla="*/ 94233 h 332739"/>
              <a:gd name="T10" fmla="*/ 0 w 530859"/>
              <a:gd name="T11" fmla="*/ 111125 h 332739"/>
              <a:gd name="T12" fmla="*/ 0 w 530859"/>
              <a:gd name="T13" fmla="*/ 332231 h 332739"/>
              <a:gd name="T14" fmla="*/ 530351 w 530859"/>
              <a:gd name="T15" fmla="*/ 332231 h 332739"/>
              <a:gd name="T16" fmla="*/ 530351 w 530859"/>
              <a:gd name="T17" fmla="*/ 111125 h 332739"/>
              <a:gd name="T18" fmla="*/ 519810 w 530859"/>
              <a:gd name="T19" fmla="*/ 94233 h 332739"/>
              <a:gd name="T20" fmla="*/ 511120 w 530859"/>
              <a:gd name="T21" fmla="*/ 83438 h 332739"/>
              <a:gd name="T22" fmla="*/ 265302 w 530859"/>
              <a:gd name="T23" fmla="*/ 83438 h 332739"/>
              <a:gd name="T24" fmla="*/ 253364 w 530859"/>
              <a:gd name="T25" fmla="*/ 82295 h 332739"/>
              <a:gd name="T26" fmla="*/ 210057 w 530859"/>
              <a:gd name="T27" fmla="*/ 60325 h 332739"/>
              <a:gd name="T28" fmla="*/ 186054 w 530859"/>
              <a:gd name="T29" fmla="*/ 27305 h 332739"/>
              <a:gd name="T30" fmla="*/ 180720 w 530859"/>
              <a:gd name="T31" fmla="*/ 13843 h 332739"/>
              <a:gd name="T32" fmla="*/ 176910 w 530859"/>
              <a:gd name="T33" fmla="*/ 0 h 332739"/>
              <a:gd name="T34" fmla="*/ 353822 w 530859"/>
              <a:gd name="T35" fmla="*/ 0 h 332739"/>
              <a:gd name="T36" fmla="*/ 337184 w 530859"/>
              <a:gd name="T37" fmla="*/ 39243 h 332739"/>
              <a:gd name="T38" fmla="*/ 310514 w 530859"/>
              <a:gd name="T39" fmla="*/ 68452 h 332739"/>
              <a:gd name="T40" fmla="*/ 265302 w 530859"/>
              <a:gd name="T41" fmla="*/ 83438 h 332739"/>
              <a:gd name="T42" fmla="*/ 511120 w 530859"/>
              <a:gd name="T43" fmla="*/ 83438 h 332739"/>
              <a:gd name="T44" fmla="*/ 481710 w 530859"/>
              <a:gd name="T45" fmla="*/ 51181 h 332739"/>
              <a:gd name="T46" fmla="*/ 437006 w 530859"/>
              <a:gd name="T47" fmla="*/ 20700 h 332739"/>
              <a:gd name="T48" fmla="*/ 387603 w 530859"/>
              <a:gd name="T49" fmla="*/ 3429 h 332739"/>
              <a:gd name="T50" fmla="*/ 370712 w 530859"/>
              <a:gd name="T51" fmla="*/ 1143 h 332739"/>
              <a:gd name="T52" fmla="*/ 353822 w 530859"/>
              <a:gd name="T53" fmla="*/ 0 h 33273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30859"/>
              <a:gd name="T82" fmla="*/ 0 h 332739"/>
              <a:gd name="T83" fmla="*/ 530859 w 530859"/>
              <a:gd name="T84" fmla="*/ 332739 h 33273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30859" h="332739">
                <a:moveTo>
                  <a:pt x="176910" y="0"/>
                </a:moveTo>
                <a:lnTo>
                  <a:pt x="126110" y="7747"/>
                </a:lnTo>
                <a:lnTo>
                  <a:pt x="77850" y="29210"/>
                </a:lnTo>
                <a:lnTo>
                  <a:pt x="35178" y="64643"/>
                </a:lnTo>
                <a:lnTo>
                  <a:pt x="10922" y="94233"/>
                </a:lnTo>
                <a:lnTo>
                  <a:pt x="0" y="111125"/>
                </a:lnTo>
                <a:lnTo>
                  <a:pt x="0" y="332231"/>
                </a:lnTo>
                <a:lnTo>
                  <a:pt x="530351" y="332231"/>
                </a:lnTo>
                <a:lnTo>
                  <a:pt x="530351" y="111125"/>
                </a:lnTo>
                <a:lnTo>
                  <a:pt x="519810" y="94233"/>
                </a:lnTo>
                <a:lnTo>
                  <a:pt x="511120" y="83438"/>
                </a:lnTo>
                <a:lnTo>
                  <a:pt x="265302" y="83438"/>
                </a:lnTo>
                <a:lnTo>
                  <a:pt x="253364" y="82295"/>
                </a:lnTo>
                <a:lnTo>
                  <a:pt x="210057" y="60325"/>
                </a:lnTo>
                <a:lnTo>
                  <a:pt x="186054" y="27305"/>
                </a:lnTo>
                <a:lnTo>
                  <a:pt x="180720" y="13843"/>
                </a:lnTo>
                <a:lnTo>
                  <a:pt x="176910" y="0"/>
                </a:lnTo>
                <a:close/>
              </a:path>
              <a:path w="530859" h="332739">
                <a:moveTo>
                  <a:pt x="353822" y="0"/>
                </a:moveTo>
                <a:lnTo>
                  <a:pt x="337184" y="39243"/>
                </a:lnTo>
                <a:lnTo>
                  <a:pt x="310514" y="68452"/>
                </a:lnTo>
                <a:lnTo>
                  <a:pt x="265302" y="83438"/>
                </a:lnTo>
                <a:lnTo>
                  <a:pt x="511120" y="83438"/>
                </a:lnTo>
                <a:lnTo>
                  <a:pt x="481710" y="51181"/>
                </a:lnTo>
                <a:lnTo>
                  <a:pt x="437006" y="20700"/>
                </a:lnTo>
                <a:lnTo>
                  <a:pt x="387603" y="3429"/>
                </a:lnTo>
                <a:lnTo>
                  <a:pt x="370712" y="1143"/>
                </a:lnTo>
                <a:lnTo>
                  <a:pt x="353822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79" name="object 216"/>
          <p:cNvSpPr>
            <a:spLocks/>
          </p:cNvSpPr>
          <p:nvPr/>
        </p:nvSpPr>
        <p:spPr bwMode="auto">
          <a:xfrm>
            <a:off x="7912100" y="3802063"/>
            <a:ext cx="233363" cy="144462"/>
          </a:xfrm>
          <a:custGeom>
            <a:avLst/>
            <a:gdLst>
              <a:gd name="T0" fmla="*/ 123366 w 233045"/>
              <a:gd name="T1" fmla="*/ 0 h 143510"/>
              <a:gd name="T2" fmla="*/ 109650 w 233045"/>
              <a:gd name="T3" fmla="*/ 0 h 143510"/>
              <a:gd name="T4" fmla="*/ 96315 w 233045"/>
              <a:gd name="T5" fmla="*/ 1143 h 143510"/>
              <a:gd name="T6" fmla="*/ 57580 w 233045"/>
              <a:gd name="T7" fmla="*/ 16891 h 143510"/>
              <a:gd name="T8" fmla="*/ 26592 w 233045"/>
              <a:gd name="T9" fmla="*/ 45720 h 143510"/>
              <a:gd name="T10" fmla="*/ 6653 w 233045"/>
              <a:gd name="T11" fmla="*/ 84455 h 143510"/>
              <a:gd name="T12" fmla="*/ 0 w 233045"/>
              <a:gd name="T13" fmla="*/ 129413 h 143510"/>
              <a:gd name="T14" fmla="*/ 938 w 233045"/>
              <a:gd name="T15" fmla="*/ 143256 h 143510"/>
              <a:gd name="T16" fmla="*/ 47039 w 233045"/>
              <a:gd name="T17" fmla="*/ 141351 h 143510"/>
              <a:gd name="T18" fmla="*/ 88568 w 233045"/>
              <a:gd name="T19" fmla="*/ 136398 h 143510"/>
              <a:gd name="T20" fmla="*/ 136701 w 233045"/>
              <a:gd name="T21" fmla="*/ 121793 h 143510"/>
              <a:gd name="T22" fmla="*/ 149782 w 233045"/>
              <a:gd name="T23" fmla="*/ 107188 h 143510"/>
              <a:gd name="T24" fmla="*/ 231670 w 233045"/>
              <a:gd name="T25" fmla="*/ 107188 h 143510"/>
              <a:gd name="T26" fmla="*/ 214425 w 233045"/>
              <a:gd name="T27" fmla="*/ 57658 h 143510"/>
              <a:gd name="T28" fmla="*/ 186612 w 233045"/>
              <a:gd name="T29" fmla="*/ 25400 h 143510"/>
              <a:gd name="T30" fmla="*/ 150417 w 233045"/>
              <a:gd name="T31" fmla="*/ 4953 h 143510"/>
              <a:gd name="T32" fmla="*/ 136701 w 233045"/>
              <a:gd name="T33" fmla="*/ 1143 h 143510"/>
              <a:gd name="T34" fmla="*/ 123366 w 233045"/>
              <a:gd name="T35" fmla="*/ 0 h 143510"/>
              <a:gd name="T36" fmla="*/ 231670 w 233045"/>
              <a:gd name="T37" fmla="*/ 107188 h 143510"/>
              <a:gd name="T38" fmla="*/ 149782 w 233045"/>
              <a:gd name="T39" fmla="*/ 107188 h 143510"/>
              <a:gd name="T40" fmla="*/ 150417 w 233045"/>
              <a:gd name="T41" fmla="*/ 112141 h 143510"/>
              <a:gd name="T42" fmla="*/ 152576 w 233045"/>
              <a:gd name="T43" fmla="*/ 116332 h 143510"/>
              <a:gd name="T44" fmla="*/ 155751 w 233045"/>
              <a:gd name="T45" fmla="*/ 121412 h 143510"/>
              <a:gd name="T46" fmla="*/ 160704 w 233045"/>
              <a:gd name="T47" fmla="*/ 124841 h 143510"/>
              <a:gd name="T48" fmla="*/ 166292 w 233045"/>
              <a:gd name="T49" fmla="*/ 129413 h 143510"/>
              <a:gd name="T50" fmla="*/ 174039 w 233045"/>
              <a:gd name="T51" fmla="*/ 132461 h 143510"/>
              <a:gd name="T52" fmla="*/ 181786 w 233045"/>
              <a:gd name="T53" fmla="*/ 135636 h 143510"/>
              <a:gd name="T54" fmla="*/ 190549 w 233045"/>
              <a:gd name="T55" fmla="*/ 138303 h 143510"/>
              <a:gd name="T56" fmla="*/ 200328 w 233045"/>
              <a:gd name="T57" fmla="*/ 140208 h 143510"/>
              <a:gd name="T58" fmla="*/ 210996 w 233045"/>
              <a:gd name="T59" fmla="*/ 141732 h 143510"/>
              <a:gd name="T60" fmla="*/ 221156 w 233045"/>
              <a:gd name="T61" fmla="*/ 142875 h 143510"/>
              <a:gd name="T62" fmla="*/ 232078 w 233045"/>
              <a:gd name="T63" fmla="*/ 143256 h 143510"/>
              <a:gd name="T64" fmla="*/ 233017 w 233045"/>
              <a:gd name="T65" fmla="*/ 129413 h 143510"/>
              <a:gd name="T66" fmla="*/ 232915 w 233045"/>
              <a:gd name="T67" fmla="*/ 121412 h 143510"/>
              <a:gd name="T68" fmla="*/ 232713 w 233045"/>
              <a:gd name="T69" fmla="*/ 113665 h 143510"/>
              <a:gd name="T70" fmla="*/ 231670 w 233045"/>
              <a:gd name="T71" fmla="*/ 107188 h 14351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33045"/>
              <a:gd name="T109" fmla="*/ 0 h 143510"/>
              <a:gd name="T110" fmla="*/ 233045 w 233045"/>
              <a:gd name="T111" fmla="*/ 143510 h 14351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33045" h="143510">
                <a:moveTo>
                  <a:pt x="123366" y="0"/>
                </a:moveTo>
                <a:lnTo>
                  <a:pt x="109650" y="0"/>
                </a:lnTo>
                <a:lnTo>
                  <a:pt x="96315" y="1143"/>
                </a:lnTo>
                <a:lnTo>
                  <a:pt x="57580" y="16891"/>
                </a:lnTo>
                <a:lnTo>
                  <a:pt x="26592" y="45720"/>
                </a:lnTo>
                <a:lnTo>
                  <a:pt x="6653" y="84455"/>
                </a:lnTo>
                <a:lnTo>
                  <a:pt x="0" y="129413"/>
                </a:lnTo>
                <a:lnTo>
                  <a:pt x="938" y="143256"/>
                </a:lnTo>
                <a:lnTo>
                  <a:pt x="47039" y="141351"/>
                </a:lnTo>
                <a:lnTo>
                  <a:pt x="88568" y="136398"/>
                </a:lnTo>
                <a:lnTo>
                  <a:pt x="136701" y="121793"/>
                </a:lnTo>
                <a:lnTo>
                  <a:pt x="149782" y="107188"/>
                </a:lnTo>
                <a:lnTo>
                  <a:pt x="231670" y="107188"/>
                </a:lnTo>
                <a:lnTo>
                  <a:pt x="214425" y="57658"/>
                </a:lnTo>
                <a:lnTo>
                  <a:pt x="186612" y="25400"/>
                </a:lnTo>
                <a:lnTo>
                  <a:pt x="150417" y="4953"/>
                </a:lnTo>
                <a:lnTo>
                  <a:pt x="136701" y="1143"/>
                </a:lnTo>
                <a:lnTo>
                  <a:pt x="123366" y="0"/>
                </a:lnTo>
                <a:close/>
              </a:path>
              <a:path w="233045" h="143510">
                <a:moveTo>
                  <a:pt x="231670" y="107188"/>
                </a:moveTo>
                <a:lnTo>
                  <a:pt x="149782" y="107188"/>
                </a:lnTo>
                <a:lnTo>
                  <a:pt x="150417" y="112141"/>
                </a:lnTo>
                <a:lnTo>
                  <a:pt x="152576" y="116332"/>
                </a:lnTo>
                <a:lnTo>
                  <a:pt x="155751" y="121412"/>
                </a:lnTo>
                <a:lnTo>
                  <a:pt x="160704" y="124841"/>
                </a:lnTo>
                <a:lnTo>
                  <a:pt x="166292" y="129413"/>
                </a:lnTo>
                <a:lnTo>
                  <a:pt x="174039" y="132461"/>
                </a:lnTo>
                <a:lnTo>
                  <a:pt x="181786" y="135636"/>
                </a:lnTo>
                <a:lnTo>
                  <a:pt x="190549" y="138303"/>
                </a:lnTo>
                <a:lnTo>
                  <a:pt x="200328" y="140208"/>
                </a:lnTo>
                <a:lnTo>
                  <a:pt x="210996" y="141732"/>
                </a:lnTo>
                <a:lnTo>
                  <a:pt x="221156" y="142875"/>
                </a:lnTo>
                <a:lnTo>
                  <a:pt x="232078" y="143256"/>
                </a:lnTo>
                <a:lnTo>
                  <a:pt x="233017" y="129413"/>
                </a:lnTo>
                <a:lnTo>
                  <a:pt x="232915" y="121412"/>
                </a:lnTo>
                <a:lnTo>
                  <a:pt x="232713" y="113665"/>
                </a:lnTo>
                <a:lnTo>
                  <a:pt x="231670" y="10718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80" name="object 217"/>
          <p:cNvSpPr>
            <a:spLocks/>
          </p:cNvSpPr>
          <p:nvPr/>
        </p:nvSpPr>
        <p:spPr bwMode="auto">
          <a:xfrm>
            <a:off x="7912100" y="3802063"/>
            <a:ext cx="234950" cy="144462"/>
          </a:xfrm>
          <a:custGeom>
            <a:avLst/>
            <a:gdLst>
              <a:gd name="T0" fmla="*/ 1016 w 233679"/>
              <a:gd name="T1" fmla="*/ 143256 h 143510"/>
              <a:gd name="T2" fmla="*/ 16510 w 233679"/>
              <a:gd name="T3" fmla="*/ 142875 h 143510"/>
              <a:gd name="T4" fmla="*/ 32003 w 233679"/>
              <a:gd name="T5" fmla="*/ 142113 h 143510"/>
              <a:gd name="T6" fmla="*/ 47117 w 233679"/>
              <a:gd name="T7" fmla="*/ 141351 h 143510"/>
              <a:gd name="T8" fmla="*/ 61214 w 233679"/>
              <a:gd name="T9" fmla="*/ 139827 h 143510"/>
              <a:gd name="T10" fmla="*/ 75311 w 233679"/>
              <a:gd name="T11" fmla="*/ 138303 h 143510"/>
              <a:gd name="T12" fmla="*/ 121285 w 233679"/>
              <a:gd name="T13" fmla="*/ 128270 h 143510"/>
              <a:gd name="T14" fmla="*/ 129413 w 233679"/>
              <a:gd name="T15" fmla="*/ 124841 h 143510"/>
              <a:gd name="T16" fmla="*/ 136778 w 233679"/>
              <a:gd name="T17" fmla="*/ 121793 h 143510"/>
              <a:gd name="T18" fmla="*/ 142494 w 233679"/>
              <a:gd name="T19" fmla="*/ 118237 h 143510"/>
              <a:gd name="T20" fmla="*/ 146303 w 233679"/>
              <a:gd name="T21" fmla="*/ 114427 h 143510"/>
              <a:gd name="T22" fmla="*/ 148717 w 233679"/>
              <a:gd name="T23" fmla="*/ 110998 h 143510"/>
              <a:gd name="T24" fmla="*/ 149860 w 233679"/>
              <a:gd name="T25" fmla="*/ 107188 h 143510"/>
              <a:gd name="T26" fmla="*/ 150495 w 233679"/>
              <a:gd name="T27" fmla="*/ 112141 h 143510"/>
              <a:gd name="T28" fmla="*/ 152653 w 233679"/>
              <a:gd name="T29" fmla="*/ 116332 h 143510"/>
              <a:gd name="T30" fmla="*/ 155828 w 233679"/>
              <a:gd name="T31" fmla="*/ 121412 h 143510"/>
              <a:gd name="T32" fmla="*/ 160782 w 233679"/>
              <a:gd name="T33" fmla="*/ 124841 h 143510"/>
              <a:gd name="T34" fmla="*/ 166370 w 233679"/>
              <a:gd name="T35" fmla="*/ 129413 h 143510"/>
              <a:gd name="T36" fmla="*/ 174117 w 233679"/>
              <a:gd name="T37" fmla="*/ 132461 h 143510"/>
              <a:gd name="T38" fmla="*/ 181864 w 233679"/>
              <a:gd name="T39" fmla="*/ 135636 h 143510"/>
              <a:gd name="T40" fmla="*/ 190626 w 233679"/>
              <a:gd name="T41" fmla="*/ 138303 h 143510"/>
              <a:gd name="T42" fmla="*/ 200406 w 233679"/>
              <a:gd name="T43" fmla="*/ 140208 h 143510"/>
              <a:gd name="T44" fmla="*/ 211074 w 233679"/>
              <a:gd name="T45" fmla="*/ 141732 h 143510"/>
              <a:gd name="T46" fmla="*/ 221234 w 233679"/>
              <a:gd name="T47" fmla="*/ 142875 h 143510"/>
              <a:gd name="T48" fmla="*/ 232156 w 233679"/>
              <a:gd name="T49" fmla="*/ 143256 h 143510"/>
              <a:gd name="T50" fmla="*/ 233172 w 233679"/>
              <a:gd name="T51" fmla="*/ 128270 h 143510"/>
              <a:gd name="T52" fmla="*/ 226441 w 233679"/>
              <a:gd name="T53" fmla="*/ 84455 h 143510"/>
              <a:gd name="T54" fmla="*/ 206501 w 233679"/>
              <a:gd name="T55" fmla="*/ 45720 h 143510"/>
              <a:gd name="T56" fmla="*/ 175514 w 233679"/>
              <a:gd name="T57" fmla="*/ 16891 h 143510"/>
              <a:gd name="T58" fmla="*/ 136778 w 233679"/>
              <a:gd name="T59" fmla="*/ 1143 h 143510"/>
              <a:gd name="T60" fmla="*/ 123444 w 233679"/>
              <a:gd name="T61" fmla="*/ 0 h 143510"/>
              <a:gd name="T62" fmla="*/ 109727 w 233679"/>
              <a:gd name="T63" fmla="*/ 0 h 143510"/>
              <a:gd name="T64" fmla="*/ 69976 w 233679"/>
              <a:gd name="T65" fmla="*/ 10033 h 143510"/>
              <a:gd name="T66" fmla="*/ 35814 w 233679"/>
              <a:gd name="T67" fmla="*/ 34544 h 143510"/>
              <a:gd name="T68" fmla="*/ 11938 w 233679"/>
              <a:gd name="T69" fmla="*/ 70612 h 143510"/>
              <a:gd name="T70" fmla="*/ 381 w 233679"/>
              <a:gd name="T71" fmla="*/ 113665 h 143510"/>
              <a:gd name="T72" fmla="*/ 0 w 233679"/>
              <a:gd name="T73" fmla="*/ 128270 h 143510"/>
              <a:gd name="T74" fmla="*/ 1016 w 233679"/>
              <a:gd name="T75" fmla="*/ 143256 h 14351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33679"/>
              <a:gd name="T115" fmla="*/ 0 h 143510"/>
              <a:gd name="T116" fmla="*/ 233679 w 233679"/>
              <a:gd name="T117" fmla="*/ 143510 h 143510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33679" h="143510">
                <a:moveTo>
                  <a:pt x="1016" y="143256"/>
                </a:moveTo>
                <a:lnTo>
                  <a:pt x="16510" y="142875"/>
                </a:lnTo>
                <a:lnTo>
                  <a:pt x="32003" y="142113"/>
                </a:lnTo>
                <a:lnTo>
                  <a:pt x="47117" y="141351"/>
                </a:lnTo>
                <a:lnTo>
                  <a:pt x="61214" y="139827"/>
                </a:lnTo>
                <a:lnTo>
                  <a:pt x="75311" y="138303"/>
                </a:lnTo>
                <a:lnTo>
                  <a:pt x="121285" y="128270"/>
                </a:lnTo>
                <a:lnTo>
                  <a:pt x="129413" y="124841"/>
                </a:lnTo>
                <a:lnTo>
                  <a:pt x="136778" y="121793"/>
                </a:lnTo>
                <a:lnTo>
                  <a:pt x="142494" y="118237"/>
                </a:lnTo>
                <a:lnTo>
                  <a:pt x="146303" y="114427"/>
                </a:lnTo>
                <a:lnTo>
                  <a:pt x="148717" y="110998"/>
                </a:lnTo>
                <a:lnTo>
                  <a:pt x="149860" y="107188"/>
                </a:lnTo>
                <a:lnTo>
                  <a:pt x="150495" y="112141"/>
                </a:lnTo>
                <a:lnTo>
                  <a:pt x="152653" y="116332"/>
                </a:lnTo>
                <a:lnTo>
                  <a:pt x="155828" y="121412"/>
                </a:lnTo>
                <a:lnTo>
                  <a:pt x="160782" y="124841"/>
                </a:lnTo>
                <a:lnTo>
                  <a:pt x="166370" y="129413"/>
                </a:lnTo>
                <a:lnTo>
                  <a:pt x="174117" y="132461"/>
                </a:lnTo>
                <a:lnTo>
                  <a:pt x="181864" y="135636"/>
                </a:lnTo>
                <a:lnTo>
                  <a:pt x="190626" y="138303"/>
                </a:lnTo>
                <a:lnTo>
                  <a:pt x="200406" y="140208"/>
                </a:lnTo>
                <a:lnTo>
                  <a:pt x="211074" y="141732"/>
                </a:lnTo>
                <a:lnTo>
                  <a:pt x="221234" y="142875"/>
                </a:lnTo>
                <a:lnTo>
                  <a:pt x="232156" y="143256"/>
                </a:lnTo>
                <a:lnTo>
                  <a:pt x="233172" y="128270"/>
                </a:lnTo>
                <a:lnTo>
                  <a:pt x="226441" y="84455"/>
                </a:lnTo>
                <a:lnTo>
                  <a:pt x="206501" y="45720"/>
                </a:lnTo>
                <a:lnTo>
                  <a:pt x="175514" y="16891"/>
                </a:lnTo>
                <a:lnTo>
                  <a:pt x="136778" y="1143"/>
                </a:lnTo>
                <a:lnTo>
                  <a:pt x="123444" y="0"/>
                </a:lnTo>
                <a:lnTo>
                  <a:pt x="109727" y="0"/>
                </a:lnTo>
                <a:lnTo>
                  <a:pt x="69976" y="10033"/>
                </a:lnTo>
                <a:lnTo>
                  <a:pt x="35814" y="34544"/>
                </a:lnTo>
                <a:lnTo>
                  <a:pt x="11938" y="70612"/>
                </a:lnTo>
                <a:lnTo>
                  <a:pt x="381" y="113665"/>
                </a:lnTo>
                <a:lnTo>
                  <a:pt x="0" y="128270"/>
                </a:lnTo>
                <a:lnTo>
                  <a:pt x="1016" y="14325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81" name="object 218"/>
          <p:cNvSpPr>
            <a:spLocks/>
          </p:cNvSpPr>
          <p:nvPr/>
        </p:nvSpPr>
        <p:spPr bwMode="auto">
          <a:xfrm>
            <a:off x="7759700" y="4079875"/>
            <a:ext cx="539750" cy="349250"/>
          </a:xfrm>
          <a:custGeom>
            <a:avLst/>
            <a:gdLst>
              <a:gd name="T0" fmla="*/ 179577 w 539750"/>
              <a:gd name="T1" fmla="*/ 0 h 349250"/>
              <a:gd name="T2" fmla="*/ 128143 w 539750"/>
              <a:gd name="T3" fmla="*/ 8127 h 349250"/>
              <a:gd name="T4" fmla="*/ 78994 w 539750"/>
              <a:gd name="T5" fmla="*/ 30479 h 349250"/>
              <a:gd name="T6" fmla="*/ 35941 w 539750"/>
              <a:gd name="T7" fmla="*/ 67437 h 349250"/>
              <a:gd name="T8" fmla="*/ 10541 w 539750"/>
              <a:gd name="T9" fmla="*/ 99059 h 349250"/>
              <a:gd name="T10" fmla="*/ 0 w 539750"/>
              <a:gd name="T11" fmla="*/ 116331 h 349250"/>
              <a:gd name="T12" fmla="*/ 0 w 539750"/>
              <a:gd name="T13" fmla="*/ 348995 h 349250"/>
              <a:gd name="T14" fmla="*/ 539496 w 539750"/>
              <a:gd name="T15" fmla="*/ 348995 h 349250"/>
              <a:gd name="T16" fmla="*/ 539496 w 539750"/>
              <a:gd name="T17" fmla="*/ 116331 h 349250"/>
              <a:gd name="T18" fmla="*/ 528955 w 539750"/>
              <a:gd name="T19" fmla="*/ 99059 h 349250"/>
              <a:gd name="T20" fmla="*/ 520000 w 539750"/>
              <a:gd name="T21" fmla="*/ 86994 h 349250"/>
              <a:gd name="T22" fmla="*/ 264287 w 539750"/>
              <a:gd name="T23" fmla="*/ 86994 h 349250"/>
              <a:gd name="T24" fmla="*/ 252602 w 539750"/>
              <a:gd name="T25" fmla="*/ 85089 h 349250"/>
              <a:gd name="T26" fmla="*/ 211327 w 539750"/>
              <a:gd name="T27" fmla="*/ 60832 h 349250"/>
              <a:gd name="T28" fmla="*/ 188722 w 539750"/>
              <a:gd name="T29" fmla="*/ 26924 h 349250"/>
              <a:gd name="T30" fmla="*/ 183769 w 539750"/>
              <a:gd name="T31" fmla="*/ 14224 h 349250"/>
              <a:gd name="T32" fmla="*/ 179577 w 539750"/>
              <a:gd name="T33" fmla="*/ 0 h 349250"/>
              <a:gd name="T34" fmla="*/ 359918 w 539750"/>
              <a:gd name="T35" fmla="*/ 0 h 349250"/>
              <a:gd name="T36" fmla="*/ 344043 w 539750"/>
              <a:gd name="T37" fmla="*/ 39624 h 349250"/>
              <a:gd name="T38" fmla="*/ 319024 w 539750"/>
              <a:gd name="T39" fmla="*/ 69341 h 349250"/>
              <a:gd name="T40" fmla="*/ 275209 w 539750"/>
              <a:gd name="T41" fmla="*/ 86994 h 349250"/>
              <a:gd name="T42" fmla="*/ 520000 w 539750"/>
              <a:gd name="T43" fmla="*/ 86994 h 349250"/>
              <a:gd name="T44" fmla="*/ 490093 w 539750"/>
              <a:gd name="T45" fmla="*/ 53975 h 349250"/>
              <a:gd name="T46" fmla="*/ 444246 w 539750"/>
              <a:gd name="T47" fmla="*/ 21589 h 349250"/>
              <a:gd name="T48" fmla="*/ 394462 w 539750"/>
              <a:gd name="T49" fmla="*/ 3428 h 349250"/>
              <a:gd name="T50" fmla="*/ 377190 w 539750"/>
              <a:gd name="T51" fmla="*/ 762 h 349250"/>
              <a:gd name="T52" fmla="*/ 359918 w 539750"/>
              <a:gd name="T53" fmla="*/ 0 h 34925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39750"/>
              <a:gd name="T82" fmla="*/ 0 h 349250"/>
              <a:gd name="T83" fmla="*/ 539750 w 539750"/>
              <a:gd name="T84" fmla="*/ 349250 h 349250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39750" h="349250">
                <a:moveTo>
                  <a:pt x="179577" y="0"/>
                </a:moveTo>
                <a:lnTo>
                  <a:pt x="128143" y="8127"/>
                </a:lnTo>
                <a:lnTo>
                  <a:pt x="78994" y="30479"/>
                </a:lnTo>
                <a:lnTo>
                  <a:pt x="35941" y="67437"/>
                </a:lnTo>
                <a:lnTo>
                  <a:pt x="10541" y="99059"/>
                </a:lnTo>
                <a:lnTo>
                  <a:pt x="0" y="116331"/>
                </a:lnTo>
                <a:lnTo>
                  <a:pt x="0" y="348995"/>
                </a:lnTo>
                <a:lnTo>
                  <a:pt x="539496" y="348995"/>
                </a:lnTo>
                <a:lnTo>
                  <a:pt x="539496" y="116331"/>
                </a:lnTo>
                <a:lnTo>
                  <a:pt x="528955" y="99059"/>
                </a:lnTo>
                <a:lnTo>
                  <a:pt x="520000" y="86994"/>
                </a:lnTo>
                <a:lnTo>
                  <a:pt x="264287" y="86994"/>
                </a:lnTo>
                <a:lnTo>
                  <a:pt x="252602" y="85089"/>
                </a:lnTo>
                <a:lnTo>
                  <a:pt x="211327" y="60832"/>
                </a:lnTo>
                <a:lnTo>
                  <a:pt x="188722" y="26924"/>
                </a:lnTo>
                <a:lnTo>
                  <a:pt x="183769" y="14224"/>
                </a:lnTo>
                <a:lnTo>
                  <a:pt x="179577" y="0"/>
                </a:lnTo>
                <a:close/>
              </a:path>
              <a:path w="539750" h="349250">
                <a:moveTo>
                  <a:pt x="359918" y="0"/>
                </a:moveTo>
                <a:lnTo>
                  <a:pt x="344043" y="39624"/>
                </a:lnTo>
                <a:lnTo>
                  <a:pt x="319024" y="69341"/>
                </a:lnTo>
                <a:lnTo>
                  <a:pt x="275209" y="86994"/>
                </a:lnTo>
                <a:lnTo>
                  <a:pt x="520000" y="86994"/>
                </a:lnTo>
                <a:lnTo>
                  <a:pt x="490093" y="53975"/>
                </a:lnTo>
                <a:lnTo>
                  <a:pt x="444246" y="21589"/>
                </a:lnTo>
                <a:lnTo>
                  <a:pt x="394462" y="3428"/>
                </a:lnTo>
                <a:lnTo>
                  <a:pt x="377190" y="762"/>
                </a:lnTo>
                <a:lnTo>
                  <a:pt x="359918" y="0"/>
                </a:lnTo>
                <a:close/>
              </a:path>
            </a:pathLst>
          </a:custGeom>
          <a:solidFill>
            <a:srgbClr val="FF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82" name="object 219"/>
          <p:cNvSpPr>
            <a:spLocks/>
          </p:cNvSpPr>
          <p:nvPr/>
        </p:nvSpPr>
        <p:spPr bwMode="auto">
          <a:xfrm>
            <a:off x="7867650" y="4311650"/>
            <a:ext cx="3175" cy="117475"/>
          </a:xfrm>
          <a:custGeom>
            <a:avLst/>
            <a:gdLst>
              <a:gd name="T0" fmla="*/ 0 w 1904"/>
              <a:gd name="T1" fmla="*/ 0 h 117475"/>
              <a:gd name="T2" fmla="*/ 1524 w 1904"/>
              <a:gd name="T3" fmla="*/ 117347 h 117475"/>
              <a:gd name="T4" fmla="*/ 0 60000 65536"/>
              <a:gd name="T5" fmla="*/ 0 60000 65536"/>
              <a:gd name="T6" fmla="*/ 0 w 1904"/>
              <a:gd name="T7" fmla="*/ 0 h 117475"/>
              <a:gd name="T8" fmla="*/ 1904 w 1904"/>
              <a:gd name="T9" fmla="*/ 117475 h 1174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17475">
                <a:moveTo>
                  <a:pt x="0" y="0"/>
                </a:moveTo>
                <a:lnTo>
                  <a:pt x="1524" y="11734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83" name="object 220"/>
          <p:cNvSpPr>
            <a:spLocks/>
          </p:cNvSpPr>
          <p:nvPr/>
        </p:nvSpPr>
        <p:spPr bwMode="auto">
          <a:xfrm>
            <a:off x="8191500" y="4311650"/>
            <a:ext cx="1588" cy="117475"/>
          </a:xfrm>
          <a:custGeom>
            <a:avLst/>
            <a:gdLst>
              <a:gd name="T0" fmla="*/ 0 w 1904"/>
              <a:gd name="T1" fmla="*/ 117347 h 117475"/>
              <a:gd name="T2" fmla="*/ 1524 w 1904"/>
              <a:gd name="T3" fmla="*/ 0 h 117475"/>
              <a:gd name="T4" fmla="*/ 0 60000 65536"/>
              <a:gd name="T5" fmla="*/ 0 60000 65536"/>
              <a:gd name="T6" fmla="*/ 0 w 1904"/>
              <a:gd name="T7" fmla="*/ 0 h 117475"/>
              <a:gd name="T8" fmla="*/ 1904 w 1904"/>
              <a:gd name="T9" fmla="*/ 117475 h 1174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17475">
                <a:moveTo>
                  <a:pt x="0" y="11734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84" name="object 221"/>
          <p:cNvSpPr>
            <a:spLocks/>
          </p:cNvSpPr>
          <p:nvPr/>
        </p:nvSpPr>
        <p:spPr bwMode="auto">
          <a:xfrm>
            <a:off x="7759700" y="4079875"/>
            <a:ext cx="539750" cy="349250"/>
          </a:xfrm>
          <a:custGeom>
            <a:avLst/>
            <a:gdLst>
              <a:gd name="T0" fmla="*/ 89916 w 539750"/>
              <a:gd name="T1" fmla="*/ 348995 h 349250"/>
              <a:gd name="T2" fmla="*/ 539496 w 539750"/>
              <a:gd name="T3" fmla="*/ 348995 h 349250"/>
              <a:gd name="T4" fmla="*/ 539496 w 539750"/>
              <a:gd name="T5" fmla="*/ 116331 h 349250"/>
              <a:gd name="T6" fmla="*/ 516890 w 539750"/>
              <a:gd name="T7" fmla="*/ 82803 h 349250"/>
              <a:gd name="T8" fmla="*/ 490093 w 539750"/>
              <a:gd name="T9" fmla="*/ 53975 h 349250"/>
              <a:gd name="T10" fmla="*/ 444246 w 539750"/>
              <a:gd name="T11" fmla="*/ 21589 h 349250"/>
              <a:gd name="T12" fmla="*/ 394462 w 539750"/>
              <a:gd name="T13" fmla="*/ 3428 h 349250"/>
              <a:gd name="T14" fmla="*/ 359918 w 539750"/>
              <a:gd name="T15" fmla="*/ 0 h 349250"/>
              <a:gd name="T16" fmla="*/ 355726 w 539750"/>
              <a:gd name="T17" fmla="*/ 14224 h 349250"/>
              <a:gd name="T18" fmla="*/ 350774 w 539750"/>
              <a:gd name="T19" fmla="*/ 26924 h 349250"/>
              <a:gd name="T20" fmla="*/ 328168 w 539750"/>
              <a:gd name="T21" fmla="*/ 60832 h 349250"/>
              <a:gd name="T22" fmla="*/ 286893 w 539750"/>
              <a:gd name="T23" fmla="*/ 85089 h 349250"/>
              <a:gd name="T24" fmla="*/ 275209 w 539750"/>
              <a:gd name="T25" fmla="*/ 86994 h 349250"/>
              <a:gd name="T26" fmla="*/ 264287 w 539750"/>
              <a:gd name="T27" fmla="*/ 86994 h 349250"/>
              <a:gd name="T28" fmla="*/ 220472 w 539750"/>
              <a:gd name="T29" fmla="*/ 69341 h 349250"/>
              <a:gd name="T30" fmla="*/ 195452 w 539750"/>
              <a:gd name="T31" fmla="*/ 39624 h 349250"/>
              <a:gd name="T32" fmla="*/ 179577 w 539750"/>
              <a:gd name="T33" fmla="*/ 0 h 349250"/>
              <a:gd name="T34" fmla="*/ 162306 w 539750"/>
              <a:gd name="T35" fmla="*/ 762 h 349250"/>
              <a:gd name="T36" fmla="*/ 111125 w 539750"/>
              <a:gd name="T37" fmla="*/ 13843 h 349250"/>
              <a:gd name="T38" fmla="*/ 63881 w 539750"/>
              <a:gd name="T39" fmla="*/ 41656 h 349250"/>
              <a:gd name="T40" fmla="*/ 22987 w 539750"/>
              <a:gd name="T41" fmla="*/ 82803 h 349250"/>
              <a:gd name="T42" fmla="*/ 0 w 539750"/>
              <a:gd name="T43" fmla="*/ 116331 h 349250"/>
              <a:gd name="T44" fmla="*/ 0 w 539750"/>
              <a:gd name="T45" fmla="*/ 348995 h 349250"/>
              <a:gd name="T46" fmla="*/ 89916 w 539750"/>
              <a:gd name="T47" fmla="*/ 348995 h 34925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539750"/>
              <a:gd name="T73" fmla="*/ 0 h 349250"/>
              <a:gd name="T74" fmla="*/ 539750 w 539750"/>
              <a:gd name="T75" fmla="*/ 349250 h 349250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539750" h="349250">
                <a:moveTo>
                  <a:pt x="89916" y="348995"/>
                </a:moveTo>
                <a:lnTo>
                  <a:pt x="539496" y="348995"/>
                </a:lnTo>
                <a:lnTo>
                  <a:pt x="539496" y="116331"/>
                </a:lnTo>
                <a:lnTo>
                  <a:pt x="516890" y="82803"/>
                </a:lnTo>
                <a:lnTo>
                  <a:pt x="490093" y="53975"/>
                </a:lnTo>
                <a:lnTo>
                  <a:pt x="444246" y="21589"/>
                </a:lnTo>
                <a:lnTo>
                  <a:pt x="394462" y="3428"/>
                </a:lnTo>
                <a:lnTo>
                  <a:pt x="359918" y="0"/>
                </a:lnTo>
                <a:lnTo>
                  <a:pt x="355726" y="14224"/>
                </a:lnTo>
                <a:lnTo>
                  <a:pt x="350774" y="26924"/>
                </a:lnTo>
                <a:lnTo>
                  <a:pt x="328168" y="60832"/>
                </a:lnTo>
                <a:lnTo>
                  <a:pt x="286893" y="85089"/>
                </a:lnTo>
                <a:lnTo>
                  <a:pt x="275209" y="86994"/>
                </a:lnTo>
                <a:lnTo>
                  <a:pt x="264287" y="86994"/>
                </a:lnTo>
                <a:lnTo>
                  <a:pt x="220472" y="69341"/>
                </a:lnTo>
                <a:lnTo>
                  <a:pt x="195452" y="39624"/>
                </a:lnTo>
                <a:lnTo>
                  <a:pt x="179577" y="0"/>
                </a:lnTo>
                <a:lnTo>
                  <a:pt x="162306" y="762"/>
                </a:lnTo>
                <a:lnTo>
                  <a:pt x="111125" y="13843"/>
                </a:lnTo>
                <a:lnTo>
                  <a:pt x="63881" y="41656"/>
                </a:lnTo>
                <a:lnTo>
                  <a:pt x="22987" y="82803"/>
                </a:lnTo>
                <a:lnTo>
                  <a:pt x="0" y="116331"/>
                </a:lnTo>
                <a:lnTo>
                  <a:pt x="0" y="348995"/>
                </a:lnTo>
                <a:lnTo>
                  <a:pt x="89916" y="34899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85" name="object 222"/>
          <p:cNvSpPr>
            <a:spLocks/>
          </p:cNvSpPr>
          <p:nvPr/>
        </p:nvSpPr>
        <p:spPr bwMode="auto">
          <a:xfrm>
            <a:off x="7019925" y="4225925"/>
            <a:ext cx="684213" cy="222250"/>
          </a:xfrm>
          <a:custGeom>
            <a:avLst/>
            <a:gdLst>
              <a:gd name="T0" fmla="*/ 0 w 683259"/>
              <a:gd name="T1" fmla="*/ 222504 h 222885"/>
              <a:gd name="T2" fmla="*/ 682751 w 683259"/>
              <a:gd name="T3" fmla="*/ 222504 h 222885"/>
              <a:gd name="T4" fmla="*/ 682751 w 683259"/>
              <a:gd name="T5" fmla="*/ 0 h 222885"/>
              <a:gd name="T6" fmla="*/ 0 w 683259"/>
              <a:gd name="T7" fmla="*/ 0 h 222885"/>
              <a:gd name="T8" fmla="*/ 0 w 683259"/>
              <a:gd name="T9" fmla="*/ 222504 h 2228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3259"/>
              <a:gd name="T16" fmla="*/ 0 h 222885"/>
              <a:gd name="T17" fmla="*/ 683259 w 683259"/>
              <a:gd name="T18" fmla="*/ 222885 h 2228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3259" h="222885">
                <a:moveTo>
                  <a:pt x="0" y="222504"/>
                </a:moveTo>
                <a:lnTo>
                  <a:pt x="682751" y="222504"/>
                </a:lnTo>
                <a:lnTo>
                  <a:pt x="6827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86" name="object 223"/>
          <p:cNvSpPr>
            <a:spLocks/>
          </p:cNvSpPr>
          <p:nvPr/>
        </p:nvSpPr>
        <p:spPr bwMode="auto">
          <a:xfrm>
            <a:off x="7040563" y="4248150"/>
            <a:ext cx="639762" cy="173038"/>
          </a:xfrm>
          <a:custGeom>
            <a:avLst/>
            <a:gdLst>
              <a:gd name="T0" fmla="*/ 0 w 640079"/>
              <a:gd name="T1" fmla="*/ 172212 h 172720"/>
              <a:gd name="T2" fmla="*/ 640079 w 640079"/>
              <a:gd name="T3" fmla="*/ 172212 h 172720"/>
              <a:gd name="T4" fmla="*/ 640079 w 640079"/>
              <a:gd name="T5" fmla="*/ 0 h 172720"/>
              <a:gd name="T6" fmla="*/ 0 w 640079"/>
              <a:gd name="T7" fmla="*/ 0 h 172720"/>
              <a:gd name="T8" fmla="*/ 0 w 640079"/>
              <a:gd name="T9" fmla="*/ 172212 h 172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0079"/>
              <a:gd name="T16" fmla="*/ 0 h 172720"/>
              <a:gd name="T17" fmla="*/ 640079 w 640079"/>
              <a:gd name="T18" fmla="*/ 172720 h 172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0079" h="172720">
                <a:moveTo>
                  <a:pt x="0" y="172212"/>
                </a:moveTo>
                <a:lnTo>
                  <a:pt x="640079" y="172212"/>
                </a:lnTo>
                <a:lnTo>
                  <a:pt x="640079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87" name="object 224"/>
          <p:cNvSpPr>
            <a:spLocks/>
          </p:cNvSpPr>
          <p:nvPr/>
        </p:nvSpPr>
        <p:spPr bwMode="auto">
          <a:xfrm>
            <a:off x="7019925" y="4224338"/>
            <a:ext cx="682625" cy="223837"/>
          </a:xfrm>
          <a:custGeom>
            <a:avLst/>
            <a:gdLst>
              <a:gd name="T0" fmla="*/ 682751 w 683259"/>
              <a:gd name="T1" fmla="*/ 0 h 222885"/>
              <a:gd name="T2" fmla="*/ 661924 w 683259"/>
              <a:gd name="T3" fmla="*/ 25019 h 222885"/>
              <a:gd name="T4" fmla="*/ 661924 w 683259"/>
              <a:gd name="T5" fmla="*/ 197866 h 222885"/>
              <a:gd name="T6" fmla="*/ 21208 w 683259"/>
              <a:gd name="T7" fmla="*/ 197866 h 222885"/>
              <a:gd name="T8" fmla="*/ 0 w 683259"/>
              <a:gd name="T9" fmla="*/ 222504 h 222885"/>
              <a:gd name="T10" fmla="*/ 682751 w 683259"/>
              <a:gd name="T11" fmla="*/ 222504 h 222885"/>
              <a:gd name="T12" fmla="*/ 682751 w 683259"/>
              <a:gd name="T13" fmla="*/ 0 h 2228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83259"/>
              <a:gd name="T22" fmla="*/ 0 h 222885"/>
              <a:gd name="T23" fmla="*/ 683259 w 683259"/>
              <a:gd name="T24" fmla="*/ 222885 h 2228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83259" h="222885">
                <a:moveTo>
                  <a:pt x="682751" y="0"/>
                </a:moveTo>
                <a:lnTo>
                  <a:pt x="661924" y="25019"/>
                </a:lnTo>
                <a:lnTo>
                  <a:pt x="661924" y="197866"/>
                </a:lnTo>
                <a:lnTo>
                  <a:pt x="21208" y="197866"/>
                </a:lnTo>
                <a:lnTo>
                  <a:pt x="0" y="222504"/>
                </a:lnTo>
                <a:lnTo>
                  <a:pt x="682751" y="222504"/>
                </a:lnTo>
                <a:lnTo>
                  <a:pt x="68275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88" name="object 225"/>
          <p:cNvSpPr>
            <a:spLocks/>
          </p:cNvSpPr>
          <p:nvPr/>
        </p:nvSpPr>
        <p:spPr bwMode="auto">
          <a:xfrm>
            <a:off x="7019925" y="4224338"/>
            <a:ext cx="682625" cy="223837"/>
          </a:xfrm>
          <a:custGeom>
            <a:avLst/>
            <a:gdLst>
              <a:gd name="T0" fmla="*/ 682751 w 683259"/>
              <a:gd name="T1" fmla="*/ 0 h 222885"/>
              <a:gd name="T2" fmla="*/ 0 w 683259"/>
              <a:gd name="T3" fmla="*/ 0 h 222885"/>
              <a:gd name="T4" fmla="*/ 0 w 683259"/>
              <a:gd name="T5" fmla="*/ 222504 h 222885"/>
              <a:gd name="T6" fmla="*/ 21208 w 683259"/>
              <a:gd name="T7" fmla="*/ 197866 h 222885"/>
              <a:gd name="T8" fmla="*/ 21208 w 683259"/>
              <a:gd name="T9" fmla="*/ 25019 h 222885"/>
              <a:gd name="T10" fmla="*/ 661924 w 683259"/>
              <a:gd name="T11" fmla="*/ 25019 h 222885"/>
              <a:gd name="T12" fmla="*/ 682751 w 683259"/>
              <a:gd name="T13" fmla="*/ 0 h 2228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83259"/>
              <a:gd name="T22" fmla="*/ 0 h 222885"/>
              <a:gd name="T23" fmla="*/ 683259 w 683259"/>
              <a:gd name="T24" fmla="*/ 222885 h 2228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83259" h="222885">
                <a:moveTo>
                  <a:pt x="682751" y="0"/>
                </a:moveTo>
                <a:lnTo>
                  <a:pt x="0" y="0"/>
                </a:lnTo>
                <a:lnTo>
                  <a:pt x="0" y="222504"/>
                </a:lnTo>
                <a:lnTo>
                  <a:pt x="21208" y="197866"/>
                </a:lnTo>
                <a:lnTo>
                  <a:pt x="21208" y="25019"/>
                </a:lnTo>
                <a:lnTo>
                  <a:pt x="661924" y="25019"/>
                </a:lnTo>
                <a:lnTo>
                  <a:pt x="68275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89" name="object 226"/>
          <p:cNvSpPr>
            <a:spLocks/>
          </p:cNvSpPr>
          <p:nvPr/>
        </p:nvSpPr>
        <p:spPr bwMode="auto">
          <a:xfrm>
            <a:off x="7488238" y="4329113"/>
            <a:ext cx="128587" cy="0"/>
          </a:xfrm>
          <a:custGeom>
            <a:avLst/>
            <a:gdLst>
              <a:gd name="T0" fmla="*/ 0 w 128270"/>
              <a:gd name="T1" fmla="*/ 128016 w 128270"/>
              <a:gd name="T2" fmla="*/ 0 60000 65536"/>
              <a:gd name="T3" fmla="*/ 0 60000 65536"/>
              <a:gd name="T4" fmla="*/ 0 w 128270"/>
              <a:gd name="T5" fmla="*/ 128270 w 12827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8270">
                <a:moveTo>
                  <a:pt x="0" y="0"/>
                </a:moveTo>
                <a:lnTo>
                  <a:pt x="128016" y="0"/>
                </a:lnTo>
              </a:path>
            </a:pathLst>
          </a:custGeom>
          <a:noFill/>
          <a:ln w="115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90" name="object 227"/>
          <p:cNvSpPr>
            <a:spLocks/>
          </p:cNvSpPr>
          <p:nvPr/>
        </p:nvSpPr>
        <p:spPr bwMode="auto">
          <a:xfrm>
            <a:off x="7446963" y="4310063"/>
            <a:ext cx="212725" cy="0"/>
          </a:xfrm>
          <a:custGeom>
            <a:avLst/>
            <a:gdLst>
              <a:gd name="T0" fmla="*/ 0 w 213359"/>
              <a:gd name="T1" fmla="*/ 213359 w 213359"/>
              <a:gd name="T2" fmla="*/ 0 60000 65536"/>
              <a:gd name="T3" fmla="*/ 0 60000 65536"/>
              <a:gd name="T4" fmla="*/ 0 w 213359"/>
              <a:gd name="T5" fmla="*/ 213359 w 2133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13359">
                <a:moveTo>
                  <a:pt x="0" y="0"/>
                </a:moveTo>
                <a:lnTo>
                  <a:pt x="213359" y="0"/>
                </a:lnTo>
              </a:path>
            </a:pathLst>
          </a:custGeom>
          <a:noFill/>
          <a:ln w="2374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91" name="object 228"/>
          <p:cNvSpPr>
            <a:spLocks/>
          </p:cNvSpPr>
          <p:nvPr/>
        </p:nvSpPr>
        <p:spPr bwMode="auto">
          <a:xfrm>
            <a:off x="7488238" y="4292600"/>
            <a:ext cx="128587" cy="0"/>
          </a:xfrm>
          <a:custGeom>
            <a:avLst/>
            <a:gdLst>
              <a:gd name="T0" fmla="*/ 0 w 128270"/>
              <a:gd name="T1" fmla="*/ 128016 w 128270"/>
              <a:gd name="T2" fmla="*/ 0 60000 65536"/>
              <a:gd name="T3" fmla="*/ 0 60000 65536"/>
              <a:gd name="T4" fmla="*/ 0 w 128270"/>
              <a:gd name="T5" fmla="*/ 128270 w 12827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8270">
                <a:moveTo>
                  <a:pt x="0" y="0"/>
                </a:moveTo>
                <a:lnTo>
                  <a:pt x="128016" y="0"/>
                </a:lnTo>
              </a:path>
            </a:pathLst>
          </a:custGeom>
          <a:noFill/>
          <a:ln w="119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92" name="object 229"/>
          <p:cNvSpPr>
            <a:spLocks/>
          </p:cNvSpPr>
          <p:nvPr/>
        </p:nvSpPr>
        <p:spPr bwMode="auto">
          <a:xfrm>
            <a:off x="7232650" y="4176713"/>
            <a:ext cx="257175" cy="0"/>
          </a:xfrm>
          <a:custGeom>
            <a:avLst/>
            <a:gdLst>
              <a:gd name="T0" fmla="*/ 0 w 256540"/>
              <a:gd name="T1" fmla="*/ 256031 w 256540"/>
              <a:gd name="T2" fmla="*/ 0 60000 65536"/>
              <a:gd name="T3" fmla="*/ 0 60000 65536"/>
              <a:gd name="T4" fmla="*/ 0 w 256540"/>
              <a:gd name="T5" fmla="*/ 256540 w 25654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6540">
                <a:moveTo>
                  <a:pt x="0" y="0"/>
                </a:moveTo>
                <a:lnTo>
                  <a:pt x="256031" y="0"/>
                </a:lnTo>
              </a:path>
            </a:pathLst>
          </a:custGeom>
          <a:noFill/>
          <a:ln w="502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93" name="object 230"/>
          <p:cNvSpPr>
            <a:spLocks/>
          </p:cNvSpPr>
          <p:nvPr/>
        </p:nvSpPr>
        <p:spPr bwMode="auto">
          <a:xfrm>
            <a:off x="7064375" y="4292600"/>
            <a:ext cx="41275" cy="0"/>
          </a:xfrm>
          <a:custGeom>
            <a:avLst/>
            <a:gdLst>
              <a:gd name="T0" fmla="*/ 0 w 41275"/>
              <a:gd name="T1" fmla="*/ 41148 w 41275"/>
              <a:gd name="T2" fmla="*/ 0 60000 65536"/>
              <a:gd name="T3" fmla="*/ 0 60000 65536"/>
              <a:gd name="T4" fmla="*/ 0 w 41275"/>
              <a:gd name="T5" fmla="*/ 41275 w 4127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1275">
                <a:moveTo>
                  <a:pt x="0" y="0"/>
                </a:moveTo>
                <a:lnTo>
                  <a:pt x="41148" y="0"/>
                </a:ln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94" name="object 231"/>
          <p:cNvSpPr>
            <a:spLocks/>
          </p:cNvSpPr>
          <p:nvPr/>
        </p:nvSpPr>
        <p:spPr bwMode="auto">
          <a:xfrm>
            <a:off x="7064375" y="4283075"/>
            <a:ext cx="20638" cy="0"/>
          </a:xfrm>
          <a:custGeom>
            <a:avLst/>
            <a:gdLst>
              <a:gd name="T0" fmla="*/ 0 w 21590"/>
              <a:gd name="T1" fmla="*/ 21335 w 21590"/>
              <a:gd name="T2" fmla="*/ 0 60000 65536"/>
              <a:gd name="T3" fmla="*/ 0 60000 65536"/>
              <a:gd name="T4" fmla="*/ 0 w 21590"/>
              <a:gd name="T5" fmla="*/ 21590 w 2159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1590">
                <a:moveTo>
                  <a:pt x="0" y="0"/>
                </a:moveTo>
                <a:lnTo>
                  <a:pt x="21335" y="0"/>
                </a:lnTo>
              </a:path>
            </a:pathLst>
          </a:custGeom>
          <a:noFill/>
          <a:ln w="18287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95" name="object 232"/>
          <p:cNvSpPr>
            <a:spLocks/>
          </p:cNvSpPr>
          <p:nvPr/>
        </p:nvSpPr>
        <p:spPr bwMode="auto">
          <a:xfrm>
            <a:off x="7075488" y="3646488"/>
            <a:ext cx="596900" cy="492125"/>
          </a:xfrm>
          <a:custGeom>
            <a:avLst/>
            <a:gdLst>
              <a:gd name="T0" fmla="*/ 0 w 597534"/>
              <a:gd name="T1" fmla="*/ 492251 h 492760"/>
              <a:gd name="T2" fmla="*/ 597407 w 597534"/>
              <a:gd name="T3" fmla="*/ 492251 h 492760"/>
              <a:gd name="T4" fmla="*/ 597407 w 597534"/>
              <a:gd name="T5" fmla="*/ 0 h 492760"/>
              <a:gd name="T6" fmla="*/ 0 w 597534"/>
              <a:gd name="T7" fmla="*/ 0 h 492760"/>
              <a:gd name="T8" fmla="*/ 0 w 597534"/>
              <a:gd name="T9" fmla="*/ 492251 h 4927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7534"/>
              <a:gd name="T16" fmla="*/ 0 h 492760"/>
              <a:gd name="T17" fmla="*/ 597534 w 597534"/>
              <a:gd name="T18" fmla="*/ 492760 h 4927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7534" h="492760">
                <a:moveTo>
                  <a:pt x="0" y="492251"/>
                </a:moveTo>
                <a:lnTo>
                  <a:pt x="597407" y="492251"/>
                </a:lnTo>
                <a:lnTo>
                  <a:pt x="597407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96" name="object 233"/>
          <p:cNvSpPr>
            <a:spLocks/>
          </p:cNvSpPr>
          <p:nvPr/>
        </p:nvSpPr>
        <p:spPr bwMode="auto">
          <a:xfrm>
            <a:off x="7073900" y="4124325"/>
            <a:ext cx="598488" cy="0"/>
          </a:xfrm>
          <a:custGeom>
            <a:avLst/>
            <a:gdLst>
              <a:gd name="T0" fmla="*/ 0 w 597534"/>
              <a:gd name="T1" fmla="*/ 597408 w 597534"/>
              <a:gd name="T2" fmla="*/ 0 60000 65536"/>
              <a:gd name="T3" fmla="*/ 0 60000 65536"/>
              <a:gd name="T4" fmla="*/ 0 w 597534"/>
              <a:gd name="T5" fmla="*/ 597534 w 59753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97534">
                <a:moveTo>
                  <a:pt x="0" y="0"/>
                </a:moveTo>
                <a:lnTo>
                  <a:pt x="597408" y="0"/>
                </a:lnTo>
              </a:path>
            </a:pathLst>
          </a:custGeom>
          <a:noFill/>
          <a:ln w="254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97" name="object 234"/>
          <p:cNvSpPr>
            <a:spLocks/>
          </p:cNvSpPr>
          <p:nvPr/>
        </p:nvSpPr>
        <p:spPr bwMode="auto">
          <a:xfrm>
            <a:off x="7085013" y="3670300"/>
            <a:ext cx="0" cy="441325"/>
          </a:xfrm>
          <a:custGeom>
            <a:avLst/>
            <a:gdLst>
              <a:gd name="T0" fmla="*/ 0 h 441960"/>
              <a:gd name="T1" fmla="*/ 441959 h 441960"/>
              <a:gd name="T2" fmla="*/ 0 60000 65536"/>
              <a:gd name="T3" fmla="*/ 0 60000 65536"/>
              <a:gd name="T4" fmla="*/ 0 h 441960"/>
              <a:gd name="T5" fmla="*/ 441960 h 4419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noFill/>
          <a:ln w="21463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98" name="object 235"/>
          <p:cNvSpPr>
            <a:spLocks/>
          </p:cNvSpPr>
          <p:nvPr/>
        </p:nvSpPr>
        <p:spPr bwMode="auto">
          <a:xfrm>
            <a:off x="7073900" y="3657600"/>
            <a:ext cx="598488" cy="0"/>
          </a:xfrm>
          <a:custGeom>
            <a:avLst/>
            <a:gdLst>
              <a:gd name="T0" fmla="*/ 0 w 597534"/>
              <a:gd name="T1" fmla="*/ 597408 w 597534"/>
              <a:gd name="T2" fmla="*/ 0 60000 65536"/>
              <a:gd name="T3" fmla="*/ 0 60000 65536"/>
              <a:gd name="T4" fmla="*/ 0 w 597534"/>
              <a:gd name="T5" fmla="*/ 597534 w 59753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97534">
                <a:moveTo>
                  <a:pt x="0" y="0"/>
                </a:moveTo>
                <a:lnTo>
                  <a:pt x="597408" y="0"/>
                </a:lnTo>
              </a:path>
            </a:pathLst>
          </a:custGeom>
          <a:noFill/>
          <a:ln w="254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99" name="object 236"/>
          <p:cNvSpPr>
            <a:spLocks/>
          </p:cNvSpPr>
          <p:nvPr/>
        </p:nvSpPr>
        <p:spPr bwMode="auto">
          <a:xfrm>
            <a:off x="7661275" y="3670300"/>
            <a:ext cx="0" cy="442913"/>
          </a:xfrm>
          <a:custGeom>
            <a:avLst/>
            <a:gdLst>
              <a:gd name="T0" fmla="*/ 0 h 442595"/>
              <a:gd name="T1" fmla="*/ 442214 h 442595"/>
              <a:gd name="T2" fmla="*/ 0 60000 65536"/>
              <a:gd name="T3" fmla="*/ 0 60000 65536"/>
              <a:gd name="T4" fmla="*/ 0 h 442595"/>
              <a:gd name="T5" fmla="*/ 442595 h 44259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42595">
                <a:moveTo>
                  <a:pt x="0" y="0"/>
                </a:moveTo>
                <a:lnTo>
                  <a:pt x="0" y="442214"/>
                </a:lnTo>
              </a:path>
            </a:pathLst>
          </a:custGeom>
          <a:noFill/>
          <a:ln w="21463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00" name="object 237"/>
          <p:cNvSpPr>
            <a:spLocks/>
          </p:cNvSpPr>
          <p:nvPr/>
        </p:nvSpPr>
        <p:spPr bwMode="auto">
          <a:xfrm>
            <a:off x="7073900" y="3644900"/>
            <a:ext cx="554038" cy="442913"/>
          </a:xfrm>
          <a:custGeom>
            <a:avLst/>
            <a:gdLst>
              <a:gd name="T0" fmla="*/ 553212 w 553720"/>
              <a:gd name="T1" fmla="*/ 0 h 441960"/>
              <a:gd name="T2" fmla="*/ 0 w 553720"/>
              <a:gd name="T3" fmla="*/ 0 h 441960"/>
              <a:gd name="T4" fmla="*/ 0 w 553720"/>
              <a:gd name="T5" fmla="*/ 441960 h 441960"/>
              <a:gd name="T6" fmla="*/ 21082 w 553720"/>
              <a:gd name="T7" fmla="*/ 417449 h 441960"/>
              <a:gd name="T8" fmla="*/ 21082 w 553720"/>
              <a:gd name="T9" fmla="*/ 24130 h 441960"/>
              <a:gd name="T10" fmla="*/ 532130 w 553720"/>
              <a:gd name="T11" fmla="*/ 24130 h 441960"/>
              <a:gd name="T12" fmla="*/ 553212 w 553720"/>
              <a:gd name="T13" fmla="*/ 0 h 4419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53720"/>
              <a:gd name="T22" fmla="*/ 0 h 441960"/>
              <a:gd name="T23" fmla="*/ 553720 w 553720"/>
              <a:gd name="T24" fmla="*/ 441960 h 44196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53720" h="441960">
                <a:moveTo>
                  <a:pt x="553212" y="0"/>
                </a:moveTo>
                <a:lnTo>
                  <a:pt x="0" y="0"/>
                </a:lnTo>
                <a:lnTo>
                  <a:pt x="0" y="441960"/>
                </a:lnTo>
                <a:lnTo>
                  <a:pt x="21082" y="417449"/>
                </a:lnTo>
                <a:lnTo>
                  <a:pt x="21082" y="24130"/>
                </a:lnTo>
                <a:lnTo>
                  <a:pt x="532130" y="24130"/>
                </a:lnTo>
                <a:lnTo>
                  <a:pt x="553212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01" name="object 238"/>
          <p:cNvSpPr>
            <a:spLocks/>
          </p:cNvSpPr>
          <p:nvPr/>
        </p:nvSpPr>
        <p:spPr bwMode="auto">
          <a:xfrm>
            <a:off x="7119938" y="3700463"/>
            <a:ext cx="517525" cy="387350"/>
          </a:xfrm>
          <a:custGeom>
            <a:avLst/>
            <a:gdLst>
              <a:gd name="T0" fmla="*/ 0 w 516890"/>
              <a:gd name="T1" fmla="*/ 387095 h 387350"/>
              <a:gd name="T2" fmla="*/ 516635 w 516890"/>
              <a:gd name="T3" fmla="*/ 387095 h 387350"/>
              <a:gd name="T4" fmla="*/ 516635 w 516890"/>
              <a:gd name="T5" fmla="*/ 0 h 387350"/>
              <a:gd name="T6" fmla="*/ 0 w 516890"/>
              <a:gd name="T7" fmla="*/ 0 h 387350"/>
              <a:gd name="T8" fmla="*/ 0 w 516890"/>
              <a:gd name="T9" fmla="*/ 387095 h 387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6890"/>
              <a:gd name="T16" fmla="*/ 0 h 387350"/>
              <a:gd name="T17" fmla="*/ 516890 w 516890"/>
              <a:gd name="T18" fmla="*/ 387350 h 3873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6890" h="387350">
                <a:moveTo>
                  <a:pt x="0" y="387095"/>
                </a:moveTo>
                <a:lnTo>
                  <a:pt x="516635" y="387095"/>
                </a:lnTo>
                <a:lnTo>
                  <a:pt x="516635" y="0"/>
                </a:lnTo>
                <a:lnTo>
                  <a:pt x="0" y="0"/>
                </a:lnTo>
                <a:lnTo>
                  <a:pt x="0" y="387095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02" name="object 239"/>
          <p:cNvSpPr>
            <a:spLocks/>
          </p:cNvSpPr>
          <p:nvPr/>
        </p:nvSpPr>
        <p:spPr bwMode="auto">
          <a:xfrm>
            <a:off x="7119938" y="3700463"/>
            <a:ext cx="517525" cy="387350"/>
          </a:xfrm>
          <a:custGeom>
            <a:avLst/>
            <a:gdLst>
              <a:gd name="T0" fmla="*/ 0 w 516890"/>
              <a:gd name="T1" fmla="*/ 387095 h 387350"/>
              <a:gd name="T2" fmla="*/ 516635 w 516890"/>
              <a:gd name="T3" fmla="*/ 387095 h 387350"/>
              <a:gd name="T4" fmla="*/ 516635 w 516890"/>
              <a:gd name="T5" fmla="*/ 0 h 387350"/>
              <a:gd name="T6" fmla="*/ 0 w 516890"/>
              <a:gd name="T7" fmla="*/ 0 h 387350"/>
              <a:gd name="T8" fmla="*/ 0 w 516890"/>
              <a:gd name="T9" fmla="*/ 387095 h 387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6890"/>
              <a:gd name="T16" fmla="*/ 0 h 387350"/>
              <a:gd name="T17" fmla="*/ 516890 w 516890"/>
              <a:gd name="T18" fmla="*/ 387350 h 3873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6890" h="387350">
                <a:moveTo>
                  <a:pt x="0" y="387095"/>
                </a:moveTo>
                <a:lnTo>
                  <a:pt x="516635" y="387095"/>
                </a:lnTo>
                <a:lnTo>
                  <a:pt x="516635" y="0"/>
                </a:lnTo>
                <a:lnTo>
                  <a:pt x="0" y="0"/>
                </a:lnTo>
                <a:lnTo>
                  <a:pt x="0" y="38709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03" name="object 240"/>
          <p:cNvSpPr txBox="1">
            <a:spLocks noChangeArrowheads="1"/>
          </p:cNvSpPr>
          <p:nvPr/>
        </p:nvSpPr>
        <p:spPr bwMode="auto">
          <a:xfrm>
            <a:off x="7947025" y="4156075"/>
            <a:ext cx="198438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Tahoma" pitchFamily="34" charset="0"/>
                <a:cs typeface="Tahoma" pitchFamily="34" charset="0"/>
              </a:rPr>
              <a:t>D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504" name="object 241"/>
          <p:cNvSpPr>
            <a:spLocks/>
          </p:cNvSpPr>
          <p:nvPr/>
        </p:nvSpPr>
        <p:spPr bwMode="auto">
          <a:xfrm>
            <a:off x="5735638" y="4233863"/>
            <a:ext cx="723900" cy="142875"/>
          </a:xfrm>
          <a:custGeom>
            <a:avLst/>
            <a:gdLst>
              <a:gd name="T0" fmla="*/ 0 w 724535"/>
              <a:gd name="T1" fmla="*/ 142313 h 142875"/>
              <a:gd name="T2" fmla="*/ 724051 w 724535"/>
              <a:gd name="T3" fmla="*/ 142313 h 142875"/>
              <a:gd name="T4" fmla="*/ 724051 w 724535"/>
              <a:gd name="T5" fmla="*/ 0 h 142875"/>
              <a:gd name="T6" fmla="*/ 0 w 724535"/>
              <a:gd name="T7" fmla="*/ 0 h 142875"/>
              <a:gd name="T8" fmla="*/ 0 w 724535"/>
              <a:gd name="T9" fmla="*/ 142313 h 142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4535"/>
              <a:gd name="T16" fmla="*/ 0 h 142875"/>
              <a:gd name="T17" fmla="*/ 724535 w 724535"/>
              <a:gd name="T18" fmla="*/ 142875 h 1428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4535" h="142875">
                <a:moveTo>
                  <a:pt x="0" y="142313"/>
                </a:moveTo>
                <a:lnTo>
                  <a:pt x="724051" y="142313"/>
                </a:lnTo>
                <a:lnTo>
                  <a:pt x="724051" y="0"/>
                </a:lnTo>
                <a:lnTo>
                  <a:pt x="0" y="0"/>
                </a:lnTo>
                <a:lnTo>
                  <a:pt x="0" y="1423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05" name="object 242"/>
          <p:cNvSpPr>
            <a:spLocks/>
          </p:cNvSpPr>
          <p:nvPr/>
        </p:nvSpPr>
        <p:spPr bwMode="auto">
          <a:xfrm>
            <a:off x="5741988" y="4246563"/>
            <a:ext cx="711200" cy="250825"/>
          </a:xfrm>
          <a:custGeom>
            <a:avLst/>
            <a:gdLst>
              <a:gd name="T0" fmla="*/ 354993 w 710564"/>
              <a:gd name="T1" fmla="*/ 0 h 250825"/>
              <a:gd name="T2" fmla="*/ 291183 w 710564"/>
              <a:gd name="T3" fmla="*/ 2019 h 250825"/>
              <a:gd name="T4" fmla="*/ 231125 w 710564"/>
              <a:gd name="T5" fmla="*/ 7843 h 250825"/>
              <a:gd name="T6" fmla="*/ 175822 w 710564"/>
              <a:gd name="T7" fmla="*/ 17116 h 250825"/>
              <a:gd name="T8" fmla="*/ 126276 w 710564"/>
              <a:gd name="T9" fmla="*/ 29485 h 250825"/>
              <a:gd name="T10" fmla="*/ 83490 w 710564"/>
              <a:gd name="T11" fmla="*/ 44595 h 250825"/>
              <a:gd name="T12" fmla="*/ 48467 w 710564"/>
              <a:gd name="T13" fmla="*/ 62093 h 250825"/>
              <a:gd name="T14" fmla="*/ 5719 w 710564"/>
              <a:gd name="T15" fmla="*/ 102834 h 250825"/>
              <a:gd name="T16" fmla="*/ 0 w 710564"/>
              <a:gd name="T17" fmla="*/ 125369 h 250825"/>
              <a:gd name="T18" fmla="*/ 5719 w 710564"/>
              <a:gd name="T19" fmla="*/ 147906 h 250825"/>
              <a:gd name="T20" fmla="*/ 48467 w 710564"/>
              <a:gd name="T21" fmla="*/ 188648 h 250825"/>
              <a:gd name="T22" fmla="*/ 83490 w 710564"/>
              <a:gd name="T23" fmla="*/ 206147 h 250825"/>
              <a:gd name="T24" fmla="*/ 126276 w 710564"/>
              <a:gd name="T25" fmla="*/ 221258 h 250825"/>
              <a:gd name="T26" fmla="*/ 175822 w 710564"/>
              <a:gd name="T27" fmla="*/ 233627 h 250825"/>
              <a:gd name="T28" fmla="*/ 231125 w 710564"/>
              <a:gd name="T29" fmla="*/ 242900 h 250825"/>
              <a:gd name="T30" fmla="*/ 291183 w 710564"/>
              <a:gd name="T31" fmla="*/ 248724 h 250825"/>
              <a:gd name="T32" fmla="*/ 354993 w 710564"/>
              <a:gd name="T33" fmla="*/ 250744 h 250825"/>
              <a:gd name="T34" fmla="*/ 418804 w 710564"/>
              <a:gd name="T35" fmla="*/ 248724 h 250825"/>
              <a:gd name="T36" fmla="*/ 478861 w 710564"/>
              <a:gd name="T37" fmla="*/ 242900 h 250825"/>
              <a:gd name="T38" fmla="*/ 534161 w 710564"/>
              <a:gd name="T39" fmla="*/ 233627 h 250825"/>
              <a:gd name="T40" fmla="*/ 583703 w 710564"/>
              <a:gd name="T41" fmla="*/ 221258 h 250825"/>
              <a:gd name="T42" fmla="*/ 626484 w 710564"/>
              <a:gd name="T43" fmla="*/ 206147 h 250825"/>
              <a:gd name="T44" fmla="*/ 661502 w 710564"/>
              <a:gd name="T45" fmla="*/ 188648 h 250825"/>
              <a:gd name="T46" fmla="*/ 704243 w 710564"/>
              <a:gd name="T47" fmla="*/ 147906 h 250825"/>
              <a:gd name="T48" fmla="*/ 709961 w 710564"/>
              <a:gd name="T49" fmla="*/ 125369 h 250825"/>
              <a:gd name="T50" fmla="*/ 704243 w 710564"/>
              <a:gd name="T51" fmla="*/ 102834 h 250825"/>
              <a:gd name="T52" fmla="*/ 661502 w 710564"/>
              <a:gd name="T53" fmla="*/ 62093 h 250825"/>
              <a:gd name="T54" fmla="*/ 626484 w 710564"/>
              <a:gd name="T55" fmla="*/ 44595 h 250825"/>
              <a:gd name="T56" fmla="*/ 583703 w 710564"/>
              <a:gd name="T57" fmla="*/ 29485 h 250825"/>
              <a:gd name="T58" fmla="*/ 534161 w 710564"/>
              <a:gd name="T59" fmla="*/ 17116 h 250825"/>
              <a:gd name="T60" fmla="*/ 478861 w 710564"/>
              <a:gd name="T61" fmla="*/ 7843 h 250825"/>
              <a:gd name="T62" fmla="*/ 418804 w 710564"/>
              <a:gd name="T63" fmla="*/ 2019 h 250825"/>
              <a:gd name="T64" fmla="*/ 354993 w 710564"/>
              <a:gd name="T65" fmla="*/ 0 h 25082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10564"/>
              <a:gd name="T100" fmla="*/ 0 h 250825"/>
              <a:gd name="T101" fmla="*/ 710564 w 710564"/>
              <a:gd name="T102" fmla="*/ 250825 h 25082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10564" h="250825">
                <a:moveTo>
                  <a:pt x="354993" y="0"/>
                </a:moveTo>
                <a:lnTo>
                  <a:pt x="291183" y="2019"/>
                </a:lnTo>
                <a:lnTo>
                  <a:pt x="231125" y="7843"/>
                </a:lnTo>
                <a:lnTo>
                  <a:pt x="175822" y="17116"/>
                </a:lnTo>
                <a:lnTo>
                  <a:pt x="126276" y="29485"/>
                </a:lnTo>
                <a:lnTo>
                  <a:pt x="83490" y="44595"/>
                </a:lnTo>
                <a:lnTo>
                  <a:pt x="48467" y="62093"/>
                </a:lnTo>
                <a:lnTo>
                  <a:pt x="5719" y="102834"/>
                </a:lnTo>
                <a:lnTo>
                  <a:pt x="0" y="125369"/>
                </a:lnTo>
                <a:lnTo>
                  <a:pt x="5719" y="147906"/>
                </a:lnTo>
                <a:lnTo>
                  <a:pt x="48467" y="188648"/>
                </a:lnTo>
                <a:lnTo>
                  <a:pt x="83490" y="206147"/>
                </a:lnTo>
                <a:lnTo>
                  <a:pt x="126276" y="221258"/>
                </a:lnTo>
                <a:lnTo>
                  <a:pt x="175822" y="233627"/>
                </a:lnTo>
                <a:lnTo>
                  <a:pt x="231125" y="242900"/>
                </a:lnTo>
                <a:lnTo>
                  <a:pt x="291183" y="248724"/>
                </a:lnTo>
                <a:lnTo>
                  <a:pt x="354993" y="250744"/>
                </a:lnTo>
                <a:lnTo>
                  <a:pt x="418804" y="248724"/>
                </a:lnTo>
                <a:lnTo>
                  <a:pt x="478861" y="242900"/>
                </a:lnTo>
                <a:lnTo>
                  <a:pt x="534161" y="233627"/>
                </a:lnTo>
                <a:lnTo>
                  <a:pt x="583703" y="221258"/>
                </a:lnTo>
                <a:lnTo>
                  <a:pt x="626484" y="206147"/>
                </a:lnTo>
                <a:lnTo>
                  <a:pt x="661502" y="188648"/>
                </a:lnTo>
                <a:lnTo>
                  <a:pt x="704243" y="147906"/>
                </a:lnTo>
                <a:lnTo>
                  <a:pt x="709961" y="125369"/>
                </a:lnTo>
                <a:lnTo>
                  <a:pt x="704243" y="102834"/>
                </a:lnTo>
                <a:lnTo>
                  <a:pt x="661502" y="62093"/>
                </a:lnTo>
                <a:lnTo>
                  <a:pt x="626484" y="44595"/>
                </a:lnTo>
                <a:lnTo>
                  <a:pt x="583703" y="29485"/>
                </a:lnTo>
                <a:lnTo>
                  <a:pt x="534161" y="17116"/>
                </a:lnTo>
                <a:lnTo>
                  <a:pt x="478861" y="7843"/>
                </a:lnTo>
                <a:lnTo>
                  <a:pt x="418804" y="2019"/>
                </a:lnTo>
                <a:lnTo>
                  <a:pt x="35499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06" name="object 243"/>
          <p:cNvSpPr>
            <a:spLocks/>
          </p:cNvSpPr>
          <p:nvPr/>
        </p:nvSpPr>
        <p:spPr bwMode="auto">
          <a:xfrm>
            <a:off x="5741988" y="4105275"/>
            <a:ext cx="711200" cy="250825"/>
          </a:xfrm>
          <a:custGeom>
            <a:avLst/>
            <a:gdLst>
              <a:gd name="T0" fmla="*/ 354993 w 710564"/>
              <a:gd name="T1" fmla="*/ 0 h 250825"/>
              <a:gd name="T2" fmla="*/ 291183 w 710564"/>
              <a:gd name="T3" fmla="*/ 2019 h 250825"/>
              <a:gd name="T4" fmla="*/ 231125 w 710564"/>
              <a:gd name="T5" fmla="*/ 7843 h 250825"/>
              <a:gd name="T6" fmla="*/ 175822 w 710564"/>
              <a:gd name="T7" fmla="*/ 17116 h 250825"/>
              <a:gd name="T8" fmla="*/ 126276 w 710564"/>
              <a:gd name="T9" fmla="*/ 29485 h 250825"/>
              <a:gd name="T10" fmla="*/ 83490 w 710564"/>
              <a:gd name="T11" fmla="*/ 44596 h 250825"/>
              <a:gd name="T12" fmla="*/ 48467 w 710564"/>
              <a:gd name="T13" fmla="*/ 62095 h 250825"/>
              <a:gd name="T14" fmla="*/ 5719 w 710564"/>
              <a:gd name="T15" fmla="*/ 102839 h 250825"/>
              <a:gd name="T16" fmla="*/ 0 w 710564"/>
              <a:gd name="T17" fmla="*/ 125376 h 250825"/>
              <a:gd name="T18" fmla="*/ 5719 w 710564"/>
              <a:gd name="T19" fmla="*/ 147912 h 250825"/>
              <a:gd name="T20" fmla="*/ 48467 w 710564"/>
              <a:gd name="T21" fmla="*/ 188653 h 250825"/>
              <a:gd name="T22" fmla="*/ 83490 w 710564"/>
              <a:gd name="T23" fmla="*/ 206150 h 250825"/>
              <a:gd name="T24" fmla="*/ 126276 w 710564"/>
              <a:gd name="T25" fmla="*/ 221261 h 250825"/>
              <a:gd name="T26" fmla="*/ 175822 w 710564"/>
              <a:gd name="T27" fmla="*/ 233629 h 250825"/>
              <a:gd name="T28" fmla="*/ 231125 w 710564"/>
              <a:gd name="T29" fmla="*/ 242903 h 250825"/>
              <a:gd name="T30" fmla="*/ 291183 w 710564"/>
              <a:gd name="T31" fmla="*/ 248726 h 250825"/>
              <a:gd name="T32" fmla="*/ 354993 w 710564"/>
              <a:gd name="T33" fmla="*/ 250746 h 250825"/>
              <a:gd name="T34" fmla="*/ 418804 w 710564"/>
              <a:gd name="T35" fmla="*/ 248726 h 250825"/>
              <a:gd name="T36" fmla="*/ 478861 w 710564"/>
              <a:gd name="T37" fmla="*/ 242903 h 250825"/>
              <a:gd name="T38" fmla="*/ 534161 w 710564"/>
              <a:gd name="T39" fmla="*/ 233629 h 250825"/>
              <a:gd name="T40" fmla="*/ 583703 w 710564"/>
              <a:gd name="T41" fmla="*/ 221261 h 250825"/>
              <a:gd name="T42" fmla="*/ 626484 w 710564"/>
              <a:gd name="T43" fmla="*/ 206150 h 250825"/>
              <a:gd name="T44" fmla="*/ 661502 w 710564"/>
              <a:gd name="T45" fmla="*/ 188653 h 250825"/>
              <a:gd name="T46" fmla="*/ 704243 w 710564"/>
              <a:gd name="T47" fmla="*/ 147912 h 250825"/>
              <a:gd name="T48" fmla="*/ 709961 w 710564"/>
              <a:gd name="T49" fmla="*/ 125376 h 250825"/>
              <a:gd name="T50" fmla="*/ 704243 w 710564"/>
              <a:gd name="T51" fmla="*/ 102839 h 250825"/>
              <a:gd name="T52" fmla="*/ 661502 w 710564"/>
              <a:gd name="T53" fmla="*/ 62095 h 250825"/>
              <a:gd name="T54" fmla="*/ 626484 w 710564"/>
              <a:gd name="T55" fmla="*/ 44596 h 250825"/>
              <a:gd name="T56" fmla="*/ 583703 w 710564"/>
              <a:gd name="T57" fmla="*/ 29485 h 250825"/>
              <a:gd name="T58" fmla="*/ 534161 w 710564"/>
              <a:gd name="T59" fmla="*/ 17116 h 250825"/>
              <a:gd name="T60" fmla="*/ 478861 w 710564"/>
              <a:gd name="T61" fmla="*/ 7843 h 250825"/>
              <a:gd name="T62" fmla="*/ 418804 w 710564"/>
              <a:gd name="T63" fmla="*/ 2019 h 250825"/>
              <a:gd name="T64" fmla="*/ 354993 w 710564"/>
              <a:gd name="T65" fmla="*/ 0 h 25082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10564"/>
              <a:gd name="T100" fmla="*/ 0 h 250825"/>
              <a:gd name="T101" fmla="*/ 710564 w 710564"/>
              <a:gd name="T102" fmla="*/ 250825 h 25082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10564" h="250825">
                <a:moveTo>
                  <a:pt x="354993" y="0"/>
                </a:moveTo>
                <a:lnTo>
                  <a:pt x="291183" y="2019"/>
                </a:lnTo>
                <a:lnTo>
                  <a:pt x="231125" y="7843"/>
                </a:lnTo>
                <a:lnTo>
                  <a:pt x="175822" y="17116"/>
                </a:lnTo>
                <a:lnTo>
                  <a:pt x="126276" y="29485"/>
                </a:lnTo>
                <a:lnTo>
                  <a:pt x="83490" y="44596"/>
                </a:lnTo>
                <a:lnTo>
                  <a:pt x="48467" y="62095"/>
                </a:lnTo>
                <a:lnTo>
                  <a:pt x="5719" y="102839"/>
                </a:lnTo>
                <a:lnTo>
                  <a:pt x="0" y="125376"/>
                </a:lnTo>
                <a:lnTo>
                  <a:pt x="5719" y="147912"/>
                </a:lnTo>
                <a:lnTo>
                  <a:pt x="48467" y="188653"/>
                </a:lnTo>
                <a:lnTo>
                  <a:pt x="83490" y="206150"/>
                </a:lnTo>
                <a:lnTo>
                  <a:pt x="126276" y="221261"/>
                </a:lnTo>
                <a:lnTo>
                  <a:pt x="175822" y="233629"/>
                </a:lnTo>
                <a:lnTo>
                  <a:pt x="231125" y="242903"/>
                </a:lnTo>
                <a:lnTo>
                  <a:pt x="291183" y="248726"/>
                </a:lnTo>
                <a:lnTo>
                  <a:pt x="354993" y="250746"/>
                </a:lnTo>
                <a:lnTo>
                  <a:pt x="418804" y="248726"/>
                </a:lnTo>
                <a:lnTo>
                  <a:pt x="478861" y="242903"/>
                </a:lnTo>
                <a:lnTo>
                  <a:pt x="534161" y="233629"/>
                </a:lnTo>
                <a:lnTo>
                  <a:pt x="583703" y="221261"/>
                </a:lnTo>
                <a:lnTo>
                  <a:pt x="626484" y="206150"/>
                </a:lnTo>
                <a:lnTo>
                  <a:pt x="661502" y="188653"/>
                </a:lnTo>
                <a:lnTo>
                  <a:pt x="704243" y="147912"/>
                </a:lnTo>
                <a:lnTo>
                  <a:pt x="709961" y="125376"/>
                </a:lnTo>
                <a:lnTo>
                  <a:pt x="704243" y="102839"/>
                </a:lnTo>
                <a:lnTo>
                  <a:pt x="661502" y="62095"/>
                </a:lnTo>
                <a:lnTo>
                  <a:pt x="626484" y="44596"/>
                </a:lnTo>
                <a:lnTo>
                  <a:pt x="583703" y="29485"/>
                </a:lnTo>
                <a:lnTo>
                  <a:pt x="534161" y="17116"/>
                </a:lnTo>
                <a:lnTo>
                  <a:pt x="478861" y="7843"/>
                </a:lnTo>
                <a:lnTo>
                  <a:pt x="418804" y="2019"/>
                </a:lnTo>
                <a:lnTo>
                  <a:pt x="35499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07" name="object 244"/>
          <p:cNvSpPr>
            <a:spLocks/>
          </p:cNvSpPr>
          <p:nvPr/>
        </p:nvSpPr>
        <p:spPr bwMode="auto">
          <a:xfrm>
            <a:off x="5724525" y="4213225"/>
            <a:ext cx="720725" cy="142875"/>
          </a:xfrm>
          <a:custGeom>
            <a:avLst/>
            <a:gdLst>
              <a:gd name="T0" fmla="*/ 0 w 721360"/>
              <a:gd name="T1" fmla="*/ 142313 h 142875"/>
              <a:gd name="T2" fmla="*/ 720777 w 721360"/>
              <a:gd name="T3" fmla="*/ 142313 h 142875"/>
              <a:gd name="T4" fmla="*/ 720777 w 721360"/>
              <a:gd name="T5" fmla="*/ 0 h 142875"/>
              <a:gd name="T6" fmla="*/ 0 w 721360"/>
              <a:gd name="T7" fmla="*/ 0 h 142875"/>
              <a:gd name="T8" fmla="*/ 0 w 721360"/>
              <a:gd name="T9" fmla="*/ 142313 h 142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1360"/>
              <a:gd name="T16" fmla="*/ 0 h 142875"/>
              <a:gd name="T17" fmla="*/ 721360 w 721360"/>
              <a:gd name="T18" fmla="*/ 142875 h 1428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1360" h="142875">
                <a:moveTo>
                  <a:pt x="0" y="142313"/>
                </a:moveTo>
                <a:lnTo>
                  <a:pt x="720777" y="142313"/>
                </a:lnTo>
                <a:lnTo>
                  <a:pt x="720777" y="0"/>
                </a:lnTo>
                <a:lnTo>
                  <a:pt x="0" y="0"/>
                </a:lnTo>
                <a:lnTo>
                  <a:pt x="0" y="142313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08" name="object 245"/>
          <p:cNvSpPr>
            <a:spLocks/>
          </p:cNvSpPr>
          <p:nvPr/>
        </p:nvSpPr>
        <p:spPr bwMode="auto">
          <a:xfrm>
            <a:off x="5727700" y="4227513"/>
            <a:ext cx="711200" cy="250825"/>
          </a:xfrm>
          <a:custGeom>
            <a:avLst/>
            <a:gdLst>
              <a:gd name="T0" fmla="*/ 354994 w 710564"/>
              <a:gd name="T1" fmla="*/ 0 h 250825"/>
              <a:gd name="T2" fmla="*/ 291183 w 710564"/>
              <a:gd name="T3" fmla="*/ 2019 h 250825"/>
              <a:gd name="T4" fmla="*/ 231125 w 710564"/>
              <a:gd name="T5" fmla="*/ 7843 h 250825"/>
              <a:gd name="T6" fmla="*/ 175822 w 710564"/>
              <a:gd name="T7" fmla="*/ 17116 h 250825"/>
              <a:gd name="T8" fmla="*/ 126276 w 710564"/>
              <a:gd name="T9" fmla="*/ 29485 h 250825"/>
              <a:gd name="T10" fmla="*/ 83490 w 710564"/>
              <a:gd name="T11" fmla="*/ 44595 h 250825"/>
              <a:gd name="T12" fmla="*/ 48467 w 710564"/>
              <a:gd name="T13" fmla="*/ 62093 h 250825"/>
              <a:gd name="T14" fmla="*/ 5719 w 710564"/>
              <a:gd name="T15" fmla="*/ 102834 h 250825"/>
              <a:gd name="T16" fmla="*/ 0 w 710564"/>
              <a:gd name="T17" fmla="*/ 125369 h 250825"/>
              <a:gd name="T18" fmla="*/ 5719 w 710564"/>
              <a:gd name="T19" fmla="*/ 147905 h 250825"/>
              <a:gd name="T20" fmla="*/ 48467 w 710564"/>
              <a:gd name="T21" fmla="*/ 188647 h 250825"/>
              <a:gd name="T22" fmla="*/ 83490 w 710564"/>
              <a:gd name="T23" fmla="*/ 206146 h 250825"/>
              <a:gd name="T24" fmla="*/ 126276 w 710564"/>
              <a:gd name="T25" fmla="*/ 221257 h 250825"/>
              <a:gd name="T26" fmla="*/ 175822 w 710564"/>
              <a:gd name="T27" fmla="*/ 233627 h 250825"/>
              <a:gd name="T28" fmla="*/ 231125 w 710564"/>
              <a:gd name="T29" fmla="*/ 242901 h 250825"/>
              <a:gd name="T30" fmla="*/ 291183 w 710564"/>
              <a:gd name="T31" fmla="*/ 248725 h 250825"/>
              <a:gd name="T32" fmla="*/ 354994 w 710564"/>
              <a:gd name="T33" fmla="*/ 250745 h 250825"/>
              <a:gd name="T34" fmla="*/ 418805 w 710564"/>
              <a:gd name="T35" fmla="*/ 248725 h 250825"/>
              <a:gd name="T36" fmla="*/ 478861 w 710564"/>
              <a:gd name="T37" fmla="*/ 242901 h 250825"/>
              <a:gd name="T38" fmla="*/ 534161 w 710564"/>
              <a:gd name="T39" fmla="*/ 233627 h 250825"/>
              <a:gd name="T40" fmla="*/ 583703 w 710564"/>
              <a:gd name="T41" fmla="*/ 221257 h 250825"/>
              <a:gd name="T42" fmla="*/ 626484 w 710564"/>
              <a:gd name="T43" fmla="*/ 206146 h 250825"/>
              <a:gd name="T44" fmla="*/ 661502 w 710564"/>
              <a:gd name="T45" fmla="*/ 188647 h 250825"/>
              <a:gd name="T46" fmla="*/ 704243 w 710564"/>
              <a:gd name="T47" fmla="*/ 147905 h 250825"/>
              <a:gd name="T48" fmla="*/ 709961 w 710564"/>
              <a:gd name="T49" fmla="*/ 125369 h 250825"/>
              <a:gd name="T50" fmla="*/ 704243 w 710564"/>
              <a:gd name="T51" fmla="*/ 102834 h 250825"/>
              <a:gd name="T52" fmla="*/ 661502 w 710564"/>
              <a:gd name="T53" fmla="*/ 62093 h 250825"/>
              <a:gd name="T54" fmla="*/ 626484 w 710564"/>
              <a:gd name="T55" fmla="*/ 44595 h 250825"/>
              <a:gd name="T56" fmla="*/ 583703 w 710564"/>
              <a:gd name="T57" fmla="*/ 29485 h 250825"/>
              <a:gd name="T58" fmla="*/ 534161 w 710564"/>
              <a:gd name="T59" fmla="*/ 17116 h 250825"/>
              <a:gd name="T60" fmla="*/ 478861 w 710564"/>
              <a:gd name="T61" fmla="*/ 7843 h 250825"/>
              <a:gd name="T62" fmla="*/ 418805 w 710564"/>
              <a:gd name="T63" fmla="*/ 2019 h 250825"/>
              <a:gd name="T64" fmla="*/ 354994 w 710564"/>
              <a:gd name="T65" fmla="*/ 0 h 25082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10564"/>
              <a:gd name="T100" fmla="*/ 0 h 250825"/>
              <a:gd name="T101" fmla="*/ 710564 w 710564"/>
              <a:gd name="T102" fmla="*/ 250825 h 25082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10564" h="250825">
                <a:moveTo>
                  <a:pt x="354994" y="0"/>
                </a:moveTo>
                <a:lnTo>
                  <a:pt x="291183" y="2019"/>
                </a:lnTo>
                <a:lnTo>
                  <a:pt x="231125" y="7843"/>
                </a:lnTo>
                <a:lnTo>
                  <a:pt x="175822" y="17116"/>
                </a:lnTo>
                <a:lnTo>
                  <a:pt x="126276" y="29485"/>
                </a:lnTo>
                <a:lnTo>
                  <a:pt x="83490" y="44595"/>
                </a:lnTo>
                <a:lnTo>
                  <a:pt x="48467" y="62093"/>
                </a:lnTo>
                <a:lnTo>
                  <a:pt x="5719" y="102834"/>
                </a:lnTo>
                <a:lnTo>
                  <a:pt x="0" y="125369"/>
                </a:lnTo>
                <a:lnTo>
                  <a:pt x="5719" y="147905"/>
                </a:lnTo>
                <a:lnTo>
                  <a:pt x="48467" y="188647"/>
                </a:lnTo>
                <a:lnTo>
                  <a:pt x="83490" y="206146"/>
                </a:lnTo>
                <a:lnTo>
                  <a:pt x="126276" y="221257"/>
                </a:lnTo>
                <a:lnTo>
                  <a:pt x="175822" y="233627"/>
                </a:lnTo>
                <a:lnTo>
                  <a:pt x="231125" y="242901"/>
                </a:lnTo>
                <a:lnTo>
                  <a:pt x="291183" y="248725"/>
                </a:lnTo>
                <a:lnTo>
                  <a:pt x="354994" y="250745"/>
                </a:lnTo>
                <a:lnTo>
                  <a:pt x="418805" y="248725"/>
                </a:lnTo>
                <a:lnTo>
                  <a:pt x="478861" y="242901"/>
                </a:lnTo>
                <a:lnTo>
                  <a:pt x="534161" y="233627"/>
                </a:lnTo>
                <a:lnTo>
                  <a:pt x="583703" y="221257"/>
                </a:lnTo>
                <a:lnTo>
                  <a:pt x="626484" y="206146"/>
                </a:lnTo>
                <a:lnTo>
                  <a:pt x="661502" y="188647"/>
                </a:lnTo>
                <a:lnTo>
                  <a:pt x="704243" y="147905"/>
                </a:lnTo>
                <a:lnTo>
                  <a:pt x="709961" y="125369"/>
                </a:lnTo>
                <a:lnTo>
                  <a:pt x="704243" y="102834"/>
                </a:lnTo>
                <a:lnTo>
                  <a:pt x="661502" y="62093"/>
                </a:lnTo>
                <a:lnTo>
                  <a:pt x="626484" y="44595"/>
                </a:lnTo>
                <a:lnTo>
                  <a:pt x="583703" y="29485"/>
                </a:lnTo>
                <a:lnTo>
                  <a:pt x="534161" y="17116"/>
                </a:lnTo>
                <a:lnTo>
                  <a:pt x="478861" y="7843"/>
                </a:lnTo>
                <a:lnTo>
                  <a:pt x="418805" y="2019"/>
                </a:lnTo>
                <a:lnTo>
                  <a:pt x="354994" y="0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09" name="object 246"/>
          <p:cNvSpPr>
            <a:spLocks/>
          </p:cNvSpPr>
          <p:nvPr/>
        </p:nvSpPr>
        <p:spPr bwMode="auto">
          <a:xfrm>
            <a:off x="5727700" y="4084638"/>
            <a:ext cx="711200" cy="250825"/>
          </a:xfrm>
          <a:custGeom>
            <a:avLst/>
            <a:gdLst>
              <a:gd name="T0" fmla="*/ 354994 w 710564"/>
              <a:gd name="T1" fmla="*/ 0 h 250825"/>
              <a:gd name="T2" fmla="*/ 291183 w 710564"/>
              <a:gd name="T3" fmla="*/ 2020 h 250825"/>
              <a:gd name="T4" fmla="*/ 231125 w 710564"/>
              <a:gd name="T5" fmla="*/ 7844 h 250825"/>
              <a:gd name="T6" fmla="*/ 175822 w 710564"/>
              <a:gd name="T7" fmla="*/ 17118 h 250825"/>
              <a:gd name="T8" fmla="*/ 126276 w 710564"/>
              <a:gd name="T9" fmla="*/ 29488 h 250825"/>
              <a:gd name="T10" fmla="*/ 83490 w 710564"/>
              <a:gd name="T11" fmla="*/ 44599 h 250825"/>
              <a:gd name="T12" fmla="*/ 48467 w 710564"/>
              <a:gd name="T13" fmla="*/ 62098 h 250825"/>
              <a:gd name="T14" fmla="*/ 5719 w 710564"/>
              <a:gd name="T15" fmla="*/ 102841 h 250825"/>
              <a:gd name="T16" fmla="*/ 0 w 710564"/>
              <a:gd name="T17" fmla="*/ 125376 h 250825"/>
              <a:gd name="T18" fmla="*/ 5719 w 710564"/>
              <a:gd name="T19" fmla="*/ 147912 h 250825"/>
              <a:gd name="T20" fmla="*/ 48467 w 710564"/>
              <a:gd name="T21" fmla="*/ 188653 h 250825"/>
              <a:gd name="T22" fmla="*/ 83490 w 710564"/>
              <a:gd name="T23" fmla="*/ 206150 h 250825"/>
              <a:gd name="T24" fmla="*/ 126276 w 710564"/>
              <a:gd name="T25" fmla="*/ 221261 h 250825"/>
              <a:gd name="T26" fmla="*/ 175822 w 710564"/>
              <a:gd name="T27" fmla="*/ 233629 h 250825"/>
              <a:gd name="T28" fmla="*/ 231125 w 710564"/>
              <a:gd name="T29" fmla="*/ 242903 h 250825"/>
              <a:gd name="T30" fmla="*/ 291183 w 710564"/>
              <a:gd name="T31" fmla="*/ 248726 h 250825"/>
              <a:gd name="T32" fmla="*/ 354994 w 710564"/>
              <a:gd name="T33" fmla="*/ 250746 h 250825"/>
              <a:gd name="T34" fmla="*/ 418805 w 710564"/>
              <a:gd name="T35" fmla="*/ 248726 h 250825"/>
              <a:gd name="T36" fmla="*/ 478861 w 710564"/>
              <a:gd name="T37" fmla="*/ 242903 h 250825"/>
              <a:gd name="T38" fmla="*/ 534161 w 710564"/>
              <a:gd name="T39" fmla="*/ 233629 h 250825"/>
              <a:gd name="T40" fmla="*/ 583703 w 710564"/>
              <a:gd name="T41" fmla="*/ 221261 h 250825"/>
              <a:gd name="T42" fmla="*/ 626484 w 710564"/>
              <a:gd name="T43" fmla="*/ 206150 h 250825"/>
              <a:gd name="T44" fmla="*/ 661502 w 710564"/>
              <a:gd name="T45" fmla="*/ 188653 h 250825"/>
              <a:gd name="T46" fmla="*/ 704243 w 710564"/>
              <a:gd name="T47" fmla="*/ 147912 h 250825"/>
              <a:gd name="T48" fmla="*/ 709961 w 710564"/>
              <a:gd name="T49" fmla="*/ 125376 h 250825"/>
              <a:gd name="T50" fmla="*/ 704243 w 710564"/>
              <a:gd name="T51" fmla="*/ 102841 h 250825"/>
              <a:gd name="T52" fmla="*/ 661502 w 710564"/>
              <a:gd name="T53" fmla="*/ 62098 h 250825"/>
              <a:gd name="T54" fmla="*/ 626484 w 710564"/>
              <a:gd name="T55" fmla="*/ 44599 h 250825"/>
              <a:gd name="T56" fmla="*/ 583703 w 710564"/>
              <a:gd name="T57" fmla="*/ 29488 h 250825"/>
              <a:gd name="T58" fmla="*/ 534161 w 710564"/>
              <a:gd name="T59" fmla="*/ 17118 h 250825"/>
              <a:gd name="T60" fmla="*/ 478861 w 710564"/>
              <a:gd name="T61" fmla="*/ 7844 h 250825"/>
              <a:gd name="T62" fmla="*/ 418805 w 710564"/>
              <a:gd name="T63" fmla="*/ 2020 h 250825"/>
              <a:gd name="T64" fmla="*/ 354994 w 710564"/>
              <a:gd name="T65" fmla="*/ 0 h 25082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10564"/>
              <a:gd name="T100" fmla="*/ 0 h 250825"/>
              <a:gd name="T101" fmla="*/ 710564 w 710564"/>
              <a:gd name="T102" fmla="*/ 250825 h 25082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10564" h="250825">
                <a:moveTo>
                  <a:pt x="354994" y="0"/>
                </a:moveTo>
                <a:lnTo>
                  <a:pt x="291183" y="2020"/>
                </a:lnTo>
                <a:lnTo>
                  <a:pt x="231125" y="7844"/>
                </a:lnTo>
                <a:lnTo>
                  <a:pt x="175822" y="17118"/>
                </a:lnTo>
                <a:lnTo>
                  <a:pt x="126276" y="29488"/>
                </a:lnTo>
                <a:lnTo>
                  <a:pt x="83490" y="44599"/>
                </a:lnTo>
                <a:lnTo>
                  <a:pt x="48467" y="62098"/>
                </a:lnTo>
                <a:lnTo>
                  <a:pt x="5719" y="102841"/>
                </a:lnTo>
                <a:lnTo>
                  <a:pt x="0" y="125376"/>
                </a:lnTo>
                <a:lnTo>
                  <a:pt x="5719" y="147912"/>
                </a:lnTo>
                <a:lnTo>
                  <a:pt x="48467" y="188653"/>
                </a:lnTo>
                <a:lnTo>
                  <a:pt x="83490" y="206150"/>
                </a:lnTo>
                <a:lnTo>
                  <a:pt x="126276" y="221261"/>
                </a:lnTo>
                <a:lnTo>
                  <a:pt x="175822" y="233629"/>
                </a:lnTo>
                <a:lnTo>
                  <a:pt x="231125" y="242903"/>
                </a:lnTo>
                <a:lnTo>
                  <a:pt x="291183" y="248726"/>
                </a:lnTo>
                <a:lnTo>
                  <a:pt x="354994" y="250746"/>
                </a:lnTo>
                <a:lnTo>
                  <a:pt x="418805" y="248726"/>
                </a:lnTo>
                <a:lnTo>
                  <a:pt x="478861" y="242903"/>
                </a:lnTo>
                <a:lnTo>
                  <a:pt x="534161" y="233629"/>
                </a:lnTo>
                <a:lnTo>
                  <a:pt x="583703" y="221261"/>
                </a:lnTo>
                <a:lnTo>
                  <a:pt x="626484" y="206150"/>
                </a:lnTo>
                <a:lnTo>
                  <a:pt x="661502" y="188653"/>
                </a:lnTo>
                <a:lnTo>
                  <a:pt x="704243" y="147912"/>
                </a:lnTo>
                <a:lnTo>
                  <a:pt x="709961" y="125376"/>
                </a:lnTo>
                <a:lnTo>
                  <a:pt x="704243" y="102841"/>
                </a:lnTo>
                <a:lnTo>
                  <a:pt x="661502" y="62098"/>
                </a:lnTo>
                <a:lnTo>
                  <a:pt x="626484" y="44599"/>
                </a:lnTo>
                <a:lnTo>
                  <a:pt x="583703" y="29488"/>
                </a:lnTo>
                <a:lnTo>
                  <a:pt x="534161" y="17118"/>
                </a:lnTo>
                <a:lnTo>
                  <a:pt x="478861" y="7844"/>
                </a:lnTo>
                <a:lnTo>
                  <a:pt x="418805" y="2020"/>
                </a:lnTo>
                <a:lnTo>
                  <a:pt x="354994" y="0"/>
                </a:lnTo>
                <a:close/>
              </a:path>
            </a:pathLst>
          </a:custGeom>
          <a:solidFill>
            <a:srgbClr val="5488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10" name="object 247"/>
          <p:cNvSpPr>
            <a:spLocks/>
          </p:cNvSpPr>
          <p:nvPr/>
        </p:nvSpPr>
        <p:spPr bwMode="auto">
          <a:xfrm>
            <a:off x="5861050" y="4117975"/>
            <a:ext cx="204788" cy="74613"/>
          </a:xfrm>
          <a:custGeom>
            <a:avLst/>
            <a:gdLst>
              <a:gd name="T0" fmla="*/ 49207 w 204470"/>
              <a:gd name="T1" fmla="*/ 0 h 74929"/>
              <a:gd name="T2" fmla="*/ 0 w 204470"/>
              <a:gd name="T3" fmla="*/ 13549 h 74929"/>
              <a:gd name="T4" fmla="*/ 112473 w 204470"/>
              <a:gd name="T5" fmla="*/ 60987 h 74929"/>
              <a:gd name="T6" fmla="*/ 49207 w 204470"/>
              <a:gd name="T7" fmla="*/ 74544 h 74929"/>
              <a:gd name="T8" fmla="*/ 189799 w 204470"/>
              <a:gd name="T9" fmla="*/ 74544 h 74929"/>
              <a:gd name="T10" fmla="*/ 199841 w 204470"/>
              <a:gd name="T11" fmla="*/ 40663 h 74929"/>
              <a:gd name="T12" fmla="*/ 154651 w 204470"/>
              <a:gd name="T13" fmla="*/ 40663 h 74929"/>
              <a:gd name="T14" fmla="*/ 49207 w 204470"/>
              <a:gd name="T15" fmla="*/ 0 h 74929"/>
              <a:gd name="T16" fmla="*/ 203859 w 204470"/>
              <a:gd name="T17" fmla="*/ 27106 h 74929"/>
              <a:gd name="T18" fmla="*/ 154651 w 204470"/>
              <a:gd name="T19" fmla="*/ 40663 h 74929"/>
              <a:gd name="T20" fmla="*/ 199841 w 204470"/>
              <a:gd name="T21" fmla="*/ 40663 h 74929"/>
              <a:gd name="T22" fmla="*/ 203859 w 204470"/>
              <a:gd name="T23" fmla="*/ 27106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4470"/>
              <a:gd name="T37" fmla="*/ 0 h 74929"/>
              <a:gd name="T38" fmla="*/ 204470 w 204470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4470" h="74929">
                <a:moveTo>
                  <a:pt x="49207" y="0"/>
                </a:moveTo>
                <a:lnTo>
                  <a:pt x="0" y="13549"/>
                </a:lnTo>
                <a:lnTo>
                  <a:pt x="112473" y="60987"/>
                </a:lnTo>
                <a:lnTo>
                  <a:pt x="49207" y="74544"/>
                </a:lnTo>
                <a:lnTo>
                  <a:pt x="189799" y="74544"/>
                </a:lnTo>
                <a:lnTo>
                  <a:pt x="199841" y="40663"/>
                </a:lnTo>
                <a:lnTo>
                  <a:pt x="154651" y="40663"/>
                </a:lnTo>
                <a:lnTo>
                  <a:pt x="49207" y="0"/>
                </a:lnTo>
                <a:close/>
              </a:path>
              <a:path w="204470" h="74929">
                <a:moveTo>
                  <a:pt x="203859" y="27106"/>
                </a:moveTo>
                <a:lnTo>
                  <a:pt x="154651" y="40663"/>
                </a:lnTo>
                <a:lnTo>
                  <a:pt x="199841" y="40663"/>
                </a:lnTo>
                <a:lnTo>
                  <a:pt x="203859" y="271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11" name="object 248"/>
          <p:cNvSpPr>
            <a:spLocks/>
          </p:cNvSpPr>
          <p:nvPr/>
        </p:nvSpPr>
        <p:spPr bwMode="auto">
          <a:xfrm>
            <a:off x="5861050" y="4117975"/>
            <a:ext cx="204788" cy="74613"/>
          </a:xfrm>
          <a:custGeom>
            <a:avLst/>
            <a:gdLst>
              <a:gd name="T0" fmla="*/ 49207 w 204470"/>
              <a:gd name="T1" fmla="*/ 0 h 74929"/>
              <a:gd name="T2" fmla="*/ 0 w 204470"/>
              <a:gd name="T3" fmla="*/ 13549 h 74929"/>
              <a:gd name="T4" fmla="*/ 112473 w 204470"/>
              <a:gd name="T5" fmla="*/ 60987 h 74929"/>
              <a:gd name="T6" fmla="*/ 49207 w 204470"/>
              <a:gd name="T7" fmla="*/ 74544 h 74929"/>
              <a:gd name="T8" fmla="*/ 189799 w 204470"/>
              <a:gd name="T9" fmla="*/ 74544 h 74929"/>
              <a:gd name="T10" fmla="*/ 199841 w 204470"/>
              <a:gd name="T11" fmla="*/ 40663 h 74929"/>
              <a:gd name="T12" fmla="*/ 154651 w 204470"/>
              <a:gd name="T13" fmla="*/ 40663 h 74929"/>
              <a:gd name="T14" fmla="*/ 49207 w 204470"/>
              <a:gd name="T15" fmla="*/ 0 h 74929"/>
              <a:gd name="T16" fmla="*/ 203859 w 204470"/>
              <a:gd name="T17" fmla="*/ 27106 h 74929"/>
              <a:gd name="T18" fmla="*/ 154651 w 204470"/>
              <a:gd name="T19" fmla="*/ 40663 h 74929"/>
              <a:gd name="T20" fmla="*/ 199841 w 204470"/>
              <a:gd name="T21" fmla="*/ 40663 h 74929"/>
              <a:gd name="T22" fmla="*/ 203859 w 204470"/>
              <a:gd name="T23" fmla="*/ 27106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4470"/>
              <a:gd name="T37" fmla="*/ 0 h 74929"/>
              <a:gd name="T38" fmla="*/ 204470 w 204470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4470" h="74929">
                <a:moveTo>
                  <a:pt x="49207" y="0"/>
                </a:moveTo>
                <a:lnTo>
                  <a:pt x="0" y="13549"/>
                </a:lnTo>
                <a:lnTo>
                  <a:pt x="112473" y="60987"/>
                </a:lnTo>
                <a:lnTo>
                  <a:pt x="49207" y="74544"/>
                </a:lnTo>
                <a:lnTo>
                  <a:pt x="189799" y="74544"/>
                </a:lnTo>
                <a:lnTo>
                  <a:pt x="199841" y="40663"/>
                </a:lnTo>
                <a:lnTo>
                  <a:pt x="154651" y="40663"/>
                </a:lnTo>
                <a:lnTo>
                  <a:pt x="49207" y="0"/>
                </a:lnTo>
                <a:close/>
              </a:path>
              <a:path w="204470" h="74929">
                <a:moveTo>
                  <a:pt x="203859" y="27106"/>
                </a:moveTo>
                <a:lnTo>
                  <a:pt x="154651" y="40663"/>
                </a:lnTo>
                <a:lnTo>
                  <a:pt x="199841" y="40663"/>
                </a:lnTo>
                <a:lnTo>
                  <a:pt x="203859" y="271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12" name="object 249"/>
          <p:cNvSpPr>
            <a:spLocks/>
          </p:cNvSpPr>
          <p:nvPr/>
        </p:nvSpPr>
        <p:spPr bwMode="auto">
          <a:xfrm>
            <a:off x="6100763" y="4240213"/>
            <a:ext cx="211137" cy="68262"/>
          </a:xfrm>
          <a:custGeom>
            <a:avLst/>
            <a:gdLst>
              <a:gd name="T0" fmla="*/ 147626 w 211454"/>
              <a:gd name="T1" fmla="*/ 33888 h 67945"/>
              <a:gd name="T2" fmla="*/ 49207 w 211454"/>
              <a:gd name="T3" fmla="*/ 33888 h 67945"/>
              <a:gd name="T4" fmla="*/ 161681 w 211454"/>
              <a:gd name="T5" fmla="*/ 67769 h 67945"/>
              <a:gd name="T6" fmla="*/ 210888 w 211454"/>
              <a:gd name="T7" fmla="*/ 54219 h 67945"/>
              <a:gd name="T8" fmla="*/ 147626 w 211454"/>
              <a:gd name="T9" fmla="*/ 33888 h 67945"/>
              <a:gd name="T10" fmla="*/ 161681 w 211454"/>
              <a:gd name="T11" fmla="*/ 0 h 67945"/>
              <a:gd name="T12" fmla="*/ 14059 w 211454"/>
              <a:gd name="T13" fmla="*/ 0 h 67945"/>
              <a:gd name="T14" fmla="*/ 0 w 211454"/>
              <a:gd name="T15" fmla="*/ 54219 h 67945"/>
              <a:gd name="T16" fmla="*/ 49207 w 211454"/>
              <a:gd name="T17" fmla="*/ 33888 h 67945"/>
              <a:gd name="T18" fmla="*/ 147626 w 211454"/>
              <a:gd name="T19" fmla="*/ 33888 h 67945"/>
              <a:gd name="T20" fmla="*/ 105444 w 211454"/>
              <a:gd name="T21" fmla="*/ 20331 h 67945"/>
              <a:gd name="T22" fmla="*/ 161681 w 211454"/>
              <a:gd name="T23" fmla="*/ 0 h 679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4"/>
              <a:gd name="T37" fmla="*/ 0 h 67945"/>
              <a:gd name="T38" fmla="*/ 211454 w 211454"/>
              <a:gd name="T39" fmla="*/ 67945 h 6794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4" h="67945">
                <a:moveTo>
                  <a:pt x="147626" y="33888"/>
                </a:moveTo>
                <a:lnTo>
                  <a:pt x="49207" y="33888"/>
                </a:lnTo>
                <a:lnTo>
                  <a:pt x="161681" y="67769"/>
                </a:lnTo>
                <a:lnTo>
                  <a:pt x="210888" y="54219"/>
                </a:lnTo>
                <a:lnTo>
                  <a:pt x="147626" y="33888"/>
                </a:lnTo>
                <a:close/>
              </a:path>
              <a:path w="211454" h="67945">
                <a:moveTo>
                  <a:pt x="161681" y="0"/>
                </a:moveTo>
                <a:lnTo>
                  <a:pt x="14059" y="0"/>
                </a:lnTo>
                <a:lnTo>
                  <a:pt x="0" y="54219"/>
                </a:lnTo>
                <a:lnTo>
                  <a:pt x="49207" y="33888"/>
                </a:lnTo>
                <a:lnTo>
                  <a:pt x="147626" y="33888"/>
                </a:lnTo>
                <a:lnTo>
                  <a:pt x="105444" y="20331"/>
                </a:lnTo>
                <a:lnTo>
                  <a:pt x="16168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13" name="object 250"/>
          <p:cNvSpPr>
            <a:spLocks/>
          </p:cNvSpPr>
          <p:nvPr/>
        </p:nvSpPr>
        <p:spPr bwMode="auto">
          <a:xfrm>
            <a:off x="6100763" y="4240213"/>
            <a:ext cx="211137" cy="68262"/>
          </a:xfrm>
          <a:custGeom>
            <a:avLst/>
            <a:gdLst>
              <a:gd name="T0" fmla="*/ 147626 w 211454"/>
              <a:gd name="T1" fmla="*/ 33888 h 67945"/>
              <a:gd name="T2" fmla="*/ 49207 w 211454"/>
              <a:gd name="T3" fmla="*/ 33888 h 67945"/>
              <a:gd name="T4" fmla="*/ 161681 w 211454"/>
              <a:gd name="T5" fmla="*/ 67769 h 67945"/>
              <a:gd name="T6" fmla="*/ 210888 w 211454"/>
              <a:gd name="T7" fmla="*/ 54219 h 67945"/>
              <a:gd name="T8" fmla="*/ 147626 w 211454"/>
              <a:gd name="T9" fmla="*/ 33888 h 67945"/>
              <a:gd name="T10" fmla="*/ 161681 w 211454"/>
              <a:gd name="T11" fmla="*/ 0 h 67945"/>
              <a:gd name="T12" fmla="*/ 14059 w 211454"/>
              <a:gd name="T13" fmla="*/ 0 h 67945"/>
              <a:gd name="T14" fmla="*/ 0 w 211454"/>
              <a:gd name="T15" fmla="*/ 54219 h 67945"/>
              <a:gd name="T16" fmla="*/ 49207 w 211454"/>
              <a:gd name="T17" fmla="*/ 33888 h 67945"/>
              <a:gd name="T18" fmla="*/ 147626 w 211454"/>
              <a:gd name="T19" fmla="*/ 33888 h 67945"/>
              <a:gd name="T20" fmla="*/ 105444 w 211454"/>
              <a:gd name="T21" fmla="*/ 20331 h 67945"/>
              <a:gd name="T22" fmla="*/ 161681 w 211454"/>
              <a:gd name="T23" fmla="*/ 0 h 679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4"/>
              <a:gd name="T37" fmla="*/ 0 h 67945"/>
              <a:gd name="T38" fmla="*/ 211454 w 211454"/>
              <a:gd name="T39" fmla="*/ 67945 h 6794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4" h="67945">
                <a:moveTo>
                  <a:pt x="147626" y="33888"/>
                </a:moveTo>
                <a:lnTo>
                  <a:pt x="49207" y="33888"/>
                </a:lnTo>
                <a:lnTo>
                  <a:pt x="161681" y="67769"/>
                </a:lnTo>
                <a:lnTo>
                  <a:pt x="210888" y="54219"/>
                </a:lnTo>
                <a:lnTo>
                  <a:pt x="147626" y="33888"/>
                </a:lnTo>
                <a:close/>
              </a:path>
              <a:path w="211454" h="67945">
                <a:moveTo>
                  <a:pt x="161681" y="0"/>
                </a:moveTo>
                <a:lnTo>
                  <a:pt x="14059" y="0"/>
                </a:lnTo>
                <a:lnTo>
                  <a:pt x="0" y="54219"/>
                </a:lnTo>
                <a:lnTo>
                  <a:pt x="49207" y="33888"/>
                </a:lnTo>
                <a:lnTo>
                  <a:pt x="147626" y="33888"/>
                </a:lnTo>
                <a:lnTo>
                  <a:pt x="105444" y="20331"/>
                </a:lnTo>
                <a:lnTo>
                  <a:pt x="16168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14" name="object 251"/>
          <p:cNvSpPr>
            <a:spLocks/>
          </p:cNvSpPr>
          <p:nvPr/>
        </p:nvSpPr>
        <p:spPr bwMode="auto">
          <a:xfrm>
            <a:off x="6086475" y="4117975"/>
            <a:ext cx="211138" cy="74613"/>
          </a:xfrm>
          <a:custGeom>
            <a:avLst/>
            <a:gdLst>
              <a:gd name="T0" fmla="*/ 189799 w 211454"/>
              <a:gd name="T1" fmla="*/ 0 h 74929"/>
              <a:gd name="T2" fmla="*/ 49207 w 211454"/>
              <a:gd name="T3" fmla="*/ 0 h 74929"/>
              <a:gd name="T4" fmla="*/ 119503 w 211454"/>
              <a:gd name="T5" fmla="*/ 13549 h 74929"/>
              <a:gd name="T6" fmla="*/ 0 w 211454"/>
              <a:gd name="T7" fmla="*/ 60987 h 74929"/>
              <a:gd name="T8" fmla="*/ 49207 w 211454"/>
              <a:gd name="T9" fmla="*/ 74544 h 74929"/>
              <a:gd name="T10" fmla="*/ 154651 w 211454"/>
              <a:gd name="T11" fmla="*/ 27106 h 74929"/>
              <a:gd name="T12" fmla="*/ 203857 w 211454"/>
              <a:gd name="T13" fmla="*/ 27106 h 74929"/>
              <a:gd name="T14" fmla="*/ 189799 w 211454"/>
              <a:gd name="T15" fmla="*/ 0 h 74929"/>
              <a:gd name="T16" fmla="*/ 203857 w 211454"/>
              <a:gd name="T17" fmla="*/ 27106 h 74929"/>
              <a:gd name="T18" fmla="*/ 154651 w 211454"/>
              <a:gd name="T19" fmla="*/ 27106 h 74929"/>
              <a:gd name="T20" fmla="*/ 210888 w 211454"/>
              <a:gd name="T21" fmla="*/ 40663 h 74929"/>
              <a:gd name="T22" fmla="*/ 203857 w 211454"/>
              <a:gd name="T23" fmla="*/ 27106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4"/>
              <a:gd name="T37" fmla="*/ 0 h 74929"/>
              <a:gd name="T38" fmla="*/ 211454 w 211454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4" h="74929">
                <a:moveTo>
                  <a:pt x="189799" y="0"/>
                </a:moveTo>
                <a:lnTo>
                  <a:pt x="49207" y="0"/>
                </a:lnTo>
                <a:lnTo>
                  <a:pt x="119503" y="13549"/>
                </a:lnTo>
                <a:lnTo>
                  <a:pt x="0" y="60987"/>
                </a:lnTo>
                <a:lnTo>
                  <a:pt x="49207" y="74544"/>
                </a:lnTo>
                <a:lnTo>
                  <a:pt x="154651" y="27106"/>
                </a:lnTo>
                <a:lnTo>
                  <a:pt x="203857" y="27106"/>
                </a:lnTo>
                <a:lnTo>
                  <a:pt x="189799" y="0"/>
                </a:lnTo>
                <a:close/>
              </a:path>
              <a:path w="211454" h="74929">
                <a:moveTo>
                  <a:pt x="203857" y="27106"/>
                </a:moveTo>
                <a:lnTo>
                  <a:pt x="154651" y="27106"/>
                </a:lnTo>
                <a:lnTo>
                  <a:pt x="210888" y="40663"/>
                </a:lnTo>
                <a:lnTo>
                  <a:pt x="203857" y="271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15" name="object 252"/>
          <p:cNvSpPr>
            <a:spLocks/>
          </p:cNvSpPr>
          <p:nvPr/>
        </p:nvSpPr>
        <p:spPr bwMode="auto">
          <a:xfrm>
            <a:off x="6086475" y="4117975"/>
            <a:ext cx="211138" cy="74613"/>
          </a:xfrm>
          <a:custGeom>
            <a:avLst/>
            <a:gdLst>
              <a:gd name="T0" fmla="*/ 189799 w 211454"/>
              <a:gd name="T1" fmla="*/ 0 h 74929"/>
              <a:gd name="T2" fmla="*/ 49207 w 211454"/>
              <a:gd name="T3" fmla="*/ 0 h 74929"/>
              <a:gd name="T4" fmla="*/ 119503 w 211454"/>
              <a:gd name="T5" fmla="*/ 13549 h 74929"/>
              <a:gd name="T6" fmla="*/ 0 w 211454"/>
              <a:gd name="T7" fmla="*/ 60987 h 74929"/>
              <a:gd name="T8" fmla="*/ 49207 w 211454"/>
              <a:gd name="T9" fmla="*/ 74544 h 74929"/>
              <a:gd name="T10" fmla="*/ 154651 w 211454"/>
              <a:gd name="T11" fmla="*/ 27106 h 74929"/>
              <a:gd name="T12" fmla="*/ 203857 w 211454"/>
              <a:gd name="T13" fmla="*/ 27106 h 74929"/>
              <a:gd name="T14" fmla="*/ 189799 w 211454"/>
              <a:gd name="T15" fmla="*/ 0 h 74929"/>
              <a:gd name="T16" fmla="*/ 203857 w 211454"/>
              <a:gd name="T17" fmla="*/ 27106 h 74929"/>
              <a:gd name="T18" fmla="*/ 154651 w 211454"/>
              <a:gd name="T19" fmla="*/ 27106 h 74929"/>
              <a:gd name="T20" fmla="*/ 210888 w 211454"/>
              <a:gd name="T21" fmla="*/ 40663 h 74929"/>
              <a:gd name="T22" fmla="*/ 203857 w 211454"/>
              <a:gd name="T23" fmla="*/ 27106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4"/>
              <a:gd name="T37" fmla="*/ 0 h 74929"/>
              <a:gd name="T38" fmla="*/ 211454 w 211454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4" h="74929">
                <a:moveTo>
                  <a:pt x="189799" y="0"/>
                </a:moveTo>
                <a:lnTo>
                  <a:pt x="49207" y="0"/>
                </a:lnTo>
                <a:lnTo>
                  <a:pt x="119503" y="13549"/>
                </a:lnTo>
                <a:lnTo>
                  <a:pt x="0" y="60987"/>
                </a:lnTo>
                <a:lnTo>
                  <a:pt x="49207" y="74544"/>
                </a:lnTo>
                <a:lnTo>
                  <a:pt x="154651" y="27106"/>
                </a:lnTo>
                <a:lnTo>
                  <a:pt x="203857" y="27106"/>
                </a:lnTo>
                <a:lnTo>
                  <a:pt x="189799" y="0"/>
                </a:lnTo>
                <a:close/>
              </a:path>
              <a:path w="211454" h="74929">
                <a:moveTo>
                  <a:pt x="203857" y="27106"/>
                </a:moveTo>
                <a:lnTo>
                  <a:pt x="154651" y="27106"/>
                </a:lnTo>
                <a:lnTo>
                  <a:pt x="210888" y="40663"/>
                </a:lnTo>
                <a:lnTo>
                  <a:pt x="203857" y="271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16" name="object 253"/>
          <p:cNvSpPr>
            <a:spLocks/>
          </p:cNvSpPr>
          <p:nvPr/>
        </p:nvSpPr>
        <p:spPr bwMode="auto">
          <a:xfrm>
            <a:off x="5875338" y="4227513"/>
            <a:ext cx="204787" cy="80962"/>
          </a:xfrm>
          <a:custGeom>
            <a:avLst/>
            <a:gdLst>
              <a:gd name="T0" fmla="*/ 0 w 204470"/>
              <a:gd name="T1" fmla="*/ 33881 h 81914"/>
              <a:gd name="T2" fmla="*/ 14059 w 204470"/>
              <a:gd name="T3" fmla="*/ 81319 h 81914"/>
              <a:gd name="T4" fmla="*/ 154651 w 204470"/>
              <a:gd name="T5" fmla="*/ 81319 h 81914"/>
              <a:gd name="T6" fmla="*/ 91385 w 204470"/>
              <a:gd name="T7" fmla="*/ 67769 h 81914"/>
              <a:gd name="T8" fmla="*/ 133561 w 204470"/>
              <a:gd name="T9" fmla="*/ 47437 h 81914"/>
              <a:gd name="T10" fmla="*/ 49207 w 204470"/>
              <a:gd name="T11" fmla="*/ 47437 h 81914"/>
              <a:gd name="T12" fmla="*/ 0 w 204470"/>
              <a:gd name="T13" fmla="*/ 33881 h 81914"/>
              <a:gd name="T14" fmla="*/ 154651 w 204470"/>
              <a:gd name="T15" fmla="*/ 0 h 81914"/>
              <a:gd name="T16" fmla="*/ 49207 w 204470"/>
              <a:gd name="T17" fmla="*/ 47437 h 81914"/>
              <a:gd name="T18" fmla="*/ 133561 w 204470"/>
              <a:gd name="T19" fmla="*/ 47437 h 81914"/>
              <a:gd name="T20" fmla="*/ 203859 w 204470"/>
              <a:gd name="T21" fmla="*/ 13549 h 81914"/>
              <a:gd name="T22" fmla="*/ 154651 w 204470"/>
              <a:gd name="T23" fmla="*/ 0 h 819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4470"/>
              <a:gd name="T37" fmla="*/ 0 h 81914"/>
              <a:gd name="T38" fmla="*/ 204470 w 204470"/>
              <a:gd name="T39" fmla="*/ 81914 h 819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4470" h="81914">
                <a:moveTo>
                  <a:pt x="0" y="33881"/>
                </a:moveTo>
                <a:lnTo>
                  <a:pt x="14059" y="81319"/>
                </a:lnTo>
                <a:lnTo>
                  <a:pt x="154651" y="81319"/>
                </a:lnTo>
                <a:lnTo>
                  <a:pt x="91385" y="67769"/>
                </a:lnTo>
                <a:lnTo>
                  <a:pt x="133561" y="47437"/>
                </a:lnTo>
                <a:lnTo>
                  <a:pt x="49207" y="47437"/>
                </a:lnTo>
                <a:lnTo>
                  <a:pt x="0" y="33881"/>
                </a:lnTo>
                <a:close/>
              </a:path>
              <a:path w="204470" h="81914">
                <a:moveTo>
                  <a:pt x="154651" y="0"/>
                </a:moveTo>
                <a:lnTo>
                  <a:pt x="49207" y="47437"/>
                </a:lnTo>
                <a:lnTo>
                  <a:pt x="133561" y="47437"/>
                </a:lnTo>
                <a:lnTo>
                  <a:pt x="203859" y="13549"/>
                </a:lnTo>
                <a:lnTo>
                  <a:pt x="15465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17" name="object 254"/>
          <p:cNvSpPr>
            <a:spLocks/>
          </p:cNvSpPr>
          <p:nvPr/>
        </p:nvSpPr>
        <p:spPr bwMode="auto">
          <a:xfrm>
            <a:off x="5875338" y="4227513"/>
            <a:ext cx="204787" cy="80962"/>
          </a:xfrm>
          <a:custGeom>
            <a:avLst/>
            <a:gdLst>
              <a:gd name="T0" fmla="*/ 0 w 204470"/>
              <a:gd name="T1" fmla="*/ 33881 h 81914"/>
              <a:gd name="T2" fmla="*/ 14059 w 204470"/>
              <a:gd name="T3" fmla="*/ 81319 h 81914"/>
              <a:gd name="T4" fmla="*/ 154651 w 204470"/>
              <a:gd name="T5" fmla="*/ 81319 h 81914"/>
              <a:gd name="T6" fmla="*/ 91385 w 204470"/>
              <a:gd name="T7" fmla="*/ 67769 h 81914"/>
              <a:gd name="T8" fmla="*/ 133561 w 204470"/>
              <a:gd name="T9" fmla="*/ 47437 h 81914"/>
              <a:gd name="T10" fmla="*/ 49207 w 204470"/>
              <a:gd name="T11" fmla="*/ 47437 h 81914"/>
              <a:gd name="T12" fmla="*/ 0 w 204470"/>
              <a:gd name="T13" fmla="*/ 33881 h 81914"/>
              <a:gd name="T14" fmla="*/ 154651 w 204470"/>
              <a:gd name="T15" fmla="*/ 0 h 81914"/>
              <a:gd name="T16" fmla="*/ 49207 w 204470"/>
              <a:gd name="T17" fmla="*/ 47437 h 81914"/>
              <a:gd name="T18" fmla="*/ 133561 w 204470"/>
              <a:gd name="T19" fmla="*/ 47437 h 81914"/>
              <a:gd name="T20" fmla="*/ 203859 w 204470"/>
              <a:gd name="T21" fmla="*/ 13549 h 81914"/>
              <a:gd name="T22" fmla="*/ 154651 w 204470"/>
              <a:gd name="T23" fmla="*/ 0 h 819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4470"/>
              <a:gd name="T37" fmla="*/ 0 h 81914"/>
              <a:gd name="T38" fmla="*/ 204470 w 204470"/>
              <a:gd name="T39" fmla="*/ 81914 h 819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4470" h="81914">
                <a:moveTo>
                  <a:pt x="0" y="33881"/>
                </a:moveTo>
                <a:lnTo>
                  <a:pt x="14059" y="81319"/>
                </a:lnTo>
                <a:lnTo>
                  <a:pt x="154651" y="81319"/>
                </a:lnTo>
                <a:lnTo>
                  <a:pt x="91385" y="67769"/>
                </a:lnTo>
                <a:lnTo>
                  <a:pt x="133561" y="47437"/>
                </a:lnTo>
                <a:lnTo>
                  <a:pt x="49207" y="47437"/>
                </a:lnTo>
                <a:lnTo>
                  <a:pt x="0" y="33881"/>
                </a:lnTo>
                <a:close/>
              </a:path>
              <a:path w="204470" h="81914">
                <a:moveTo>
                  <a:pt x="154651" y="0"/>
                </a:moveTo>
                <a:lnTo>
                  <a:pt x="49207" y="47437"/>
                </a:lnTo>
                <a:lnTo>
                  <a:pt x="133561" y="47437"/>
                </a:lnTo>
                <a:lnTo>
                  <a:pt x="203859" y="13549"/>
                </a:lnTo>
                <a:lnTo>
                  <a:pt x="15465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18" name="object 255"/>
          <p:cNvSpPr>
            <a:spLocks/>
          </p:cNvSpPr>
          <p:nvPr/>
        </p:nvSpPr>
        <p:spPr bwMode="auto">
          <a:xfrm>
            <a:off x="6465888" y="4294188"/>
            <a:ext cx="600075" cy="4762"/>
          </a:xfrm>
          <a:custGeom>
            <a:avLst/>
            <a:gdLst>
              <a:gd name="T0" fmla="*/ 0 w 600075"/>
              <a:gd name="T1" fmla="*/ 4825 h 5079"/>
              <a:gd name="T2" fmla="*/ 600075 w 600075"/>
              <a:gd name="T3" fmla="*/ 0 h 5079"/>
              <a:gd name="T4" fmla="*/ 0 60000 65536"/>
              <a:gd name="T5" fmla="*/ 0 60000 65536"/>
              <a:gd name="T6" fmla="*/ 0 w 600075"/>
              <a:gd name="T7" fmla="*/ 0 h 5079"/>
              <a:gd name="T8" fmla="*/ 600075 w 600075"/>
              <a:gd name="T9" fmla="*/ 5079 h 50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0075" h="5079">
                <a:moveTo>
                  <a:pt x="0" y="4825"/>
                </a:moveTo>
                <a:lnTo>
                  <a:pt x="600075" y="0"/>
                </a:lnTo>
              </a:path>
            </a:pathLst>
          </a:custGeom>
          <a:noFill/>
          <a:ln w="2895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19" name="object 256"/>
          <p:cNvSpPr>
            <a:spLocks/>
          </p:cNvSpPr>
          <p:nvPr/>
        </p:nvSpPr>
        <p:spPr bwMode="auto">
          <a:xfrm>
            <a:off x="5664200" y="3421063"/>
            <a:ext cx="61913" cy="877887"/>
          </a:xfrm>
          <a:custGeom>
            <a:avLst/>
            <a:gdLst>
              <a:gd name="T0" fmla="*/ 61849 w 62229"/>
              <a:gd name="T1" fmla="*/ 877951 h 878204"/>
              <a:gd name="T2" fmla="*/ 0 w 62229"/>
              <a:gd name="T3" fmla="*/ 0 h 878204"/>
              <a:gd name="T4" fmla="*/ 0 60000 65536"/>
              <a:gd name="T5" fmla="*/ 0 60000 65536"/>
              <a:gd name="T6" fmla="*/ 0 w 62229"/>
              <a:gd name="T7" fmla="*/ 0 h 878204"/>
              <a:gd name="T8" fmla="*/ 62229 w 62229"/>
              <a:gd name="T9" fmla="*/ 878204 h 8782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2229" h="878204">
                <a:moveTo>
                  <a:pt x="61849" y="877951"/>
                </a:moveTo>
                <a:lnTo>
                  <a:pt x="0" y="0"/>
                </a:lnTo>
              </a:path>
            </a:pathLst>
          </a:custGeom>
          <a:noFill/>
          <a:ln w="2895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20" name="object 257"/>
          <p:cNvSpPr>
            <a:spLocks/>
          </p:cNvSpPr>
          <p:nvPr/>
        </p:nvSpPr>
        <p:spPr bwMode="auto">
          <a:xfrm>
            <a:off x="4735513" y="4289425"/>
            <a:ext cx="989012" cy="9525"/>
          </a:xfrm>
          <a:custGeom>
            <a:avLst/>
            <a:gdLst>
              <a:gd name="T0" fmla="*/ 0 w 989329"/>
              <a:gd name="T1" fmla="*/ 0 h 9525"/>
              <a:gd name="T2" fmla="*/ 988949 w 989329"/>
              <a:gd name="T3" fmla="*/ 9525 h 9525"/>
              <a:gd name="T4" fmla="*/ 0 60000 65536"/>
              <a:gd name="T5" fmla="*/ 0 60000 65536"/>
              <a:gd name="T6" fmla="*/ 0 w 989329"/>
              <a:gd name="T7" fmla="*/ 0 h 9525"/>
              <a:gd name="T8" fmla="*/ 989329 w 989329"/>
              <a:gd name="T9" fmla="*/ 9525 h 9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89329" h="9525">
                <a:moveTo>
                  <a:pt x="0" y="0"/>
                </a:moveTo>
                <a:lnTo>
                  <a:pt x="988949" y="9525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21" name="object 258"/>
          <p:cNvSpPr>
            <a:spLocks/>
          </p:cNvSpPr>
          <p:nvPr/>
        </p:nvSpPr>
        <p:spPr bwMode="auto">
          <a:xfrm>
            <a:off x="2052638" y="2736850"/>
            <a:ext cx="4824412" cy="379413"/>
          </a:xfrm>
          <a:custGeom>
            <a:avLst/>
            <a:gdLst>
              <a:gd name="T0" fmla="*/ 4444873 w 4824730"/>
              <a:gd name="T1" fmla="*/ 252969 h 379730"/>
              <a:gd name="T2" fmla="*/ 4444873 w 4824730"/>
              <a:gd name="T3" fmla="*/ 379476 h 379730"/>
              <a:gd name="T4" fmla="*/ 4697857 w 4824730"/>
              <a:gd name="T5" fmla="*/ 252984 h 379730"/>
              <a:gd name="T6" fmla="*/ 4444873 w 4824730"/>
              <a:gd name="T7" fmla="*/ 252969 h 379730"/>
              <a:gd name="T8" fmla="*/ 4444873 w 4824730"/>
              <a:gd name="T9" fmla="*/ 0 h 379730"/>
              <a:gd name="T10" fmla="*/ 4444873 w 4824730"/>
              <a:gd name="T11" fmla="*/ 252969 h 379730"/>
              <a:gd name="T12" fmla="*/ 4508118 w 4824730"/>
              <a:gd name="T13" fmla="*/ 252984 h 379730"/>
              <a:gd name="T14" fmla="*/ 4508118 w 4824730"/>
              <a:gd name="T15" fmla="*/ 126492 h 379730"/>
              <a:gd name="T16" fmla="*/ 4697857 w 4824730"/>
              <a:gd name="T17" fmla="*/ 126492 h 379730"/>
              <a:gd name="T18" fmla="*/ 4444873 w 4824730"/>
              <a:gd name="T19" fmla="*/ 0 h 379730"/>
              <a:gd name="T20" fmla="*/ 4697857 w 4824730"/>
              <a:gd name="T21" fmla="*/ 126492 h 379730"/>
              <a:gd name="T22" fmla="*/ 4508118 w 4824730"/>
              <a:gd name="T23" fmla="*/ 126492 h 379730"/>
              <a:gd name="T24" fmla="*/ 4508118 w 4824730"/>
              <a:gd name="T25" fmla="*/ 252984 h 379730"/>
              <a:gd name="T26" fmla="*/ 4697857 w 4824730"/>
              <a:gd name="T27" fmla="*/ 252984 h 379730"/>
              <a:gd name="T28" fmla="*/ 4824349 w 4824730"/>
              <a:gd name="T29" fmla="*/ 189738 h 379730"/>
              <a:gd name="T30" fmla="*/ 4697857 w 4824730"/>
              <a:gd name="T31" fmla="*/ 126492 h 379730"/>
              <a:gd name="T32" fmla="*/ 0 w 4824730"/>
              <a:gd name="T33" fmla="*/ 124841 h 379730"/>
              <a:gd name="T34" fmla="*/ 0 w 4824730"/>
              <a:gd name="T35" fmla="*/ 251333 h 379730"/>
              <a:gd name="T36" fmla="*/ 2572511 w 4824730"/>
              <a:gd name="T37" fmla="*/ 252476 h 379730"/>
              <a:gd name="T38" fmla="*/ 4444873 w 4824730"/>
              <a:gd name="T39" fmla="*/ 252969 h 379730"/>
              <a:gd name="T40" fmla="*/ 4444873 w 4824730"/>
              <a:gd name="T41" fmla="*/ 126492 h 379730"/>
              <a:gd name="T42" fmla="*/ 4154043 w 4824730"/>
              <a:gd name="T43" fmla="*/ 126492 h 379730"/>
              <a:gd name="T44" fmla="*/ 2033778 w 4824730"/>
              <a:gd name="T45" fmla="*/ 125349 h 379730"/>
              <a:gd name="T46" fmla="*/ 0 w 4824730"/>
              <a:gd name="T47" fmla="*/ 124841 h 37973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824730"/>
              <a:gd name="T73" fmla="*/ 0 h 379730"/>
              <a:gd name="T74" fmla="*/ 4824730 w 4824730"/>
              <a:gd name="T75" fmla="*/ 379730 h 379730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824730" h="379730">
                <a:moveTo>
                  <a:pt x="4444873" y="252969"/>
                </a:moveTo>
                <a:lnTo>
                  <a:pt x="4444873" y="379476"/>
                </a:lnTo>
                <a:lnTo>
                  <a:pt x="4697857" y="252984"/>
                </a:lnTo>
                <a:lnTo>
                  <a:pt x="4444873" y="252969"/>
                </a:lnTo>
                <a:close/>
              </a:path>
              <a:path w="4824730" h="379730">
                <a:moveTo>
                  <a:pt x="4444873" y="0"/>
                </a:moveTo>
                <a:lnTo>
                  <a:pt x="4444873" y="252969"/>
                </a:lnTo>
                <a:lnTo>
                  <a:pt x="4508118" y="252984"/>
                </a:lnTo>
                <a:lnTo>
                  <a:pt x="4508118" y="126492"/>
                </a:lnTo>
                <a:lnTo>
                  <a:pt x="4697857" y="126492"/>
                </a:lnTo>
                <a:lnTo>
                  <a:pt x="4444873" y="0"/>
                </a:lnTo>
                <a:close/>
              </a:path>
              <a:path w="4824730" h="379730">
                <a:moveTo>
                  <a:pt x="4697857" y="126492"/>
                </a:moveTo>
                <a:lnTo>
                  <a:pt x="4508118" y="126492"/>
                </a:lnTo>
                <a:lnTo>
                  <a:pt x="4508118" y="252984"/>
                </a:lnTo>
                <a:lnTo>
                  <a:pt x="4697857" y="252984"/>
                </a:lnTo>
                <a:lnTo>
                  <a:pt x="4824349" y="189738"/>
                </a:lnTo>
                <a:lnTo>
                  <a:pt x="4697857" y="126492"/>
                </a:lnTo>
                <a:close/>
              </a:path>
              <a:path w="4824730" h="379730">
                <a:moveTo>
                  <a:pt x="0" y="124841"/>
                </a:moveTo>
                <a:lnTo>
                  <a:pt x="0" y="251333"/>
                </a:lnTo>
                <a:lnTo>
                  <a:pt x="2572511" y="252476"/>
                </a:lnTo>
                <a:lnTo>
                  <a:pt x="4444873" y="252969"/>
                </a:lnTo>
                <a:lnTo>
                  <a:pt x="4444873" y="126492"/>
                </a:lnTo>
                <a:lnTo>
                  <a:pt x="4154043" y="126492"/>
                </a:lnTo>
                <a:lnTo>
                  <a:pt x="2033778" y="125349"/>
                </a:lnTo>
                <a:lnTo>
                  <a:pt x="0" y="124841"/>
                </a:lnTo>
                <a:close/>
              </a:path>
            </a:pathLst>
          </a:custGeom>
          <a:solidFill>
            <a:srgbClr val="99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22" name="object 259"/>
          <p:cNvSpPr>
            <a:spLocks noChangeArrowheads="1"/>
          </p:cNvSpPr>
          <p:nvPr/>
        </p:nvSpPr>
        <p:spPr bwMode="auto">
          <a:xfrm>
            <a:off x="1970088" y="3159125"/>
            <a:ext cx="4883150" cy="22796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523" name="object 26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FB7F537D-7998-4187-9E39-5FE49ECE0F14}" type="slidenum">
              <a:rPr lang="en-US" smtClean="0"/>
              <a:pPr marL="207963"/>
              <a:t>4</a:t>
            </a:fld>
            <a:endParaRPr lang="th-TH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322897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</a:t>
            </a:r>
            <a:r>
              <a:rPr spc="-85" dirty="0"/>
              <a:t> </a:t>
            </a:r>
            <a:r>
              <a:rPr dirty="0"/>
              <a:t>Checksum</a:t>
            </a:r>
          </a:p>
        </p:txBody>
      </p:sp>
      <p:sp>
        <p:nvSpPr>
          <p:cNvPr id="6963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764E1B51-E2D2-4FF5-963D-D5E81AF4E86B}" type="slidenum">
              <a:rPr lang="en-US" smtClean="0"/>
              <a:pPr marL="209550"/>
              <a:t>40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6704012" cy="2244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While </a:t>
            </a:r>
            <a:r>
              <a:rPr sz="3200" spc="-5" dirty="0">
                <a:latin typeface="Tahoma"/>
                <a:cs typeface="Tahoma"/>
              </a:rPr>
              <a:t>calculate, set field to</a:t>
            </a:r>
            <a:r>
              <a:rPr sz="3200" spc="3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zero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Breaking stream </a:t>
            </a:r>
            <a:r>
              <a:rPr sz="3200" dirty="0">
                <a:latin typeface="Tahoma"/>
                <a:cs typeface="Tahoma"/>
              </a:rPr>
              <a:t>into 16-bit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integer</a:t>
            </a:r>
            <a:endParaRPr sz="3200">
              <a:latin typeface="Tahoma"/>
              <a:cs typeface="Tahoma"/>
            </a:endParaRPr>
          </a:p>
          <a:p>
            <a:pPr marL="12700" fontAlgn="auto">
              <a:spcBef>
                <a:spcPts val="770"/>
              </a:spcBef>
              <a:spcAft>
                <a:spcPts val="0"/>
              </a:spcAft>
              <a:tabLst>
                <a:tab pos="354965" algn="l"/>
              </a:tabLs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900" spc="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latin typeface="Tahoma"/>
                <a:cs typeface="Tahoma"/>
              </a:rPr>
              <a:t>A,B,C,D,…,W,X,Y</a:t>
            </a:r>
            <a:endParaRPr sz="3200">
              <a:latin typeface="Tahoma"/>
              <a:cs typeface="Tahoma"/>
            </a:endParaRPr>
          </a:p>
          <a:p>
            <a:pPr marL="12700" fontAlgn="auto">
              <a:spcBef>
                <a:spcPts val="765"/>
              </a:spcBef>
              <a:spcAft>
                <a:spcPts val="0"/>
              </a:spcAft>
              <a:tabLst>
                <a:tab pos="354965" algn="l"/>
              </a:tabLs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900" spc="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latin typeface="Tahoma"/>
                <a:cs typeface="Tahoma"/>
              </a:rPr>
              <a:t>[A,B] + [C,D] + … + [W,X] +</a:t>
            </a:r>
            <a:r>
              <a:rPr sz="3200" spc="-9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[Y,0]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63600"/>
            <a:ext cx="6675437" cy="704850"/>
          </a:xfrm>
        </p:spPr>
        <p:txBody>
          <a:bodyPr rtlCol="0"/>
          <a:lstStyle/>
          <a:p>
            <a:pPr marL="12700" eaLnBrk="1" fontAlgn="auto" hangingPunct="1">
              <a:lnSpc>
                <a:spcPts val="55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 Checksum </a:t>
            </a:r>
            <a:r>
              <a:rPr sz="4650" i="1" spc="-95" dirty="0"/>
              <a:t>--</a:t>
            </a:r>
            <a:r>
              <a:rPr sz="4650" i="1" spc="-200" dirty="0"/>
              <a:t> </a:t>
            </a:r>
            <a:r>
              <a:rPr sz="4650" i="1" spc="-125" dirty="0"/>
              <a:t>Generation</a:t>
            </a:r>
            <a:endParaRPr sz="4650"/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7159625" cy="2700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54965" algn="l"/>
              </a:tabLs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900" spc="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latin typeface="Tahoma"/>
                <a:cs typeface="Tahoma"/>
              </a:rPr>
              <a:t>(0x91, 0xa3, 0x82,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0x11)</a:t>
            </a:r>
            <a:endParaRPr sz="3200">
              <a:latin typeface="Tahoma"/>
              <a:cs typeface="Tahoma"/>
            </a:endParaRPr>
          </a:p>
          <a:p>
            <a:pPr marL="12700" fontAlgn="auto">
              <a:spcBef>
                <a:spcPts val="765"/>
              </a:spcBef>
              <a:spcAft>
                <a:spcPts val="0"/>
              </a:spcAft>
              <a:tabLst>
                <a:tab pos="354965" algn="l"/>
              </a:tabLs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900" spc="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latin typeface="Tahoma"/>
                <a:cs typeface="Tahoma"/>
              </a:rPr>
              <a:t>[0x91a3] + [0x8211] =</a:t>
            </a:r>
            <a:r>
              <a:rPr sz="3200" spc="-9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0x</a:t>
            </a:r>
            <a:r>
              <a:rPr sz="3200" b="1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3200" dirty="0">
                <a:latin typeface="Tahoma"/>
                <a:cs typeface="Tahoma"/>
              </a:rPr>
              <a:t>13b4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1’s </a:t>
            </a:r>
            <a:r>
              <a:rPr sz="3200" spc="-5" dirty="0">
                <a:latin typeface="Tahoma"/>
                <a:cs typeface="Tahoma"/>
              </a:rPr>
              <a:t>compliment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sum</a:t>
            </a:r>
            <a:endParaRPr sz="3200">
              <a:latin typeface="Tahoma"/>
              <a:cs typeface="Tahoma"/>
            </a:endParaRPr>
          </a:p>
          <a:p>
            <a:pPr marL="469900" fontAlgn="auto">
              <a:spcBef>
                <a:spcPts val="675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0x13b4 + </a:t>
            </a:r>
            <a:r>
              <a:rPr spc="-10" dirty="0">
                <a:latin typeface="Tahoma"/>
                <a:cs typeface="Tahoma"/>
              </a:rPr>
              <a:t>0x000</a:t>
            </a:r>
            <a:r>
              <a:rPr b="1" spc="-10" dirty="0">
                <a:solidFill>
                  <a:srgbClr val="FF0000"/>
                </a:solidFill>
                <a:latin typeface="Tahoma"/>
                <a:cs typeface="Tahoma"/>
              </a:rPr>
              <a:t>1 </a:t>
            </a:r>
            <a:r>
              <a:rPr spc="-5" dirty="0">
                <a:latin typeface="Tahoma"/>
                <a:cs typeface="Tahoma"/>
              </a:rPr>
              <a:t>=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0x13b5</a:t>
            </a:r>
            <a:endParaRPr>
              <a:latin typeface="Tahoma"/>
              <a:cs typeface="Tahoma"/>
            </a:endParaRPr>
          </a:p>
          <a:p>
            <a:pPr marL="3343275" fontAlgn="auto">
              <a:spcBef>
                <a:spcPts val="79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= 0001 0011 1011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0101</a:t>
            </a:r>
            <a:endParaRPr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2063" y="4903788"/>
            <a:ext cx="2724150" cy="428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1’s</a:t>
            </a:r>
            <a:r>
              <a:rPr spc="-7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compliment</a:t>
            </a:r>
            <a:endParaRPr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25975" y="4903788"/>
            <a:ext cx="3830638" cy="9001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= 1110 1100 0100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1010</a:t>
            </a:r>
            <a:endParaRPr>
              <a:latin typeface="Tahoma"/>
              <a:cs typeface="Tahoma"/>
            </a:endParaRPr>
          </a:p>
          <a:p>
            <a:pPr marL="57785" fontAlgn="auto">
              <a:spcBef>
                <a:spcPts val="345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=</a:t>
            </a:r>
            <a:r>
              <a:rPr spc="-9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0xec4a</a:t>
            </a:r>
            <a:endParaRPr>
              <a:latin typeface="Tahoma"/>
              <a:cs typeface="Tahoma"/>
            </a:endParaRPr>
          </a:p>
        </p:txBody>
      </p:sp>
      <p:sp>
        <p:nvSpPr>
          <p:cNvPr id="70662" name="object 7"/>
          <p:cNvSpPr>
            <a:spLocks/>
          </p:cNvSpPr>
          <p:nvPr/>
        </p:nvSpPr>
        <p:spPr bwMode="auto">
          <a:xfrm>
            <a:off x="4859338" y="5302250"/>
            <a:ext cx="1657350" cy="647700"/>
          </a:xfrm>
          <a:custGeom>
            <a:avLst/>
            <a:gdLst>
              <a:gd name="T0" fmla="*/ 10840 w 1656715"/>
              <a:gd name="T1" fmla="*/ 271329 h 647700"/>
              <a:gd name="T2" fmla="*/ 92452 w 1656715"/>
              <a:gd name="T3" fmla="*/ 175040 h 647700"/>
              <a:gd name="T4" fmla="*/ 159812 w 1656715"/>
              <a:gd name="T5" fmla="*/ 132606 h 647700"/>
              <a:gd name="T6" fmla="*/ 242601 w 1656715"/>
              <a:gd name="T7" fmla="*/ 94868 h 647700"/>
              <a:gd name="T8" fmla="*/ 339114 w 1656715"/>
              <a:gd name="T9" fmla="*/ 62496 h 647700"/>
              <a:gd name="T10" fmla="*/ 447645 w 1656715"/>
              <a:gd name="T11" fmla="*/ 36155 h 647700"/>
              <a:gd name="T12" fmla="*/ 566489 w 1656715"/>
              <a:gd name="T13" fmla="*/ 16514 h 647700"/>
              <a:gd name="T14" fmla="*/ 693940 w 1656715"/>
              <a:gd name="T15" fmla="*/ 4239 h 647700"/>
              <a:gd name="T16" fmla="*/ 828293 w 1656715"/>
              <a:gd name="T17" fmla="*/ 0 h 647700"/>
              <a:gd name="T18" fmla="*/ 962647 w 1656715"/>
              <a:gd name="T19" fmla="*/ 4239 h 647700"/>
              <a:gd name="T20" fmla="*/ 1090098 w 1656715"/>
              <a:gd name="T21" fmla="*/ 16514 h 647700"/>
              <a:gd name="T22" fmla="*/ 1208942 w 1656715"/>
              <a:gd name="T23" fmla="*/ 36155 h 647700"/>
              <a:gd name="T24" fmla="*/ 1317473 w 1656715"/>
              <a:gd name="T25" fmla="*/ 62496 h 647700"/>
              <a:gd name="T26" fmla="*/ 1413986 w 1656715"/>
              <a:gd name="T27" fmla="*/ 94868 h 647700"/>
              <a:gd name="T28" fmla="*/ 1496775 w 1656715"/>
              <a:gd name="T29" fmla="*/ 132606 h 647700"/>
              <a:gd name="T30" fmla="*/ 1564135 w 1656715"/>
              <a:gd name="T31" fmla="*/ 175040 h 647700"/>
              <a:gd name="T32" fmla="*/ 1645747 w 1656715"/>
              <a:gd name="T33" fmla="*/ 271329 h 647700"/>
              <a:gd name="T34" fmla="*/ 1653842 w 1656715"/>
              <a:gd name="T35" fmla="*/ 350410 h 647700"/>
              <a:gd name="T36" fmla="*/ 1591496 w 1656715"/>
              <a:gd name="T37" fmla="*/ 449905 h 647700"/>
              <a:gd name="T38" fmla="*/ 1496775 w 1656715"/>
              <a:gd name="T39" fmla="*/ 515110 h 647700"/>
              <a:gd name="T40" fmla="*/ 1413986 w 1656715"/>
              <a:gd name="T41" fmla="*/ 552845 h 647700"/>
              <a:gd name="T42" fmla="*/ 1317473 w 1656715"/>
              <a:gd name="T43" fmla="*/ 585214 h 647700"/>
              <a:gd name="T44" fmla="*/ 1208942 w 1656715"/>
              <a:gd name="T45" fmla="*/ 611551 h 647700"/>
              <a:gd name="T46" fmla="*/ 1090098 w 1656715"/>
              <a:gd name="T47" fmla="*/ 631189 h 647700"/>
              <a:gd name="T48" fmla="*/ 962647 w 1656715"/>
              <a:gd name="T49" fmla="*/ 643461 h 647700"/>
              <a:gd name="T50" fmla="*/ 828293 w 1656715"/>
              <a:gd name="T51" fmla="*/ 647699 h 647700"/>
              <a:gd name="T52" fmla="*/ 693940 w 1656715"/>
              <a:gd name="T53" fmla="*/ 643461 h 647700"/>
              <a:gd name="T54" fmla="*/ 566489 w 1656715"/>
              <a:gd name="T55" fmla="*/ 631189 h 647700"/>
              <a:gd name="T56" fmla="*/ 447645 w 1656715"/>
              <a:gd name="T57" fmla="*/ 611551 h 647700"/>
              <a:gd name="T58" fmla="*/ 339114 w 1656715"/>
              <a:gd name="T59" fmla="*/ 585214 h 647700"/>
              <a:gd name="T60" fmla="*/ 242601 w 1656715"/>
              <a:gd name="T61" fmla="*/ 552845 h 647700"/>
              <a:gd name="T62" fmla="*/ 159812 w 1656715"/>
              <a:gd name="T63" fmla="*/ 515110 h 647700"/>
              <a:gd name="T64" fmla="*/ 92452 w 1656715"/>
              <a:gd name="T65" fmla="*/ 472676 h 647700"/>
              <a:gd name="T66" fmla="*/ 10840 w 1656715"/>
              <a:gd name="T67" fmla="*/ 376379 h 64770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656715"/>
              <a:gd name="T103" fmla="*/ 0 h 647700"/>
              <a:gd name="T104" fmla="*/ 1656715 w 1656715"/>
              <a:gd name="T105" fmla="*/ 647700 h 647700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656715" h="647700">
                <a:moveTo>
                  <a:pt x="0" y="323849"/>
                </a:moveTo>
                <a:lnTo>
                  <a:pt x="10840" y="271329"/>
                </a:lnTo>
                <a:lnTo>
                  <a:pt x="42226" y="221504"/>
                </a:lnTo>
                <a:lnTo>
                  <a:pt x="92452" y="175040"/>
                </a:lnTo>
                <a:lnTo>
                  <a:pt x="124097" y="153278"/>
                </a:lnTo>
                <a:lnTo>
                  <a:pt x="159812" y="132606"/>
                </a:lnTo>
                <a:lnTo>
                  <a:pt x="199385" y="113108"/>
                </a:lnTo>
                <a:lnTo>
                  <a:pt x="242601" y="94868"/>
                </a:lnTo>
                <a:lnTo>
                  <a:pt x="289249" y="77970"/>
                </a:lnTo>
                <a:lnTo>
                  <a:pt x="339114" y="62496"/>
                </a:lnTo>
                <a:lnTo>
                  <a:pt x="391984" y="48530"/>
                </a:lnTo>
                <a:lnTo>
                  <a:pt x="447645" y="36155"/>
                </a:lnTo>
                <a:lnTo>
                  <a:pt x="505884" y="25455"/>
                </a:lnTo>
                <a:lnTo>
                  <a:pt x="566489" y="16514"/>
                </a:lnTo>
                <a:lnTo>
                  <a:pt x="629245" y="9414"/>
                </a:lnTo>
                <a:lnTo>
                  <a:pt x="693940" y="4239"/>
                </a:lnTo>
                <a:lnTo>
                  <a:pt x="760361" y="1073"/>
                </a:lnTo>
                <a:lnTo>
                  <a:pt x="828293" y="0"/>
                </a:lnTo>
                <a:lnTo>
                  <a:pt x="896226" y="1073"/>
                </a:lnTo>
                <a:lnTo>
                  <a:pt x="962647" y="4239"/>
                </a:lnTo>
                <a:lnTo>
                  <a:pt x="1027342" y="9414"/>
                </a:lnTo>
                <a:lnTo>
                  <a:pt x="1090098" y="16514"/>
                </a:lnTo>
                <a:lnTo>
                  <a:pt x="1150703" y="25455"/>
                </a:lnTo>
                <a:lnTo>
                  <a:pt x="1208942" y="36155"/>
                </a:lnTo>
                <a:lnTo>
                  <a:pt x="1264603" y="48530"/>
                </a:lnTo>
                <a:lnTo>
                  <a:pt x="1317473" y="62496"/>
                </a:lnTo>
                <a:lnTo>
                  <a:pt x="1367338" y="77970"/>
                </a:lnTo>
                <a:lnTo>
                  <a:pt x="1413986" y="94868"/>
                </a:lnTo>
                <a:lnTo>
                  <a:pt x="1457202" y="113108"/>
                </a:lnTo>
                <a:lnTo>
                  <a:pt x="1496775" y="132606"/>
                </a:lnTo>
                <a:lnTo>
                  <a:pt x="1532490" y="153278"/>
                </a:lnTo>
                <a:lnTo>
                  <a:pt x="1564135" y="175040"/>
                </a:lnTo>
                <a:lnTo>
                  <a:pt x="1614361" y="221504"/>
                </a:lnTo>
                <a:lnTo>
                  <a:pt x="1645747" y="271329"/>
                </a:lnTo>
                <a:lnTo>
                  <a:pt x="1656588" y="323849"/>
                </a:lnTo>
                <a:lnTo>
                  <a:pt x="1653842" y="350410"/>
                </a:lnTo>
                <a:lnTo>
                  <a:pt x="1632515" y="401673"/>
                </a:lnTo>
                <a:lnTo>
                  <a:pt x="1591496" y="449905"/>
                </a:lnTo>
                <a:lnTo>
                  <a:pt x="1532490" y="494438"/>
                </a:lnTo>
                <a:lnTo>
                  <a:pt x="1496775" y="515110"/>
                </a:lnTo>
                <a:lnTo>
                  <a:pt x="1457202" y="534606"/>
                </a:lnTo>
                <a:lnTo>
                  <a:pt x="1413986" y="552845"/>
                </a:lnTo>
                <a:lnTo>
                  <a:pt x="1367338" y="569742"/>
                </a:lnTo>
                <a:lnTo>
                  <a:pt x="1317473" y="585214"/>
                </a:lnTo>
                <a:lnTo>
                  <a:pt x="1264603" y="599179"/>
                </a:lnTo>
                <a:lnTo>
                  <a:pt x="1208942" y="611551"/>
                </a:lnTo>
                <a:lnTo>
                  <a:pt x="1150703" y="622249"/>
                </a:lnTo>
                <a:lnTo>
                  <a:pt x="1090098" y="631189"/>
                </a:lnTo>
                <a:lnTo>
                  <a:pt x="1027342" y="638287"/>
                </a:lnTo>
                <a:lnTo>
                  <a:pt x="962647" y="643461"/>
                </a:lnTo>
                <a:lnTo>
                  <a:pt x="896226" y="646626"/>
                </a:lnTo>
                <a:lnTo>
                  <a:pt x="828293" y="647699"/>
                </a:lnTo>
                <a:lnTo>
                  <a:pt x="760361" y="646626"/>
                </a:lnTo>
                <a:lnTo>
                  <a:pt x="693940" y="643461"/>
                </a:lnTo>
                <a:lnTo>
                  <a:pt x="629245" y="638287"/>
                </a:lnTo>
                <a:lnTo>
                  <a:pt x="566489" y="631189"/>
                </a:lnTo>
                <a:lnTo>
                  <a:pt x="505884" y="622249"/>
                </a:lnTo>
                <a:lnTo>
                  <a:pt x="447645" y="611551"/>
                </a:lnTo>
                <a:lnTo>
                  <a:pt x="391984" y="599179"/>
                </a:lnTo>
                <a:lnTo>
                  <a:pt x="339114" y="585214"/>
                </a:lnTo>
                <a:lnTo>
                  <a:pt x="289249" y="569742"/>
                </a:lnTo>
                <a:lnTo>
                  <a:pt x="242601" y="552845"/>
                </a:lnTo>
                <a:lnTo>
                  <a:pt x="199385" y="534606"/>
                </a:lnTo>
                <a:lnTo>
                  <a:pt x="159812" y="515110"/>
                </a:lnTo>
                <a:lnTo>
                  <a:pt x="124097" y="494438"/>
                </a:lnTo>
                <a:lnTo>
                  <a:pt x="92452" y="472676"/>
                </a:lnTo>
                <a:lnTo>
                  <a:pt x="42226" y="426210"/>
                </a:lnTo>
                <a:lnTo>
                  <a:pt x="10840" y="376379"/>
                </a:lnTo>
                <a:lnTo>
                  <a:pt x="0" y="323849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63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64B026B9-F559-4C0D-BD78-87678DA9C417}" type="slidenum">
              <a:rPr lang="en-US" smtClean="0"/>
              <a:pPr marL="209550"/>
              <a:t>41</a:t>
            </a:fld>
            <a:endParaRPr lang="th-TH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0313" y="895350"/>
            <a:ext cx="3230562" cy="666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IP</a:t>
            </a:r>
            <a:r>
              <a:rPr sz="4400" spc="-8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Checksum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5200" y="863600"/>
            <a:ext cx="2836863" cy="704850"/>
          </a:xfrm>
        </p:spPr>
        <p:txBody>
          <a:bodyPr rtlCol="0"/>
          <a:lstStyle/>
          <a:p>
            <a:pPr marL="12700" eaLnBrk="1" fontAlgn="auto" hangingPunct="1">
              <a:lnSpc>
                <a:spcPts val="55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650" i="1" spc="-95" dirty="0"/>
              <a:t>--</a:t>
            </a:r>
            <a:r>
              <a:rPr sz="4650" i="1" spc="-145" dirty="0"/>
              <a:t> </a:t>
            </a:r>
            <a:r>
              <a:rPr sz="4650" i="1" spc="-125" dirty="0"/>
              <a:t>Checking</a:t>
            </a:r>
            <a:endParaRPr sz="4650"/>
          </a:p>
        </p:txBody>
      </p:sp>
      <p:sp>
        <p:nvSpPr>
          <p:cNvPr id="4" name="object 4"/>
          <p:cNvSpPr txBox="1"/>
          <p:nvPr/>
        </p:nvSpPr>
        <p:spPr>
          <a:xfrm>
            <a:off x="1262063" y="2062163"/>
            <a:ext cx="4605337" cy="458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54965" algn="l"/>
              </a:tabLst>
              <a:defRPr/>
            </a:pPr>
            <a:r>
              <a:rPr sz="180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80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Tahoma"/>
                <a:cs typeface="Tahoma"/>
              </a:rPr>
              <a:t>(0x91, 0xa3, 0x82, 0x11)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71684" name="object 5"/>
          <p:cNvSpPr txBox="1">
            <a:spLocks noChangeArrowheads="1"/>
          </p:cNvSpPr>
          <p:nvPr/>
        </p:nvSpPr>
        <p:spPr bwMode="auto">
          <a:xfrm>
            <a:off x="1262063" y="2611438"/>
            <a:ext cx="3868737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tabLst>
                <a:tab pos="341313" algn="l"/>
              </a:tabLst>
            </a:pPr>
            <a:r>
              <a:rPr lang="th-TH" sz="1800">
                <a:solidFill>
                  <a:srgbClr val="3333CC"/>
                </a:solidFill>
                <a:latin typeface="Wingdings" pitchFamily="2" charset="2"/>
                <a:cs typeface="Cordia New" pitchFamily="34" charset="-34"/>
              </a:rPr>
              <a:t></a:t>
            </a:r>
            <a:r>
              <a:rPr lang="th-TH" sz="180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h-TH" sz="3000">
                <a:latin typeface="Tahoma" pitchFamily="34" charset="0"/>
                <a:cs typeface="Tahoma" pitchFamily="34" charset="0"/>
              </a:rPr>
              <a:t>[</a:t>
            </a:r>
            <a:r>
              <a:rPr lang="th-TH" sz="3000">
                <a:solidFill>
                  <a:srgbClr val="3333CC"/>
                </a:solidFill>
                <a:latin typeface="Tahoma" pitchFamily="34" charset="0"/>
                <a:cs typeface="Tahoma" pitchFamily="34" charset="0"/>
              </a:rPr>
              <a:t>0xec4a</a:t>
            </a:r>
            <a:r>
              <a:rPr lang="th-TH" sz="3000">
                <a:latin typeface="Tahoma" pitchFamily="34" charset="0"/>
                <a:cs typeface="Tahoma" pitchFamily="34" charset="0"/>
              </a:rPr>
              <a:t>] + [0x91a3]</a:t>
            </a:r>
          </a:p>
          <a:p>
            <a:pPr algn="ctr">
              <a:spcBef>
                <a:spcPts val="725"/>
              </a:spcBef>
              <a:tabLst>
                <a:tab pos="341313" algn="l"/>
              </a:tabLst>
            </a:pPr>
            <a:r>
              <a:rPr lang="th-TH" sz="3000">
                <a:latin typeface="Tahoma" pitchFamily="34" charset="0"/>
                <a:cs typeface="Tahoma" pitchFamily="34" charset="0"/>
              </a:rPr>
              <a:t>=	[0x</a:t>
            </a:r>
            <a:r>
              <a:rPr lang="th-TH" sz="3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</a:t>
            </a:r>
            <a:r>
              <a:rPr lang="th-TH" sz="3000">
                <a:latin typeface="Tahoma" pitchFamily="34" charset="0"/>
                <a:cs typeface="Tahoma" pitchFamily="34" charset="0"/>
              </a:rPr>
              <a:t>7ded]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68963" y="2611438"/>
            <a:ext cx="1973262" cy="10080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4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0" dirty="0">
                <a:latin typeface="Tahoma"/>
                <a:cs typeface="Tahoma"/>
              </a:rPr>
              <a:t>+</a:t>
            </a:r>
            <a:r>
              <a:rPr sz="3000" spc="-75" dirty="0">
                <a:latin typeface="Tahoma"/>
                <a:cs typeface="Tahoma"/>
              </a:rPr>
              <a:t> </a:t>
            </a:r>
            <a:r>
              <a:rPr sz="3000" spc="-5" dirty="0">
                <a:latin typeface="Tahoma"/>
                <a:cs typeface="Tahoma"/>
              </a:rPr>
              <a:t>[0x8211]</a:t>
            </a:r>
            <a:endParaRPr sz="3000">
              <a:latin typeface="Tahoma"/>
              <a:cs typeface="Tahoma"/>
            </a:endParaRPr>
          </a:p>
          <a:p>
            <a:pPr marL="12700" fontAlgn="auto">
              <a:spcBef>
                <a:spcPts val="720"/>
              </a:spcBef>
              <a:spcAft>
                <a:spcPts val="0"/>
              </a:spcAft>
              <a:defRPr/>
            </a:pPr>
            <a:r>
              <a:rPr sz="3000" dirty="0">
                <a:latin typeface="Tahoma"/>
                <a:cs typeface="Tahoma"/>
              </a:rPr>
              <a:t>+</a:t>
            </a:r>
            <a:r>
              <a:rPr sz="3000" spc="-85" dirty="0">
                <a:latin typeface="Tahoma"/>
                <a:cs typeface="Tahoma"/>
              </a:rPr>
              <a:t> </a:t>
            </a:r>
            <a:r>
              <a:rPr sz="3000" spc="-5" dirty="0">
                <a:latin typeface="Tahoma"/>
                <a:cs typeface="Tahoma"/>
              </a:rPr>
              <a:t>[0x8211]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4963" y="3708400"/>
            <a:ext cx="6010275" cy="15573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0" dirty="0">
                <a:latin typeface="Tahoma"/>
                <a:cs typeface="Tahoma"/>
              </a:rPr>
              <a:t>= </a:t>
            </a:r>
            <a:r>
              <a:rPr sz="3000" spc="-5" dirty="0">
                <a:latin typeface="Tahoma"/>
                <a:cs typeface="Tahoma"/>
              </a:rPr>
              <a:t>[0x7ded] </a:t>
            </a:r>
            <a:r>
              <a:rPr sz="3000" dirty="0">
                <a:latin typeface="Tahoma"/>
                <a:cs typeface="Tahoma"/>
              </a:rPr>
              <a:t>+ </a:t>
            </a:r>
            <a:r>
              <a:rPr sz="3000" spc="-5" dirty="0">
                <a:latin typeface="Tahoma"/>
                <a:cs typeface="Tahoma"/>
              </a:rPr>
              <a:t>[0x0001] </a:t>
            </a:r>
            <a:r>
              <a:rPr sz="3000" dirty="0">
                <a:latin typeface="Tahoma"/>
                <a:cs typeface="Tahoma"/>
              </a:rPr>
              <a:t>+</a:t>
            </a:r>
            <a:r>
              <a:rPr sz="3000" spc="-5" dirty="0">
                <a:latin typeface="Tahoma"/>
                <a:cs typeface="Tahoma"/>
              </a:rPr>
              <a:t> [0x8211]</a:t>
            </a:r>
            <a:endParaRPr sz="3000">
              <a:latin typeface="Tahoma"/>
              <a:cs typeface="Tahoma"/>
            </a:endParaRPr>
          </a:p>
          <a:p>
            <a:pPr marL="12700" fontAlgn="auto">
              <a:spcBef>
                <a:spcPts val="720"/>
              </a:spcBef>
              <a:spcAft>
                <a:spcPts val="0"/>
              </a:spcAft>
              <a:tabLst>
                <a:tab pos="1498600" algn="l"/>
                <a:tab pos="4078604" algn="l"/>
              </a:tabLst>
              <a:defRPr/>
            </a:pPr>
            <a:r>
              <a:rPr sz="3000" dirty="0">
                <a:latin typeface="Tahoma"/>
                <a:cs typeface="Tahoma"/>
              </a:rPr>
              <a:t>=	</a:t>
            </a:r>
            <a:r>
              <a:rPr sz="3000" spc="-5" dirty="0">
                <a:latin typeface="Tahoma"/>
                <a:cs typeface="Tahoma"/>
              </a:rPr>
              <a:t>[0x7dee]	</a:t>
            </a:r>
            <a:r>
              <a:rPr sz="3000" dirty="0">
                <a:latin typeface="Tahoma"/>
                <a:cs typeface="Tahoma"/>
              </a:rPr>
              <a:t>+</a:t>
            </a:r>
            <a:r>
              <a:rPr sz="3000" spc="-65" dirty="0">
                <a:latin typeface="Tahoma"/>
                <a:cs typeface="Tahoma"/>
              </a:rPr>
              <a:t> </a:t>
            </a:r>
            <a:r>
              <a:rPr sz="3000" spc="-10" dirty="0">
                <a:latin typeface="Tahoma"/>
                <a:cs typeface="Tahoma"/>
              </a:rPr>
              <a:t>[0x8211]</a:t>
            </a:r>
            <a:endParaRPr sz="3000">
              <a:latin typeface="Tahoma"/>
              <a:cs typeface="Tahoma"/>
            </a:endParaRPr>
          </a:p>
          <a:p>
            <a:pPr marL="26034" fontAlgn="auto">
              <a:spcBef>
                <a:spcPts val="720"/>
              </a:spcBef>
              <a:spcAft>
                <a:spcPts val="0"/>
              </a:spcAft>
              <a:defRPr/>
            </a:pPr>
            <a:r>
              <a:rPr sz="3000" dirty="0">
                <a:latin typeface="Tahoma"/>
                <a:cs typeface="Tahoma"/>
              </a:rPr>
              <a:t>=</a:t>
            </a:r>
            <a:r>
              <a:rPr sz="3000" spc="-95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[0xffff]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71688" name="object 9"/>
          <p:cNvSpPr>
            <a:spLocks/>
          </p:cNvSpPr>
          <p:nvPr/>
        </p:nvSpPr>
        <p:spPr bwMode="auto">
          <a:xfrm>
            <a:off x="1828800" y="4648200"/>
            <a:ext cx="1658938" cy="863600"/>
          </a:xfrm>
          <a:custGeom>
            <a:avLst/>
            <a:gdLst>
              <a:gd name="T0" fmla="*/ 8989 w 1658620"/>
              <a:gd name="T1" fmla="*/ 368204 h 864235"/>
              <a:gd name="T2" fmla="*/ 77061 w 1658620"/>
              <a:gd name="T3" fmla="*/ 249903 h 864235"/>
              <a:gd name="T4" fmla="*/ 166892 w 1658620"/>
              <a:gd name="T5" fmla="*/ 172032 h 864235"/>
              <a:gd name="T6" fmla="*/ 242839 w 1658620"/>
              <a:gd name="T7" fmla="*/ 126539 h 864235"/>
              <a:gd name="T8" fmla="*/ 330138 w 1658620"/>
              <a:gd name="T9" fmla="*/ 86963 h 864235"/>
              <a:gd name="T10" fmla="*/ 427505 w 1658620"/>
              <a:gd name="T11" fmla="*/ 53971 h 864235"/>
              <a:gd name="T12" fmla="*/ 533658 w 1658620"/>
              <a:gd name="T13" fmla="*/ 28232 h 864235"/>
              <a:gd name="T14" fmla="*/ 647313 w 1658620"/>
              <a:gd name="T15" fmla="*/ 10414 h 864235"/>
              <a:gd name="T16" fmla="*/ 767187 w 1658620"/>
              <a:gd name="T17" fmla="*/ 1184 h 864235"/>
              <a:gd name="T18" fmla="*/ 890924 w 1658620"/>
              <a:gd name="T19" fmla="*/ 1184 h 864235"/>
              <a:gd name="T20" fmla="*/ 1010798 w 1658620"/>
              <a:gd name="T21" fmla="*/ 10414 h 864235"/>
              <a:gd name="T22" fmla="*/ 1124453 w 1658620"/>
              <a:gd name="T23" fmla="*/ 28232 h 864235"/>
              <a:gd name="T24" fmla="*/ 1230606 w 1658620"/>
              <a:gd name="T25" fmla="*/ 53971 h 864235"/>
              <a:gd name="T26" fmla="*/ 1327973 w 1658620"/>
              <a:gd name="T27" fmla="*/ 86963 h 864235"/>
              <a:gd name="T28" fmla="*/ 1415272 w 1658620"/>
              <a:gd name="T29" fmla="*/ 126539 h 864235"/>
              <a:gd name="T30" fmla="*/ 1491219 w 1658620"/>
              <a:gd name="T31" fmla="*/ 172032 h 864235"/>
              <a:gd name="T32" fmla="*/ 1554533 w 1658620"/>
              <a:gd name="T33" fmla="*/ 222773 h 864235"/>
              <a:gd name="T34" fmla="*/ 1638125 w 1658620"/>
              <a:gd name="T35" fmla="*/ 337329 h 864235"/>
              <a:gd name="T36" fmla="*/ 1658112 w 1658620"/>
              <a:gd name="T37" fmla="*/ 432053 h 864235"/>
              <a:gd name="T38" fmla="*/ 1638125 w 1658620"/>
              <a:gd name="T39" fmla="*/ 526778 h 864235"/>
              <a:gd name="T40" fmla="*/ 1554533 w 1658620"/>
              <a:gd name="T41" fmla="*/ 641334 h 864235"/>
              <a:gd name="T42" fmla="*/ 1491219 w 1658620"/>
              <a:gd name="T43" fmla="*/ 692075 h 864235"/>
              <a:gd name="T44" fmla="*/ 1415272 w 1658620"/>
              <a:gd name="T45" fmla="*/ 737568 h 864235"/>
              <a:gd name="T46" fmla="*/ 1327973 w 1658620"/>
              <a:gd name="T47" fmla="*/ 777144 h 864235"/>
              <a:gd name="T48" fmla="*/ 1230606 w 1658620"/>
              <a:gd name="T49" fmla="*/ 810136 h 864235"/>
              <a:gd name="T50" fmla="*/ 1124453 w 1658620"/>
              <a:gd name="T51" fmla="*/ 835875 h 864235"/>
              <a:gd name="T52" fmla="*/ 1010798 w 1658620"/>
              <a:gd name="T53" fmla="*/ 853693 h 864235"/>
              <a:gd name="T54" fmla="*/ 890924 w 1658620"/>
              <a:gd name="T55" fmla="*/ 862923 h 864235"/>
              <a:gd name="T56" fmla="*/ 767187 w 1658620"/>
              <a:gd name="T57" fmla="*/ 862923 h 864235"/>
              <a:gd name="T58" fmla="*/ 647313 w 1658620"/>
              <a:gd name="T59" fmla="*/ 853693 h 864235"/>
              <a:gd name="T60" fmla="*/ 533658 w 1658620"/>
              <a:gd name="T61" fmla="*/ 835875 h 864235"/>
              <a:gd name="T62" fmla="*/ 427505 w 1658620"/>
              <a:gd name="T63" fmla="*/ 810136 h 864235"/>
              <a:gd name="T64" fmla="*/ 330138 w 1658620"/>
              <a:gd name="T65" fmla="*/ 777144 h 864235"/>
              <a:gd name="T66" fmla="*/ 242839 w 1658620"/>
              <a:gd name="T67" fmla="*/ 737568 h 864235"/>
              <a:gd name="T68" fmla="*/ 166892 w 1658620"/>
              <a:gd name="T69" fmla="*/ 692075 h 864235"/>
              <a:gd name="T70" fmla="*/ 103578 w 1658620"/>
              <a:gd name="T71" fmla="*/ 641334 h 864235"/>
              <a:gd name="T72" fmla="*/ 19986 w 1658620"/>
              <a:gd name="T73" fmla="*/ 526778 h 864235"/>
              <a:gd name="T74" fmla="*/ 0 w 1658620"/>
              <a:gd name="T75" fmla="*/ 432053 h 86423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658620"/>
              <a:gd name="T115" fmla="*/ 0 h 864235"/>
              <a:gd name="T116" fmla="*/ 1658620 w 1658620"/>
              <a:gd name="T117" fmla="*/ 864235 h 864235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658620" h="864235">
                <a:moveTo>
                  <a:pt x="0" y="432053"/>
                </a:moveTo>
                <a:lnTo>
                  <a:pt x="8989" y="368204"/>
                </a:lnTo>
                <a:lnTo>
                  <a:pt x="35104" y="307265"/>
                </a:lnTo>
                <a:lnTo>
                  <a:pt x="77061" y="249903"/>
                </a:lnTo>
                <a:lnTo>
                  <a:pt x="133576" y="196788"/>
                </a:lnTo>
                <a:lnTo>
                  <a:pt x="166892" y="172032"/>
                </a:lnTo>
                <a:lnTo>
                  <a:pt x="203366" y="148588"/>
                </a:lnTo>
                <a:lnTo>
                  <a:pt x="242839" y="126539"/>
                </a:lnTo>
                <a:lnTo>
                  <a:pt x="285150" y="105970"/>
                </a:lnTo>
                <a:lnTo>
                  <a:pt x="330138" y="86963"/>
                </a:lnTo>
                <a:lnTo>
                  <a:pt x="377643" y="69602"/>
                </a:lnTo>
                <a:lnTo>
                  <a:pt x="427505" y="53971"/>
                </a:lnTo>
                <a:lnTo>
                  <a:pt x="479564" y="40153"/>
                </a:lnTo>
                <a:lnTo>
                  <a:pt x="533658" y="28232"/>
                </a:lnTo>
                <a:lnTo>
                  <a:pt x="589628" y="18291"/>
                </a:lnTo>
                <a:lnTo>
                  <a:pt x="647313" y="10414"/>
                </a:lnTo>
                <a:lnTo>
                  <a:pt x="706553" y="4684"/>
                </a:lnTo>
                <a:lnTo>
                  <a:pt x="767187" y="1184"/>
                </a:lnTo>
                <a:lnTo>
                  <a:pt x="829056" y="0"/>
                </a:lnTo>
                <a:lnTo>
                  <a:pt x="890924" y="1184"/>
                </a:lnTo>
                <a:lnTo>
                  <a:pt x="951558" y="4684"/>
                </a:lnTo>
                <a:lnTo>
                  <a:pt x="1010798" y="10414"/>
                </a:lnTo>
                <a:lnTo>
                  <a:pt x="1068483" y="18291"/>
                </a:lnTo>
                <a:lnTo>
                  <a:pt x="1124453" y="28232"/>
                </a:lnTo>
                <a:lnTo>
                  <a:pt x="1178547" y="40153"/>
                </a:lnTo>
                <a:lnTo>
                  <a:pt x="1230606" y="53971"/>
                </a:lnTo>
                <a:lnTo>
                  <a:pt x="1280468" y="69602"/>
                </a:lnTo>
                <a:lnTo>
                  <a:pt x="1327973" y="86963"/>
                </a:lnTo>
                <a:lnTo>
                  <a:pt x="1372961" y="105970"/>
                </a:lnTo>
                <a:lnTo>
                  <a:pt x="1415272" y="126539"/>
                </a:lnTo>
                <a:lnTo>
                  <a:pt x="1454745" y="148588"/>
                </a:lnTo>
                <a:lnTo>
                  <a:pt x="1491219" y="172032"/>
                </a:lnTo>
                <a:lnTo>
                  <a:pt x="1524535" y="196788"/>
                </a:lnTo>
                <a:lnTo>
                  <a:pt x="1554533" y="222773"/>
                </a:lnTo>
                <a:lnTo>
                  <a:pt x="1603929" y="278095"/>
                </a:lnTo>
                <a:lnTo>
                  <a:pt x="1638125" y="337329"/>
                </a:lnTo>
                <a:lnTo>
                  <a:pt x="1655837" y="399807"/>
                </a:lnTo>
                <a:lnTo>
                  <a:pt x="1658112" y="432053"/>
                </a:lnTo>
                <a:lnTo>
                  <a:pt x="1655837" y="464300"/>
                </a:lnTo>
                <a:lnTo>
                  <a:pt x="1638125" y="526778"/>
                </a:lnTo>
                <a:lnTo>
                  <a:pt x="1603929" y="586012"/>
                </a:lnTo>
                <a:lnTo>
                  <a:pt x="1554533" y="641334"/>
                </a:lnTo>
                <a:lnTo>
                  <a:pt x="1524535" y="667319"/>
                </a:lnTo>
                <a:lnTo>
                  <a:pt x="1491219" y="692075"/>
                </a:lnTo>
                <a:lnTo>
                  <a:pt x="1454745" y="715519"/>
                </a:lnTo>
                <a:lnTo>
                  <a:pt x="1415272" y="737568"/>
                </a:lnTo>
                <a:lnTo>
                  <a:pt x="1372961" y="758137"/>
                </a:lnTo>
                <a:lnTo>
                  <a:pt x="1327973" y="777144"/>
                </a:lnTo>
                <a:lnTo>
                  <a:pt x="1280468" y="794505"/>
                </a:lnTo>
                <a:lnTo>
                  <a:pt x="1230606" y="810136"/>
                </a:lnTo>
                <a:lnTo>
                  <a:pt x="1178547" y="823954"/>
                </a:lnTo>
                <a:lnTo>
                  <a:pt x="1124453" y="835875"/>
                </a:lnTo>
                <a:lnTo>
                  <a:pt x="1068483" y="845816"/>
                </a:lnTo>
                <a:lnTo>
                  <a:pt x="1010798" y="853693"/>
                </a:lnTo>
                <a:lnTo>
                  <a:pt x="951558" y="859423"/>
                </a:lnTo>
                <a:lnTo>
                  <a:pt x="890924" y="862923"/>
                </a:lnTo>
                <a:lnTo>
                  <a:pt x="829056" y="864107"/>
                </a:lnTo>
                <a:lnTo>
                  <a:pt x="767187" y="862923"/>
                </a:lnTo>
                <a:lnTo>
                  <a:pt x="706553" y="859423"/>
                </a:lnTo>
                <a:lnTo>
                  <a:pt x="647313" y="853693"/>
                </a:lnTo>
                <a:lnTo>
                  <a:pt x="589628" y="845816"/>
                </a:lnTo>
                <a:lnTo>
                  <a:pt x="533658" y="835875"/>
                </a:lnTo>
                <a:lnTo>
                  <a:pt x="479564" y="823954"/>
                </a:lnTo>
                <a:lnTo>
                  <a:pt x="427505" y="810136"/>
                </a:lnTo>
                <a:lnTo>
                  <a:pt x="377643" y="794505"/>
                </a:lnTo>
                <a:lnTo>
                  <a:pt x="330138" y="777144"/>
                </a:lnTo>
                <a:lnTo>
                  <a:pt x="285150" y="758137"/>
                </a:lnTo>
                <a:lnTo>
                  <a:pt x="242839" y="737568"/>
                </a:lnTo>
                <a:lnTo>
                  <a:pt x="203366" y="715519"/>
                </a:lnTo>
                <a:lnTo>
                  <a:pt x="166892" y="692075"/>
                </a:lnTo>
                <a:lnTo>
                  <a:pt x="133576" y="667319"/>
                </a:lnTo>
                <a:lnTo>
                  <a:pt x="103578" y="641334"/>
                </a:lnTo>
                <a:lnTo>
                  <a:pt x="54182" y="586012"/>
                </a:lnTo>
                <a:lnTo>
                  <a:pt x="19986" y="526778"/>
                </a:lnTo>
                <a:lnTo>
                  <a:pt x="2274" y="464300"/>
                </a:lnTo>
                <a:lnTo>
                  <a:pt x="0" y="432053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689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41552464-C0B2-4A70-B149-E142993FF20C}" type="slidenum">
              <a:rPr lang="en-US" smtClean="0"/>
              <a:pPr marL="209550"/>
              <a:t>42</a:t>
            </a:fld>
            <a:endParaRPr lang="th-TH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322897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</a:t>
            </a:r>
            <a:r>
              <a:rPr spc="-85" dirty="0"/>
              <a:t> </a:t>
            </a:r>
            <a:r>
              <a:rPr dirty="0"/>
              <a:t>Checksum</a:t>
            </a:r>
          </a:p>
        </p:txBody>
      </p:sp>
      <p:sp>
        <p:nvSpPr>
          <p:cNvPr id="7270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05F0535C-3128-4C70-BBD7-EA90F25A2E67}" type="slidenum">
              <a:rPr lang="en-US" smtClean="0"/>
              <a:pPr marL="209550"/>
              <a:t>43</a:t>
            </a:fld>
            <a:endParaRPr lang="th-TH" smtClean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1938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1193800" algn="l"/>
                <a:tab pos="1194435" algn="l"/>
              </a:tabLst>
              <a:defRPr/>
            </a:pPr>
            <a:r>
              <a:rPr spc="-5" dirty="0"/>
              <a:t>Problem??</a:t>
            </a:r>
          </a:p>
          <a:p>
            <a:pPr marL="1594485" lvl="1" indent="-286385" eaLnBrk="1" fontAlgn="auto" hangingPunct="1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595120" algn="l"/>
                <a:tab pos="1595755" algn="l"/>
              </a:tabLst>
              <a:defRPr/>
            </a:pP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TTL keeps</a:t>
            </a:r>
            <a:r>
              <a:rPr sz="2800" spc="-5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ysClr val="windowText" lastClr="000000"/>
                </a:solidFill>
                <a:latin typeface="Tahoma"/>
                <a:cs typeface="Tahoma"/>
              </a:rPr>
              <a:t>changing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594485" lvl="1" indent="-286385" eaLnBrk="1" fontAlgn="auto" hangingPunct="1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595120" algn="l"/>
                <a:tab pos="1595755" algn="l"/>
              </a:tabLst>
              <a:defRPr/>
            </a:pP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Re-compute @ each node is </a:t>
            </a:r>
            <a:r>
              <a:rPr sz="2800" spc="-10" dirty="0">
                <a:solidFill>
                  <a:sysClr val="windowText" lastClr="000000"/>
                </a:solidFill>
                <a:latin typeface="Tahoma"/>
                <a:cs typeface="Tahoma"/>
              </a:rPr>
              <a:t>too</a:t>
            </a:r>
            <a:r>
              <a:rPr sz="2800" spc="35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expensive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594485" lvl="1" indent="-286385" eaLnBrk="1" fontAlgn="auto" hangingPunct="1">
              <a:spcBef>
                <a:spcPts val="34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595120" algn="l"/>
                <a:tab pos="1595755" algn="l"/>
              </a:tabLst>
              <a:defRPr/>
            </a:pP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subtract (each for </a:t>
            </a:r>
            <a:r>
              <a:rPr sz="2800" spc="-10" dirty="0">
                <a:solidFill>
                  <a:srgbClr val="FF0000"/>
                </a:solidFill>
                <a:latin typeface="Tahoma"/>
                <a:cs typeface="Tahoma"/>
              </a:rPr>
              <a:t>0x0</a:t>
            </a:r>
            <a:r>
              <a:rPr sz="2800" b="1" spc="-1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2800" spc="-10" dirty="0">
                <a:solidFill>
                  <a:srgbClr val="FF0000"/>
                </a:solidFill>
                <a:latin typeface="Tahoma"/>
                <a:cs typeface="Tahoma"/>
              </a:rPr>
              <a:t>00</a:t>
            </a:r>
            <a:r>
              <a:rPr sz="2800" spc="-10" dirty="0">
                <a:solidFill>
                  <a:sysClr val="windowText" lastClr="000000"/>
                </a:solidFill>
                <a:latin typeface="Tahoma"/>
                <a:cs typeface="Tahoma"/>
              </a:rPr>
              <a:t>) </a:t>
            </a:r>
            <a:r>
              <a:rPr sz="2800" spc="-10" dirty="0">
                <a:solidFill>
                  <a:sysClr val="windowText" lastClr="000000"/>
                </a:solidFill>
                <a:latin typeface="Wingdings"/>
                <a:cs typeface="Wingdings"/>
              </a:rPr>
              <a:t></a:t>
            </a:r>
            <a:r>
              <a:rPr sz="2800" spc="-18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Why?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193800" eaLnBrk="1" fontAlgn="auto" hangingPunct="1">
              <a:spcBef>
                <a:spcPts val="108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1193800" algn="l"/>
                <a:tab pos="1194435" algn="l"/>
              </a:tabLst>
              <a:defRPr/>
            </a:pPr>
            <a:r>
              <a:rPr spc="-5" dirty="0"/>
              <a:t>If </a:t>
            </a:r>
            <a:r>
              <a:rPr dirty="0"/>
              <a:t>checksum </a:t>
            </a:r>
            <a:r>
              <a:rPr spc="5" dirty="0"/>
              <a:t>≠ </a:t>
            </a:r>
            <a:r>
              <a:rPr spc="-5" dirty="0"/>
              <a:t>0xffff, Header</a:t>
            </a:r>
            <a:r>
              <a:rPr spc="-40" dirty="0"/>
              <a:t> </a:t>
            </a:r>
            <a:r>
              <a:rPr dirty="0"/>
              <a:t>is</a:t>
            </a:r>
          </a:p>
          <a:p>
            <a:pPr marL="1193800" indent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corrupted</a:t>
            </a:r>
          </a:p>
          <a:p>
            <a:pPr marL="1765300" indent="0" eaLnBrk="1" fontAlgn="auto" hangingPunct="1">
              <a:spcBef>
                <a:spcPts val="395"/>
              </a:spcBef>
              <a:spcAft>
                <a:spcPts val="0"/>
              </a:spcAft>
              <a:defRPr/>
            </a:pPr>
            <a:r>
              <a:rPr dirty="0">
                <a:latin typeface="Wingdings"/>
                <a:cs typeface="Wingdings"/>
              </a:rPr>
              <a:t>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b="1" spc="-5" dirty="0"/>
              <a:t>Discard </a:t>
            </a:r>
            <a:r>
              <a:rPr dirty="0"/>
              <a:t>datagram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So</a:t>
            </a:r>
            <a:r>
              <a:rPr spc="254" dirty="0"/>
              <a:t> </a:t>
            </a:r>
            <a:r>
              <a:rPr spc="-5" dirty="0"/>
              <a:t>??</a:t>
            </a:r>
          </a:p>
          <a:p>
            <a:pPr marL="1384300" indent="0" eaLnBrk="1" fontAlgn="auto" hangingPunct="1">
              <a:spcBef>
                <a:spcPts val="770"/>
              </a:spcBef>
              <a:spcAft>
                <a:spcPts val="0"/>
              </a:spcAft>
              <a:defRPr/>
            </a:pPr>
            <a:r>
              <a:rPr b="1" dirty="0">
                <a:latin typeface="Wingdings"/>
                <a:cs typeface="Wingdings"/>
              </a:rPr>
              <a:t>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-5" dirty="0"/>
              <a:t>ICMP </a:t>
            </a:r>
            <a:r>
              <a:rPr dirty="0"/>
              <a:t>is</a:t>
            </a:r>
            <a:r>
              <a:rPr spc="85" dirty="0"/>
              <a:t> </a:t>
            </a:r>
            <a:r>
              <a:rPr dirty="0"/>
              <a:t>generated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4297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Packet</a:t>
            </a:r>
            <a:r>
              <a:rPr spc="-65" dirty="0"/>
              <a:t> </a:t>
            </a:r>
            <a:r>
              <a:rPr spc="-5" dirty="0"/>
              <a:t>Switching</a:t>
            </a:r>
          </a:p>
        </p:txBody>
      </p:sp>
      <p:sp>
        <p:nvSpPr>
          <p:cNvPr id="13314" name="object 3"/>
          <p:cNvSpPr>
            <a:spLocks/>
          </p:cNvSpPr>
          <p:nvPr/>
        </p:nvSpPr>
        <p:spPr bwMode="auto">
          <a:xfrm>
            <a:off x="3054350" y="3146425"/>
            <a:ext cx="722313" cy="142875"/>
          </a:xfrm>
          <a:custGeom>
            <a:avLst/>
            <a:gdLst>
              <a:gd name="T0" fmla="*/ 0 w 722629"/>
              <a:gd name="T1" fmla="*/ 141804 h 142239"/>
              <a:gd name="T2" fmla="*/ 722558 w 722629"/>
              <a:gd name="T3" fmla="*/ 141804 h 142239"/>
              <a:gd name="T4" fmla="*/ 722558 w 722629"/>
              <a:gd name="T5" fmla="*/ 0 h 142239"/>
              <a:gd name="T6" fmla="*/ 0 w 722629"/>
              <a:gd name="T7" fmla="*/ 0 h 142239"/>
              <a:gd name="T8" fmla="*/ 0 w 722629"/>
              <a:gd name="T9" fmla="*/ 141804 h 142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2629"/>
              <a:gd name="T16" fmla="*/ 0 h 142239"/>
              <a:gd name="T17" fmla="*/ 722629 w 722629"/>
              <a:gd name="T18" fmla="*/ 142239 h 1422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2629" h="142239">
                <a:moveTo>
                  <a:pt x="0" y="141804"/>
                </a:moveTo>
                <a:lnTo>
                  <a:pt x="722558" y="141804"/>
                </a:lnTo>
                <a:lnTo>
                  <a:pt x="722558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5" name="object 4"/>
          <p:cNvSpPr>
            <a:spLocks/>
          </p:cNvSpPr>
          <p:nvPr/>
        </p:nvSpPr>
        <p:spPr bwMode="auto">
          <a:xfrm>
            <a:off x="3060700" y="3160713"/>
            <a:ext cx="709613" cy="249237"/>
          </a:xfrm>
          <a:custGeom>
            <a:avLst/>
            <a:gdLst>
              <a:gd name="T0" fmla="*/ 354261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5 h 250189"/>
              <a:gd name="T6" fmla="*/ 175459 w 708660"/>
              <a:gd name="T7" fmla="*/ 17055 h 250189"/>
              <a:gd name="T8" fmla="*/ 126016 w 708660"/>
              <a:gd name="T9" fmla="*/ 29379 h 250189"/>
              <a:gd name="T10" fmla="*/ 83318 w 708660"/>
              <a:gd name="T11" fmla="*/ 44435 h 250189"/>
              <a:gd name="T12" fmla="*/ 48367 w 708660"/>
              <a:gd name="T13" fmla="*/ 61870 h 250189"/>
              <a:gd name="T14" fmla="*/ 5707 w 708660"/>
              <a:gd name="T15" fmla="*/ 102466 h 250189"/>
              <a:gd name="T16" fmla="*/ 0 w 708660"/>
              <a:gd name="T17" fmla="*/ 124920 h 250189"/>
              <a:gd name="T18" fmla="*/ 5707 w 708660"/>
              <a:gd name="T19" fmla="*/ 147376 h 250189"/>
              <a:gd name="T20" fmla="*/ 48367 w 708660"/>
              <a:gd name="T21" fmla="*/ 187973 h 250189"/>
              <a:gd name="T22" fmla="*/ 83318 w 708660"/>
              <a:gd name="T23" fmla="*/ 205408 h 250189"/>
              <a:gd name="T24" fmla="*/ 126016 w 708660"/>
              <a:gd name="T25" fmla="*/ 220465 h 250189"/>
              <a:gd name="T26" fmla="*/ 175459 w 708660"/>
              <a:gd name="T27" fmla="*/ 232790 h 250189"/>
              <a:gd name="T28" fmla="*/ 230649 w 708660"/>
              <a:gd name="T29" fmla="*/ 242030 h 250189"/>
              <a:gd name="T30" fmla="*/ 290583 w 708660"/>
              <a:gd name="T31" fmla="*/ 247833 h 250189"/>
              <a:gd name="T32" fmla="*/ 354261 w 708660"/>
              <a:gd name="T33" fmla="*/ 249846 h 250189"/>
              <a:gd name="T34" fmla="*/ 417941 w 708660"/>
              <a:gd name="T35" fmla="*/ 247833 h 250189"/>
              <a:gd name="T36" fmla="*/ 477874 w 708660"/>
              <a:gd name="T37" fmla="*/ 242030 h 250189"/>
              <a:gd name="T38" fmla="*/ 533060 w 708660"/>
              <a:gd name="T39" fmla="*/ 232790 h 250189"/>
              <a:gd name="T40" fmla="*/ 582499 w 708660"/>
              <a:gd name="T41" fmla="*/ 220465 h 250189"/>
              <a:gd name="T42" fmla="*/ 625192 w 708660"/>
              <a:gd name="T43" fmla="*/ 205408 h 250189"/>
              <a:gd name="T44" fmla="*/ 660138 w 708660"/>
              <a:gd name="T45" fmla="*/ 187973 h 250189"/>
              <a:gd name="T46" fmla="*/ 702791 w 708660"/>
              <a:gd name="T47" fmla="*/ 147376 h 250189"/>
              <a:gd name="T48" fmla="*/ 708497 w 708660"/>
              <a:gd name="T49" fmla="*/ 124920 h 250189"/>
              <a:gd name="T50" fmla="*/ 702791 w 708660"/>
              <a:gd name="T51" fmla="*/ 102466 h 250189"/>
              <a:gd name="T52" fmla="*/ 660138 w 708660"/>
              <a:gd name="T53" fmla="*/ 61870 h 250189"/>
              <a:gd name="T54" fmla="*/ 625192 w 708660"/>
              <a:gd name="T55" fmla="*/ 44435 h 250189"/>
              <a:gd name="T56" fmla="*/ 582499 w 708660"/>
              <a:gd name="T57" fmla="*/ 29379 h 250189"/>
              <a:gd name="T58" fmla="*/ 533060 w 708660"/>
              <a:gd name="T59" fmla="*/ 17055 h 250189"/>
              <a:gd name="T60" fmla="*/ 477874 w 708660"/>
              <a:gd name="T61" fmla="*/ 7815 h 250189"/>
              <a:gd name="T62" fmla="*/ 417941 w 708660"/>
              <a:gd name="T63" fmla="*/ 2012 h 250189"/>
              <a:gd name="T64" fmla="*/ 354261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6"/>
                </a:lnTo>
                <a:lnTo>
                  <a:pt x="48367" y="187973"/>
                </a:lnTo>
                <a:lnTo>
                  <a:pt x="83318" y="205408"/>
                </a:lnTo>
                <a:lnTo>
                  <a:pt x="126016" y="220465"/>
                </a:lnTo>
                <a:lnTo>
                  <a:pt x="175459" y="232790"/>
                </a:lnTo>
                <a:lnTo>
                  <a:pt x="230649" y="242030"/>
                </a:lnTo>
                <a:lnTo>
                  <a:pt x="290583" y="247833"/>
                </a:lnTo>
                <a:lnTo>
                  <a:pt x="354261" y="249846"/>
                </a:lnTo>
                <a:lnTo>
                  <a:pt x="417941" y="247833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499" y="220465"/>
                </a:lnTo>
                <a:lnTo>
                  <a:pt x="625192" y="205408"/>
                </a:lnTo>
                <a:lnTo>
                  <a:pt x="660138" y="187973"/>
                </a:lnTo>
                <a:lnTo>
                  <a:pt x="702791" y="147376"/>
                </a:lnTo>
                <a:lnTo>
                  <a:pt x="708497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499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6" name="object 5"/>
          <p:cNvSpPr>
            <a:spLocks/>
          </p:cNvSpPr>
          <p:nvPr/>
        </p:nvSpPr>
        <p:spPr bwMode="auto">
          <a:xfrm>
            <a:off x="3060700" y="3017838"/>
            <a:ext cx="709613" cy="250825"/>
          </a:xfrm>
          <a:custGeom>
            <a:avLst/>
            <a:gdLst>
              <a:gd name="T0" fmla="*/ 354261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5 h 250189"/>
              <a:gd name="T6" fmla="*/ 175459 w 708660"/>
              <a:gd name="T7" fmla="*/ 17055 h 250189"/>
              <a:gd name="T8" fmla="*/ 126016 w 708660"/>
              <a:gd name="T9" fmla="*/ 29380 h 250189"/>
              <a:gd name="T10" fmla="*/ 83318 w 708660"/>
              <a:gd name="T11" fmla="*/ 44437 h 250189"/>
              <a:gd name="T12" fmla="*/ 48367 w 708660"/>
              <a:gd name="T13" fmla="*/ 61872 h 250189"/>
              <a:gd name="T14" fmla="*/ 5707 w 708660"/>
              <a:gd name="T15" fmla="*/ 102470 h 250189"/>
              <a:gd name="T16" fmla="*/ 0 w 708660"/>
              <a:gd name="T17" fmla="*/ 124927 h 250189"/>
              <a:gd name="T18" fmla="*/ 5707 w 708660"/>
              <a:gd name="T19" fmla="*/ 147382 h 250189"/>
              <a:gd name="T20" fmla="*/ 48367 w 708660"/>
              <a:gd name="T21" fmla="*/ 187977 h 250189"/>
              <a:gd name="T22" fmla="*/ 83318 w 708660"/>
              <a:gd name="T23" fmla="*/ 205412 h 250189"/>
              <a:gd name="T24" fmla="*/ 126016 w 708660"/>
              <a:gd name="T25" fmla="*/ 220468 h 250189"/>
              <a:gd name="T26" fmla="*/ 175459 w 708660"/>
              <a:gd name="T27" fmla="*/ 232792 h 250189"/>
              <a:gd name="T28" fmla="*/ 230649 w 708660"/>
              <a:gd name="T29" fmla="*/ 242032 h 250189"/>
              <a:gd name="T30" fmla="*/ 290583 w 708660"/>
              <a:gd name="T31" fmla="*/ 247835 h 250189"/>
              <a:gd name="T32" fmla="*/ 354261 w 708660"/>
              <a:gd name="T33" fmla="*/ 249848 h 250189"/>
              <a:gd name="T34" fmla="*/ 417941 w 708660"/>
              <a:gd name="T35" fmla="*/ 247835 h 250189"/>
              <a:gd name="T36" fmla="*/ 477874 w 708660"/>
              <a:gd name="T37" fmla="*/ 242032 h 250189"/>
              <a:gd name="T38" fmla="*/ 533060 w 708660"/>
              <a:gd name="T39" fmla="*/ 232792 h 250189"/>
              <a:gd name="T40" fmla="*/ 582499 w 708660"/>
              <a:gd name="T41" fmla="*/ 220468 h 250189"/>
              <a:gd name="T42" fmla="*/ 625192 w 708660"/>
              <a:gd name="T43" fmla="*/ 205412 h 250189"/>
              <a:gd name="T44" fmla="*/ 660138 w 708660"/>
              <a:gd name="T45" fmla="*/ 187977 h 250189"/>
              <a:gd name="T46" fmla="*/ 702791 w 708660"/>
              <a:gd name="T47" fmla="*/ 147382 h 250189"/>
              <a:gd name="T48" fmla="*/ 708497 w 708660"/>
              <a:gd name="T49" fmla="*/ 124927 h 250189"/>
              <a:gd name="T50" fmla="*/ 702791 w 708660"/>
              <a:gd name="T51" fmla="*/ 102470 h 250189"/>
              <a:gd name="T52" fmla="*/ 660138 w 708660"/>
              <a:gd name="T53" fmla="*/ 61872 h 250189"/>
              <a:gd name="T54" fmla="*/ 625192 w 708660"/>
              <a:gd name="T55" fmla="*/ 44437 h 250189"/>
              <a:gd name="T56" fmla="*/ 582499 w 708660"/>
              <a:gd name="T57" fmla="*/ 29380 h 250189"/>
              <a:gd name="T58" fmla="*/ 533060 w 708660"/>
              <a:gd name="T59" fmla="*/ 17055 h 250189"/>
              <a:gd name="T60" fmla="*/ 477874 w 708660"/>
              <a:gd name="T61" fmla="*/ 7815 h 250189"/>
              <a:gd name="T62" fmla="*/ 417941 w 708660"/>
              <a:gd name="T63" fmla="*/ 2012 h 250189"/>
              <a:gd name="T64" fmla="*/ 354261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80"/>
                </a:lnTo>
                <a:lnTo>
                  <a:pt x="83318" y="44437"/>
                </a:lnTo>
                <a:lnTo>
                  <a:pt x="48367" y="61872"/>
                </a:lnTo>
                <a:lnTo>
                  <a:pt x="5707" y="102470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59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1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499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7" y="124927"/>
                </a:lnTo>
                <a:lnTo>
                  <a:pt x="702791" y="102470"/>
                </a:lnTo>
                <a:lnTo>
                  <a:pt x="660138" y="61872"/>
                </a:lnTo>
                <a:lnTo>
                  <a:pt x="625192" y="44437"/>
                </a:lnTo>
                <a:lnTo>
                  <a:pt x="582499" y="29380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7" name="object 6"/>
          <p:cNvSpPr>
            <a:spLocks/>
          </p:cNvSpPr>
          <p:nvPr/>
        </p:nvSpPr>
        <p:spPr bwMode="auto">
          <a:xfrm>
            <a:off x="3043238" y="3125788"/>
            <a:ext cx="719137" cy="142875"/>
          </a:xfrm>
          <a:custGeom>
            <a:avLst/>
            <a:gdLst>
              <a:gd name="T0" fmla="*/ 0 w 719454"/>
              <a:gd name="T1" fmla="*/ 141804 h 142239"/>
              <a:gd name="T2" fmla="*/ 719290 w 719454"/>
              <a:gd name="T3" fmla="*/ 141804 h 142239"/>
              <a:gd name="T4" fmla="*/ 719290 w 719454"/>
              <a:gd name="T5" fmla="*/ 0 h 142239"/>
              <a:gd name="T6" fmla="*/ 0 w 719454"/>
              <a:gd name="T7" fmla="*/ 0 h 142239"/>
              <a:gd name="T8" fmla="*/ 0 w 719454"/>
              <a:gd name="T9" fmla="*/ 141804 h 142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9454"/>
              <a:gd name="T16" fmla="*/ 0 h 142239"/>
              <a:gd name="T17" fmla="*/ 719454 w 719454"/>
              <a:gd name="T18" fmla="*/ 142239 h 1422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9454" h="142239">
                <a:moveTo>
                  <a:pt x="0" y="141804"/>
                </a:moveTo>
                <a:lnTo>
                  <a:pt x="719290" y="141804"/>
                </a:lnTo>
                <a:lnTo>
                  <a:pt x="719290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8" name="object 7"/>
          <p:cNvSpPr>
            <a:spLocks/>
          </p:cNvSpPr>
          <p:nvPr/>
        </p:nvSpPr>
        <p:spPr bwMode="auto">
          <a:xfrm>
            <a:off x="3046413" y="3140075"/>
            <a:ext cx="709612" cy="249238"/>
          </a:xfrm>
          <a:custGeom>
            <a:avLst/>
            <a:gdLst>
              <a:gd name="T0" fmla="*/ 354262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5 h 250189"/>
              <a:gd name="T6" fmla="*/ 175460 w 708660"/>
              <a:gd name="T7" fmla="*/ 17055 h 250189"/>
              <a:gd name="T8" fmla="*/ 126016 w 708660"/>
              <a:gd name="T9" fmla="*/ 29379 h 250189"/>
              <a:gd name="T10" fmla="*/ 83318 w 708660"/>
              <a:gd name="T11" fmla="*/ 44435 h 250189"/>
              <a:gd name="T12" fmla="*/ 48367 w 708660"/>
              <a:gd name="T13" fmla="*/ 61870 h 250189"/>
              <a:gd name="T14" fmla="*/ 5707 w 708660"/>
              <a:gd name="T15" fmla="*/ 102466 h 250189"/>
              <a:gd name="T16" fmla="*/ 0 w 708660"/>
              <a:gd name="T17" fmla="*/ 124920 h 250189"/>
              <a:gd name="T18" fmla="*/ 5707 w 708660"/>
              <a:gd name="T19" fmla="*/ 147375 h 250189"/>
              <a:gd name="T20" fmla="*/ 48367 w 708660"/>
              <a:gd name="T21" fmla="*/ 187971 h 250189"/>
              <a:gd name="T22" fmla="*/ 83318 w 708660"/>
              <a:gd name="T23" fmla="*/ 205407 h 250189"/>
              <a:gd name="T24" fmla="*/ 126016 w 708660"/>
              <a:gd name="T25" fmla="*/ 220464 h 250189"/>
              <a:gd name="T26" fmla="*/ 175460 w 708660"/>
              <a:gd name="T27" fmla="*/ 232790 h 250189"/>
              <a:gd name="T28" fmla="*/ 230649 w 708660"/>
              <a:gd name="T29" fmla="*/ 242030 h 250189"/>
              <a:gd name="T30" fmla="*/ 290583 w 708660"/>
              <a:gd name="T31" fmla="*/ 247834 h 250189"/>
              <a:gd name="T32" fmla="*/ 354262 w 708660"/>
              <a:gd name="T33" fmla="*/ 249846 h 250189"/>
              <a:gd name="T34" fmla="*/ 417941 w 708660"/>
              <a:gd name="T35" fmla="*/ 247834 h 250189"/>
              <a:gd name="T36" fmla="*/ 477874 w 708660"/>
              <a:gd name="T37" fmla="*/ 242030 h 250189"/>
              <a:gd name="T38" fmla="*/ 533060 w 708660"/>
              <a:gd name="T39" fmla="*/ 232790 h 250189"/>
              <a:gd name="T40" fmla="*/ 582500 w 708660"/>
              <a:gd name="T41" fmla="*/ 220464 h 250189"/>
              <a:gd name="T42" fmla="*/ 625192 w 708660"/>
              <a:gd name="T43" fmla="*/ 205407 h 250189"/>
              <a:gd name="T44" fmla="*/ 660138 w 708660"/>
              <a:gd name="T45" fmla="*/ 187971 h 250189"/>
              <a:gd name="T46" fmla="*/ 702791 w 708660"/>
              <a:gd name="T47" fmla="*/ 147375 h 250189"/>
              <a:gd name="T48" fmla="*/ 708498 w 708660"/>
              <a:gd name="T49" fmla="*/ 124920 h 250189"/>
              <a:gd name="T50" fmla="*/ 702791 w 708660"/>
              <a:gd name="T51" fmla="*/ 102466 h 250189"/>
              <a:gd name="T52" fmla="*/ 660138 w 708660"/>
              <a:gd name="T53" fmla="*/ 61870 h 250189"/>
              <a:gd name="T54" fmla="*/ 625192 w 708660"/>
              <a:gd name="T55" fmla="*/ 44435 h 250189"/>
              <a:gd name="T56" fmla="*/ 582500 w 708660"/>
              <a:gd name="T57" fmla="*/ 29379 h 250189"/>
              <a:gd name="T58" fmla="*/ 533060 w 708660"/>
              <a:gd name="T59" fmla="*/ 17055 h 250189"/>
              <a:gd name="T60" fmla="*/ 477874 w 708660"/>
              <a:gd name="T61" fmla="*/ 7815 h 250189"/>
              <a:gd name="T62" fmla="*/ 417941 w 708660"/>
              <a:gd name="T63" fmla="*/ 2012 h 250189"/>
              <a:gd name="T64" fmla="*/ 354262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60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5"/>
                </a:lnTo>
                <a:lnTo>
                  <a:pt x="48367" y="187971"/>
                </a:lnTo>
                <a:lnTo>
                  <a:pt x="83318" y="205407"/>
                </a:lnTo>
                <a:lnTo>
                  <a:pt x="126016" y="220464"/>
                </a:lnTo>
                <a:lnTo>
                  <a:pt x="175460" y="232790"/>
                </a:lnTo>
                <a:lnTo>
                  <a:pt x="230649" y="242030"/>
                </a:lnTo>
                <a:lnTo>
                  <a:pt x="290583" y="247834"/>
                </a:lnTo>
                <a:lnTo>
                  <a:pt x="354262" y="249846"/>
                </a:lnTo>
                <a:lnTo>
                  <a:pt x="417941" y="247834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500" y="220464"/>
                </a:lnTo>
                <a:lnTo>
                  <a:pt x="625192" y="205407"/>
                </a:lnTo>
                <a:lnTo>
                  <a:pt x="660138" y="187971"/>
                </a:lnTo>
                <a:lnTo>
                  <a:pt x="702791" y="147375"/>
                </a:lnTo>
                <a:lnTo>
                  <a:pt x="708498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500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9" name="object 8"/>
          <p:cNvSpPr>
            <a:spLocks/>
          </p:cNvSpPr>
          <p:nvPr/>
        </p:nvSpPr>
        <p:spPr bwMode="auto">
          <a:xfrm>
            <a:off x="3046413" y="2997200"/>
            <a:ext cx="709612" cy="250825"/>
          </a:xfrm>
          <a:custGeom>
            <a:avLst/>
            <a:gdLst>
              <a:gd name="T0" fmla="*/ 354262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6 h 250189"/>
              <a:gd name="T6" fmla="*/ 175460 w 708660"/>
              <a:gd name="T7" fmla="*/ 17057 h 250189"/>
              <a:gd name="T8" fmla="*/ 126016 w 708660"/>
              <a:gd name="T9" fmla="*/ 29382 h 250189"/>
              <a:gd name="T10" fmla="*/ 83318 w 708660"/>
              <a:gd name="T11" fmla="*/ 44439 h 250189"/>
              <a:gd name="T12" fmla="*/ 48367 w 708660"/>
              <a:gd name="T13" fmla="*/ 61875 h 250189"/>
              <a:gd name="T14" fmla="*/ 5707 w 708660"/>
              <a:gd name="T15" fmla="*/ 102472 h 250189"/>
              <a:gd name="T16" fmla="*/ 0 w 708660"/>
              <a:gd name="T17" fmla="*/ 124927 h 250189"/>
              <a:gd name="T18" fmla="*/ 5707 w 708660"/>
              <a:gd name="T19" fmla="*/ 147382 h 250189"/>
              <a:gd name="T20" fmla="*/ 48367 w 708660"/>
              <a:gd name="T21" fmla="*/ 187977 h 250189"/>
              <a:gd name="T22" fmla="*/ 83318 w 708660"/>
              <a:gd name="T23" fmla="*/ 205412 h 250189"/>
              <a:gd name="T24" fmla="*/ 126016 w 708660"/>
              <a:gd name="T25" fmla="*/ 220468 h 250189"/>
              <a:gd name="T26" fmla="*/ 175460 w 708660"/>
              <a:gd name="T27" fmla="*/ 232792 h 250189"/>
              <a:gd name="T28" fmla="*/ 230649 w 708660"/>
              <a:gd name="T29" fmla="*/ 242032 h 250189"/>
              <a:gd name="T30" fmla="*/ 290583 w 708660"/>
              <a:gd name="T31" fmla="*/ 247835 h 250189"/>
              <a:gd name="T32" fmla="*/ 354262 w 708660"/>
              <a:gd name="T33" fmla="*/ 249848 h 250189"/>
              <a:gd name="T34" fmla="*/ 417941 w 708660"/>
              <a:gd name="T35" fmla="*/ 247835 h 250189"/>
              <a:gd name="T36" fmla="*/ 477874 w 708660"/>
              <a:gd name="T37" fmla="*/ 242032 h 250189"/>
              <a:gd name="T38" fmla="*/ 533060 w 708660"/>
              <a:gd name="T39" fmla="*/ 232792 h 250189"/>
              <a:gd name="T40" fmla="*/ 582500 w 708660"/>
              <a:gd name="T41" fmla="*/ 220468 h 250189"/>
              <a:gd name="T42" fmla="*/ 625192 w 708660"/>
              <a:gd name="T43" fmla="*/ 205412 h 250189"/>
              <a:gd name="T44" fmla="*/ 660138 w 708660"/>
              <a:gd name="T45" fmla="*/ 187977 h 250189"/>
              <a:gd name="T46" fmla="*/ 702791 w 708660"/>
              <a:gd name="T47" fmla="*/ 147382 h 250189"/>
              <a:gd name="T48" fmla="*/ 708498 w 708660"/>
              <a:gd name="T49" fmla="*/ 124927 h 250189"/>
              <a:gd name="T50" fmla="*/ 702791 w 708660"/>
              <a:gd name="T51" fmla="*/ 102472 h 250189"/>
              <a:gd name="T52" fmla="*/ 660138 w 708660"/>
              <a:gd name="T53" fmla="*/ 61875 h 250189"/>
              <a:gd name="T54" fmla="*/ 625192 w 708660"/>
              <a:gd name="T55" fmla="*/ 44439 h 250189"/>
              <a:gd name="T56" fmla="*/ 582500 w 708660"/>
              <a:gd name="T57" fmla="*/ 29382 h 250189"/>
              <a:gd name="T58" fmla="*/ 533060 w 708660"/>
              <a:gd name="T59" fmla="*/ 17057 h 250189"/>
              <a:gd name="T60" fmla="*/ 477874 w 708660"/>
              <a:gd name="T61" fmla="*/ 7816 h 250189"/>
              <a:gd name="T62" fmla="*/ 417941 w 708660"/>
              <a:gd name="T63" fmla="*/ 2012 h 250189"/>
              <a:gd name="T64" fmla="*/ 354262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6"/>
                </a:lnTo>
                <a:lnTo>
                  <a:pt x="175460" y="17057"/>
                </a:lnTo>
                <a:lnTo>
                  <a:pt x="126016" y="29382"/>
                </a:lnTo>
                <a:lnTo>
                  <a:pt x="83318" y="44439"/>
                </a:lnTo>
                <a:lnTo>
                  <a:pt x="48367" y="61875"/>
                </a:lnTo>
                <a:lnTo>
                  <a:pt x="5707" y="102472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60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2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500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8" y="124927"/>
                </a:lnTo>
                <a:lnTo>
                  <a:pt x="702791" y="102472"/>
                </a:lnTo>
                <a:lnTo>
                  <a:pt x="660138" y="61875"/>
                </a:lnTo>
                <a:lnTo>
                  <a:pt x="625192" y="44439"/>
                </a:lnTo>
                <a:lnTo>
                  <a:pt x="582500" y="29382"/>
                </a:lnTo>
                <a:lnTo>
                  <a:pt x="533060" y="17057"/>
                </a:lnTo>
                <a:lnTo>
                  <a:pt x="477874" y="7816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5488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0" name="object 9"/>
          <p:cNvSpPr>
            <a:spLocks/>
          </p:cNvSpPr>
          <p:nvPr/>
        </p:nvSpPr>
        <p:spPr bwMode="auto">
          <a:xfrm>
            <a:off x="3179763" y="3032125"/>
            <a:ext cx="204787" cy="74613"/>
          </a:xfrm>
          <a:custGeom>
            <a:avLst/>
            <a:gdLst>
              <a:gd name="T0" fmla="*/ 49105 w 203835"/>
              <a:gd name="T1" fmla="*/ 0 h 74294"/>
              <a:gd name="T2" fmla="*/ 0 w 203835"/>
              <a:gd name="T3" fmla="*/ 13501 h 74294"/>
              <a:gd name="T4" fmla="*/ 112242 w 203835"/>
              <a:gd name="T5" fmla="*/ 60769 h 74294"/>
              <a:gd name="T6" fmla="*/ 49105 w 203835"/>
              <a:gd name="T7" fmla="*/ 74277 h 74294"/>
              <a:gd name="T8" fmla="*/ 189408 w 203835"/>
              <a:gd name="T9" fmla="*/ 74277 h 74294"/>
              <a:gd name="T10" fmla="*/ 199429 w 203835"/>
              <a:gd name="T11" fmla="*/ 40517 h 74294"/>
              <a:gd name="T12" fmla="*/ 154332 w 203835"/>
              <a:gd name="T13" fmla="*/ 40517 h 74294"/>
              <a:gd name="T14" fmla="*/ 49105 w 203835"/>
              <a:gd name="T15" fmla="*/ 0 h 74294"/>
              <a:gd name="T16" fmla="*/ 203438 w 203835"/>
              <a:gd name="T17" fmla="*/ 27009 h 74294"/>
              <a:gd name="T18" fmla="*/ 154332 w 203835"/>
              <a:gd name="T19" fmla="*/ 40517 h 74294"/>
              <a:gd name="T20" fmla="*/ 199429 w 203835"/>
              <a:gd name="T21" fmla="*/ 40517 h 74294"/>
              <a:gd name="T22" fmla="*/ 203438 w 203835"/>
              <a:gd name="T23" fmla="*/ 27009 h 7429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74294"/>
              <a:gd name="T38" fmla="*/ 203835 w 203835"/>
              <a:gd name="T39" fmla="*/ 74294 h 7429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74294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4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1" name="object 10"/>
          <p:cNvSpPr>
            <a:spLocks/>
          </p:cNvSpPr>
          <p:nvPr/>
        </p:nvSpPr>
        <p:spPr bwMode="auto">
          <a:xfrm>
            <a:off x="3179763" y="3032125"/>
            <a:ext cx="204787" cy="74613"/>
          </a:xfrm>
          <a:custGeom>
            <a:avLst/>
            <a:gdLst>
              <a:gd name="T0" fmla="*/ 49105 w 203835"/>
              <a:gd name="T1" fmla="*/ 0 h 74294"/>
              <a:gd name="T2" fmla="*/ 0 w 203835"/>
              <a:gd name="T3" fmla="*/ 13501 h 74294"/>
              <a:gd name="T4" fmla="*/ 112242 w 203835"/>
              <a:gd name="T5" fmla="*/ 60769 h 74294"/>
              <a:gd name="T6" fmla="*/ 49105 w 203835"/>
              <a:gd name="T7" fmla="*/ 74277 h 74294"/>
              <a:gd name="T8" fmla="*/ 189408 w 203835"/>
              <a:gd name="T9" fmla="*/ 74277 h 74294"/>
              <a:gd name="T10" fmla="*/ 199429 w 203835"/>
              <a:gd name="T11" fmla="*/ 40517 h 74294"/>
              <a:gd name="T12" fmla="*/ 154332 w 203835"/>
              <a:gd name="T13" fmla="*/ 40517 h 74294"/>
              <a:gd name="T14" fmla="*/ 49105 w 203835"/>
              <a:gd name="T15" fmla="*/ 0 h 74294"/>
              <a:gd name="T16" fmla="*/ 203438 w 203835"/>
              <a:gd name="T17" fmla="*/ 27009 h 74294"/>
              <a:gd name="T18" fmla="*/ 154332 w 203835"/>
              <a:gd name="T19" fmla="*/ 40517 h 74294"/>
              <a:gd name="T20" fmla="*/ 199429 w 203835"/>
              <a:gd name="T21" fmla="*/ 40517 h 74294"/>
              <a:gd name="T22" fmla="*/ 203438 w 203835"/>
              <a:gd name="T23" fmla="*/ 27009 h 7429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74294"/>
              <a:gd name="T38" fmla="*/ 203835 w 203835"/>
              <a:gd name="T39" fmla="*/ 74294 h 7429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74294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4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2" name="object 11"/>
          <p:cNvSpPr>
            <a:spLocks/>
          </p:cNvSpPr>
          <p:nvPr/>
        </p:nvSpPr>
        <p:spPr bwMode="auto">
          <a:xfrm>
            <a:off x="3419475" y="3152775"/>
            <a:ext cx="209550" cy="68263"/>
          </a:xfrm>
          <a:custGeom>
            <a:avLst/>
            <a:gdLst>
              <a:gd name="T0" fmla="*/ 147321 w 210820"/>
              <a:gd name="T1" fmla="*/ 33766 h 67944"/>
              <a:gd name="T2" fmla="*/ 49105 w 210820"/>
              <a:gd name="T3" fmla="*/ 33766 h 67944"/>
              <a:gd name="T4" fmla="*/ 161347 w 210820"/>
              <a:gd name="T5" fmla="*/ 67526 h 67944"/>
              <a:gd name="T6" fmla="*/ 210453 w 210820"/>
              <a:gd name="T7" fmla="*/ 54025 h 67944"/>
              <a:gd name="T8" fmla="*/ 147321 w 210820"/>
              <a:gd name="T9" fmla="*/ 33766 h 67944"/>
              <a:gd name="T10" fmla="*/ 161347 w 210820"/>
              <a:gd name="T11" fmla="*/ 0 h 67944"/>
              <a:gd name="T12" fmla="*/ 14030 w 210820"/>
              <a:gd name="T13" fmla="*/ 0 h 67944"/>
              <a:gd name="T14" fmla="*/ 0 w 210820"/>
              <a:gd name="T15" fmla="*/ 54025 h 67944"/>
              <a:gd name="T16" fmla="*/ 49105 w 210820"/>
              <a:gd name="T17" fmla="*/ 33766 h 67944"/>
              <a:gd name="T18" fmla="*/ 147321 w 210820"/>
              <a:gd name="T19" fmla="*/ 33766 h 67944"/>
              <a:gd name="T20" fmla="*/ 105226 w 210820"/>
              <a:gd name="T21" fmla="*/ 20258 h 67944"/>
              <a:gd name="T22" fmla="*/ 161347 w 210820"/>
              <a:gd name="T23" fmla="*/ 0 h 6794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67944"/>
              <a:gd name="T38" fmla="*/ 210820 w 210820"/>
              <a:gd name="T39" fmla="*/ 67944 h 6794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67944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4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3" name="object 12"/>
          <p:cNvSpPr>
            <a:spLocks/>
          </p:cNvSpPr>
          <p:nvPr/>
        </p:nvSpPr>
        <p:spPr bwMode="auto">
          <a:xfrm>
            <a:off x="3419475" y="3152775"/>
            <a:ext cx="209550" cy="68263"/>
          </a:xfrm>
          <a:custGeom>
            <a:avLst/>
            <a:gdLst>
              <a:gd name="T0" fmla="*/ 147321 w 210820"/>
              <a:gd name="T1" fmla="*/ 33766 h 67944"/>
              <a:gd name="T2" fmla="*/ 49105 w 210820"/>
              <a:gd name="T3" fmla="*/ 33766 h 67944"/>
              <a:gd name="T4" fmla="*/ 161347 w 210820"/>
              <a:gd name="T5" fmla="*/ 67526 h 67944"/>
              <a:gd name="T6" fmla="*/ 210453 w 210820"/>
              <a:gd name="T7" fmla="*/ 54025 h 67944"/>
              <a:gd name="T8" fmla="*/ 147321 w 210820"/>
              <a:gd name="T9" fmla="*/ 33766 h 67944"/>
              <a:gd name="T10" fmla="*/ 161347 w 210820"/>
              <a:gd name="T11" fmla="*/ 0 h 67944"/>
              <a:gd name="T12" fmla="*/ 14030 w 210820"/>
              <a:gd name="T13" fmla="*/ 0 h 67944"/>
              <a:gd name="T14" fmla="*/ 0 w 210820"/>
              <a:gd name="T15" fmla="*/ 54025 h 67944"/>
              <a:gd name="T16" fmla="*/ 49105 w 210820"/>
              <a:gd name="T17" fmla="*/ 33766 h 67944"/>
              <a:gd name="T18" fmla="*/ 147321 w 210820"/>
              <a:gd name="T19" fmla="*/ 33766 h 67944"/>
              <a:gd name="T20" fmla="*/ 105226 w 210820"/>
              <a:gd name="T21" fmla="*/ 20258 h 67944"/>
              <a:gd name="T22" fmla="*/ 161347 w 210820"/>
              <a:gd name="T23" fmla="*/ 0 h 6794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67944"/>
              <a:gd name="T38" fmla="*/ 210820 w 210820"/>
              <a:gd name="T39" fmla="*/ 67944 h 6794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67944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4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4" name="object 13"/>
          <p:cNvSpPr>
            <a:spLocks/>
          </p:cNvSpPr>
          <p:nvPr/>
        </p:nvSpPr>
        <p:spPr bwMode="auto">
          <a:xfrm>
            <a:off x="3405188" y="3032125"/>
            <a:ext cx="211137" cy="74613"/>
          </a:xfrm>
          <a:custGeom>
            <a:avLst/>
            <a:gdLst>
              <a:gd name="T0" fmla="*/ 189408 w 210820"/>
              <a:gd name="T1" fmla="*/ 0 h 74294"/>
              <a:gd name="T2" fmla="*/ 49105 w 210820"/>
              <a:gd name="T3" fmla="*/ 0 h 74294"/>
              <a:gd name="T4" fmla="*/ 119257 w 210820"/>
              <a:gd name="T5" fmla="*/ 13501 h 74294"/>
              <a:gd name="T6" fmla="*/ 0 w 210820"/>
              <a:gd name="T7" fmla="*/ 60769 h 74294"/>
              <a:gd name="T8" fmla="*/ 49105 w 210820"/>
              <a:gd name="T9" fmla="*/ 74277 h 74294"/>
              <a:gd name="T10" fmla="*/ 154332 w 210820"/>
              <a:gd name="T11" fmla="*/ 27009 h 74294"/>
              <a:gd name="T12" fmla="*/ 203437 w 210820"/>
              <a:gd name="T13" fmla="*/ 27009 h 74294"/>
              <a:gd name="T14" fmla="*/ 189408 w 210820"/>
              <a:gd name="T15" fmla="*/ 0 h 74294"/>
              <a:gd name="T16" fmla="*/ 203437 w 210820"/>
              <a:gd name="T17" fmla="*/ 27009 h 74294"/>
              <a:gd name="T18" fmla="*/ 154332 w 210820"/>
              <a:gd name="T19" fmla="*/ 27009 h 74294"/>
              <a:gd name="T20" fmla="*/ 210453 w 210820"/>
              <a:gd name="T21" fmla="*/ 40517 h 74294"/>
              <a:gd name="T22" fmla="*/ 203437 w 210820"/>
              <a:gd name="T23" fmla="*/ 27009 h 7429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74294"/>
              <a:gd name="T38" fmla="*/ 210820 w 210820"/>
              <a:gd name="T39" fmla="*/ 74294 h 7429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74294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4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5" name="object 14"/>
          <p:cNvSpPr>
            <a:spLocks/>
          </p:cNvSpPr>
          <p:nvPr/>
        </p:nvSpPr>
        <p:spPr bwMode="auto">
          <a:xfrm>
            <a:off x="3405188" y="3032125"/>
            <a:ext cx="211137" cy="74613"/>
          </a:xfrm>
          <a:custGeom>
            <a:avLst/>
            <a:gdLst>
              <a:gd name="T0" fmla="*/ 189408 w 210820"/>
              <a:gd name="T1" fmla="*/ 0 h 74294"/>
              <a:gd name="T2" fmla="*/ 49105 w 210820"/>
              <a:gd name="T3" fmla="*/ 0 h 74294"/>
              <a:gd name="T4" fmla="*/ 119257 w 210820"/>
              <a:gd name="T5" fmla="*/ 13501 h 74294"/>
              <a:gd name="T6" fmla="*/ 0 w 210820"/>
              <a:gd name="T7" fmla="*/ 60769 h 74294"/>
              <a:gd name="T8" fmla="*/ 49105 w 210820"/>
              <a:gd name="T9" fmla="*/ 74277 h 74294"/>
              <a:gd name="T10" fmla="*/ 154332 w 210820"/>
              <a:gd name="T11" fmla="*/ 27009 h 74294"/>
              <a:gd name="T12" fmla="*/ 203437 w 210820"/>
              <a:gd name="T13" fmla="*/ 27009 h 74294"/>
              <a:gd name="T14" fmla="*/ 189408 w 210820"/>
              <a:gd name="T15" fmla="*/ 0 h 74294"/>
              <a:gd name="T16" fmla="*/ 203437 w 210820"/>
              <a:gd name="T17" fmla="*/ 27009 h 74294"/>
              <a:gd name="T18" fmla="*/ 154332 w 210820"/>
              <a:gd name="T19" fmla="*/ 27009 h 74294"/>
              <a:gd name="T20" fmla="*/ 210453 w 210820"/>
              <a:gd name="T21" fmla="*/ 40517 h 74294"/>
              <a:gd name="T22" fmla="*/ 203437 w 210820"/>
              <a:gd name="T23" fmla="*/ 27009 h 7429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74294"/>
              <a:gd name="T38" fmla="*/ 210820 w 210820"/>
              <a:gd name="T39" fmla="*/ 74294 h 7429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74294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4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6" name="object 15"/>
          <p:cNvSpPr>
            <a:spLocks/>
          </p:cNvSpPr>
          <p:nvPr/>
        </p:nvSpPr>
        <p:spPr bwMode="auto">
          <a:xfrm>
            <a:off x="3194050" y="3140075"/>
            <a:ext cx="204788" cy="80963"/>
          </a:xfrm>
          <a:custGeom>
            <a:avLst/>
            <a:gdLst>
              <a:gd name="T0" fmla="*/ 0 w 203835"/>
              <a:gd name="T1" fmla="*/ 33759 h 81280"/>
              <a:gd name="T2" fmla="*/ 14030 w 203835"/>
              <a:gd name="T3" fmla="*/ 81027 h 81280"/>
              <a:gd name="T4" fmla="*/ 154332 w 203835"/>
              <a:gd name="T5" fmla="*/ 81027 h 81280"/>
              <a:gd name="T6" fmla="*/ 91196 w 203835"/>
              <a:gd name="T7" fmla="*/ 67526 h 81280"/>
              <a:gd name="T8" fmla="*/ 133285 w 203835"/>
              <a:gd name="T9" fmla="*/ 47268 h 81280"/>
              <a:gd name="T10" fmla="*/ 49105 w 203835"/>
              <a:gd name="T11" fmla="*/ 47268 h 81280"/>
              <a:gd name="T12" fmla="*/ 0 w 203835"/>
              <a:gd name="T13" fmla="*/ 33759 h 81280"/>
              <a:gd name="T14" fmla="*/ 154332 w 203835"/>
              <a:gd name="T15" fmla="*/ 0 h 81280"/>
              <a:gd name="T16" fmla="*/ 49105 w 203835"/>
              <a:gd name="T17" fmla="*/ 47268 h 81280"/>
              <a:gd name="T18" fmla="*/ 133285 w 203835"/>
              <a:gd name="T19" fmla="*/ 47268 h 81280"/>
              <a:gd name="T20" fmla="*/ 203438 w 203835"/>
              <a:gd name="T21" fmla="*/ 13501 h 81280"/>
              <a:gd name="T22" fmla="*/ 154332 w 203835"/>
              <a:gd name="T23" fmla="*/ 0 h 8128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81280"/>
              <a:gd name="T38" fmla="*/ 203835 w 203835"/>
              <a:gd name="T39" fmla="*/ 81280 h 8128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81280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80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7" name="object 16"/>
          <p:cNvSpPr>
            <a:spLocks/>
          </p:cNvSpPr>
          <p:nvPr/>
        </p:nvSpPr>
        <p:spPr bwMode="auto">
          <a:xfrm>
            <a:off x="3194050" y="3140075"/>
            <a:ext cx="204788" cy="80963"/>
          </a:xfrm>
          <a:custGeom>
            <a:avLst/>
            <a:gdLst>
              <a:gd name="T0" fmla="*/ 0 w 203835"/>
              <a:gd name="T1" fmla="*/ 33759 h 81280"/>
              <a:gd name="T2" fmla="*/ 14030 w 203835"/>
              <a:gd name="T3" fmla="*/ 81027 h 81280"/>
              <a:gd name="T4" fmla="*/ 154332 w 203835"/>
              <a:gd name="T5" fmla="*/ 81027 h 81280"/>
              <a:gd name="T6" fmla="*/ 91196 w 203835"/>
              <a:gd name="T7" fmla="*/ 67526 h 81280"/>
              <a:gd name="T8" fmla="*/ 133285 w 203835"/>
              <a:gd name="T9" fmla="*/ 47268 h 81280"/>
              <a:gd name="T10" fmla="*/ 49105 w 203835"/>
              <a:gd name="T11" fmla="*/ 47268 h 81280"/>
              <a:gd name="T12" fmla="*/ 0 w 203835"/>
              <a:gd name="T13" fmla="*/ 33759 h 81280"/>
              <a:gd name="T14" fmla="*/ 154332 w 203835"/>
              <a:gd name="T15" fmla="*/ 0 h 81280"/>
              <a:gd name="T16" fmla="*/ 49105 w 203835"/>
              <a:gd name="T17" fmla="*/ 47268 h 81280"/>
              <a:gd name="T18" fmla="*/ 133285 w 203835"/>
              <a:gd name="T19" fmla="*/ 47268 h 81280"/>
              <a:gd name="T20" fmla="*/ 203438 w 203835"/>
              <a:gd name="T21" fmla="*/ 13501 h 81280"/>
              <a:gd name="T22" fmla="*/ 154332 w 203835"/>
              <a:gd name="T23" fmla="*/ 0 h 8128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81280"/>
              <a:gd name="T38" fmla="*/ 203835 w 203835"/>
              <a:gd name="T39" fmla="*/ 81280 h 8128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81280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80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8" name="object 17"/>
          <p:cNvSpPr>
            <a:spLocks/>
          </p:cNvSpPr>
          <p:nvPr/>
        </p:nvSpPr>
        <p:spPr bwMode="auto">
          <a:xfrm>
            <a:off x="5303838" y="3146425"/>
            <a:ext cx="722312" cy="142875"/>
          </a:xfrm>
          <a:custGeom>
            <a:avLst/>
            <a:gdLst>
              <a:gd name="T0" fmla="*/ 0 w 722629"/>
              <a:gd name="T1" fmla="*/ 141804 h 142239"/>
              <a:gd name="T2" fmla="*/ 722558 w 722629"/>
              <a:gd name="T3" fmla="*/ 141804 h 142239"/>
              <a:gd name="T4" fmla="*/ 722558 w 722629"/>
              <a:gd name="T5" fmla="*/ 0 h 142239"/>
              <a:gd name="T6" fmla="*/ 0 w 722629"/>
              <a:gd name="T7" fmla="*/ 0 h 142239"/>
              <a:gd name="T8" fmla="*/ 0 w 722629"/>
              <a:gd name="T9" fmla="*/ 141804 h 142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2629"/>
              <a:gd name="T16" fmla="*/ 0 h 142239"/>
              <a:gd name="T17" fmla="*/ 722629 w 722629"/>
              <a:gd name="T18" fmla="*/ 142239 h 1422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2629" h="142239">
                <a:moveTo>
                  <a:pt x="0" y="141804"/>
                </a:moveTo>
                <a:lnTo>
                  <a:pt x="722558" y="141804"/>
                </a:lnTo>
                <a:lnTo>
                  <a:pt x="722558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9" name="object 18"/>
          <p:cNvSpPr>
            <a:spLocks/>
          </p:cNvSpPr>
          <p:nvPr/>
        </p:nvSpPr>
        <p:spPr bwMode="auto">
          <a:xfrm>
            <a:off x="5310188" y="3160713"/>
            <a:ext cx="709612" cy="249237"/>
          </a:xfrm>
          <a:custGeom>
            <a:avLst/>
            <a:gdLst>
              <a:gd name="T0" fmla="*/ 354261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5 h 250189"/>
              <a:gd name="T6" fmla="*/ 175459 w 708660"/>
              <a:gd name="T7" fmla="*/ 17055 h 250189"/>
              <a:gd name="T8" fmla="*/ 126016 w 708660"/>
              <a:gd name="T9" fmla="*/ 29379 h 250189"/>
              <a:gd name="T10" fmla="*/ 83318 w 708660"/>
              <a:gd name="T11" fmla="*/ 44435 h 250189"/>
              <a:gd name="T12" fmla="*/ 48367 w 708660"/>
              <a:gd name="T13" fmla="*/ 61870 h 250189"/>
              <a:gd name="T14" fmla="*/ 5707 w 708660"/>
              <a:gd name="T15" fmla="*/ 102466 h 250189"/>
              <a:gd name="T16" fmla="*/ 0 w 708660"/>
              <a:gd name="T17" fmla="*/ 124920 h 250189"/>
              <a:gd name="T18" fmla="*/ 5707 w 708660"/>
              <a:gd name="T19" fmla="*/ 147376 h 250189"/>
              <a:gd name="T20" fmla="*/ 48367 w 708660"/>
              <a:gd name="T21" fmla="*/ 187973 h 250189"/>
              <a:gd name="T22" fmla="*/ 83318 w 708660"/>
              <a:gd name="T23" fmla="*/ 205408 h 250189"/>
              <a:gd name="T24" fmla="*/ 126016 w 708660"/>
              <a:gd name="T25" fmla="*/ 220465 h 250189"/>
              <a:gd name="T26" fmla="*/ 175459 w 708660"/>
              <a:gd name="T27" fmla="*/ 232790 h 250189"/>
              <a:gd name="T28" fmla="*/ 230649 w 708660"/>
              <a:gd name="T29" fmla="*/ 242030 h 250189"/>
              <a:gd name="T30" fmla="*/ 290583 w 708660"/>
              <a:gd name="T31" fmla="*/ 247833 h 250189"/>
              <a:gd name="T32" fmla="*/ 354261 w 708660"/>
              <a:gd name="T33" fmla="*/ 249846 h 250189"/>
              <a:gd name="T34" fmla="*/ 417941 w 708660"/>
              <a:gd name="T35" fmla="*/ 247833 h 250189"/>
              <a:gd name="T36" fmla="*/ 477874 w 708660"/>
              <a:gd name="T37" fmla="*/ 242030 h 250189"/>
              <a:gd name="T38" fmla="*/ 533060 w 708660"/>
              <a:gd name="T39" fmla="*/ 232790 h 250189"/>
              <a:gd name="T40" fmla="*/ 582499 w 708660"/>
              <a:gd name="T41" fmla="*/ 220465 h 250189"/>
              <a:gd name="T42" fmla="*/ 625192 w 708660"/>
              <a:gd name="T43" fmla="*/ 205408 h 250189"/>
              <a:gd name="T44" fmla="*/ 660138 w 708660"/>
              <a:gd name="T45" fmla="*/ 187973 h 250189"/>
              <a:gd name="T46" fmla="*/ 702791 w 708660"/>
              <a:gd name="T47" fmla="*/ 147376 h 250189"/>
              <a:gd name="T48" fmla="*/ 708497 w 708660"/>
              <a:gd name="T49" fmla="*/ 124920 h 250189"/>
              <a:gd name="T50" fmla="*/ 702791 w 708660"/>
              <a:gd name="T51" fmla="*/ 102466 h 250189"/>
              <a:gd name="T52" fmla="*/ 660138 w 708660"/>
              <a:gd name="T53" fmla="*/ 61870 h 250189"/>
              <a:gd name="T54" fmla="*/ 625192 w 708660"/>
              <a:gd name="T55" fmla="*/ 44435 h 250189"/>
              <a:gd name="T56" fmla="*/ 582499 w 708660"/>
              <a:gd name="T57" fmla="*/ 29379 h 250189"/>
              <a:gd name="T58" fmla="*/ 533060 w 708660"/>
              <a:gd name="T59" fmla="*/ 17055 h 250189"/>
              <a:gd name="T60" fmla="*/ 477874 w 708660"/>
              <a:gd name="T61" fmla="*/ 7815 h 250189"/>
              <a:gd name="T62" fmla="*/ 417941 w 708660"/>
              <a:gd name="T63" fmla="*/ 2012 h 250189"/>
              <a:gd name="T64" fmla="*/ 354261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6"/>
                </a:lnTo>
                <a:lnTo>
                  <a:pt x="48367" y="187973"/>
                </a:lnTo>
                <a:lnTo>
                  <a:pt x="83318" y="205408"/>
                </a:lnTo>
                <a:lnTo>
                  <a:pt x="126016" y="220465"/>
                </a:lnTo>
                <a:lnTo>
                  <a:pt x="175459" y="232790"/>
                </a:lnTo>
                <a:lnTo>
                  <a:pt x="230649" y="242030"/>
                </a:lnTo>
                <a:lnTo>
                  <a:pt x="290583" y="247833"/>
                </a:lnTo>
                <a:lnTo>
                  <a:pt x="354261" y="249846"/>
                </a:lnTo>
                <a:lnTo>
                  <a:pt x="417941" y="247833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499" y="220465"/>
                </a:lnTo>
                <a:lnTo>
                  <a:pt x="625192" y="205408"/>
                </a:lnTo>
                <a:lnTo>
                  <a:pt x="660138" y="187973"/>
                </a:lnTo>
                <a:lnTo>
                  <a:pt x="702791" y="147376"/>
                </a:lnTo>
                <a:lnTo>
                  <a:pt x="708497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499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0" name="object 19"/>
          <p:cNvSpPr>
            <a:spLocks/>
          </p:cNvSpPr>
          <p:nvPr/>
        </p:nvSpPr>
        <p:spPr bwMode="auto">
          <a:xfrm>
            <a:off x="5310188" y="3017838"/>
            <a:ext cx="709612" cy="250825"/>
          </a:xfrm>
          <a:custGeom>
            <a:avLst/>
            <a:gdLst>
              <a:gd name="T0" fmla="*/ 354261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5 h 250189"/>
              <a:gd name="T6" fmla="*/ 175459 w 708660"/>
              <a:gd name="T7" fmla="*/ 17055 h 250189"/>
              <a:gd name="T8" fmla="*/ 126016 w 708660"/>
              <a:gd name="T9" fmla="*/ 29380 h 250189"/>
              <a:gd name="T10" fmla="*/ 83318 w 708660"/>
              <a:gd name="T11" fmla="*/ 44437 h 250189"/>
              <a:gd name="T12" fmla="*/ 48367 w 708660"/>
              <a:gd name="T13" fmla="*/ 61872 h 250189"/>
              <a:gd name="T14" fmla="*/ 5707 w 708660"/>
              <a:gd name="T15" fmla="*/ 102470 h 250189"/>
              <a:gd name="T16" fmla="*/ 0 w 708660"/>
              <a:gd name="T17" fmla="*/ 124927 h 250189"/>
              <a:gd name="T18" fmla="*/ 5707 w 708660"/>
              <a:gd name="T19" fmla="*/ 147382 h 250189"/>
              <a:gd name="T20" fmla="*/ 48367 w 708660"/>
              <a:gd name="T21" fmla="*/ 187977 h 250189"/>
              <a:gd name="T22" fmla="*/ 83318 w 708660"/>
              <a:gd name="T23" fmla="*/ 205412 h 250189"/>
              <a:gd name="T24" fmla="*/ 126016 w 708660"/>
              <a:gd name="T25" fmla="*/ 220468 h 250189"/>
              <a:gd name="T26" fmla="*/ 175459 w 708660"/>
              <a:gd name="T27" fmla="*/ 232792 h 250189"/>
              <a:gd name="T28" fmla="*/ 230649 w 708660"/>
              <a:gd name="T29" fmla="*/ 242032 h 250189"/>
              <a:gd name="T30" fmla="*/ 290583 w 708660"/>
              <a:gd name="T31" fmla="*/ 247835 h 250189"/>
              <a:gd name="T32" fmla="*/ 354261 w 708660"/>
              <a:gd name="T33" fmla="*/ 249848 h 250189"/>
              <a:gd name="T34" fmla="*/ 417941 w 708660"/>
              <a:gd name="T35" fmla="*/ 247835 h 250189"/>
              <a:gd name="T36" fmla="*/ 477874 w 708660"/>
              <a:gd name="T37" fmla="*/ 242032 h 250189"/>
              <a:gd name="T38" fmla="*/ 533060 w 708660"/>
              <a:gd name="T39" fmla="*/ 232792 h 250189"/>
              <a:gd name="T40" fmla="*/ 582499 w 708660"/>
              <a:gd name="T41" fmla="*/ 220468 h 250189"/>
              <a:gd name="T42" fmla="*/ 625192 w 708660"/>
              <a:gd name="T43" fmla="*/ 205412 h 250189"/>
              <a:gd name="T44" fmla="*/ 660138 w 708660"/>
              <a:gd name="T45" fmla="*/ 187977 h 250189"/>
              <a:gd name="T46" fmla="*/ 702791 w 708660"/>
              <a:gd name="T47" fmla="*/ 147382 h 250189"/>
              <a:gd name="T48" fmla="*/ 708497 w 708660"/>
              <a:gd name="T49" fmla="*/ 124927 h 250189"/>
              <a:gd name="T50" fmla="*/ 702791 w 708660"/>
              <a:gd name="T51" fmla="*/ 102470 h 250189"/>
              <a:gd name="T52" fmla="*/ 660138 w 708660"/>
              <a:gd name="T53" fmla="*/ 61872 h 250189"/>
              <a:gd name="T54" fmla="*/ 625192 w 708660"/>
              <a:gd name="T55" fmla="*/ 44437 h 250189"/>
              <a:gd name="T56" fmla="*/ 582499 w 708660"/>
              <a:gd name="T57" fmla="*/ 29380 h 250189"/>
              <a:gd name="T58" fmla="*/ 533060 w 708660"/>
              <a:gd name="T59" fmla="*/ 17055 h 250189"/>
              <a:gd name="T60" fmla="*/ 477874 w 708660"/>
              <a:gd name="T61" fmla="*/ 7815 h 250189"/>
              <a:gd name="T62" fmla="*/ 417941 w 708660"/>
              <a:gd name="T63" fmla="*/ 2012 h 250189"/>
              <a:gd name="T64" fmla="*/ 354261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80"/>
                </a:lnTo>
                <a:lnTo>
                  <a:pt x="83318" y="44437"/>
                </a:lnTo>
                <a:lnTo>
                  <a:pt x="48367" y="61872"/>
                </a:lnTo>
                <a:lnTo>
                  <a:pt x="5707" y="102470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59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1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499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7" y="124927"/>
                </a:lnTo>
                <a:lnTo>
                  <a:pt x="702791" y="102470"/>
                </a:lnTo>
                <a:lnTo>
                  <a:pt x="660138" y="61872"/>
                </a:lnTo>
                <a:lnTo>
                  <a:pt x="625192" y="44437"/>
                </a:lnTo>
                <a:lnTo>
                  <a:pt x="582499" y="29380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1" name="object 20"/>
          <p:cNvSpPr>
            <a:spLocks/>
          </p:cNvSpPr>
          <p:nvPr/>
        </p:nvSpPr>
        <p:spPr bwMode="auto">
          <a:xfrm>
            <a:off x="5292725" y="3125788"/>
            <a:ext cx="719138" cy="142875"/>
          </a:xfrm>
          <a:custGeom>
            <a:avLst/>
            <a:gdLst>
              <a:gd name="T0" fmla="*/ 0 w 719454"/>
              <a:gd name="T1" fmla="*/ 141804 h 142239"/>
              <a:gd name="T2" fmla="*/ 719290 w 719454"/>
              <a:gd name="T3" fmla="*/ 141804 h 142239"/>
              <a:gd name="T4" fmla="*/ 719290 w 719454"/>
              <a:gd name="T5" fmla="*/ 0 h 142239"/>
              <a:gd name="T6" fmla="*/ 0 w 719454"/>
              <a:gd name="T7" fmla="*/ 0 h 142239"/>
              <a:gd name="T8" fmla="*/ 0 w 719454"/>
              <a:gd name="T9" fmla="*/ 141804 h 142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9454"/>
              <a:gd name="T16" fmla="*/ 0 h 142239"/>
              <a:gd name="T17" fmla="*/ 719454 w 719454"/>
              <a:gd name="T18" fmla="*/ 142239 h 1422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9454" h="142239">
                <a:moveTo>
                  <a:pt x="0" y="141804"/>
                </a:moveTo>
                <a:lnTo>
                  <a:pt x="719290" y="141804"/>
                </a:lnTo>
                <a:lnTo>
                  <a:pt x="719290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2" name="object 21"/>
          <p:cNvSpPr>
            <a:spLocks/>
          </p:cNvSpPr>
          <p:nvPr/>
        </p:nvSpPr>
        <p:spPr bwMode="auto">
          <a:xfrm>
            <a:off x="5295900" y="3140075"/>
            <a:ext cx="709613" cy="249238"/>
          </a:xfrm>
          <a:custGeom>
            <a:avLst/>
            <a:gdLst>
              <a:gd name="T0" fmla="*/ 354262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5 h 250189"/>
              <a:gd name="T6" fmla="*/ 175460 w 708660"/>
              <a:gd name="T7" fmla="*/ 17055 h 250189"/>
              <a:gd name="T8" fmla="*/ 126016 w 708660"/>
              <a:gd name="T9" fmla="*/ 29379 h 250189"/>
              <a:gd name="T10" fmla="*/ 83318 w 708660"/>
              <a:gd name="T11" fmla="*/ 44435 h 250189"/>
              <a:gd name="T12" fmla="*/ 48367 w 708660"/>
              <a:gd name="T13" fmla="*/ 61870 h 250189"/>
              <a:gd name="T14" fmla="*/ 5707 w 708660"/>
              <a:gd name="T15" fmla="*/ 102466 h 250189"/>
              <a:gd name="T16" fmla="*/ 0 w 708660"/>
              <a:gd name="T17" fmla="*/ 124920 h 250189"/>
              <a:gd name="T18" fmla="*/ 5707 w 708660"/>
              <a:gd name="T19" fmla="*/ 147375 h 250189"/>
              <a:gd name="T20" fmla="*/ 48367 w 708660"/>
              <a:gd name="T21" fmla="*/ 187971 h 250189"/>
              <a:gd name="T22" fmla="*/ 83318 w 708660"/>
              <a:gd name="T23" fmla="*/ 205407 h 250189"/>
              <a:gd name="T24" fmla="*/ 126016 w 708660"/>
              <a:gd name="T25" fmla="*/ 220464 h 250189"/>
              <a:gd name="T26" fmla="*/ 175460 w 708660"/>
              <a:gd name="T27" fmla="*/ 232790 h 250189"/>
              <a:gd name="T28" fmla="*/ 230649 w 708660"/>
              <a:gd name="T29" fmla="*/ 242030 h 250189"/>
              <a:gd name="T30" fmla="*/ 290583 w 708660"/>
              <a:gd name="T31" fmla="*/ 247834 h 250189"/>
              <a:gd name="T32" fmla="*/ 354262 w 708660"/>
              <a:gd name="T33" fmla="*/ 249846 h 250189"/>
              <a:gd name="T34" fmla="*/ 417941 w 708660"/>
              <a:gd name="T35" fmla="*/ 247834 h 250189"/>
              <a:gd name="T36" fmla="*/ 477874 w 708660"/>
              <a:gd name="T37" fmla="*/ 242030 h 250189"/>
              <a:gd name="T38" fmla="*/ 533060 w 708660"/>
              <a:gd name="T39" fmla="*/ 232790 h 250189"/>
              <a:gd name="T40" fmla="*/ 582500 w 708660"/>
              <a:gd name="T41" fmla="*/ 220464 h 250189"/>
              <a:gd name="T42" fmla="*/ 625192 w 708660"/>
              <a:gd name="T43" fmla="*/ 205407 h 250189"/>
              <a:gd name="T44" fmla="*/ 660138 w 708660"/>
              <a:gd name="T45" fmla="*/ 187971 h 250189"/>
              <a:gd name="T46" fmla="*/ 702791 w 708660"/>
              <a:gd name="T47" fmla="*/ 147375 h 250189"/>
              <a:gd name="T48" fmla="*/ 708498 w 708660"/>
              <a:gd name="T49" fmla="*/ 124920 h 250189"/>
              <a:gd name="T50" fmla="*/ 702791 w 708660"/>
              <a:gd name="T51" fmla="*/ 102466 h 250189"/>
              <a:gd name="T52" fmla="*/ 660138 w 708660"/>
              <a:gd name="T53" fmla="*/ 61870 h 250189"/>
              <a:gd name="T54" fmla="*/ 625192 w 708660"/>
              <a:gd name="T55" fmla="*/ 44435 h 250189"/>
              <a:gd name="T56" fmla="*/ 582500 w 708660"/>
              <a:gd name="T57" fmla="*/ 29379 h 250189"/>
              <a:gd name="T58" fmla="*/ 533060 w 708660"/>
              <a:gd name="T59" fmla="*/ 17055 h 250189"/>
              <a:gd name="T60" fmla="*/ 477874 w 708660"/>
              <a:gd name="T61" fmla="*/ 7815 h 250189"/>
              <a:gd name="T62" fmla="*/ 417941 w 708660"/>
              <a:gd name="T63" fmla="*/ 2012 h 250189"/>
              <a:gd name="T64" fmla="*/ 354262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60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5"/>
                </a:lnTo>
                <a:lnTo>
                  <a:pt x="48367" y="187971"/>
                </a:lnTo>
                <a:lnTo>
                  <a:pt x="83318" y="205407"/>
                </a:lnTo>
                <a:lnTo>
                  <a:pt x="126016" y="220464"/>
                </a:lnTo>
                <a:lnTo>
                  <a:pt x="175460" y="232790"/>
                </a:lnTo>
                <a:lnTo>
                  <a:pt x="230649" y="242030"/>
                </a:lnTo>
                <a:lnTo>
                  <a:pt x="290583" y="247834"/>
                </a:lnTo>
                <a:lnTo>
                  <a:pt x="354262" y="249846"/>
                </a:lnTo>
                <a:lnTo>
                  <a:pt x="417941" y="247834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500" y="220464"/>
                </a:lnTo>
                <a:lnTo>
                  <a:pt x="625192" y="205407"/>
                </a:lnTo>
                <a:lnTo>
                  <a:pt x="660138" y="187971"/>
                </a:lnTo>
                <a:lnTo>
                  <a:pt x="702791" y="147375"/>
                </a:lnTo>
                <a:lnTo>
                  <a:pt x="708498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500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3" name="object 22"/>
          <p:cNvSpPr>
            <a:spLocks/>
          </p:cNvSpPr>
          <p:nvPr/>
        </p:nvSpPr>
        <p:spPr bwMode="auto">
          <a:xfrm>
            <a:off x="5295900" y="2997200"/>
            <a:ext cx="709613" cy="250825"/>
          </a:xfrm>
          <a:custGeom>
            <a:avLst/>
            <a:gdLst>
              <a:gd name="T0" fmla="*/ 354262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6 h 250189"/>
              <a:gd name="T6" fmla="*/ 175460 w 708660"/>
              <a:gd name="T7" fmla="*/ 17057 h 250189"/>
              <a:gd name="T8" fmla="*/ 126016 w 708660"/>
              <a:gd name="T9" fmla="*/ 29382 h 250189"/>
              <a:gd name="T10" fmla="*/ 83318 w 708660"/>
              <a:gd name="T11" fmla="*/ 44439 h 250189"/>
              <a:gd name="T12" fmla="*/ 48367 w 708660"/>
              <a:gd name="T13" fmla="*/ 61875 h 250189"/>
              <a:gd name="T14" fmla="*/ 5707 w 708660"/>
              <a:gd name="T15" fmla="*/ 102472 h 250189"/>
              <a:gd name="T16" fmla="*/ 0 w 708660"/>
              <a:gd name="T17" fmla="*/ 124927 h 250189"/>
              <a:gd name="T18" fmla="*/ 5707 w 708660"/>
              <a:gd name="T19" fmla="*/ 147382 h 250189"/>
              <a:gd name="T20" fmla="*/ 48367 w 708660"/>
              <a:gd name="T21" fmla="*/ 187977 h 250189"/>
              <a:gd name="T22" fmla="*/ 83318 w 708660"/>
              <a:gd name="T23" fmla="*/ 205412 h 250189"/>
              <a:gd name="T24" fmla="*/ 126016 w 708660"/>
              <a:gd name="T25" fmla="*/ 220468 h 250189"/>
              <a:gd name="T26" fmla="*/ 175460 w 708660"/>
              <a:gd name="T27" fmla="*/ 232792 h 250189"/>
              <a:gd name="T28" fmla="*/ 230649 w 708660"/>
              <a:gd name="T29" fmla="*/ 242032 h 250189"/>
              <a:gd name="T30" fmla="*/ 290583 w 708660"/>
              <a:gd name="T31" fmla="*/ 247835 h 250189"/>
              <a:gd name="T32" fmla="*/ 354262 w 708660"/>
              <a:gd name="T33" fmla="*/ 249848 h 250189"/>
              <a:gd name="T34" fmla="*/ 417941 w 708660"/>
              <a:gd name="T35" fmla="*/ 247835 h 250189"/>
              <a:gd name="T36" fmla="*/ 477874 w 708660"/>
              <a:gd name="T37" fmla="*/ 242032 h 250189"/>
              <a:gd name="T38" fmla="*/ 533060 w 708660"/>
              <a:gd name="T39" fmla="*/ 232792 h 250189"/>
              <a:gd name="T40" fmla="*/ 582500 w 708660"/>
              <a:gd name="T41" fmla="*/ 220468 h 250189"/>
              <a:gd name="T42" fmla="*/ 625192 w 708660"/>
              <a:gd name="T43" fmla="*/ 205412 h 250189"/>
              <a:gd name="T44" fmla="*/ 660138 w 708660"/>
              <a:gd name="T45" fmla="*/ 187977 h 250189"/>
              <a:gd name="T46" fmla="*/ 702791 w 708660"/>
              <a:gd name="T47" fmla="*/ 147382 h 250189"/>
              <a:gd name="T48" fmla="*/ 708498 w 708660"/>
              <a:gd name="T49" fmla="*/ 124927 h 250189"/>
              <a:gd name="T50" fmla="*/ 702791 w 708660"/>
              <a:gd name="T51" fmla="*/ 102472 h 250189"/>
              <a:gd name="T52" fmla="*/ 660138 w 708660"/>
              <a:gd name="T53" fmla="*/ 61875 h 250189"/>
              <a:gd name="T54" fmla="*/ 625192 w 708660"/>
              <a:gd name="T55" fmla="*/ 44439 h 250189"/>
              <a:gd name="T56" fmla="*/ 582500 w 708660"/>
              <a:gd name="T57" fmla="*/ 29382 h 250189"/>
              <a:gd name="T58" fmla="*/ 533060 w 708660"/>
              <a:gd name="T59" fmla="*/ 17057 h 250189"/>
              <a:gd name="T60" fmla="*/ 477874 w 708660"/>
              <a:gd name="T61" fmla="*/ 7816 h 250189"/>
              <a:gd name="T62" fmla="*/ 417941 w 708660"/>
              <a:gd name="T63" fmla="*/ 2012 h 250189"/>
              <a:gd name="T64" fmla="*/ 354262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6"/>
                </a:lnTo>
                <a:lnTo>
                  <a:pt x="175460" y="17057"/>
                </a:lnTo>
                <a:lnTo>
                  <a:pt x="126016" y="29382"/>
                </a:lnTo>
                <a:lnTo>
                  <a:pt x="83318" y="44439"/>
                </a:lnTo>
                <a:lnTo>
                  <a:pt x="48367" y="61875"/>
                </a:lnTo>
                <a:lnTo>
                  <a:pt x="5707" y="102472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60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2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500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8" y="124927"/>
                </a:lnTo>
                <a:lnTo>
                  <a:pt x="702791" y="102472"/>
                </a:lnTo>
                <a:lnTo>
                  <a:pt x="660138" y="61875"/>
                </a:lnTo>
                <a:lnTo>
                  <a:pt x="625192" y="44439"/>
                </a:lnTo>
                <a:lnTo>
                  <a:pt x="582500" y="29382"/>
                </a:lnTo>
                <a:lnTo>
                  <a:pt x="533060" y="17057"/>
                </a:lnTo>
                <a:lnTo>
                  <a:pt x="477874" y="7816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5488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4" name="object 23"/>
          <p:cNvSpPr>
            <a:spLocks/>
          </p:cNvSpPr>
          <p:nvPr/>
        </p:nvSpPr>
        <p:spPr bwMode="auto">
          <a:xfrm>
            <a:off x="5429250" y="3032125"/>
            <a:ext cx="204788" cy="74613"/>
          </a:xfrm>
          <a:custGeom>
            <a:avLst/>
            <a:gdLst>
              <a:gd name="T0" fmla="*/ 49105 w 203835"/>
              <a:gd name="T1" fmla="*/ 0 h 74294"/>
              <a:gd name="T2" fmla="*/ 0 w 203835"/>
              <a:gd name="T3" fmla="*/ 13501 h 74294"/>
              <a:gd name="T4" fmla="*/ 112242 w 203835"/>
              <a:gd name="T5" fmla="*/ 60769 h 74294"/>
              <a:gd name="T6" fmla="*/ 49105 w 203835"/>
              <a:gd name="T7" fmla="*/ 74277 h 74294"/>
              <a:gd name="T8" fmla="*/ 189408 w 203835"/>
              <a:gd name="T9" fmla="*/ 74277 h 74294"/>
              <a:gd name="T10" fmla="*/ 199429 w 203835"/>
              <a:gd name="T11" fmla="*/ 40517 h 74294"/>
              <a:gd name="T12" fmla="*/ 154332 w 203835"/>
              <a:gd name="T13" fmla="*/ 40517 h 74294"/>
              <a:gd name="T14" fmla="*/ 49105 w 203835"/>
              <a:gd name="T15" fmla="*/ 0 h 74294"/>
              <a:gd name="T16" fmla="*/ 203438 w 203835"/>
              <a:gd name="T17" fmla="*/ 27009 h 74294"/>
              <a:gd name="T18" fmla="*/ 154332 w 203835"/>
              <a:gd name="T19" fmla="*/ 40517 h 74294"/>
              <a:gd name="T20" fmla="*/ 199429 w 203835"/>
              <a:gd name="T21" fmla="*/ 40517 h 74294"/>
              <a:gd name="T22" fmla="*/ 203438 w 203835"/>
              <a:gd name="T23" fmla="*/ 27009 h 7429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74294"/>
              <a:gd name="T38" fmla="*/ 203835 w 203835"/>
              <a:gd name="T39" fmla="*/ 74294 h 7429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74294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4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5" name="object 24"/>
          <p:cNvSpPr>
            <a:spLocks/>
          </p:cNvSpPr>
          <p:nvPr/>
        </p:nvSpPr>
        <p:spPr bwMode="auto">
          <a:xfrm>
            <a:off x="5429250" y="3032125"/>
            <a:ext cx="204788" cy="74613"/>
          </a:xfrm>
          <a:custGeom>
            <a:avLst/>
            <a:gdLst>
              <a:gd name="T0" fmla="*/ 49105 w 203835"/>
              <a:gd name="T1" fmla="*/ 0 h 74294"/>
              <a:gd name="T2" fmla="*/ 0 w 203835"/>
              <a:gd name="T3" fmla="*/ 13501 h 74294"/>
              <a:gd name="T4" fmla="*/ 112242 w 203835"/>
              <a:gd name="T5" fmla="*/ 60769 h 74294"/>
              <a:gd name="T6" fmla="*/ 49105 w 203835"/>
              <a:gd name="T7" fmla="*/ 74277 h 74294"/>
              <a:gd name="T8" fmla="*/ 189408 w 203835"/>
              <a:gd name="T9" fmla="*/ 74277 h 74294"/>
              <a:gd name="T10" fmla="*/ 199429 w 203835"/>
              <a:gd name="T11" fmla="*/ 40517 h 74294"/>
              <a:gd name="T12" fmla="*/ 154332 w 203835"/>
              <a:gd name="T13" fmla="*/ 40517 h 74294"/>
              <a:gd name="T14" fmla="*/ 49105 w 203835"/>
              <a:gd name="T15" fmla="*/ 0 h 74294"/>
              <a:gd name="T16" fmla="*/ 203438 w 203835"/>
              <a:gd name="T17" fmla="*/ 27009 h 74294"/>
              <a:gd name="T18" fmla="*/ 154332 w 203835"/>
              <a:gd name="T19" fmla="*/ 40517 h 74294"/>
              <a:gd name="T20" fmla="*/ 199429 w 203835"/>
              <a:gd name="T21" fmla="*/ 40517 h 74294"/>
              <a:gd name="T22" fmla="*/ 203438 w 203835"/>
              <a:gd name="T23" fmla="*/ 27009 h 7429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74294"/>
              <a:gd name="T38" fmla="*/ 203835 w 203835"/>
              <a:gd name="T39" fmla="*/ 74294 h 7429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74294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4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6" name="object 25"/>
          <p:cNvSpPr>
            <a:spLocks/>
          </p:cNvSpPr>
          <p:nvPr/>
        </p:nvSpPr>
        <p:spPr bwMode="auto">
          <a:xfrm>
            <a:off x="5668963" y="3152775"/>
            <a:ext cx="209550" cy="68263"/>
          </a:xfrm>
          <a:custGeom>
            <a:avLst/>
            <a:gdLst>
              <a:gd name="T0" fmla="*/ 147321 w 210820"/>
              <a:gd name="T1" fmla="*/ 33766 h 67944"/>
              <a:gd name="T2" fmla="*/ 49105 w 210820"/>
              <a:gd name="T3" fmla="*/ 33766 h 67944"/>
              <a:gd name="T4" fmla="*/ 161347 w 210820"/>
              <a:gd name="T5" fmla="*/ 67526 h 67944"/>
              <a:gd name="T6" fmla="*/ 210453 w 210820"/>
              <a:gd name="T7" fmla="*/ 54025 h 67944"/>
              <a:gd name="T8" fmla="*/ 147321 w 210820"/>
              <a:gd name="T9" fmla="*/ 33766 h 67944"/>
              <a:gd name="T10" fmla="*/ 161347 w 210820"/>
              <a:gd name="T11" fmla="*/ 0 h 67944"/>
              <a:gd name="T12" fmla="*/ 14030 w 210820"/>
              <a:gd name="T13" fmla="*/ 0 h 67944"/>
              <a:gd name="T14" fmla="*/ 0 w 210820"/>
              <a:gd name="T15" fmla="*/ 54025 h 67944"/>
              <a:gd name="T16" fmla="*/ 49105 w 210820"/>
              <a:gd name="T17" fmla="*/ 33766 h 67944"/>
              <a:gd name="T18" fmla="*/ 147321 w 210820"/>
              <a:gd name="T19" fmla="*/ 33766 h 67944"/>
              <a:gd name="T20" fmla="*/ 105226 w 210820"/>
              <a:gd name="T21" fmla="*/ 20258 h 67944"/>
              <a:gd name="T22" fmla="*/ 161347 w 210820"/>
              <a:gd name="T23" fmla="*/ 0 h 6794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67944"/>
              <a:gd name="T38" fmla="*/ 210820 w 210820"/>
              <a:gd name="T39" fmla="*/ 67944 h 6794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67944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4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7" name="object 26"/>
          <p:cNvSpPr>
            <a:spLocks/>
          </p:cNvSpPr>
          <p:nvPr/>
        </p:nvSpPr>
        <p:spPr bwMode="auto">
          <a:xfrm>
            <a:off x="5668963" y="3152775"/>
            <a:ext cx="209550" cy="68263"/>
          </a:xfrm>
          <a:custGeom>
            <a:avLst/>
            <a:gdLst>
              <a:gd name="T0" fmla="*/ 147321 w 210820"/>
              <a:gd name="T1" fmla="*/ 33766 h 67944"/>
              <a:gd name="T2" fmla="*/ 49105 w 210820"/>
              <a:gd name="T3" fmla="*/ 33766 h 67944"/>
              <a:gd name="T4" fmla="*/ 161347 w 210820"/>
              <a:gd name="T5" fmla="*/ 67526 h 67944"/>
              <a:gd name="T6" fmla="*/ 210453 w 210820"/>
              <a:gd name="T7" fmla="*/ 54025 h 67944"/>
              <a:gd name="T8" fmla="*/ 147321 w 210820"/>
              <a:gd name="T9" fmla="*/ 33766 h 67944"/>
              <a:gd name="T10" fmla="*/ 161347 w 210820"/>
              <a:gd name="T11" fmla="*/ 0 h 67944"/>
              <a:gd name="T12" fmla="*/ 14030 w 210820"/>
              <a:gd name="T13" fmla="*/ 0 h 67944"/>
              <a:gd name="T14" fmla="*/ 0 w 210820"/>
              <a:gd name="T15" fmla="*/ 54025 h 67944"/>
              <a:gd name="T16" fmla="*/ 49105 w 210820"/>
              <a:gd name="T17" fmla="*/ 33766 h 67944"/>
              <a:gd name="T18" fmla="*/ 147321 w 210820"/>
              <a:gd name="T19" fmla="*/ 33766 h 67944"/>
              <a:gd name="T20" fmla="*/ 105226 w 210820"/>
              <a:gd name="T21" fmla="*/ 20258 h 67944"/>
              <a:gd name="T22" fmla="*/ 161347 w 210820"/>
              <a:gd name="T23" fmla="*/ 0 h 6794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67944"/>
              <a:gd name="T38" fmla="*/ 210820 w 210820"/>
              <a:gd name="T39" fmla="*/ 67944 h 6794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67944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4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8" name="object 27"/>
          <p:cNvSpPr>
            <a:spLocks/>
          </p:cNvSpPr>
          <p:nvPr/>
        </p:nvSpPr>
        <p:spPr bwMode="auto">
          <a:xfrm>
            <a:off x="5654675" y="3032125"/>
            <a:ext cx="211138" cy="74613"/>
          </a:xfrm>
          <a:custGeom>
            <a:avLst/>
            <a:gdLst>
              <a:gd name="T0" fmla="*/ 189408 w 210820"/>
              <a:gd name="T1" fmla="*/ 0 h 74294"/>
              <a:gd name="T2" fmla="*/ 49105 w 210820"/>
              <a:gd name="T3" fmla="*/ 0 h 74294"/>
              <a:gd name="T4" fmla="*/ 119257 w 210820"/>
              <a:gd name="T5" fmla="*/ 13501 h 74294"/>
              <a:gd name="T6" fmla="*/ 0 w 210820"/>
              <a:gd name="T7" fmla="*/ 60769 h 74294"/>
              <a:gd name="T8" fmla="*/ 49105 w 210820"/>
              <a:gd name="T9" fmla="*/ 74277 h 74294"/>
              <a:gd name="T10" fmla="*/ 154332 w 210820"/>
              <a:gd name="T11" fmla="*/ 27009 h 74294"/>
              <a:gd name="T12" fmla="*/ 203437 w 210820"/>
              <a:gd name="T13" fmla="*/ 27009 h 74294"/>
              <a:gd name="T14" fmla="*/ 189408 w 210820"/>
              <a:gd name="T15" fmla="*/ 0 h 74294"/>
              <a:gd name="T16" fmla="*/ 203437 w 210820"/>
              <a:gd name="T17" fmla="*/ 27009 h 74294"/>
              <a:gd name="T18" fmla="*/ 154332 w 210820"/>
              <a:gd name="T19" fmla="*/ 27009 h 74294"/>
              <a:gd name="T20" fmla="*/ 210453 w 210820"/>
              <a:gd name="T21" fmla="*/ 40517 h 74294"/>
              <a:gd name="T22" fmla="*/ 203437 w 210820"/>
              <a:gd name="T23" fmla="*/ 27009 h 7429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74294"/>
              <a:gd name="T38" fmla="*/ 210820 w 210820"/>
              <a:gd name="T39" fmla="*/ 74294 h 7429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74294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4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9" name="object 28"/>
          <p:cNvSpPr>
            <a:spLocks/>
          </p:cNvSpPr>
          <p:nvPr/>
        </p:nvSpPr>
        <p:spPr bwMode="auto">
          <a:xfrm>
            <a:off x="5654675" y="3032125"/>
            <a:ext cx="211138" cy="74613"/>
          </a:xfrm>
          <a:custGeom>
            <a:avLst/>
            <a:gdLst>
              <a:gd name="T0" fmla="*/ 189408 w 210820"/>
              <a:gd name="T1" fmla="*/ 0 h 74294"/>
              <a:gd name="T2" fmla="*/ 49105 w 210820"/>
              <a:gd name="T3" fmla="*/ 0 h 74294"/>
              <a:gd name="T4" fmla="*/ 119257 w 210820"/>
              <a:gd name="T5" fmla="*/ 13501 h 74294"/>
              <a:gd name="T6" fmla="*/ 0 w 210820"/>
              <a:gd name="T7" fmla="*/ 60769 h 74294"/>
              <a:gd name="T8" fmla="*/ 49105 w 210820"/>
              <a:gd name="T9" fmla="*/ 74277 h 74294"/>
              <a:gd name="T10" fmla="*/ 154332 w 210820"/>
              <a:gd name="T11" fmla="*/ 27009 h 74294"/>
              <a:gd name="T12" fmla="*/ 203437 w 210820"/>
              <a:gd name="T13" fmla="*/ 27009 h 74294"/>
              <a:gd name="T14" fmla="*/ 189408 w 210820"/>
              <a:gd name="T15" fmla="*/ 0 h 74294"/>
              <a:gd name="T16" fmla="*/ 203437 w 210820"/>
              <a:gd name="T17" fmla="*/ 27009 h 74294"/>
              <a:gd name="T18" fmla="*/ 154332 w 210820"/>
              <a:gd name="T19" fmla="*/ 27009 h 74294"/>
              <a:gd name="T20" fmla="*/ 210453 w 210820"/>
              <a:gd name="T21" fmla="*/ 40517 h 74294"/>
              <a:gd name="T22" fmla="*/ 203437 w 210820"/>
              <a:gd name="T23" fmla="*/ 27009 h 7429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74294"/>
              <a:gd name="T38" fmla="*/ 210820 w 210820"/>
              <a:gd name="T39" fmla="*/ 74294 h 7429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74294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4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0" name="object 29"/>
          <p:cNvSpPr>
            <a:spLocks/>
          </p:cNvSpPr>
          <p:nvPr/>
        </p:nvSpPr>
        <p:spPr bwMode="auto">
          <a:xfrm>
            <a:off x="5443538" y="3140075"/>
            <a:ext cx="204787" cy="80963"/>
          </a:xfrm>
          <a:custGeom>
            <a:avLst/>
            <a:gdLst>
              <a:gd name="T0" fmla="*/ 0 w 203835"/>
              <a:gd name="T1" fmla="*/ 33759 h 81280"/>
              <a:gd name="T2" fmla="*/ 14030 w 203835"/>
              <a:gd name="T3" fmla="*/ 81027 h 81280"/>
              <a:gd name="T4" fmla="*/ 154332 w 203835"/>
              <a:gd name="T5" fmla="*/ 81027 h 81280"/>
              <a:gd name="T6" fmla="*/ 91196 w 203835"/>
              <a:gd name="T7" fmla="*/ 67526 h 81280"/>
              <a:gd name="T8" fmla="*/ 133285 w 203835"/>
              <a:gd name="T9" fmla="*/ 47268 h 81280"/>
              <a:gd name="T10" fmla="*/ 49105 w 203835"/>
              <a:gd name="T11" fmla="*/ 47268 h 81280"/>
              <a:gd name="T12" fmla="*/ 0 w 203835"/>
              <a:gd name="T13" fmla="*/ 33759 h 81280"/>
              <a:gd name="T14" fmla="*/ 154332 w 203835"/>
              <a:gd name="T15" fmla="*/ 0 h 81280"/>
              <a:gd name="T16" fmla="*/ 49105 w 203835"/>
              <a:gd name="T17" fmla="*/ 47268 h 81280"/>
              <a:gd name="T18" fmla="*/ 133285 w 203835"/>
              <a:gd name="T19" fmla="*/ 47268 h 81280"/>
              <a:gd name="T20" fmla="*/ 203438 w 203835"/>
              <a:gd name="T21" fmla="*/ 13501 h 81280"/>
              <a:gd name="T22" fmla="*/ 154332 w 203835"/>
              <a:gd name="T23" fmla="*/ 0 h 8128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81280"/>
              <a:gd name="T38" fmla="*/ 203835 w 203835"/>
              <a:gd name="T39" fmla="*/ 81280 h 8128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81280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80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1" name="object 30"/>
          <p:cNvSpPr>
            <a:spLocks/>
          </p:cNvSpPr>
          <p:nvPr/>
        </p:nvSpPr>
        <p:spPr bwMode="auto">
          <a:xfrm>
            <a:off x="5443538" y="3140075"/>
            <a:ext cx="204787" cy="80963"/>
          </a:xfrm>
          <a:custGeom>
            <a:avLst/>
            <a:gdLst>
              <a:gd name="T0" fmla="*/ 0 w 203835"/>
              <a:gd name="T1" fmla="*/ 33759 h 81280"/>
              <a:gd name="T2" fmla="*/ 14030 w 203835"/>
              <a:gd name="T3" fmla="*/ 81027 h 81280"/>
              <a:gd name="T4" fmla="*/ 154332 w 203835"/>
              <a:gd name="T5" fmla="*/ 81027 h 81280"/>
              <a:gd name="T6" fmla="*/ 91196 w 203835"/>
              <a:gd name="T7" fmla="*/ 67526 h 81280"/>
              <a:gd name="T8" fmla="*/ 133285 w 203835"/>
              <a:gd name="T9" fmla="*/ 47268 h 81280"/>
              <a:gd name="T10" fmla="*/ 49105 w 203835"/>
              <a:gd name="T11" fmla="*/ 47268 h 81280"/>
              <a:gd name="T12" fmla="*/ 0 w 203835"/>
              <a:gd name="T13" fmla="*/ 33759 h 81280"/>
              <a:gd name="T14" fmla="*/ 154332 w 203835"/>
              <a:gd name="T15" fmla="*/ 0 h 81280"/>
              <a:gd name="T16" fmla="*/ 49105 w 203835"/>
              <a:gd name="T17" fmla="*/ 47268 h 81280"/>
              <a:gd name="T18" fmla="*/ 133285 w 203835"/>
              <a:gd name="T19" fmla="*/ 47268 h 81280"/>
              <a:gd name="T20" fmla="*/ 203438 w 203835"/>
              <a:gd name="T21" fmla="*/ 13501 h 81280"/>
              <a:gd name="T22" fmla="*/ 154332 w 203835"/>
              <a:gd name="T23" fmla="*/ 0 h 8128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81280"/>
              <a:gd name="T38" fmla="*/ 203835 w 203835"/>
              <a:gd name="T39" fmla="*/ 81280 h 8128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81280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80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2" name="object 31"/>
          <p:cNvSpPr>
            <a:spLocks noChangeArrowheads="1"/>
          </p:cNvSpPr>
          <p:nvPr/>
        </p:nvSpPr>
        <p:spPr bwMode="auto">
          <a:xfrm>
            <a:off x="7920038" y="2798763"/>
            <a:ext cx="231775" cy="3730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43" name="object 32"/>
          <p:cNvSpPr>
            <a:spLocks/>
          </p:cNvSpPr>
          <p:nvPr/>
        </p:nvSpPr>
        <p:spPr bwMode="auto">
          <a:xfrm>
            <a:off x="7920038" y="2798763"/>
            <a:ext cx="231775" cy="373062"/>
          </a:xfrm>
          <a:custGeom>
            <a:avLst/>
            <a:gdLst>
              <a:gd name="T0" fmla="*/ 188595 w 231775"/>
              <a:gd name="T1" fmla="*/ 256159 h 373380"/>
              <a:gd name="T2" fmla="*/ 213995 w 231775"/>
              <a:gd name="T3" fmla="*/ 220345 h 373380"/>
              <a:gd name="T4" fmla="*/ 228853 w 231775"/>
              <a:gd name="T5" fmla="*/ 175768 h 373380"/>
              <a:gd name="T6" fmla="*/ 231648 w 231775"/>
              <a:gd name="T7" fmla="*/ 144145 h 373380"/>
              <a:gd name="T8" fmla="*/ 230886 w 231775"/>
              <a:gd name="T9" fmla="*/ 127635 h 373380"/>
              <a:gd name="T10" fmla="*/ 220345 w 231775"/>
              <a:gd name="T11" fmla="*/ 81534 h 373380"/>
              <a:gd name="T12" fmla="*/ 197485 w 231775"/>
              <a:gd name="T13" fmla="*/ 42290 h 373380"/>
              <a:gd name="T14" fmla="*/ 166370 w 231775"/>
              <a:gd name="T15" fmla="*/ 14605 h 373380"/>
              <a:gd name="T16" fmla="*/ 128650 w 231775"/>
              <a:gd name="T17" fmla="*/ 1143 h 373380"/>
              <a:gd name="T18" fmla="*/ 115950 w 231775"/>
              <a:gd name="T19" fmla="*/ 0 h 373380"/>
              <a:gd name="T20" fmla="*/ 102997 w 231775"/>
              <a:gd name="T21" fmla="*/ 1143 h 373380"/>
              <a:gd name="T22" fmla="*/ 65913 w 231775"/>
              <a:gd name="T23" fmla="*/ 14605 h 373380"/>
              <a:gd name="T24" fmla="*/ 34163 w 231775"/>
              <a:gd name="T25" fmla="*/ 42290 h 373380"/>
              <a:gd name="T26" fmla="*/ 11302 w 231775"/>
              <a:gd name="T27" fmla="*/ 81534 h 373380"/>
              <a:gd name="T28" fmla="*/ 762 w 231775"/>
              <a:gd name="T29" fmla="*/ 127635 h 373380"/>
              <a:gd name="T30" fmla="*/ 0 w 231775"/>
              <a:gd name="T31" fmla="*/ 144145 h 373380"/>
              <a:gd name="T32" fmla="*/ 762 w 231775"/>
              <a:gd name="T33" fmla="*/ 160020 h 373380"/>
              <a:gd name="T34" fmla="*/ 11302 w 231775"/>
              <a:gd name="T35" fmla="*/ 206121 h 373380"/>
              <a:gd name="T36" fmla="*/ 33527 w 231775"/>
              <a:gd name="T37" fmla="*/ 244983 h 373380"/>
              <a:gd name="T38" fmla="*/ 43052 w 231775"/>
              <a:gd name="T39" fmla="*/ 256159 h 373380"/>
              <a:gd name="T40" fmla="*/ 25780 w 231775"/>
              <a:gd name="T41" fmla="*/ 279146 h 373380"/>
              <a:gd name="T42" fmla="*/ 25780 w 231775"/>
              <a:gd name="T43" fmla="*/ 373380 h 373380"/>
              <a:gd name="T44" fmla="*/ 205867 w 231775"/>
              <a:gd name="T45" fmla="*/ 373380 h 373380"/>
              <a:gd name="T46" fmla="*/ 205867 w 231775"/>
              <a:gd name="T47" fmla="*/ 279146 h 373380"/>
              <a:gd name="T48" fmla="*/ 188595 w 231775"/>
              <a:gd name="T49" fmla="*/ 256159 h 37338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31775"/>
              <a:gd name="T76" fmla="*/ 0 h 373380"/>
              <a:gd name="T77" fmla="*/ 231775 w 231775"/>
              <a:gd name="T78" fmla="*/ 373380 h 37338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31775" h="373380">
                <a:moveTo>
                  <a:pt x="188595" y="256159"/>
                </a:moveTo>
                <a:lnTo>
                  <a:pt x="213995" y="220345"/>
                </a:lnTo>
                <a:lnTo>
                  <a:pt x="228853" y="175768"/>
                </a:lnTo>
                <a:lnTo>
                  <a:pt x="231648" y="144145"/>
                </a:lnTo>
                <a:lnTo>
                  <a:pt x="230886" y="127635"/>
                </a:lnTo>
                <a:lnTo>
                  <a:pt x="220345" y="81534"/>
                </a:lnTo>
                <a:lnTo>
                  <a:pt x="197485" y="42290"/>
                </a:lnTo>
                <a:lnTo>
                  <a:pt x="166370" y="14605"/>
                </a:lnTo>
                <a:lnTo>
                  <a:pt x="128650" y="1143"/>
                </a:lnTo>
                <a:lnTo>
                  <a:pt x="115950" y="0"/>
                </a:lnTo>
                <a:lnTo>
                  <a:pt x="102997" y="1143"/>
                </a:lnTo>
                <a:lnTo>
                  <a:pt x="65913" y="14605"/>
                </a:lnTo>
                <a:lnTo>
                  <a:pt x="34163" y="42290"/>
                </a:lnTo>
                <a:lnTo>
                  <a:pt x="11302" y="81534"/>
                </a:lnTo>
                <a:lnTo>
                  <a:pt x="762" y="127635"/>
                </a:lnTo>
                <a:lnTo>
                  <a:pt x="0" y="144145"/>
                </a:lnTo>
                <a:lnTo>
                  <a:pt x="762" y="160020"/>
                </a:lnTo>
                <a:lnTo>
                  <a:pt x="11302" y="206121"/>
                </a:lnTo>
                <a:lnTo>
                  <a:pt x="33527" y="244983"/>
                </a:lnTo>
                <a:lnTo>
                  <a:pt x="43052" y="256159"/>
                </a:lnTo>
                <a:lnTo>
                  <a:pt x="25780" y="279146"/>
                </a:lnTo>
                <a:lnTo>
                  <a:pt x="25780" y="373380"/>
                </a:lnTo>
                <a:lnTo>
                  <a:pt x="205867" y="373380"/>
                </a:lnTo>
                <a:lnTo>
                  <a:pt x="205867" y="279146"/>
                </a:lnTo>
                <a:lnTo>
                  <a:pt x="188595" y="256159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4" name="object 33"/>
          <p:cNvSpPr>
            <a:spLocks/>
          </p:cNvSpPr>
          <p:nvPr/>
        </p:nvSpPr>
        <p:spPr bwMode="auto">
          <a:xfrm>
            <a:off x="7791450" y="3111500"/>
            <a:ext cx="531813" cy="331788"/>
          </a:xfrm>
          <a:custGeom>
            <a:avLst/>
            <a:gdLst>
              <a:gd name="T0" fmla="*/ 176911 w 530859"/>
              <a:gd name="T1" fmla="*/ 0 h 330835"/>
              <a:gd name="T2" fmla="*/ 126111 w 530859"/>
              <a:gd name="T3" fmla="*/ 7619 h 330835"/>
              <a:gd name="T4" fmla="*/ 77851 w 530859"/>
              <a:gd name="T5" fmla="*/ 29082 h 330835"/>
              <a:gd name="T6" fmla="*/ 35179 w 530859"/>
              <a:gd name="T7" fmla="*/ 64262 h 330835"/>
              <a:gd name="T8" fmla="*/ 10922 w 530859"/>
              <a:gd name="T9" fmla="*/ 93725 h 330835"/>
              <a:gd name="T10" fmla="*/ 0 w 530859"/>
              <a:gd name="T11" fmla="*/ 110616 h 330835"/>
              <a:gd name="T12" fmla="*/ 0 w 530859"/>
              <a:gd name="T13" fmla="*/ 330707 h 330835"/>
              <a:gd name="T14" fmla="*/ 530352 w 530859"/>
              <a:gd name="T15" fmla="*/ 330707 h 330835"/>
              <a:gd name="T16" fmla="*/ 530352 w 530859"/>
              <a:gd name="T17" fmla="*/ 110616 h 330835"/>
              <a:gd name="T18" fmla="*/ 519811 w 530859"/>
              <a:gd name="T19" fmla="*/ 93725 h 330835"/>
              <a:gd name="T20" fmla="*/ 511148 w 530859"/>
              <a:gd name="T21" fmla="*/ 83057 h 330835"/>
              <a:gd name="T22" fmla="*/ 265303 w 530859"/>
              <a:gd name="T23" fmla="*/ 83057 h 330835"/>
              <a:gd name="T24" fmla="*/ 253365 w 530859"/>
              <a:gd name="T25" fmla="*/ 81914 h 330835"/>
              <a:gd name="T26" fmla="*/ 210058 w 530859"/>
              <a:gd name="T27" fmla="*/ 60070 h 330835"/>
              <a:gd name="T28" fmla="*/ 186055 w 530859"/>
              <a:gd name="T29" fmla="*/ 27177 h 330835"/>
              <a:gd name="T30" fmla="*/ 180721 w 530859"/>
              <a:gd name="T31" fmla="*/ 13715 h 330835"/>
              <a:gd name="T32" fmla="*/ 176911 w 530859"/>
              <a:gd name="T33" fmla="*/ 0 h 330835"/>
              <a:gd name="T34" fmla="*/ 353822 w 530859"/>
              <a:gd name="T35" fmla="*/ 0 h 330835"/>
              <a:gd name="T36" fmla="*/ 337185 w 530859"/>
              <a:gd name="T37" fmla="*/ 38988 h 330835"/>
              <a:gd name="T38" fmla="*/ 310515 w 530859"/>
              <a:gd name="T39" fmla="*/ 68071 h 330835"/>
              <a:gd name="T40" fmla="*/ 265303 w 530859"/>
              <a:gd name="T41" fmla="*/ 83057 h 330835"/>
              <a:gd name="T42" fmla="*/ 511148 w 530859"/>
              <a:gd name="T43" fmla="*/ 83057 h 330835"/>
              <a:gd name="T44" fmla="*/ 481711 w 530859"/>
              <a:gd name="T45" fmla="*/ 50926 h 330835"/>
              <a:gd name="T46" fmla="*/ 437007 w 530859"/>
              <a:gd name="T47" fmla="*/ 20700 h 330835"/>
              <a:gd name="T48" fmla="*/ 387604 w 530859"/>
              <a:gd name="T49" fmla="*/ 3428 h 330835"/>
              <a:gd name="T50" fmla="*/ 370713 w 530859"/>
              <a:gd name="T51" fmla="*/ 1142 h 330835"/>
              <a:gd name="T52" fmla="*/ 353822 w 530859"/>
              <a:gd name="T53" fmla="*/ 0 h 33083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30859"/>
              <a:gd name="T82" fmla="*/ 0 h 330835"/>
              <a:gd name="T83" fmla="*/ 530859 w 530859"/>
              <a:gd name="T84" fmla="*/ 330835 h 330835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30859" h="330835">
                <a:moveTo>
                  <a:pt x="176911" y="0"/>
                </a:moveTo>
                <a:lnTo>
                  <a:pt x="126111" y="7619"/>
                </a:lnTo>
                <a:lnTo>
                  <a:pt x="77851" y="29082"/>
                </a:lnTo>
                <a:lnTo>
                  <a:pt x="35179" y="64262"/>
                </a:lnTo>
                <a:lnTo>
                  <a:pt x="10922" y="93725"/>
                </a:lnTo>
                <a:lnTo>
                  <a:pt x="0" y="110616"/>
                </a:lnTo>
                <a:lnTo>
                  <a:pt x="0" y="330707"/>
                </a:lnTo>
                <a:lnTo>
                  <a:pt x="530352" y="330707"/>
                </a:lnTo>
                <a:lnTo>
                  <a:pt x="530352" y="110616"/>
                </a:lnTo>
                <a:lnTo>
                  <a:pt x="519811" y="93725"/>
                </a:lnTo>
                <a:lnTo>
                  <a:pt x="511148" y="83057"/>
                </a:lnTo>
                <a:lnTo>
                  <a:pt x="265303" y="83057"/>
                </a:lnTo>
                <a:lnTo>
                  <a:pt x="253365" y="81914"/>
                </a:lnTo>
                <a:lnTo>
                  <a:pt x="210058" y="60070"/>
                </a:lnTo>
                <a:lnTo>
                  <a:pt x="186055" y="27177"/>
                </a:lnTo>
                <a:lnTo>
                  <a:pt x="180721" y="13715"/>
                </a:lnTo>
                <a:lnTo>
                  <a:pt x="176911" y="0"/>
                </a:lnTo>
                <a:close/>
              </a:path>
              <a:path w="530859" h="330835">
                <a:moveTo>
                  <a:pt x="353822" y="0"/>
                </a:moveTo>
                <a:lnTo>
                  <a:pt x="337185" y="38988"/>
                </a:lnTo>
                <a:lnTo>
                  <a:pt x="310515" y="68071"/>
                </a:lnTo>
                <a:lnTo>
                  <a:pt x="265303" y="83057"/>
                </a:lnTo>
                <a:lnTo>
                  <a:pt x="511148" y="83057"/>
                </a:lnTo>
                <a:lnTo>
                  <a:pt x="481711" y="50926"/>
                </a:lnTo>
                <a:lnTo>
                  <a:pt x="437007" y="20700"/>
                </a:lnTo>
                <a:lnTo>
                  <a:pt x="387604" y="3428"/>
                </a:lnTo>
                <a:lnTo>
                  <a:pt x="370713" y="1142"/>
                </a:lnTo>
                <a:lnTo>
                  <a:pt x="353822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5" name="object 34"/>
          <p:cNvSpPr>
            <a:spLocks/>
          </p:cNvSpPr>
          <p:nvPr/>
        </p:nvSpPr>
        <p:spPr bwMode="auto">
          <a:xfrm>
            <a:off x="7918450" y="2800350"/>
            <a:ext cx="234950" cy="142875"/>
          </a:xfrm>
          <a:custGeom>
            <a:avLst/>
            <a:gdLst>
              <a:gd name="T0" fmla="*/ 124128 w 234950"/>
              <a:gd name="T1" fmla="*/ 0 h 143510"/>
              <a:gd name="T2" fmla="*/ 110412 w 234950"/>
              <a:gd name="T3" fmla="*/ 0 h 143510"/>
              <a:gd name="T4" fmla="*/ 96950 w 234950"/>
              <a:gd name="T5" fmla="*/ 1142 h 143510"/>
              <a:gd name="T6" fmla="*/ 57961 w 234950"/>
              <a:gd name="T7" fmla="*/ 16890 h 143510"/>
              <a:gd name="T8" fmla="*/ 26846 w 234950"/>
              <a:gd name="T9" fmla="*/ 45720 h 143510"/>
              <a:gd name="T10" fmla="*/ 6653 w 234950"/>
              <a:gd name="T11" fmla="*/ 84454 h 143510"/>
              <a:gd name="T12" fmla="*/ 0 w 234950"/>
              <a:gd name="T13" fmla="*/ 129412 h 143510"/>
              <a:gd name="T14" fmla="*/ 938 w 234950"/>
              <a:gd name="T15" fmla="*/ 143256 h 143510"/>
              <a:gd name="T16" fmla="*/ 47420 w 234950"/>
              <a:gd name="T17" fmla="*/ 141350 h 143510"/>
              <a:gd name="T18" fmla="*/ 89076 w 234950"/>
              <a:gd name="T19" fmla="*/ 136398 h 143510"/>
              <a:gd name="T20" fmla="*/ 137590 w 234950"/>
              <a:gd name="T21" fmla="*/ 121792 h 143510"/>
              <a:gd name="T22" fmla="*/ 150671 w 234950"/>
              <a:gd name="T23" fmla="*/ 107187 h 143510"/>
              <a:gd name="T24" fmla="*/ 233194 w 234950"/>
              <a:gd name="T25" fmla="*/ 107187 h 143510"/>
              <a:gd name="T26" fmla="*/ 215822 w 234950"/>
              <a:gd name="T27" fmla="*/ 57658 h 143510"/>
              <a:gd name="T28" fmla="*/ 187882 w 234950"/>
              <a:gd name="T29" fmla="*/ 25400 h 143510"/>
              <a:gd name="T30" fmla="*/ 151433 w 234950"/>
              <a:gd name="T31" fmla="*/ 4952 h 143510"/>
              <a:gd name="T32" fmla="*/ 137590 w 234950"/>
              <a:gd name="T33" fmla="*/ 1142 h 143510"/>
              <a:gd name="T34" fmla="*/ 124128 w 234950"/>
              <a:gd name="T35" fmla="*/ 0 h 143510"/>
              <a:gd name="T36" fmla="*/ 233194 w 234950"/>
              <a:gd name="T37" fmla="*/ 107187 h 143510"/>
              <a:gd name="T38" fmla="*/ 150671 w 234950"/>
              <a:gd name="T39" fmla="*/ 107187 h 143510"/>
              <a:gd name="T40" fmla="*/ 151433 w 234950"/>
              <a:gd name="T41" fmla="*/ 112140 h 143510"/>
              <a:gd name="T42" fmla="*/ 153592 w 234950"/>
              <a:gd name="T43" fmla="*/ 116332 h 143510"/>
              <a:gd name="T44" fmla="*/ 156767 w 234950"/>
              <a:gd name="T45" fmla="*/ 121412 h 143510"/>
              <a:gd name="T46" fmla="*/ 161720 w 234950"/>
              <a:gd name="T47" fmla="*/ 124840 h 143510"/>
              <a:gd name="T48" fmla="*/ 167308 w 234950"/>
              <a:gd name="T49" fmla="*/ 129412 h 143510"/>
              <a:gd name="T50" fmla="*/ 175182 w 234950"/>
              <a:gd name="T51" fmla="*/ 132461 h 143510"/>
              <a:gd name="T52" fmla="*/ 182929 w 234950"/>
              <a:gd name="T53" fmla="*/ 135636 h 143510"/>
              <a:gd name="T54" fmla="*/ 191819 w 234950"/>
              <a:gd name="T55" fmla="*/ 138302 h 143510"/>
              <a:gd name="T56" fmla="*/ 201725 w 234950"/>
              <a:gd name="T57" fmla="*/ 140208 h 143510"/>
              <a:gd name="T58" fmla="*/ 212266 w 234950"/>
              <a:gd name="T59" fmla="*/ 141732 h 143510"/>
              <a:gd name="T60" fmla="*/ 222553 w 234950"/>
              <a:gd name="T61" fmla="*/ 142875 h 143510"/>
              <a:gd name="T62" fmla="*/ 233602 w 234950"/>
              <a:gd name="T63" fmla="*/ 143256 h 143510"/>
              <a:gd name="T64" fmla="*/ 234541 w 234950"/>
              <a:gd name="T65" fmla="*/ 129412 h 143510"/>
              <a:gd name="T66" fmla="*/ 234439 w 234950"/>
              <a:gd name="T67" fmla="*/ 121412 h 143510"/>
              <a:gd name="T68" fmla="*/ 234237 w 234950"/>
              <a:gd name="T69" fmla="*/ 113664 h 143510"/>
              <a:gd name="T70" fmla="*/ 233194 w 234950"/>
              <a:gd name="T71" fmla="*/ 107187 h 14351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34950"/>
              <a:gd name="T109" fmla="*/ 0 h 143510"/>
              <a:gd name="T110" fmla="*/ 234950 w 234950"/>
              <a:gd name="T111" fmla="*/ 143510 h 14351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34950" h="143510">
                <a:moveTo>
                  <a:pt x="124128" y="0"/>
                </a:moveTo>
                <a:lnTo>
                  <a:pt x="110412" y="0"/>
                </a:lnTo>
                <a:lnTo>
                  <a:pt x="96950" y="1142"/>
                </a:lnTo>
                <a:lnTo>
                  <a:pt x="57961" y="16890"/>
                </a:lnTo>
                <a:lnTo>
                  <a:pt x="26846" y="45720"/>
                </a:lnTo>
                <a:lnTo>
                  <a:pt x="6653" y="84454"/>
                </a:lnTo>
                <a:lnTo>
                  <a:pt x="0" y="129412"/>
                </a:lnTo>
                <a:lnTo>
                  <a:pt x="938" y="143256"/>
                </a:lnTo>
                <a:lnTo>
                  <a:pt x="47420" y="141350"/>
                </a:lnTo>
                <a:lnTo>
                  <a:pt x="89076" y="136398"/>
                </a:lnTo>
                <a:lnTo>
                  <a:pt x="137590" y="121792"/>
                </a:lnTo>
                <a:lnTo>
                  <a:pt x="150671" y="107187"/>
                </a:lnTo>
                <a:lnTo>
                  <a:pt x="233194" y="107187"/>
                </a:lnTo>
                <a:lnTo>
                  <a:pt x="215822" y="57658"/>
                </a:lnTo>
                <a:lnTo>
                  <a:pt x="187882" y="25400"/>
                </a:lnTo>
                <a:lnTo>
                  <a:pt x="151433" y="4952"/>
                </a:lnTo>
                <a:lnTo>
                  <a:pt x="137590" y="1142"/>
                </a:lnTo>
                <a:lnTo>
                  <a:pt x="124128" y="0"/>
                </a:lnTo>
                <a:close/>
              </a:path>
              <a:path w="234950" h="143510">
                <a:moveTo>
                  <a:pt x="233194" y="107187"/>
                </a:moveTo>
                <a:lnTo>
                  <a:pt x="150671" y="107187"/>
                </a:lnTo>
                <a:lnTo>
                  <a:pt x="151433" y="112140"/>
                </a:lnTo>
                <a:lnTo>
                  <a:pt x="153592" y="116332"/>
                </a:lnTo>
                <a:lnTo>
                  <a:pt x="156767" y="121412"/>
                </a:lnTo>
                <a:lnTo>
                  <a:pt x="161720" y="124840"/>
                </a:lnTo>
                <a:lnTo>
                  <a:pt x="167308" y="129412"/>
                </a:lnTo>
                <a:lnTo>
                  <a:pt x="175182" y="132461"/>
                </a:lnTo>
                <a:lnTo>
                  <a:pt x="182929" y="135636"/>
                </a:lnTo>
                <a:lnTo>
                  <a:pt x="191819" y="138302"/>
                </a:lnTo>
                <a:lnTo>
                  <a:pt x="201725" y="140208"/>
                </a:lnTo>
                <a:lnTo>
                  <a:pt x="212266" y="141732"/>
                </a:lnTo>
                <a:lnTo>
                  <a:pt x="222553" y="142875"/>
                </a:lnTo>
                <a:lnTo>
                  <a:pt x="233602" y="143256"/>
                </a:lnTo>
                <a:lnTo>
                  <a:pt x="234541" y="129412"/>
                </a:lnTo>
                <a:lnTo>
                  <a:pt x="234439" y="121412"/>
                </a:lnTo>
                <a:lnTo>
                  <a:pt x="234237" y="113664"/>
                </a:lnTo>
                <a:lnTo>
                  <a:pt x="233194" y="10718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6" name="object 35"/>
          <p:cNvSpPr>
            <a:spLocks/>
          </p:cNvSpPr>
          <p:nvPr/>
        </p:nvSpPr>
        <p:spPr bwMode="auto">
          <a:xfrm>
            <a:off x="7918450" y="2800350"/>
            <a:ext cx="234950" cy="142875"/>
          </a:xfrm>
          <a:custGeom>
            <a:avLst/>
            <a:gdLst>
              <a:gd name="T0" fmla="*/ 1016 w 234950"/>
              <a:gd name="T1" fmla="*/ 143256 h 143510"/>
              <a:gd name="T2" fmla="*/ 16637 w 234950"/>
              <a:gd name="T3" fmla="*/ 142875 h 143510"/>
              <a:gd name="T4" fmla="*/ 32257 w 234950"/>
              <a:gd name="T5" fmla="*/ 142112 h 143510"/>
              <a:gd name="T6" fmla="*/ 47498 w 234950"/>
              <a:gd name="T7" fmla="*/ 141350 h 143510"/>
              <a:gd name="T8" fmla="*/ 61595 w 234950"/>
              <a:gd name="T9" fmla="*/ 139826 h 143510"/>
              <a:gd name="T10" fmla="*/ 75692 w 234950"/>
              <a:gd name="T11" fmla="*/ 138302 h 143510"/>
              <a:gd name="T12" fmla="*/ 122174 w 234950"/>
              <a:gd name="T13" fmla="*/ 128270 h 143510"/>
              <a:gd name="T14" fmla="*/ 130301 w 234950"/>
              <a:gd name="T15" fmla="*/ 124840 h 143510"/>
              <a:gd name="T16" fmla="*/ 137668 w 234950"/>
              <a:gd name="T17" fmla="*/ 121792 h 143510"/>
              <a:gd name="T18" fmla="*/ 143382 w 234950"/>
              <a:gd name="T19" fmla="*/ 118237 h 143510"/>
              <a:gd name="T20" fmla="*/ 147320 w 234950"/>
              <a:gd name="T21" fmla="*/ 114426 h 143510"/>
              <a:gd name="T22" fmla="*/ 149732 w 234950"/>
              <a:gd name="T23" fmla="*/ 110998 h 143510"/>
              <a:gd name="T24" fmla="*/ 150749 w 234950"/>
              <a:gd name="T25" fmla="*/ 107187 h 143510"/>
              <a:gd name="T26" fmla="*/ 151511 w 234950"/>
              <a:gd name="T27" fmla="*/ 112140 h 143510"/>
              <a:gd name="T28" fmla="*/ 153670 w 234950"/>
              <a:gd name="T29" fmla="*/ 116332 h 143510"/>
              <a:gd name="T30" fmla="*/ 156845 w 234950"/>
              <a:gd name="T31" fmla="*/ 121412 h 143510"/>
              <a:gd name="T32" fmla="*/ 161798 w 234950"/>
              <a:gd name="T33" fmla="*/ 124840 h 143510"/>
              <a:gd name="T34" fmla="*/ 167386 w 234950"/>
              <a:gd name="T35" fmla="*/ 129412 h 143510"/>
              <a:gd name="T36" fmla="*/ 175260 w 234950"/>
              <a:gd name="T37" fmla="*/ 132461 h 143510"/>
              <a:gd name="T38" fmla="*/ 183006 w 234950"/>
              <a:gd name="T39" fmla="*/ 135636 h 143510"/>
              <a:gd name="T40" fmla="*/ 191897 w 234950"/>
              <a:gd name="T41" fmla="*/ 138302 h 143510"/>
              <a:gd name="T42" fmla="*/ 201802 w 234950"/>
              <a:gd name="T43" fmla="*/ 140208 h 143510"/>
              <a:gd name="T44" fmla="*/ 212344 w 234950"/>
              <a:gd name="T45" fmla="*/ 141732 h 143510"/>
              <a:gd name="T46" fmla="*/ 222630 w 234950"/>
              <a:gd name="T47" fmla="*/ 142875 h 143510"/>
              <a:gd name="T48" fmla="*/ 233679 w 234950"/>
              <a:gd name="T49" fmla="*/ 143256 h 143510"/>
              <a:gd name="T50" fmla="*/ 234696 w 234950"/>
              <a:gd name="T51" fmla="*/ 128270 h 143510"/>
              <a:gd name="T52" fmla="*/ 227965 w 234950"/>
              <a:gd name="T53" fmla="*/ 84454 h 143510"/>
              <a:gd name="T54" fmla="*/ 207772 w 234950"/>
              <a:gd name="T55" fmla="*/ 45720 h 143510"/>
              <a:gd name="T56" fmla="*/ 176656 w 234950"/>
              <a:gd name="T57" fmla="*/ 16890 h 143510"/>
              <a:gd name="T58" fmla="*/ 137668 w 234950"/>
              <a:gd name="T59" fmla="*/ 1142 h 143510"/>
              <a:gd name="T60" fmla="*/ 124205 w 234950"/>
              <a:gd name="T61" fmla="*/ 0 h 143510"/>
              <a:gd name="T62" fmla="*/ 110490 w 234950"/>
              <a:gd name="T63" fmla="*/ 0 h 143510"/>
              <a:gd name="T64" fmla="*/ 70485 w 234950"/>
              <a:gd name="T65" fmla="*/ 10033 h 143510"/>
              <a:gd name="T66" fmla="*/ 36068 w 234950"/>
              <a:gd name="T67" fmla="*/ 34544 h 143510"/>
              <a:gd name="T68" fmla="*/ 12065 w 234950"/>
              <a:gd name="T69" fmla="*/ 70612 h 143510"/>
              <a:gd name="T70" fmla="*/ 380 w 234950"/>
              <a:gd name="T71" fmla="*/ 113664 h 143510"/>
              <a:gd name="T72" fmla="*/ 0 w 234950"/>
              <a:gd name="T73" fmla="*/ 128270 h 143510"/>
              <a:gd name="T74" fmla="*/ 1016 w 234950"/>
              <a:gd name="T75" fmla="*/ 143256 h 14351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34950"/>
              <a:gd name="T115" fmla="*/ 0 h 143510"/>
              <a:gd name="T116" fmla="*/ 234950 w 234950"/>
              <a:gd name="T117" fmla="*/ 143510 h 143510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34950" h="143510">
                <a:moveTo>
                  <a:pt x="1016" y="143256"/>
                </a:moveTo>
                <a:lnTo>
                  <a:pt x="16637" y="142875"/>
                </a:lnTo>
                <a:lnTo>
                  <a:pt x="32257" y="142112"/>
                </a:lnTo>
                <a:lnTo>
                  <a:pt x="47498" y="141350"/>
                </a:lnTo>
                <a:lnTo>
                  <a:pt x="61595" y="139826"/>
                </a:lnTo>
                <a:lnTo>
                  <a:pt x="75692" y="138302"/>
                </a:lnTo>
                <a:lnTo>
                  <a:pt x="122174" y="128270"/>
                </a:lnTo>
                <a:lnTo>
                  <a:pt x="130301" y="124840"/>
                </a:lnTo>
                <a:lnTo>
                  <a:pt x="137668" y="121792"/>
                </a:lnTo>
                <a:lnTo>
                  <a:pt x="143382" y="118237"/>
                </a:lnTo>
                <a:lnTo>
                  <a:pt x="147320" y="114426"/>
                </a:lnTo>
                <a:lnTo>
                  <a:pt x="149732" y="110998"/>
                </a:lnTo>
                <a:lnTo>
                  <a:pt x="150749" y="107187"/>
                </a:lnTo>
                <a:lnTo>
                  <a:pt x="151511" y="112140"/>
                </a:lnTo>
                <a:lnTo>
                  <a:pt x="153670" y="116332"/>
                </a:lnTo>
                <a:lnTo>
                  <a:pt x="156845" y="121412"/>
                </a:lnTo>
                <a:lnTo>
                  <a:pt x="161798" y="124840"/>
                </a:lnTo>
                <a:lnTo>
                  <a:pt x="167386" y="129412"/>
                </a:lnTo>
                <a:lnTo>
                  <a:pt x="175260" y="132461"/>
                </a:lnTo>
                <a:lnTo>
                  <a:pt x="183006" y="135636"/>
                </a:lnTo>
                <a:lnTo>
                  <a:pt x="191897" y="138302"/>
                </a:lnTo>
                <a:lnTo>
                  <a:pt x="201802" y="140208"/>
                </a:lnTo>
                <a:lnTo>
                  <a:pt x="212344" y="141732"/>
                </a:lnTo>
                <a:lnTo>
                  <a:pt x="222630" y="142875"/>
                </a:lnTo>
                <a:lnTo>
                  <a:pt x="233679" y="143256"/>
                </a:lnTo>
                <a:lnTo>
                  <a:pt x="234696" y="128270"/>
                </a:lnTo>
                <a:lnTo>
                  <a:pt x="227965" y="84454"/>
                </a:lnTo>
                <a:lnTo>
                  <a:pt x="207772" y="45720"/>
                </a:lnTo>
                <a:lnTo>
                  <a:pt x="176656" y="16890"/>
                </a:lnTo>
                <a:lnTo>
                  <a:pt x="137668" y="1142"/>
                </a:lnTo>
                <a:lnTo>
                  <a:pt x="124205" y="0"/>
                </a:lnTo>
                <a:lnTo>
                  <a:pt x="110490" y="0"/>
                </a:lnTo>
                <a:lnTo>
                  <a:pt x="70485" y="10033"/>
                </a:lnTo>
                <a:lnTo>
                  <a:pt x="36068" y="34544"/>
                </a:lnTo>
                <a:lnTo>
                  <a:pt x="12065" y="70612"/>
                </a:lnTo>
                <a:lnTo>
                  <a:pt x="380" y="113664"/>
                </a:lnTo>
                <a:lnTo>
                  <a:pt x="0" y="128270"/>
                </a:lnTo>
                <a:lnTo>
                  <a:pt x="1016" y="14325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7" name="object 36"/>
          <p:cNvSpPr>
            <a:spLocks/>
          </p:cNvSpPr>
          <p:nvPr/>
        </p:nvSpPr>
        <p:spPr bwMode="auto">
          <a:xfrm>
            <a:off x="7766050" y="3076575"/>
            <a:ext cx="539750" cy="347663"/>
          </a:xfrm>
          <a:custGeom>
            <a:avLst/>
            <a:gdLst>
              <a:gd name="T0" fmla="*/ 179577 w 539750"/>
              <a:gd name="T1" fmla="*/ 0 h 347979"/>
              <a:gd name="T2" fmla="*/ 128143 w 539750"/>
              <a:gd name="T3" fmla="*/ 8001 h 347979"/>
              <a:gd name="T4" fmla="*/ 78994 w 539750"/>
              <a:gd name="T5" fmla="*/ 30353 h 347979"/>
              <a:gd name="T6" fmla="*/ 35941 w 539750"/>
              <a:gd name="T7" fmla="*/ 67056 h 347979"/>
              <a:gd name="T8" fmla="*/ 10541 w 539750"/>
              <a:gd name="T9" fmla="*/ 98552 h 347979"/>
              <a:gd name="T10" fmla="*/ 0 w 539750"/>
              <a:gd name="T11" fmla="*/ 115824 h 347979"/>
              <a:gd name="T12" fmla="*/ 0 w 539750"/>
              <a:gd name="T13" fmla="*/ 347472 h 347979"/>
              <a:gd name="T14" fmla="*/ 539496 w 539750"/>
              <a:gd name="T15" fmla="*/ 347472 h 347979"/>
              <a:gd name="T16" fmla="*/ 539496 w 539750"/>
              <a:gd name="T17" fmla="*/ 115824 h 347979"/>
              <a:gd name="T18" fmla="*/ 528954 w 539750"/>
              <a:gd name="T19" fmla="*/ 98552 h 347979"/>
              <a:gd name="T20" fmla="*/ 520025 w 539750"/>
              <a:gd name="T21" fmla="*/ 86614 h 347979"/>
              <a:gd name="T22" fmla="*/ 264287 w 539750"/>
              <a:gd name="T23" fmla="*/ 86614 h 347979"/>
              <a:gd name="T24" fmla="*/ 252602 w 539750"/>
              <a:gd name="T25" fmla="*/ 84709 h 347979"/>
              <a:gd name="T26" fmla="*/ 211327 w 539750"/>
              <a:gd name="T27" fmla="*/ 60579 h 347979"/>
              <a:gd name="T28" fmla="*/ 188722 w 539750"/>
              <a:gd name="T29" fmla="*/ 26797 h 347979"/>
              <a:gd name="T30" fmla="*/ 183769 w 539750"/>
              <a:gd name="T31" fmla="*/ 14224 h 347979"/>
              <a:gd name="T32" fmla="*/ 179577 w 539750"/>
              <a:gd name="T33" fmla="*/ 0 h 347979"/>
              <a:gd name="T34" fmla="*/ 359918 w 539750"/>
              <a:gd name="T35" fmla="*/ 0 h 347979"/>
              <a:gd name="T36" fmla="*/ 344043 w 539750"/>
              <a:gd name="T37" fmla="*/ 39497 h 347979"/>
              <a:gd name="T38" fmla="*/ 319024 w 539750"/>
              <a:gd name="T39" fmla="*/ 69088 h 347979"/>
              <a:gd name="T40" fmla="*/ 275209 w 539750"/>
              <a:gd name="T41" fmla="*/ 86614 h 347979"/>
              <a:gd name="T42" fmla="*/ 520025 w 539750"/>
              <a:gd name="T43" fmla="*/ 86614 h 347979"/>
              <a:gd name="T44" fmla="*/ 490093 w 539750"/>
              <a:gd name="T45" fmla="*/ 53721 h 347979"/>
              <a:gd name="T46" fmla="*/ 444246 w 539750"/>
              <a:gd name="T47" fmla="*/ 21463 h 347979"/>
              <a:gd name="T48" fmla="*/ 394462 w 539750"/>
              <a:gd name="T49" fmla="*/ 3429 h 347979"/>
              <a:gd name="T50" fmla="*/ 377190 w 539750"/>
              <a:gd name="T51" fmla="*/ 762 h 347979"/>
              <a:gd name="T52" fmla="*/ 359918 w 539750"/>
              <a:gd name="T53" fmla="*/ 0 h 34797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39750"/>
              <a:gd name="T82" fmla="*/ 0 h 347979"/>
              <a:gd name="T83" fmla="*/ 539750 w 539750"/>
              <a:gd name="T84" fmla="*/ 347979 h 34797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39750" h="347979">
                <a:moveTo>
                  <a:pt x="179577" y="0"/>
                </a:moveTo>
                <a:lnTo>
                  <a:pt x="128143" y="8001"/>
                </a:lnTo>
                <a:lnTo>
                  <a:pt x="78994" y="30353"/>
                </a:lnTo>
                <a:lnTo>
                  <a:pt x="35941" y="67056"/>
                </a:lnTo>
                <a:lnTo>
                  <a:pt x="10541" y="98552"/>
                </a:lnTo>
                <a:lnTo>
                  <a:pt x="0" y="115824"/>
                </a:lnTo>
                <a:lnTo>
                  <a:pt x="0" y="347472"/>
                </a:lnTo>
                <a:lnTo>
                  <a:pt x="539496" y="347472"/>
                </a:lnTo>
                <a:lnTo>
                  <a:pt x="539496" y="115824"/>
                </a:lnTo>
                <a:lnTo>
                  <a:pt x="528954" y="98552"/>
                </a:lnTo>
                <a:lnTo>
                  <a:pt x="520025" y="86614"/>
                </a:lnTo>
                <a:lnTo>
                  <a:pt x="264287" y="86614"/>
                </a:lnTo>
                <a:lnTo>
                  <a:pt x="252602" y="84709"/>
                </a:lnTo>
                <a:lnTo>
                  <a:pt x="211327" y="60579"/>
                </a:lnTo>
                <a:lnTo>
                  <a:pt x="188722" y="26797"/>
                </a:lnTo>
                <a:lnTo>
                  <a:pt x="183769" y="14224"/>
                </a:lnTo>
                <a:lnTo>
                  <a:pt x="179577" y="0"/>
                </a:lnTo>
                <a:close/>
              </a:path>
              <a:path w="539750" h="347979">
                <a:moveTo>
                  <a:pt x="359918" y="0"/>
                </a:moveTo>
                <a:lnTo>
                  <a:pt x="344043" y="39497"/>
                </a:lnTo>
                <a:lnTo>
                  <a:pt x="319024" y="69088"/>
                </a:lnTo>
                <a:lnTo>
                  <a:pt x="275209" y="86614"/>
                </a:lnTo>
                <a:lnTo>
                  <a:pt x="520025" y="86614"/>
                </a:lnTo>
                <a:lnTo>
                  <a:pt x="490093" y="53721"/>
                </a:lnTo>
                <a:lnTo>
                  <a:pt x="444246" y="21463"/>
                </a:lnTo>
                <a:lnTo>
                  <a:pt x="394462" y="3429"/>
                </a:lnTo>
                <a:lnTo>
                  <a:pt x="377190" y="762"/>
                </a:lnTo>
                <a:lnTo>
                  <a:pt x="359918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8" name="object 37"/>
          <p:cNvSpPr>
            <a:spLocks/>
          </p:cNvSpPr>
          <p:nvPr/>
        </p:nvSpPr>
        <p:spPr bwMode="auto">
          <a:xfrm>
            <a:off x="7874000" y="3308350"/>
            <a:ext cx="3175" cy="115888"/>
          </a:xfrm>
          <a:custGeom>
            <a:avLst/>
            <a:gdLst>
              <a:gd name="T0" fmla="*/ 0 w 1904"/>
              <a:gd name="T1" fmla="*/ 0 h 116204"/>
              <a:gd name="T2" fmla="*/ 1524 w 1904"/>
              <a:gd name="T3" fmla="*/ 115824 h 116204"/>
              <a:gd name="T4" fmla="*/ 0 60000 65536"/>
              <a:gd name="T5" fmla="*/ 0 60000 65536"/>
              <a:gd name="T6" fmla="*/ 0 w 1904"/>
              <a:gd name="T7" fmla="*/ 0 h 116204"/>
              <a:gd name="T8" fmla="*/ 1904 w 1904"/>
              <a:gd name="T9" fmla="*/ 116204 h 1162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16204">
                <a:moveTo>
                  <a:pt x="0" y="0"/>
                </a:moveTo>
                <a:lnTo>
                  <a:pt x="1524" y="1158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9" name="object 38"/>
          <p:cNvSpPr>
            <a:spLocks/>
          </p:cNvSpPr>
          <p:nvPr/>
        </p:nvSpPr>
        <p:spPr bwMode="auto">
          <a:xfrm>
            <a:off x="8197850" y="3308350"/>
            <a:ext cx="1588" cy="115888"/>
          </a:xfrm>
          <a:custGeom>
            <a:avLst/>
            <a:gdLst>
              <a:gd name="T0" fmla="*/ 0 w 1904"/>
              <a:gd name="T1" fmla="*/ 115824 h 116204"/>
              <a:gd name="T2" fmla="*/ 1524 w 1904"/>
              <a:gd name="T3" fmla="*/ 0 h 116204"/>
              <a:gd name="T4" fmla="*/ 0 60000 65536"/>
              <a:gd name="T5" fmla="*/ 0 60000 65536"/>
              <a:gd name="T6" fmla="*/ 0 w 1904"/>
              <a:gd name="T7" fmla="*/ 0 h 116204"/>
              <a:gd name="T8" fmla="*/ 1904 w 1904"/>
              <a:gd name="T9" fmla="*/ 116204 h 1162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16204">
                <a:moveTo>
                  <a:pt x="0" y="115824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0" name="object 39"/>
          <p:cNvSpPr>
            <a:spLocks/>
          </p:cNvSpPr>
          <p:nvPr/>
        </p:nvSpPr>
        <p:spPr bwMode="auto">
          <a:xfrm>
            <a:off x="7766050" y="3076575"/>
            <a:ext cx="539750" cy="347663"/>
          </a:xfrm>
          <a:custGeom>
            <a:avLst/>
            <a:gdLst>
              <a:gd name="T0" fmla="*/ 89916 w 539750"/>
              <a:gd name="T1" fmla="*/ 347472 h 347979"/>
              <a:gd name="T2" fmla="*/ 539496 w 539750"/>
              <a:gd name="T3" fmla="*/ 347472 h 347979"/>
              <a:gd name="T4" fmla="*/ 539496 w 539750"/>
              <a:gd name="T5" fmla="*/ 115824 h 347979"/>
              <a:gd name="T6" fmla="*/ 516890 w 539750"/>
              <a:gd name="T7" fmla="*/ 82423 h 347979"/>
              <a:gd name="T8" fmla="*/ 490093 w 539750"/>
              <a:gd name="T9" fmla="*/ 53721 h 347979"/>
              <a:gd name="T10" fmla="*/ 444246 w 539750"/>
              <a:gd name="T11" fmla="*/ 21463 h 347979"/>
              <a:gd name="T12" fmla="*/ 394462 w 539750"/>
              <a:gd name="T13" fmla="*/ 3429 h 347979"/>
              <a:gd name="T14" fmla="*/ 359918 w 539750"/>
              <a:gd name="T15" fmla="*/ 0 h 347979"/>
              <a:gd name="T16" fmla="*/ 355726 w 539750"/>
              <a:gd name="T17" fmla="*/ 14224 h 347979"/>
              <a:gd name="T18" fmla="*/ 350774 w 539750"/>
              <a:gd name="T19" fmla="*/ 26797 h 347979"/>
              <a:gd name="T20" fmla="*/ 328168 w 539750"/>
              <a:gd name="T21" fmla="*/ 60579 h 347979"/>
              <a:gd name="T22" fmla="*/ 286893 w 539750"/>
              <a:gd name="T23" fmla="*/ 84709 h 347979"/>
              <a:gd name="T24" fmla="*/ 275209 w 539750"/>
              <a:gd name="T25" fmla="*/ 86614 h 347979"/>
              <a:gd name="T26" fmla="*/ 264287 w 539750"/>
              <a:gd name="T27" fmla="*/ 86614 h 347979"/>
              <a:gd name="T28" fmla="*/ 220472 w 539750"/>
              <a:gd name="T29" fmla="*/ 69088 h 347979"/>
              <a:gd name="T30" fmla="*/ 195452 w 539750"/>
              <a:gd name="T31" fmla="*/ 39497 h 347979"/>
              <a:gd name="T32" fmla="*/ 179577 w 539750"/>
              <a:gd name="T33" fmla="*/ 0 h 347979"/>
              <a:gd name="T34" fmla="*/ 162305 w 539750"/>
              <a:gd name="T35" fmla="*/ 762 h 347979"/>
              <a:gd name="T36" fmla="*/ 111125 w 539750"/>
              <a:gd name="T37" fmla="*/ 13843 h 347979"/>
              <a:gd name="T38" fmla="*/ 63880 w 539750"/>
              <a:gd name="T39" fmla="*/ 41402 h 347979"/>
              <a:gd name="T40" fmla="*/ 22987 w 539750"/>
              <a:gd name="T41" fmla="*/ 82423 h 347979"/>
              <a:gd name="T42" fmla="*/ 0 w 539750"/>
              <a:gd name="T43" fmla="*/ 115824 h 347979"/>
              <a:gd name="T44" fmla="*/ 0 w 539750"/>
              <a:gd name="T45" fmla="*/ 347472 h 347979"/>
              <a:gd name="T46" fmla="*/ 89916 w 539750"/>
              <a:gd name="T47" fmla="*/ 347472 h 34797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539750"/>
              <a:gd name="T73" fmla="*/ 0 h 347979"/>
              <a:gd name="T74" fmla="*/ 539750 w 539750"/>
              <a:gd name="T75" fmla="*/ 347979 h 34797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539750" h="347979">
                <a:moveTo>
                  <a:pt x="89916" y="347472"/>
                </a:moveTo>
                <a:lnTo>
                  <a:pt x="539496" y="347472"/>
                </a:lnTo>
                <a:lnTo>
                  <a:pt x="539496" y="115824"/>
                </a:lnTo>
                <a:lnTo>
                  <a:pt x="516890" y="82423"/>
                </a:lnTo>
                <a:lnTo>
                  <a:pt x="490093" y="53721"/>
                </a:lnTo>
                <a:lnTo>
                  <a:pt x="444246" y="21463"/>
                </a:lnTo>
                <a:lnTo>
                  <a:pt x="394462" y="3429"/>
                </a:lnTo>
                <a:lnTo>
                  <a:pt x="359918" y="0"/>
                </a:lnTo>
                <a:lnTo>
                  <a:pt x="355726" y="14224"/>
                </a:lnTo>
                <a:lnTo>
                  <a:pt x="350774" y="26797"/>
                </a:lnTo>
                <a:lnTo>
                  <a:pt x="328168" y="60579"/>
                </a:lnTo>
                <a:lnTo>
                  <a:pt x="286893" y="84709"/>
                </a:lnTo>
                <a:lnTo>
                  <a:pt x="275209" y="86614"/>
                </a:lnTo>
                <a:lnTo>
                  <a:pt x="264287" y="86614"/>
                </a:lnTo>
                <a:lnTo>
                  <a:pt x="220472" y="69088"/>
                </a:lnTo>
                <a:lnTo>
                  <a:pt x="195452" y="39497"/>
                </a:lnTo>
                <a:lnTo>
                  <a:pt x="179577" y="0"/>
                </a:lnTo>
                <a:lnTo>
                  <a:pt x="162305" y="762"/>
                </a:lnTo>
                <a:lnTo>
                  <a:pt x="111125" y="13843"/>
                </a:lnTo>
                <a:lnTo>
                  <a:pt x="63880" y="41402"/>
                </a:lnTo>
                <a:lnTo>
                  <a:pt x="22987" y="82423"/>
                </a:lnTo>
                <a:lnTo>
                  <a:pt x="0" y="115824"/>
                </a:lnTo>
                <a:lnTo>
                  <a:pt x="0" y="347472"/>
                </a:lnTo>
                <a:lnTo>
                  <a:pt x="89916" y="3474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1" name="object 40"/>
          <p:cNvSpPr>
            <a:spLocks/>
          </p:cNvSpPr>
          <p:nvPr/>
        </p:nvSpPr>
        <p:spPr bwMode="auto">
          <a:xfrm>
            <a:off x="7026275" y="3222625"/>
            <a:ext cx="682625" cy="220663"/>
          </a:xfrm>
          <a:custGeom>
            <a:avLst/>
            <a:gdLst>
              <a:gd name="T0" fmla="*/ 0 w 683259"/>
              <a:gd name="T1" fmla="*/ 220979 h 220979"/>
              <a:gd name="T2" fmla="*/ 682751 w 683259"/>
              <a:gd name="T3" fmla="*/ 220979 h 220979"/>
              <a:gd name="T4" fmla="*/ 682751 w 683259"/>
              <a:gd name="T5" fmla="*/ 0 h 220979"/>
              <a:gd name="T6" fmla="*/ 0 w 683259"/>
              <a:gd name="T7" fmla="*/ 0 h 220979"/>
              <a:gd name="T8" fmla="*/ 0 w 683259"/>
              <a:gd name="T9" fmla="*/ 220979 h 2209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3259"/>
              <a:gd name="T16" fmla="*/ 0 h 220979"/>
              <a:gd name="T17" fmla="*/ 683259 w 683259"/>
              <a:gd name="T18" fmla="*/ 220979 h 2209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3259" h="220979">
                <a:moveTo>
                  <a:pt x="0" y="220979"/>
                </a:moveTo>
                <a:lnTo>
                  <a:pt x="682751" y="220979"/>
                </a:lnTo>
                <a:lnTo>
                  <a:pt x="68275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2" name="object 41"/>
          <p:cNvSpPr>
            <a:spLocks/>
          </p:cNvSpPr>
          <p:nvPr/>
        </p:nvSpPr>
        <p:spPr bwMode="auto">
          <a:xfrm>
            <a:off x="7048500" y="3246438"/>
            <a:ext cx="638175" cy="173037"/>
          </a:xfrm>
          <a:custGeom>
            <a:avLst/>
            <a:gdLst>
              <a:gd name="T0" fmla="*/ 0 w 638809"/>
              <a:gd name="T1" fmla="*/ 172212 h 172720"/>
              <a:gd name="T2" fmla="*/ 638555 w 638809"/>
              <a:gd name="T3" fmla="*/ 172212 h 172720"/>
              <a:gd name="T4" fmla="*/ 638555 w 638809"/>
              <a:gd name="T5" fmla="*/ 0 h 172720"/>
              <a:gd name="T6" fmla="*/ 0 w 638809"/>
              <a:gd name="T7" fmla="*/ 0 h 172720"/>
              <a:gd name="T8" fmla="*/ 0 w 638809"/>
              <a:gd name="T9" fmla="*/ 172212 h 172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8809"/>
              <a:gd name="T16" fmla="*/ 0 h 172720"/>
              <a:gd name="T17" fmla="*/ 638809 w 638809"/>
              <a:gd name="T18" fmla="*/ 172720 h 172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8809" h="172720">
                <a:moveTo>
                  <a:pt x="0" y="172212"/>
                </a:moveTo>
                <a:lnTo>
                  <a:pt x="638555" y="172212"/>
                </a:lnTo>
                <a:lnTo>
                  <a:pt x="638555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3" name="object 42"/>
          <p:cNvSpPr>
            <a:spLocks/>
          </p:cNvSpPr>
          <p:nvPr/>
        </p:nvSpPr>
        <p:spPr bwMode="auto">
          <a:xfrm>
            <a:off x="7026275" y="3221038"/>
            <a:ext cx="682625" cy="222250"/>
          </a:xfrm>
          <a:custGeom>
            <a:avLst/>
            <a:gdLst>
              <a:gd name="T0" fmla="*/ 682751 w 683259"/>
              <a:gd name="T1" fmla="*/ 0 h 220979"/>
              <a:gd name="T2" fmla="*/ 661924 w 683259"/>
              <a:gd name="T3" fmla="*/ 24891 h 220979"/>
              <a:gd name="T4" fmla="*/ 661924 w 683259"/>
              <a:gd name="T5" fmla="*/ 196468 h 220979"/>
              <a:gd name="T6" fmla="*/ 21208 w 683259"/>
              <a:gd name="T7" fmla="*/ 196468 h 220979"/>
              <a:gd name="T8" fmla="*/ 0 w 683259"/>
              <a:gd name="T9" fmla="*/ 220979 h 220979"/>
              <a:gd name="T10" fmla="*/ 682751 w 683259"/>
              <a:gd name="T11" fmla="*/ 220979 h 220979"/>
              <a:gd name="T12" fmla="*/ 682751 w 683259"/>
              <a:gd name="T13" fmla="*/ 0 h 2209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83259"/>
              <a:gd name="T22" fmla="*/ 0 h 220979"/>
              <a:gd name="T23" fmla="*/ 683259 w 683259"/>
              <a:gd name="T24" fmla="*/ 220979 h 2209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83259" h="220979">
                <a:moveTo>
                  <a:pt x="682751" y="0"/>
                </a:moveTo>
                <a:lnTo>
                  <a:pt x="661924" y="24891"/>
                </a:lnTo>
                <a:lnTo>
                  <a:pt x="661924" y="196468"/>
                </a:lnTo>
                <a:lnTo>
                  <a:pt x="21208" y="196468"/>
                </a:lnTo>
                <a:lnTo>
                  <a:pt x="0" y="220979"/>
                </a:lnTo>
                <a:lnTo>
                  <a:pt x="682751" y="220979"/>
                </a:lnTo>
                <a:lnTo>
                  <a:pt x="68275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4" name="object 43"/>
          <p:cNvSpPr>
            <a:spLocks/>
          </p:cNvSpPr>
          <p:nvPr/>
        </p:nvSpPr>
        <p:spPr bwMode="auto">
          <a:xfrm>
            <a:off x="7026275" y="3221038"/>
            <a:ext cx="682625" cy="222250"/>
          </a:xfrm>
          <a:custGeom>
            <a:avLst/>
            <a:gdLst>
              <a:gd name="T0" fmla="*/ 682751 w 683259"/>
              <a:gd name="T1" fmla="*/ 0 h 220979"/>
              <a:gd name="T2" fmla="*/ 0 w 683259"/>
              <a:gd name="T3" fmla="*/ 0 h 220979"/>
              <a:gd name="T4" fmla="*/ 0 w 683259"/>
              <a:gd name="T5" fmla="*/ 220979 h 220979"/>
              <a:gd name="T6" fmla="*/ 21208 w 683259"/>
              <a:gd name="T7" fmla="*/ 196468 h 220979"/>
              <a:gd name="T8" fmla="*/ 21208 w 683259"/>
              <a:gd name="T9" fmla="*/ 24891 h 220979"/>
              <a:gd name="T10" fmla="*/ 661924 w 683259"/>
              <a:gd name="T11" fmla="*/ 24891 h 220979"/>
              <a:gd name="T12" fmla="*/ 682751 w 683259"/>
              <a:gd name="T13" fmla="*/ 0 h 2209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83259"/>
              <a:gd name="T22" fmla="*/ 0 h 220979"/>
              <a:gd name="T23" fmla="*/ 683259 w 683259"/>
              <a:gd name="T24" fmla="*/ 220979 h 2209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83259" h="220979">
                <a:moveTo>
                  <a:pt x="682751" y="0"/>
                </a:moveTo>
                <a:lnTo>
                  <a:pt x="0" y="0"/>
                </a:lnTo>
                <a:lnTo>
                  <a:pt x="0" y="220979"/>
                </a:lnTo>
                <a:lnTo>
                  <a:pt x="21208" y="196468"/>
                </a:lnTo>
                <a:lnTo>
                  <a:pt x="21208" y="24891"/>
                </a:lnTo>
                <a:lnTo>
                  <a:pt x="661924" y="24891"/>
                </a:lnTo>
                <a:lnTo>
                  <a:pt x="68275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5" name="object 44"/>
          <p:cNvSpPr>
            <a:spLocks/>
          </p:cNvSpPr>
          <p:nvPr/>
        </p:nvSpPr>
        <p:spPr bwMode="auto">
          <a:xfrm>
            <a:off x="7494588" y="3325813"/>
            <a:ext cx="128587" cy="0"/>
          </a:xfrm>
          <a:custGeom>
            <a:avLst/>
            <a:gdLst>
              <a:gd name="T0" fmla="*/ 0 w 128270"/>
              <a:gd name="T1" fmla="*/ 128016 w 128270"/>
              <a:gd name="T2" fmla="*/ 0 60000 65536"/>
              <a:gd name="T3" fmla="*/ 0 60000 65536"/>
              <a:gd name="T4" fmla="*/ 0 w 128270"/>
              <a:gd name="T5" fmla="*/ 128270 w 12827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8270">
                <a:moveTo>
                  <a:pt x="0" y="0"/>
                </a:moveTo>
                <a:lnTo>
                  <a:pt x="128016" y="0"/>
                </a:lnTo>
              </a:path>
            </a:pathLst>
          </a:custGeom>
          <a:noFill/>
          <a:ln w="119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6" name="object 45"/>
          <p:cNvSpPr>
            <a:spLocks/>
          </p:cNvSpPr>
          <p:nvPr/>
        </p:nvSpPr>
        <p:spPr bwMode="auto">
          <a:xfrm>
            <a:off x="7451725" y="3306763"/>
            <a:ext cx="214313" cy="0"/>
          </a:xfrm>
          <a:custGeom>
            <a:avLst/>
            <a:gdLst>
              <a:gd name="T0" fmla="*/ 0 w 213359"/>
              <a:gd name="T1" fmla="*/ 213360 w 213359"/>
              <a:gd name="T2" fmla="*/ 0 60000 65536"/>
              <a:gd name="T3" fmla="*/ 0 60000 65536"/>
              <a:gd name="T4" fmla="*/ 0 w 213359"/>
              <a:gd name="T5" fmla="*/ 213359 w 2133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13359">
                <a:moveTo>
                  <a:pt x="0" y="0"/>
                </a:moveTo>
                <a:lnTo>
                  <a:pt x="213360" y="0"/>
                </a:lnTo>
              </a:path>
            </a:pathLst>
          </a:custGeom>
          <a:noFill/>
          <a:ln w="245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7" name="object 46"/>
          <p:cNvSpPr>
            <a:spLocks/>
          </p:cNvSpPr>
          <p:nvPr/>
        </p:nvSpPr>
        <p:spPr bwMode="auto">
          <a:xfrm>
            <a:off x="7494588" y="3289300"/>
            <a:ext cx="128587" cy="0"/>
          </a:xfrm>
          <a:custGeom>
            <a:avLst/>
            <a:gdLst>
              <a:gd name="T0" fmla="*/ 0 w 128270"/>
              <a:gd name="T1" fmla="*/ 128016 w 128270"/>
              <a:gd name="T2" fmla="*/ 0 60000 65536"/>
              <a:gd name="T3" fmla="*/ 0 60000 65536"/>
              <a:gd name="T4" fmla="*/ 0 w 128270"/>
              <a:gd name="T5" fmla="*/ 128270 w 12827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8270">
                <a:moveTo>
                  <a:pt x="0" y="0"/>
                </a:moveTo>
                <a:lnTo>
                  <a:pt x="128016" y="0"/>
                </a:lnTo>
              </a:path>
            </a:pathLst>
          </a:custGeom>
          <a:noFill/>
          <a:ln w="123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8" name="object 47"/>
          <p:cNvSpPr>
            <a:spLocks/>
          </p:cNvSpPr>
          <p:nvPr/>
        </p:nvSpPr>
        <p:spPr bwMode="auto">
          <a:xfrm>
            <a:off x="7239000" y="3173413"/>
            <a:ext cx="257175" cy="0"/>
          </a:xfrm>
          <a:custGeom>
            <a:avLst/>
            <a:gdLst>
              <a:gd name="T0" fmla="*/ 0 w 256540"/>
              <a:gd name="T1" fmla="*/ 256031 w 256540"/>
              <a:gd name="T2" fmla="*/ 0 60000 65536"/>
              <a:gd name="T3" fmla="*/ 0 60000 65536"/>
              <a:gd name="T4" fmla="*/ 0 w 256540"/>
              <a:gd name="T5" fmla="*/ 256540 w 25654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6540">
                <a:moveTo>
                  <a:pt x="0" y="0"/>
                </a:moveTo>
                <a:lnTo>
                  <a:pt x="256031" y="0"/>
                </a:lnTo>
              </a:path>
            </a:pathLst>
          </a:custGeom>
          <a:noFill/>
          <a:ln w="50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9" name="object 48"/>
          <p:cNvSpPr>
            <a:spLocks/>
          </p:cNvSpPr>
          <p:nvPr/>
        </p:nvSpPr>
        <p:spPr bwMode="auto">
          <a:xfrm>
            <a:off x="7069138" y="3289300"/>
            <a:ext cx="41275" cy="0"/>
          </a:xfrm>
          <a:custGeom>
            <a:avLst/>
            <a:gdLst>
              <a:gd name="T0" fmla="*/ 0 w 41275"/>
              <a:gd name="T1" fmla="*/ 41148 w 41275"/>
              <a:gd name="T2" fmla="*/ 0 60000 65536"/>
              <a:gd name="T3" fmla="*/ 0 60000 65536"/>
              <a:gd name="T4" fmla="*/ 0 w 41275"/>
              <a:gd name="T5" fmla="*/ 41275 w 4127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1275">
                <a:moveTo>
                  <a:pt x="0" y="0"/>
                </a:moveTo>
                <a:lnTo>
                  <a:pt x="41148" y="0"/>
                </a:lnTo>
              </a:path>
            </a:pathLst>
          </a:custGeom>
          <a:noFill/>
          <a:ln w="36575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0" name="object 49"/>
          <p:cNvSpPr>
            <a:spLocks/>
          </p:cNvSpPr>
          <p:nvPr/>
        </p:nvSpPr>
        <p:spPr bwMode="auto">
          <a:xfrm>
            <a:off x="7069138" y="3279775"/>
            <a:ext cx="22225" cy="0"/>
          </a:xfrm>
          <a:custGeom>
            <a:avLst/>
            <a:gdLst>
              <a:gd name="T0" fmla="*/ 0 w 21590"/>
              <a:gd name="T1" fmla="*/ 21335 w 21590"/>
              <a:gd name="T2" fmla="*/ 0 60000 65536"/>
              <a:gd name="T3" fmla="*/ 0 60000 65536"/>
              <a:gd name="T4" fmla="*/ 0 w 21590"/>
              <a:gd name="T5" fmla="*/ 21590 w 2159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1590">
                <a:moveTo>
                  <a:pt x="0" y="0"/>
                </a:moveTo>
                <a:lnTo>
                  <a:pt x="21335" y="0"/>
                </a:lnTo>
              </a:path>
            </a:pathLst>
          </a:custGeom>
          <a:noFill/>
          <a:ln w="18287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1" name="object 50"/>
          <p:cNvSpPr>
            <a:spLocks/>
          </p:cNvSpPr>
          <p:nvPr/>
        </p:nvSpPr>
        <p:spPr bwMode="auto">
          <a:xfrm>
            <a:off x="7081838" y="2641600"/>
            <a:ext cx="596900" cy="493713"/>
          </a:xfrm>
          <a:custGeom>
            <a:avLst/>
            <a:gdLst>
              <a:gd name="T0" fmla="*/ 0 w 597534"/>
              <a:gd name="T1" fmla="*/ 493775 h 494030"/>
              <a:gd name="T2" fmla="*/ 597407 w 597534"/>
              <a:gd name="T3" fmla="*/ 493775 h 494030"/>
              <a:gd name="T4" fmla="*/ 597407 w 597534"/>
              <a:gd name="T5" fmla="*/ 0 h 494030"/>
              <a:gd name="T6" fmla="*/ 0 w 597534"/>
              <a:gd name="T7" fmla="*/ 0 h 494030"/>
              <a:gd name="T8" fmla="*/ 0 w 597534"/>
              <a:gd name="T9" fmla="*/ 493775 h 4940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7534"/>
              <a:gd name="T16" fmla="*/ 0 h 494030"/>
              <a:gd name="T17" fmla="*/ 597534 w 597534"/>
              <a:gd name="T18" fmla="*/ 494030 h 4940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7534" h="494030">
                <a:moveTo>
                  <a:pt x="0" y="493775"/>
                </a:moveTo>
                <a:lnTo>
                  <a:pt x="597407" y="493775"/>
                </a:lnTo>
                <a:lnTo>
                  <a:pt x="597407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2" name="object 51"/>
          <p:cNvSpPr>
            <a:spLocks/>
          </p:cNvSpPr>
          <p:nvPr/>
        </p:nvSpPr>
        <p:spPr bwMode="auto">
          <a:xfrm>
            <a:off x="7080250" y="3122613"/>
            <a:ext cx="598488" cy="0"/>
          </a:xfrm>
          <a:custGeom>
            <a:avLst/>
            <a:gdLst>
              <a:gd name="T0" fmla="*/ 0 w 597534"/>
              <a:gd name="T1" fmla="*/ 597407 w 597534"/>
              <a:gd name="T2" fmla="*/ 0 60000 65536"/>
              <a:gd name="T3" fmla="*/ 0 60000 65536"/>
              <a:gd name="T4" fmla="*/ 0 w 597534"/>
              <a:gd name="T5" fmla="*/ 597534 w 59753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97534">
                <a:moveTo>
                  <a:pt x="0" y="0"/>
                </a:moveTo>
                <a:lnTo>
                  <a:pt x="597407" y="0"/>
                </a:lnTo>
              </a:path>
            </a:pathLst>
          </a:custGeom>
          <a:noFill/>
          <a:ln w="2413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3" name="object 52"/>
          <p:cNvSpPr>
            <a:spLocks/>
          </p:cNvSpPr>
          <p:nvPr/>
        </p:nvSpPr>
        <p:spPr bwMode="auto">
          <a:xfrm>
            <a:off x="7091363" y="2665413"/>
            <a:ext cx="0" cy="444500"/>
          </a:xfrm>
          <a:custGeom>
            <a:avLst/>
            <a:gdLst>
              <a:gd name="T0" fmla="*/ 0 h 444500"/>
              <a:gd name="T1" fmla="*/ 444500 h 444500"/>
              <a:gd name="T2" fmla="*/ 0 60000 65536"/>
              <a:gd name="T3" fmla="*/ 0 60000 65536"/>
              <a:gd name="T4" fmla="*/ 0 h 444500"/>
              <a:gd name="T5" fmla="*/ 444500 h 4445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44500">
                <a:moveTo>
                  <a:pt x="0" y="0"/>
                </a:moveTo>
                <a:lnTo>
                  <a:pt x="0" y="444500"/>
                </a:lnTo>
              </a:path>
            </a:pathLst>
          </a:custGeom>
          <a:noFill/>
          <a:ln w="21463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4" name="object 53"/>
          <p:cNvSpPr>
            <a:spLocks/>
          </p:cNvSpPr>
          <p:nvPr/>
        </p:nvSpPr>
        <p:spPr bwMode="auto">
          <a:xfrm>
            <a:off x="7080250" y="2654300"/>
            <a:ext cx="598488" cy="0"/>
          </a:xfrm>
          <a:custGeom>
            <a:avLst/>
            <a:gdLst>
              <a:gd name="T0" fmla="*/ 0 w 597534"/>
              <a:gd name="T1" fmla="*/ 597407 w 597534"/>
              <a:gd name="T2" fmla="*/ 0 60000 65536"/>
              <a:gd name="T3" fmla="*/ 0 60000 65536"/>
              <a:gd name="T4" fmla="*/ 0 w 597534"/>
              <a:gd name="T5" fmla="*/ 597534 w 59753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97534">
                <a:moveTo>
                  <a:pt x="0" y="0"/>
                </a:moveTo>
                <a:lnTo>
                  <a:pt x="597407" y="0"/>
                </a:lnTo>
              </a:path>
            </a:pathLst>
          </a:custGeom>
          <a:noFill/>
          <a:ln w="2412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5" name="object 54"/>
          <p:cNvSpPr>
            <a:spLocks/>
          </p:cNvSpPr>
          <p:nvPr/>
        </p:nvSpPr>
        <p:spPr bwMode="auto">
          <a:xfrm>
            <a:off x="7667625" y="2665413"/>
            <a:ext cx="0" cy="444500"/>
          </a:xfrm>
          <a:custGeom>
            <a:avLst/>
            <a:gdLst>
              <a:gd name="T0" fmla="*/ 0 h 443864"/>
              <a:gd name="T1" fmla="*/ 443738 h 443864"/>
              <a:gd name="T2" fmla="*/ 0 60000 65536"/>
              <a:gd name="T3" fmla="*/ 0 60000 65536"/>
              <a:gd name="T4" fmla="*/ 0 h 443864"/>
              <a:gd name="T5" fmla="*/ 443864 h 4438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43864">
                <a:moveTo>
                  <a:pt x="0" y="0"/>
                </a:moveTo>
                <a:lnTo>
                  <a:pt x="0" y="443738"/>
                </a:lnTo>
              </a:path>
            </a:pathLst>
          </a:custGeom>
          <a:noFill/>
          <a:ln w="21462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6" name="object 55"/>
          <p:cNvSpPr>
            <a:spLocks/>
          </p:cNvSpPr>
          <p:nvPr/>
        </p:nvSpPr>
        <p:spPr bwMode="auto">
          <a:xfrm>
            <a:off x="7080250" y="2641600"/>
            <a:ext cx="554038" cy="442913"/>
          </a:xfrm>
          <a:custGeom>
            <a:avLst/>
            <a:gdLst>
              <a:gd name="T0" fmla="*/ 553212 w 553720"/>
              <a:gd name="T1" fmla="*/ 0 h 443864"/>
              <a:gd name="T2" fmla="*/ 0 w 553720"/>
              <a:gd name="T3" fmla="*/ 0 h 443864"/>
              <a:gd name="T4" fmla="*/ 0 w 553720"/>
              <a:gd name="T5" fmla="*/ 443484 h 443864"/>
              <a:gd name="T6" fmla="*/ 21081 w 553720"/>
              <a:gd name="T7" fmla="*/ 418846 h 443864"/>
              <a:gd name="T8" fmla="*/ 21081 w 553720"/>
              <a:gd name="T9" fmla="*/ 24257 h 443864"/>
              <a:gd name="T10" fmla="*/ 532129 w 553720"/>
              <a:gd name="T11" fmla="*/ 24257 h 443864"/>
              <a:gd name="T12" fmla="*/ 553212 w 553720"/>
              <a:gd name="T13" fmla="*/ 0 h 443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53720"/>
              <a:gd name="T22" fmla="*/ 0 h 443864"/>
              <a:gd name="T23" fmla="*/ 553720 w 553720"/>
              <a:gd name="T24" fmla="*/ 443864 h 443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53720" h="443864">
                <a:moveTo>
                  <a:pt x="553212" y="0"/>
                </a:moveTo>
                <a:lnTo>
                  <a:pt x="0" y="0"/>
                </a:lnTo>
                <a:lnTo>
                  <a:pt x="0" y="443484"/>
                </a:lnTo>
                <a:lnTo>
                  <a:pt x="21081" y="418846"/>
                </a:lnTo>
                <a:lnTo>
                  <a:pt x="21081" y="24257"/>
                </a:lnTo>
                <a:lnTo>
                  <a:pt x="532129" y="24257"/>
                </a:lnTo>
                <a:lnTo>
                  <a:pt x="553212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7" name="object 56"/>
          <p:cNvSpPr>
            <a:spLocks/>
          </p:cNvSpPr>
          <p:nvPr/>
        </p:nvSpPr>
        <p:spPr bwMode="auto">
          <a:xfrm>
            <a:off x="7127875" y="2697163"/>
            <a:ext cx="515938" cy="387350"/>
          </a:xfrm>
          <a:custGeom>
            <a:avLst/>
            <a:gdLst>
              <a:gd name="T0" fmla="*/ 0 w 515620"/>
              <a:gd name="T1" fmla="*/ 387096 h 387350"/>
              <a:gd name="T2" fmla="*/ 515111 w 515620"/>
              <a:gd name="T3" fmla="*/ 387096 h 387350"/>
              <a:gd name="T4" fmla="*/ 515111 w 515620"/>
              <a:gd name="T5" fmla="*/ 0 h 387350"/>
              <a:gd name="T6" fmla="*/ 0 w 515620"/>
              <a:gd name="T7" fmla="*/ 0 h 387350"/>
              <a:gd name="T8" fmla="*/ 0 w 515620"/>
              <a:gd name="T9" fmla="*/ 387096 h 387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5620"/>
              <a:gd name="T16" fmla="*/ 0 h 387350"/>
              <a:gd name="T17" fmla="*/ 515620 w 515620"/>
              <a:gd name="T18" fmla="*/ 387350 h 3873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5620" h="387350">
                <a:moveTo>
                  <a:pt x="0" y="387096"/>
                </a:moveTo>
                <a:lnTo>
                  <a:pt x="515111" y="387096"/>
                </a:lnTo>
                <a:lnTo>
                  <a:pt x="515111" y="0"/>
                </a:lnTo>
                <a:lnTo>
                  <a:pt x="0" y="0"/>
                </a:lnTo>
                <a:lnTo>
                  <a:pt x="0" y="387096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8" name="object 57"/>
          <p:cNvSpPr>
            <a:spLocks/>
          </p:cNvSpPr>
          <p:nvPr/>
        </p:nvSpPr>
        <p:spPr bwMode="auto">
          <a:xfrm>
            <a:off x="7127875" y="2697163"/>
            <a:ext cx="515938" cy="387350"/>
          </a:xfrm>
          <a:custGeom>
            <a:avLst/>
            <a:gdLst>
              <a:gd name="T0" fmla="*/ 0 w 515620"/>
              <a:gd name="T1" fmla="*/ 387096 h 387350"/>
              <a:gd name="T2" fmla="*/ 515111 w 515620"/>
              <a:gd name="T3" fmla="*/ 387096 h 387350"/>
              <a:gd name="T4" fmla="*/ 515111 w 515620"/>
              <a:gd name="T5" fmla="*/ 0 h 387350"/>
              <a:gd name="T6" fmla="*/ 0 w 515620"/>
              <a:gd name="T7" fmla="*/ 0 h 387350"/>
              <a:gd name="T8" fmla="*/ 0 w 515620"/>
              <a:gd name="T9" fmla="*/ 387096 h 387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5620"/>
              <a:gd name="T16" fmla="*/ 0 h 387350"/>
              <a:gd name="T17" fmla="*/ 515620 w 515620"/>
              <a:gd name="T18" fmla="*/ 387350 h 3873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5620" h="387350">
                <a:moveTo>
                  <a:pt x="0" y="387096"/>
                </a:moveTo>
                <a:lnTo>
                  <a:pt x="515111" y="387096"/>
                </a:lnTo>
                <a:lnTo>
                  <a:pt x="515111" y="0"/>
                </a:lnTo>
                <a:lnTo>
                  <a:pt x="0" y="0"/>
                </a:lnTo>
                <a:lnTo>
                  <a:pt x="0" y="38709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9" name="object 58"/>
          <p:cNvSpPr txBox="1">
            <a:spLocks noChangeArrowheads="1"/>
          </p:cNvSpPr>
          <p:nvPr/>
        </p:nvSpPr>
        <p:spPr bwMode="auto">
          <a:xfrm>
            <a:off x="7950200" y="3152775"/>
            <a:ext cx="182563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Tahoma" pitchFamily="34" charset="0"/>
                <a:cs typeface="Tahoma" pitchFamily="34" charset="0"/>
              </a:rPr>
              <a:t>B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70" name="object 59"/>
          <p:cNvSpPr>
            <a:spLocks/>
          </p:cNvSpPr>
          <p:nvPr/>
        </p:nvSpPr>
        <p:spPr bwMode="auto">
          <a:xfrm>
            <a:off x="3054350" y="5162550"/>
            <a:ext cx="722313" cy="142875"/>
          </a:xfrm>
          <a:custGeom>
            <a:avLst/>
            <a:gdLst>
              <a:gd name="T0" fmla="*/ 0 w 722629"/>
              <a:gd name="T1" fmla="*/ 141804 h 142239"/>
              <a:gd name="T2" fmla="*/ 722558 w 722629"/>
              <a:gd name="T3" fmla="*/ 141804 h 142239"/>
              <a:gd name="T4" fmla="*/ 722558 w 722629"/>
              <a:gd name="T5" fmla="*/ 0 h 142239"/>
              <a:gd name="T6" fmla="*/ 0 w 722629"/>
              <a:gd name="T7" fmla="*/ 0 h 142239"/>
              <a:gd name="T8" fmla="*/ 0 w 722629"/>
              <a:gd name="T9" fmla="*/ 141804 h 142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2629"/>
              <a:gd name="T16" fmla="*/ 0 h 142239"/>
              <a:gd name="T17" fmla="*/ 722629 w 722629"/>
              <a:gd name="T18" fmla="*/ 142239 h 1422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2629" h="142239">
                <a:moveTo>
                  <a:pt x="0" y="141804"/>
                </a:moveTo>
                <a:lnTo>
                  <a:pt x="722558" y="141804"/>
                </a:lnTo>
                <a:lnTo>
                  <a:pt x="722558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1" name="object 60"/>
          <p:cNvSpPr>
            <a:spLocks/>
          </p:cNvSpPr>
          <p:nvPr/>
        </p:nvSpPr>
        <p:spPr bwMode="auto">
          <a:xfrm>
            <a:off x="3060700" y="5176838"/>
            <a:ext cx="709613" cy="249237"/>
          </a:xfrm>
          <a:custGeom>
            <a:avLst/>
            <a:gdLst>
              <a:gd name="T0" fmla="*/ 354261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5 h 250189"/>
              <a:gd name="T6" fmla="*/ 175459 w 708660"/>
              <a:gd name="T7" fmla="*/ 17055 h 250189"/>
              <a:gd name="T8" fmla="*/ 126016 w 708660"/>
              <a:gd name="T9" fmla="*/ 29379 h 250189"/>
              <a:gd name="T10" fmla="*/ 83318 w 708660"/>
              <a:gd name="T11" fmla="*/ 44435 h 250189"/>
              <a:gd name="T12" fmla="*/ 48367 w 708660"/>
              <a:gd name="T13" fmla="*/ 61870 h 250189"/>
              <a:gd name="T14" fmla="*/ 5707 w 708660"/>
              <a:gd name="T15" fmla="*/ 102466 h 250189"/>
              <a:gd name="T16" fmla="*/ 0 w 708660"/>
              <a:gd name="T17" fmla="*/ 124920 h 250189"/>
              <a:gd name="T18" fmla="*/ 5707 w 708660"/>
              <a:gd name="T19" fmla="*/ 147376 h 250189"/>
              <a:gd name="T20" fmla="*/ 48367 w 708660"/>
              <a:gd name="T21" fmla="*/ 187973 h 250189"/>
              <a:gd name="T22" fmla="*/ 83318 w 708660"/>
              <a:gd name="T23" fmla="*/ 205408 h 250189"/>
              <a:gd name="T24" fmla="*/ 126016 w 708660"/>
              <a:gd name="T25" fmla="*/ 220465 h 250189"/>
              <a:gd name="T26" fmla="*/ 175459 w 708660"/>
              <a:gd name="T27" fmla="*/ 232790 h 250189"/>
              <a:gd name="T28" fmla="*/ 230649 w 708660"/>
              <a:gd name="T29" fmla="*/ 242030 h 250189"/>
              <a:gd name="T30" fmla="*/ 290583 w 708660"/>
              <a:gd name="T31" fmla="*/ 247833 h 250189"/>
              <a:gd name="T32" fmla="*/ 354261 w 708660"/>
              <a:gd name="T33" fmla="*/ 249846 h 250189"/>
              <a:gd name="T34" fmla="*/ 417941 w 708660"/>
              <a:gd name="T35" fmla="*/ 247833 h 250189"/>
              <a:gd name="T36" fmla="*/ 477874 w 708660"/>
              <a:gd name="T37" fmla="*/ 242030 h 250189"/>
              <a:gd name="T38" fmla="*/ 533060 w 708660"/>
              <a:gd name="T39" fmla="*/ 232790 h 250189"/>
              <a:gd name="T40" fmla="*/ 582499 w 708660"/>
              <a:gd name="T41" fmla="*/ 220465 h 250189"/>
              <a:gd name="T42" fmla="*/ 625192 w 708660"/>
              <a:gd name="T43" fmla="*/ 205408 h 250189"/>
              <a:gd name="T44" fmla="*/ 660138 w 708660"/>
              <a:gd name="T45" fmla="*/ 187973 h 250189"/>
              <a:gd name="T46" fmla="*/ 702791 w 708660"/>
              <a:gd name="T47" fmla="*/ 147376 h 250189"/>
              <a:gd name="T48" fmla="*/ 708497 w 708660"/>
              <a:gd name="T49" fmla="*/ 124920 h 250189"/>
              <a:gd name="T50" fmla="*/ 702791 w 708660"/>
              <a:gd name="T51" fmla="*/ 102466 h 250189"/>
              <a:gd name="T52" fmla="*/ 660138 w 708660"/>
              <a:gd name="T53" fmla="*/ 61870 h 250189"/>
              <a:gd name="T54" fmla="*/ 625192 w 708660"/>
              <a:gd name="T55" fmla="*/ 44435 h 250189"/>
              <a:gd name="T56" fmla="*/ 582499 w 708660"/>
              <a:gd name="T57" fmla="*/ 29379 h 250189"/>
              <a:gd name="T58" fmla="*/ 533060 w 708660"/>
              <a:gd name="T59" fmla="*/ 17055 h 250189"/>
              <a:gd name="T60" fmla="*/ 477874 w 708660"/>
              <a:gd name="T61" fmla="*/ 7815 h 250189"/>
              <a:gd name="T62" fmla="*/ 417941 w 708660"/>
              <a:gd name="T63" fmla="*/ 2012 h 250189"/>
              <a:gd name="T64" fmla="*/ 354261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6"/>
                </a:lnTo>
                <a:lnTo>
                  <a:pt x="48367" y="187973"/>
                </a:lnTo>
                <a:lnTo>
                  <a:pt x="83318" y="205408"/>
                </a:lnTo>
                <a:lnTo>
                  <a:pt x="126016" y="220465"/>
                </a:lnTo>
                <a:lnTo>
                  <a:pt x="175459" y="232790"/>
                </a:lnTo>
                <a:lnTo>
                  <a:pt x="230649" y="242030"/>
                </a:lnTo>
                <a:lnTo>
                  <a:pt x="290583" y="247833"/>
                </a:lnTo>
                <a:lnTo>
                  <a:pt x="354261" y="249846"/>
                </a:lnTo>
                <a:lnTo>
                  <a:pt x="417941" y="247833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499" y="220465"/>
                </a:lnTo>
                <a:lnTo>
                  <a:pt x="625192" y="205408"/>
                </a:lnTo>
                <a:lnTo>
                  <a:pt x="660138" y="187973"/>
                </a:lnTo>
                <a:lnTo>
                  <a:pt x="702791" y="147376"/>
                </a:lnTo>
                <a:lnTo>
                  <a:pt x="708497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499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2" name="object 61"/>
          <p:cNvSpPr>
            <a:spLocks/>
          </p:cNvSpPr>
          <p:nvPr/>
        </p:nvSpPr>
        <p:spPr bwMode="auto">
          <a:xfrm>
            <a:off x="3060700" y="5033963"/>
            <a:ext cx="709613" cy="250825"/>
          </a:xfrm>
          <a:custGeom>
            <a:avLst/>
            <a:gdLst>
              <a:gd name="T0" fmla="*/ 354261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5 h 250189"/>
              <a:gd name="T6" fmla="*/ 175459 w 708660"/>
              <a:gd name="T7" fmla="*/ 17055 h 250189"/>
              <a:gd name="T8" fmla="*/ 126016 w 708660"/>
              <a:gd name="T9" fmla="*/ 29380 h 250189"/>
              <a:gd name="T10" fmla="*/ 83318 w 708660"/>
              <a:gd name="T11" fmla="*/ 44437 h 250189"/>
              <a:gd name="T12" fmla="*/ 48367 w 708660"/>
              <a:gd name="T13" fmla="*/ 61872 h 250189"/>
              <a:gd name="T14" fmla="*/ 5707 w 708660"/>
              <a:gd name="T15" fmla="*/ 102470 h 250189"/>
              <a:gd name="T16" fmla="*/ 0 w 708660"/>
              <a:gd name="T17" fmla="*/ 124927 h 250189"/>
              <a:gd name="T18" fmla="*/ 5707 w 708660"/>
              <a:gd name="T19" fmla="*/ 147382 h 250189"/>
              <a:gd name="T20" fmla="*/ 48367 w 708660"/>
              <a:gd name="T21" fmla="*/ 187977 h 250189"/>
              <a:gd name="T22" fmla="*/ 83318 w 708660"/>
              <a:gd name="T23" fmla="*/ 205412 h 250189"/>
              <a:gd name="T24" fmla="*/ 126016 w 708660"/>
              <a:gd name="T25" fmla="*/ 220468 h 250189"/>
              <a:gd name="T26" fmla="*/ 175459 w 708660"/>
              <a:gd name="T27" fmla="*/ 232792 h 250189"/>
              <a:gd name="T28" fmla="*/ 230649 w 708660"/>
              <a:gd name="T29" fmla="*/ 242032 h 250189"/>
              <a:gd name="T30" fmla="*/ 290583 w 708660"/>
              <a:gd name="T31" fmla="*/ 247835 h 250189"/>
              <a:gd name="T32" fmla="*/ 354261 w 708660"/>
              <a:gd name="T33" fmla="*/ 249848 h 250189"/>
              <a:gd name="T34" fmla="*/ 417941 w 708660"/>
              <a:gd name="T35" fmla="*/ 247835 h 250189"/>
              <a:gd name="T36" fmla="*/ 477874 w 708660"/>
              <a:gd name="T37" fmla="*/ 242032 h 250189"/>
              <a:gd name="T38" fmla="*/ 533060 w 708660"/>
              <a:gd name="T39" fmla="*/ 232792 h 250189"/>
              <a:gd name="T40" fmla="*/ 582499 w 708660"/>
              <a:gd name="T41" fmla="*/ 220468 h 250189"/>
              <a:gd name="T42" fmla="*/ 625192 w 708660"/>
              <a:gd name="T43" fmla="*/ 205412 h 250189"/>
              <a:gd name="T44" fmla="*/ 660138 w 708660"/>
              <a:gd name="T45" fmla="*/ 187977 h 250189"/>
              <a:gd name="T46" fmla="*/ 702791 w 708660"/>
              <a:gd name="T47" fmla="*/ 147382 h 250189"/>
              <a:gd name="T48" fmla="*/ 708497 w 708660"/>
              <a:gd name="T49" fmla="*/ 124927 h 250189"/>
              <a:gd name="T50" fmla="*/ 702791 w 708660"/>
              <a:gd name="T51" fmla="*/ 102470 h 250189"/>
              <a:gd name="T52" fmla="*/ 660138 w 708660"/>
              <a:gd name="T53" fmla="*/ 61872 h 250189"/>
              <a:gd name="T54" fmla="*/ 625192 w 708660"/>
              <a:gd name="T55" fmla="*/ 44437 h 250189"/>
              <a:gd name="T56" fmla="*/ 582499 w 708660"/>
              <a:gd name="T57" fmla="*/ 29380 h 250189"/>
              <a:gd name="T58" fmla="*/ 533060 w 708660"/>
              <a:gd name="T59" fmla="*/ 17055 h 250189"/>
              <a:gd name="T60" fmla="*/ 477874 w 708660"/>
              <a:gd name="T61" fmla="*/ 7815 h 250189"/>
              <a:gd name="T62" fmla="*/ 417941 w 708660"/>
              <a:gd name="T63" fmla="*/ 2012 h 250189"/>
              <a:gd name="T64" fmla="*/ 354261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80"/>
                </a:lnTo>
                <a:lnTo>
                  <a:pt x="83318" y="44437"/>
                </a:lnTo>
                <a:lnTo>
                  <a:pt x="48367" y="61872"/>
                </a:lnTo>
                <a:lnTo>
                  <a:pt x="5707" y="102470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59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1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499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7" y="124927"/>
                </a:lnTo>
                <a:lnTo>
                  <a:pt x="702791" y="102470"/>
                </a:lnTo>
                <a:lnTo>
                  <a:pt x="660138" y="61872"/>
                </a:lnTo>
                <a:lnTo>
                  <a:pt x="625192" y="44437"/>
                </a:lnTo>
                <a:lnTo>
                  <a:pt x="582499" y="29380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3" name="object 62"/>
          <p:cNvSpPr>
            <a:spLocks/>
          </p:cNvSpPr>
          <p:nvPr/>
        </p:nvSpPr>
        <p:spPr bwMode="auto">
          <a:xfrm>
            <a:off x="3043238" y="5141913"/>
            <a:ext cx="719137" cy="142875"/>
          </a:xfrm>
          <a:custGeom>
            <a:avLst/>
            <a:gdLst>
              <a:gd name="T0" fmla="*/ 0 w 719454"/>
              <a:gd name="T1" fmla="*/ 141804 h 142239"/>
              <a:gd name="T2" fmla="*/ 719290 w 719454"/>
              <a:gd name="T3" fmla="*/ 141804 h 142239"/>
              <a:gd name="T4" fmla="*/ 719290 w 719454"/>
              <a:gd name="T5" fmla="*/ 0 h 142239"/>
              <a:gd name="T6" fmla="*/ 0 w 719454"/>
              <a:gd name="T7" fmla="*/ 0 h 142239"/>
              <a:gd name="T8" fmla="*/ 0 w 719454"/>
              <a:gd name="T9" fmla="*/ 141804 h 142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9454"/>
              <a:gd name="T16" fmla="*/ 0 h 142239"/>
              <a:gd name="T17" fmla="*/ 719454 w 719454"/>
              <a:gd name="T18" fmla="*/ 142239 h 1422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9454" h="142239">
                <a:moveTo>
                  <a:pt x="0" y="141804"/>
                </a:moveTo>
                <a:lnTo>
                  <a:pt x="719290" y="141804"/>
                </a:lnTo>
                <a:lnTo>
                  <a:pt x="719290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4" name="object 63"/>
          <p:cNvSpPr>
            <a:spLocks/>
          </p:cNvSpPr>
          <p:nvPr/>
        </p:nvSpPr>
        <p:spPr bwMode="auto">
          <a:xfrm>
            <a:off x="3046413" y="5156200"/>
            <a:ext cx="709612" cy="249238"/>
          </a:xfrm>
          <a:custGeom>
            <a:avLst/>
            <a:gdLst>
              <a:gd name="T0" fmla="*/ 354262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5 h 250189"/>
              <a:gd name="T6" fmla="*/ 175460 w 708660"/>
              <a:gd name="T7" fmla="*/ 17055 h 250189"/>
              <a:gd name="T8" fmla="*/ 126016 w 708660"/>
              <a:gd name="T9" fmla="*/ 29379 h 250189"/>
              <a:gd name="T10" fmla="*/ 83318 w 708660"/>
              <a:gd name="T11" fmla="*/ 44435 h 250189"/>
              <a:gd name="T12" fmla="*/ 48367 w 708660"/>
              <a:gd name="T13" fmla="*/ 61870 h 250189"/>
              <a:gd name="T14" fmla="*/ 5707 w 708660"/>
              <a:gd name="T15" fmla="*/ 102466 h 250189"/>
              <a:gd name="T16" fmla="*/ 0 w 708660"/>
              <a:gd name="T17" fmla="*/ 124920 h 250189"/>
              <a:gd name="T18" fmla="*/ 5707 w 708660"/>
              <a:gd name="T19" fmla="*/ 147375 h 250189"/>
              <a:gd name="T20" fmla="*/ 48367 w 708660"/>
              <a:gd name="T21" fmla="*/ 187971 h 250189"/>
              <a:gd name="T22" fmla="*/ 83318 w 708660"/>
              <a:gd name="T23" fmla="*/ 205407 h 250189"/>
              <a:gd name="T24" fmla="*/ 126016 w 708660"/>
              <a:gd name="T25" fmla="*/ 220464 h 250189"/>
              <a:gd name="T26" fmla="*/ 175460 w 708660"/>
              <a:gd name="T27" fmla="*/ 232790 h 250189"/>
              <a:gd name="T28" fmla="*/ 230649 w 708660"/>
              <a:gd name="T29" fmla="*/ 242030 h 250189"/>
              <a:gd name="T30" fmla="*/ 290583 w 708660"/>
              <a:gd name="T31" fmla="*/ 247834 h 250189"/>
              <a:gd name="T32" fmla="*/ 354262 w 708660"/>
              <a:gd name="T33" fmla="*/ 249846 h 250189"/>
              <a:gd name="T34" fmla="*/ 417941 w 708660"/>
              <a:gd name="T35" fmla="*/ 247834 h 250189"/>
              <a:gd name="T36" fmla="*/ 477874 w 708660"/>
              <a:gd name="T37" fmla="*/ 242030 h 250189"/>
              <a:gd name="T38" fmla="*/ 533060 w 708660"/>
              <a:gd name="T39" fmla="*/ 232790 h 250189"/>
              <a:gd name="T40" fmla="*/ 582500 w 708660"/>
              <a:gd name="T41" fmla="*/ 220464 h 250189"/>
              <a:gd name="T42" fmla="*/ 625192 w 708660"/>
              <a:gd name="T43" fmla="*/ 205407 h 250189"/>
              <a:gd name="T44" fmla="*/ 660138 w 708660"/>
              <a:gd name="T45" fmla="*/ 187971 h 250189"/>
              <a:gd name="T46" fmla="*/ 702791 w 708660"/>
              <a:gd name="T47" fmla="*/ 147375 h 250189"/>
              <a:gd name="T48" fmla="*/ 708498 w 708660"/>
              <a:gd name="T49" fmla="*/ 124920 h 250189"/>
              <a:gd name="T50" fmla="*/ 702791 w 708660"/>
              <a:gd name="T51" fmla="*/ 102466 h 250189"/>
              <a:gd name="T52" fmla="*/ 660138 w 708660"/>
              <a:gd name="T53" fmla="*/ 61870 h 250189"/>
              <a:gd name="T54" fmla="*/ 625192 w 708660"/>
              <a:gd name="T55" fmla="*/ 44435 h 250189"/>
              <a:gd name="T56" fmla="*/ 582500 w 708660"/>
              <a:gd name="T57" fmla="*/ 29379 h 250189"/>
              <a:gd name="T58" fmla="*/ 533060 w 708660"/>
              <a:gd name="T59" fmla="*/ 17055 h 250189"/>
              <a:gd name="T60" fmla="*/ 477874 w 708660"/>
              <a:gd name="T61" fmla="*/ 7815 h 250189"/>
              <a:gd name="T62" fmla="*/ 417941 w 708660"/>
              <a:gd name="T63" fmla="*/ 2012 h 250189"/>
              <a:gd name="T64" fmla="*/ 354262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60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5"/>
                </a:lnTo>
                <a:lnTo>
                  <a:pt x="48367" y="187971"/>
                </a:lnTo>
                <a:lnTo>
                  <a:pt x="83318" y="205407"/>
                </a:lnTo>
                <a:lnTo>
                  <a:pt x="126016" y="220464"/>
                </a:lnTo>
                <a:lnTo>
                  <a:pt x="175460" y="232790"/>
                </a:lnTo>
                <a:lnTo>
                  <a:pt x="230649" y="242030"/>
                </a:lnTo>
                <a:lnTo>
                  <a:pt x="290583" y="247834"/>
                </a:lnTo>
                <a:lnTo>
                  <a:pt x="354262" y="249846"/>
                </a:lnTo>
                <a:lnTo>
                  <a:pt x="417941" y="247834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500" y="220464"/>
                </a:lnTo>
                <a:lnTo>
                  <a:pt x="625192" y="205407"/>
                </a:lnTo>
                <a:lnTo>
                  <a:pt x="660138" y="187971"/>
                </a:lnTo>
                <a:lnTo>
                  <a:pt x="702791" y="147375"/>
                </a:lnTo>
                <a:lnTo>
                  <a:pt x="708498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500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5" name="object 64"/>
          <p:cNvSpPr>
            <a:spLocks/>
          </p:cNvSpPr>
          <p:nvPr/>
        </p:nvSpPr>
        <p:spPr bwMode="auto">
          <a:xfrm>
            <a:off x="3046413" y="5014913"/>
            <a:ext cx="709612" cy="249237"/>
          </a:xfrm>
          <a:custGeom>
            <a:avLst/>
            <a:gdLst>
              <a:gd name="T0" fmla="*/ 354262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6 h 250189"/>
              <a:gd name="T6" fmla="*/ 175460 w 708660"/>
              <a:gd name="T7" fmla="*/ 17057 h 250189"/>
              <a:gd name="T8" fmla="*/ 126016 w 708660"/>
              <a:gd name="T9" fmla="*/ 29382 h 250189"/>
              <a:gd name="T10" fmla="*/ 83318 w 708660"/>
              <a:gd name="T11" fmla="*/ 44439 h 250189"/>
              <a:gd name="T12" fmla="*/ 48367 w 708660"/>
              <a:gd name="T13" fmla="*/ 61875 h 250189"/>
              <a:gd name="T14" fmla="*/ 5707 w 708660"/>
              <a:gd name="T15" fmla="*/ 102472 h 250189"/>
              <a:gd name="T16" fmla="*/ 0 w 708660"/>
              <a:gd name="T17" fmla="*/ 124927 h 250189"/>
              <a:gd name="T18" fmla="*/ 5707 w 708660"/>
              <a:gd name="T19" fmla="*/ 147382 h 250189"/>
              <a:gd name="T20" fmla="*/ 48367 w 708660"/>
              <a:gd name="T21" fmla="*/ 187977 h 250189"/>
              <a:gd name="T22" fmla="*/ 83318 w 708660"/>
              <a:gd name="T23" fmla="*/ 205412 h 250189"/>
              <a:gd name="T24" fmla="*/ 126016 w 708660"/>
              <a:gd name="T25" fmla="*/ 220468 h 250189"/>
              <a:gd name="T26" fmla="*/ 175460 w 708660"/>
              <a:gd name="T27" fmla="*/ 232792 h 250189"/>
              <a:gd name="T28" fmla="*/ 230649 w 708660"/>
              <a:gd name="T29" fmla="*/ 242032 h 250189"/>
              <a:gd name="T30" fmla="*/ 290583 w 708660"/>
              <a:gd name="T31" fmla="*/ 247835 h 250189"/>
              <a:gd name="T32" fmla="*/ 354262 w 708660"/>
              <a:gd name="T33" fmla="*/ 249848 h 250189"/>
              <a:gd name="T34" fmla="*/ 417941 w 708660"/>
              <a:gd name="T35" fmla="*/ 247835 h 250189"/>
              <a:gd name="T36" fmla="*/ 477874 w 708660"/>
              <a:gd name="T37" fmla="*/ 242032 h 250189"/>
              <a:gd name="T38" fmla="*/ 533060 w 708660"/>
              <a:gd name="T39" fmla="*/ 232792 h 250189"/>
              <a:gd name="T40" fmla="*/ 582500 w 708660"/>
              <a:gd name="T41" fmla="*/ 220468 h 250189"/>
              <a:gd name="T42" fmla="*/ 625192 w 708660"/>
              <a:gd name="T43" fmla="*/ 205412 h 250189"/>
              <a:gd name="T44" fmla="*/ 660138 w 708660"/>
              <a:gd name="T45" fmla="*/ 187977 h 250189"/>
              <a:gd name="T46" fmla="*/ 702791 w 708660"/>
              <a:gd name="T47" fmla="*/ 147382 h 250189"/>
              <a:gd name="T48" fmla="*/ 708498 w 708660"/>
              <a:gd name="T49" fmla="*/ 124927 h 250189"/>
              <a:gd name="T50" fmla="*/ 702791 w 708660"/>
              <a:gd name="T51" fmla="*/ 102472 h 250189"/>
              <a:gd name="T52" fmla="*/ 660138 w 708660"/>
              <a:gd name="T53" fmla="*/ 61875 h 250189"/>
              <a:gd name="T54" fmla="*/ 625192 w 708660"/>
              <a:gd name="T55" fmla="*/ 44439 h 250189"/>
              <a:gd name="T56" fmla="*/ 582500 w 708660"/>
              <a:gd name="T57" fmla="*/ 29382 h 250189"/>
              <a:gd name="T58" fmla="*/ 533060 w 708660"/>
              <a:gd name="T59" fmla="*/ 17057 h 250189"/>
              <a:gd name="T60" fmla="*/ 477874 w 708660"/>
              <a:gd name="T61" fmla="*/ 7816 h 250189"/>
              <a:gd name="T62" fmla="*/ 417941 w 708660"/>
              <a:gd name="T63" fmla="*/ 2012 h 250189"/>
              <a:gd name="T64" fmla="*/ 354262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6"/>
                </a:lnTo>
                <a:lnTo>
                  <a:pt x="175460" y="17057"/>
                </a:lnTo>
                <a:lnTo>
                  <a:pt x="126016" y="29382"/>
                </a:lnTo>
                <a:lnTo>
                  <a:pt x="83318" y="44439"/>
                </a:lnTo>
                <a:lnTo>
                  <a:pt x="48367" y="61875"/>
                </a:lnTo>
                <a:lnTo>
                  <a:pt x="5707" y="102472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60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2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500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8" y="124927"/>
                </a:lnTo>
                <a:lnTo>
                  <a:pt x="702791" y="102472"/>
                </a:lnTo>
                <a:lnTo>
                  <a:pt x="660138" y="61875"/>
                </a:lnTo>
                <a:lnTo>
                  <a:pt x="625192" y="44439"/>
                </a:lnTo>
                <a:lnTo>
                  <a:pt x="582500" y="29382"/>
                </a:lnTo>
                <a:lnTo>
                  <a:pt x="533060" y="17057"/>
                </a:lnTo>
                <a:lnTo>
                  <a:pt x="477874" y="7816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5488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6" name="object 65"/>
          <p:cNvSpPr>
            <a:spLocks/>
          </p:cNvSpPr>
          <p:nvPr/>
        </p:nvSpPr>
        <p:spPr bwMode="auto">
          <a:xfrm>
            <a:off x="3179763" y="5048250"/>
            <a:ext cx="204787" cy="74613"/>
          </a:xfrm>
          <a:custGeom>
            <a:avLst/>
            <a:gdLst>
              <a:gd name="T0" fmla="*/ 49105 w 203835"/>
              <a:gd name="T1" fmla="*/ 0 h 74295"/>
              <a:gd name="T2" fmla="*/ 0 w 203835"/>
              <a:gd name="T3" fmla="*/ 13501 h 74295"/>
              <a:gd name="T4" fmla="*/ 112242 w 203835"/>
              <a:gd name="T5" fmla="*/ 60769 h 74295"/>
              <a:gd name="T6" fmla="*/ 49105 w 203835"/>
              <a:gd name="T7" fmla="*/ 74277 h 74295"/>
              <a:gd name="T8" fmla="*/ 189408 w 203835"/>
              <a:gd name="T9" fmla="*/ 74277 h 74295"/>
              <a:gd name="T10" fmla="*/ 199429 w 203835"/>
              <a:gd name="T11" fmla="*/ 40517 h 74295"/>
              <a:gd name="T12" fmla="*/ 154332 w 203835"/>
              <a:gd name="T13" fmla="*/ 40517 h 74295"/>
              <a:gd name="T14" fmla="*/ 49105 w 203835"/>
              <a:gd name="T15" fmla="*/ 0 h 74295"/>
              <a:gd name="T16" fmla="*/ 203438 w 203835"/>
              <a:gd name="T17" fmla="*/ 27009 h 74295"/>
              <a:gd name="T18" fmla="*/ 154332 w 203835"/>
              <a:gd name="T19" fmla="*/ 40517 h 74295"/>
              <a:gd name="T20" fmla="*/ 199429 w 203835"/>
              <a:gd name="T21" fmla="*/ 40517 h 74295"/>
              <a:gd name="T22" fmla="*/ 203438 w 203835"/>
              <a:gd name="T23" fmla="*/ 27009 h 7429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74295"/>
              <a:gd name="T38" fmla="*/ 203835 w 203835"/>
              <a:gd name="T39" fmla="*/ 74295 h 7429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74295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5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7" name="object 66"/>
          <p:cNvSpPr>
            <a:spLocks/>
          </p:cNvSpPr>
          <p:nvPr/>
        </p:nvSpPr>
        <p:spPr bwMode="auto">
          <a:xfrm>
            <a:off x="3179763" y="5048250"/>
            <a:ext cx="204787" cy="74613"/>
          </a:xfrm>
          <a:custGeom>
            <a:avLst/>
            <a:gdLst>
              <a:gd name="T0" fmla="*/ 49105 w 203835"/>
              <a:gd name="T1" fmla="*/ 0 h 74295"/>
              <a:gd name="T2" fmla="*/ 0 w 203835"/>
              <a:gd name="T3" fmla="*/ 13501 h 74295"/>
              <a:gd name="T4" fmla="*/ 112242 w 203835"/>
              <a:gd name="T5" fmla="*/ 60769 h 74295"/>
              <a:gd name="T6" fmla="*/ 49105 w 203835"/>
              <a:gd name="T7" fmla="*/ 74277 h 74295"/>
              <a:gd name="T8" fmla="*/ 189408 w 203835"/>
              <a:gd name="T9" fmla="*/ 74277 h 74295"/>
              <a:gd name="T10" fmla="*/ 199429 w 203835"/>
              <a:gd name="T11" fmla="*/ 40517 h 74295"/>
              <a:gd name="T12" fmla="*/ 154332 w 203835"/>
              <a:gd name="T13" fmla="*/ 40517 h 74295"/>
              <a:gd name="T14" fmla="*/ 49105 w 203835"/>
              <a:gd name="T15" fmla="*/ 0 h 74295"/>
              <a:gd name="T16" fmla="*/ 203438 w 203835"/>
              <a:gd name="T17" fmla="*/ 27009 h 74295"/>
              <a:gd name="T18" fmla="*/ 154332 w 203835"/>
              <a:gd name="T19" fmla="*/ 40517 h 74295"/>
              <a:gd name="T20" fmla="*/ 199429 w 203835"/>
              <a:gd name="T21" fmla="*/ 40517 h 74295"/>
              <a:gd name="T22" fmla="*/ 203438 w 203835"/>
              <a:gd name="T23" fmla="*/ 27009 h 7429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74295"/>
              <a:gd name="T38" fmla="*/ 203835 w 203835"/>
              <a:gd name="T39" fmla="*/ 74295 h 7429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74295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5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8" name="object 67"/>
          <p:cNvSpPr>
            <a:spLocks/>
          </p:cNvSpPr>
          <p:nvPr/>
        </p:nvSpPr>
        <p:spPr bwMode="auto">
          <a:xfrm>
            <a:off x="3419475" y="5168900"/>
            <a:ext cx="209550" cy="68263"/>
          </a:xfrm>
          <a:custGeom>
            <a:avLst/>
            <a:gdLst>
              <a:gd name="T0" fmla="*/ 147321 w 210820"/>
              <a:gd name="T1" fmla="*/ 33766 h 67945"/>
              <a:gd name="T2" fmla="*/ 49105 w 210820"/>
              <a:gd name="T3" fmla="*/ 33766 h 67945"/>
              <a:gd name="T4" fmla="*/ 161347 w 210820"/>
              <a:gd name="T5" fmla="*/ 67526 h 67945"/>
              <a:gd name="T6" fmla="*/ 210453 w 210820"/>
              <a:gd name="T7" fmla="*/ 54025 h 67945"/>
              <a:gd name="T8" fmla="*/ 147321 w 210820"/>
              <a:gd name="T9" fmla="*/ 33766 h 67945"/>
              <a:gd name="T10" fmla="*/ 161347 w 210820"/>
              <a:gd name="T11" fmla="*/ 0 h 67945"/>
              <a:gd name="T12" fmla="*/ 14030 w 210820"/>
              <a:gd name="T13" fmla="*/ 0 h 67945"/>
              <a:gd name="T14" fmla="*/ 0 w 210820"/>
              <a:gd name="T15" fmla="*/ 54025 h 67945"/>
              <a:gd name="T16" fmla="*/ 49105 w 210820"/>
              <a:gd name="T17" fmla="*/ 33766 h 67945"/>
              <a:gd name="T18" fmla="*/ 147321 w 210820"/>
              <a:gd name="T19" fmla="*/ 33766 h 67945"/>
              <a:gd name="T20" fmla="*/ 105226 w 210820"/>
              <a:gd name="T21" fmla="*/ 20258 h 67945"/>
              <a:gd name="T22" fmla="*/ 161347 w 210820"/>
              <a:gd name="T23" fmla="*/ 0 h 679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67945"/>
              <a:gd name="T38" fmla="*/ 210820 w 210820"/>
              <a:gd name="T39" fmla="*/ 67945 h 6794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67945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5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9" name="object 68"/>
          <p:cNvSpPr>
            <a:spLocks/>
          </p:cNvSpPr>
          <p:nvPr/>
        </p:nvSpPr>
        <p:spPr bwMode="auto">
          <a:xfrm>
            <a:off x="3419475" y="5168900"/>
            <a:ext cx="209550" cy="68263"/>
          </a:xfrm>
          <a:custGeom>
            <a:avLst/>
            <a:gdLst>
              <a:gd name="T0" fmla="*/ 147321 w 210820"/>
              <a:gd name="T1" fmla="*/ 33766 h 67945"/>
              <a:gd name="T2" fmla="*/ 49105 w 210820"/>
              <a:gd name="T3" fmla="*/ 33766 h 67945"/>
              <a:gd name="T4" fmla="*/ 161347 w 210820"/>
              <a:gd name="T5" fmla="*/ 67526 h 67945"/>
              <a:gd name="T6" fmla="*/ 210453 w 210820"/>
              <a:gd name="T7" fmla="*/ 54025 h 67945"/>
              <a:gd name="T8" fmla="*/ 147321 w 210820"/>
              <a:gd name="T9" fmla="*/ 33766 h 67945"/>
              <a:gd name="T10" fmla="*/ 161347 w 210820"/>
              <a:gd name="T11" fmla="*/ 0 h 67945"/>
              <a:gd name="T12" fmla="*/ 14030 w 210820"/>
              <a:gd name="T13" fmla="*/ 0 h 67945"/>
              <a:gd name="T14" fmla="*/ 0 w 210820"/>
              <a:gd name="T15" fmla="*/ 54025 h 67945"/>
              <a:gd name="T16" fmla="*/ 49105 w 210820"/>
              <a:gd name="T17" fmla="*/ 33766 h 67945"/>
              <a:gd name="T18" fmla="*/ 147321 w 210820"/>
              <a:gd name="T19" fmla="*/ 33766 h 67945"/>
              <a:gd name="T20" fmla="*/ 105226 w 210820"/>
              <a:gd name="T21" fmla="*/ 20258 h 67945"/>
              <a:gd name="T22" fmla="*/ 161347 w 210820"/>
              <a:gd name="T23" fmla="*/ 0 h 679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67945"/>
              <a:gd name="T38" fmla="*/ 210820 w 210820"/>
              <a:gd name="T39" fmla="*/ 67945 h 6794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67945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5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0" name="object 69"/>
          <p:cNvSpPr>
            <a:spLocks/>
          </p:cNvSpPr>
          <p:nvPr/>
        </p:nvSpPr>
        <p:spPr bwMode="auto">
          <a:xfrm>
            <a:off x="3405188" y="5048250"/>
            <a:ext cx="211137" cy="74613"/>
          </a:xfrm>
          <a:custGeom>
            <a:avLst/>
            <a:gdLst>
              <a:gd name="T0" fmla="*/ 189408 w 210820"/>
              <a:gd name="T1" fmla="*/ 0 h 74295"/>
              <a:gd name="T2" fmla="*/ 49105 w 210820"/>
              <a:gd name="T3" fmla="*/ 0 h 74295"/>
              <a:gd name="T4" fmla="*/ 119257 w 210820"/>
              <a:gd name="T5" fmla="*/ 13501 h 74295"/>
              <a:gd name="T6" fmla="*/ 0 w 210820"/>
              <a:gd name="T7" fmla="*/ 60769 h 74295"/>
              <a:gd name="T8" fmla="*/ 49105 w 210820"/>
              <a:gd name="T9" fmla="*/ 74277 h 74295"/>
              <a:gd name="T10" fmla="*/ 154332 w 210820"/>
              <a:gd name="T11" fmla="*/ 27009 h 74295"/>
              <a:gd name="T12" fmla="*/ 203437 w 210820"/>
              <a:gd name="T13" fmla="*/ 27009 h 74295"/>
              <a:gd name="T14" fmla="*/ 189408 w 210820"/>
              <a:gd name="T15" fmla="*/ 0 h 74295"/>
              <a:gd name="T16" fmla="*/ 203437 w 210820"/>
              <a:gd name="T17" fmla="*/ 27009 h 74295"/>
              <a:gd name="T18" fmla="*/ 154332 w 210820"/>
              <a:gd name="T19" fmla="*/ 27009 h 74295"/>
              <a:gd name="T20" fmla="*/ 210453 w 210820"/>
              <a:gd name="T21" fmla="*/ 40517 h 74295"/>
              <a:gd name="T22" fmla="*/ 203437 w 210820"/>
              <a:gd name="T23" fmla="*/ 27009 h 7429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74295"/>
              <a:gd name="T38" fmla="*/ 210820 w 210820"/>
              <a:gd name="T39" fmla="*/ 74295 h 7429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74295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5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1" name="object 70"/>
          <p:cNvSpPr>
            <a:spLocks/>
          </p:cNvSpPr>
          <p:nvPr/>
        </p:nvSpPr>
        <p:spPr bwMode="auto">
          <a:xfrm>
            <a:off x="3405188" y="5048250"/>
            <a:ext cx="211137" cy="74613"/>
          </a:xfrm>
          <a:custGeom>
            <a:avLst/>
            <a:gdLst>
              <a:gd name="T0" fmla="*/ 189408 w 210820"/>
              <a:gd name="T1" fmla="*/ 0 h 74295"/>
              <a:gd name="T2" fmla="*/ 49105 w 210820"/>
              <a:gd name="T3" fmla="*/ 0 h 74295"/>
              <a:gd name="T4" fmla="*/ 119257 w 210820"/>
              <a:gd name="T5" fmla="*/ 13501 h 74295"/>
              <a:gd name="T6" fmla="*/ 0 w 210820"/>
              <a:gd name="T7" fmla="*/ 60769 h 74295"/>
              <a:gd name="T8" fmla="*/ 49105 w 210820"/>
              <a:gd name="T9" fmla="*/ 74277 h 74295"/>
              <a:gd name="T10" fmla="*/ 154332 w 210820"/>
              <a:gd name="T11" fmla="*/ 27009 h 74295"/>
              <a:gd name="T12" fmla="*/ 203437 w 210820"/>
              <a:gd name="T13" fmla="*/ 27009 h 74295"/>
              <a:gd name="T14" fmla="*/ 189408 w 210820"/>
              <a:gd name="T15" fmla="*/ 0 h 74295"/>
              <a:gd name="T16" fmla="*/ 203437 w 210820"/>
              <a:gd name="T17" fmla="*/ 27009 h 74295"/>
              <a:gd name="T18" fmla="*/ 154332 w 210820"/>
              <a:gd name="T19" fmla="*/ 27009 h 74295"/>
              <a:gd name="T20" fmla="*/ 210453 w 210820"/>
              <a:gd name="T21" fmla="*/ 40517 h 74295"/>
              <a:gd name="T22" fmla="*/ 203437 w 210820"/>
              <a:gd name="T23" fmla="*/ 27009 h 7429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74295"/>
              <a:gd name="T38" fmla="*/ 210820 w 210820"/>
              <a:gd name="T39" fmla="*/ 74295 h 7429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74295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5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2" name="object 71"/>
          <p:cNvSpPr>
            <a:spLocks/>
          </p:cNvSpPr>
          <p:nvPr/>
        </p:nvSpPr>
        <p:spPr bwMode="auto">
          <a:xfrm>
            <a:off x="3194050" y="5156200"/>
            <a:ext cx="204788" cy="80963"/>
          </a:xfrm>
          <a:custGeom>
            <a:avLst/>
            <a:gdLst>
              <a:gd name="T0" fmla="*/ 0 w 203835"/>
              <a:gd name="T1" fmla="*/ 33759 h 81279"/>
              <a:gd name="T2" fmla="*/ 14030 w 203835"/>
              <a:gd name="T3" fmla="*/ 81027 h 81279"/>
              <a:gd name="T4" fmla="*/ 154332 w 203835"/>
              <a:gd name="T5" fmla="*/ 81027 h 81279"/>
              <a:gd name="T6" fmla="*/ 91196 w 203835"/>
              <a:gd name="T7" fmla="*/ 67526 h 81279"/>
              <a:gd name="T8" fmla="*/ 133285 w 203835"/>
              <a:gd name="T9" fmla="*/ 47268 h 81279"/>
              <a:gd name="T10" fmla="*/ 49105 w 203835"/>
              <a:gd name="T11" fmla="*/ 47268 h 81279"/>
              <a:gd name="T12" fmla="*/ 0 w 203835"/>
              <a:gd name="T13" fmla="*/ 33759 h 81279"/>
              <a:gd name="T14" fmla="*/ 154332 w 203835"/>
              <a:gd name="T15" fmla="*/ 0 h 81279"/>
              <a:gd name="T16" fmla="*/ 49105 w 203835"/>
              <a:gd name="T17" fmla="*/ 47268 h 81279"/>
              <a:gd name="T18" fmla="*/ 133285 w 203835"/>
              <a:gd name="T19" fmla="*/ 47268 h 81279"/>
              <a:gd name="T20" fmla="*/ 203438 w 203835"/>
              <a:gd name="T21" fmla="*/ 13501 h 81279"/>
              <a:gd name="T22" fmla="*/ 154332 w 203835"/>
              <a:gd name="T23" fmla="*/ 0 h 8127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81279"/>
              <a:gd name="T38" fmla="*/ 203835 w 203835"/>
              <a:gd name="T39" fmla="*/ 81279 h 8127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81279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79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3" name="object 72"/>
          <p:cNvSpPr>
            <a:spLocks/>
          </p:cNvSpPr>
          <p:nvPr/>
        </p:nvSpPr>
        <p:spPr bwMode="auto">
          <a:xfrm>
            <a:off x="3194050" y="5156200"/>
            <a:ext cx="204788" cy="80963"/>
          </a:xfrm>
          <a:custGeom>
            <a:avLst/>
            <a:gdLst>
              <a:gd name="T0" fmla="*/ 0 w 203835"/>
              <a:gd name="T1" fmla="*/ 33759 h 81279"/>
              <a:gd name="T2" fmla="*/ 14030 w 203835"/>
              <a:gd name="T3" fmla="*/ 81027 h 81279"/>
              <a:gd name="T4" fmla="*/ 154332 w 203835"/>
              <a:gd name="T5" fmla="*/ 81027 h 81279"/>
              <a:gd name="T6" fmla="*/ 91196 w 203835"/>
              <a:gd name="T7" fmla="*/ 67526 h 81279"/>
              <a:gd name="T8" fmla="*/ 133285 w 203835"/>
              <a:gd name="T9" fmla="*/ 47268 h 81279"/>
              <a:gd name="T10" fmla="*/ 49105 w 203835"/>
              <a:gd name="T11" fmla="*/ 47268 h 81279"/>
              <a:gd name="T12" fmla="*/ 0 w 203835"/>
              <a:gd name="T13" fmla="*/ 33759 h 81279"/>
              <a:gd name="T14" fmla="*/ 154332 w 203835"/>
              <a:gd name="T15" fmla="*/ 0 h 81279"/>
              <a:gd name="T16" fmla="*/ 49105 w 203835"/>
              <a:gd name="T17" fmla="*/ 47268 h 81279"/>
              <a:gd name="T18" fmla="*/ 133285 w 203835"/>
              <a:gd name="T19" fmla="*/ 47268 h 81279"/>
              <a:gd name="T20" fmla="*/ 203438 w 203835"/>
              <a:gd name="T21" fmla="*/ 13501 h 81279"/>
              <a:gd name="T22" fmla="*/ 154332 w 203835"/>
              <a:gd name="T23" fmla="*/ 0 h 8127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81279"/>
              <a:gd name="T38" fmla="*/ 203835 w 203835"/>
              <a:gd name="T39" fmla="*/ 81279 h 8127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81279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79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4" name="object 73"/>
          <p:cNvSpPr>
            <a:spLocks/>
          </p:cNvSpPr>
          <p:nvPr/>
        </p:nvSpPr>
        <p:spPr bwMode="auto">
          <a:xfrm>
            <a:off x="5303838" y="5162550"/>
            <a:ext cx="722312" cy="142875"/>
          </a:xfrm>
          <a:custGeom>
            <a:avLst/>
            <a:gdLst>
              <a:gd name="T0" fmla="*/ 0 w 722629"/>
              <a:gd name="T1" fmla="*/ 141804 h 142239"/>
              <a:gd name="T2" fmla="*/ 722558 w 722629"/>
              <a:gd name="T3" fmla="*/ 141804 h 142239"/>
              <a:gd name="T4" fmla="*/ 722558 w 722629"/>
              <a:gd name="T5" fmla="*/ 0 h 142239"/>
              <a:gd name="T6" fmla="*/ 0 w 722629"/>
              <a:gd name="T7" fmla="*/ 0 h 142239"/>
              <a:gd name="T8" fmla="*/ 0 w 722629"/>
              <a:gd name="T9" fmla="*/ 141804 h 142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2629"/>
              <a:gd name="T16" fmla="*/ 0 h 142239"/>
              <a:gd name="T17" fmla="*/ 722629 w 722629"/>
              <a:gd name="T18" fmla="*/ 142239 h 1422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2629" h="142239">
                <a:moveTo>
                  <a:pt x="0" y="141804"/>
                </a:moveTo>
                <a:lnTo>
                  <a:pt x="722558" y="141804"/>
                </a:lnTo>
                <a:lnTo>
                  <a:pt x="722558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5" name="object 74"/>
          <p:cNvSpPr>
            <a:spLocks/>
          </p:cNvSpPr>
          <p:nvPr/>
        </p:nvSpPr>
        <p:spPr bwMode="auto">
          <a:xfrm>
            <a:off x="5310188" y="5176838"/>
            <a:ext cx="709612" cy="249237"/>
          </a:xfrm>
          <a:custGeom>
            <a:avLst/>
            <a:gdLst>
              <a:gd name="T0" fmla="*/ 354261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5 h 250189"/>
              <a:gd name="T6" fmla="*/ 175459 w 708660"/>
              <a:gd name="T7" fmla="*/ 17055 h 250189"/>
              <a:gd name="T8" fmla="*/ 126016 w 708660"/>
              <a:gd name="T9" fmla="*/ 29379 h 250189"/>
              <a:gd name="T10" fmla="*/ 83318 w 708660"/>
              <a:gd name="T11" fmla="*/ 44435 h 250189"/>
              <a:gd name="T12" fmla="*/ 48367 w 708660"/>
              <a:gd name="T13" fmla="*/ 61870 h 250189"/>
              <a:gd name="T14" fmla="*/ 5707 w 708660"/>
              <a:gd name="T15" fmla="*/ 102466 h 250189"/>
              <a:gd name="T16" fmla="*/ 0 w 708660"/>
              <a:gd name="T17" fmla="*/ 124920 h 250189"/>
              <a:gd name="T18" fmla="*/ 5707 w 708660"/>
              <a:gd name="T19" fmla="*/ 147376 h 250189"/>
              <a:gd name="T20" fmla="*/ 48367 w 708660"/>
              <a:gd name="T21" fmla="*/ 187973 h 250189"/>
              <a:gd name="T22" fmla="*/ 83318 w 708660"/>
              <a:gd name="T23" fmla="*/ 205408 h 250189"/>
              <a:gd name="T24" fmla="*/ 126016 w 708660"/>
              <a:gd name="T25" fmla="*/ 220465 h 250189"/>
              <a:gd name="T26" fmla="*/ 175459 w 708660"/>
              <a:gd name="T27" fmla="*/ 232790 h 250189"/>
              <a:gd name="T28" fmla="*/ 230649 w 708660"/>
              <a:gd name="T29" fmla="*/ 242030 h 250189"/>
              <a:gd name="T30" fmla="*/ 290583 w 708660"/>
              <a:gd name="T31" fmla="*/ 247833 h 250189"/>
              <a:gd name="T32" fmla="*/ 354261 w 708660"/>
              <a:gd name="T33" fmla="*/ 249846 h 250189"/>
              <a:gd name="T34" fmla="*/ 417941 w 708660"/>
              <a:gd name="T35" fmla="*/ 247833 h 250189"/>
              <a:gd name="T36" fmla="*/ 477874 w 708660"/>
              <a:gd name="T37" fmla="*/ 242030 h 250189"/>
              <a:gd name="T38" fmla="*/ 533060 w 708660"/>
              <a:gd name="T39" fmla="*/ 232790 h 250189"/>
              <a:gd name="T40" fmla="*/ 582499 w 708660"/>
              <a:gd name="T41" fmla="*/ 220465 h 250189"/>
              <a:gd name="T42" fmla="*/ 625192 w 708660"/>
              <a:gd name="T43" fmla="*/ 205408 h 250189"/>
              <a:gd name="T44" fmla="*/ 660138 w 708660"/>
              <a:gd name="T45" fmla="*/ 187973 h 250189"/>
              <a:gd name="T46" fmla="*/ 702791 w 708660"/>
              <a:gd name="T47" fmla="*/ 147376 h 250189"/>
              <a:gd name="T48" fmla="*/ 708497 w 708660"/>
              <a:gd name="T49" fmla="*/ 124920 h 250189"/>
              <a:gd name="T50" fmla="*/ 702791 w 708660"/>
              <a:gd name="T51" fmla="*/ 102466 h 250189"/>
              <a:gd name="T52" fmla="*/ 660138 w 708660"/>
              <a:gd name="T53" fmla="*/ 61870 h 250189"/>
              <a:gd name="T54" fmla="*/ 625192 w 708660"/>
              <a:gd name="T55" fmla="*/ 44435 h 250189"/>
              <a:gd name="T56" fmla="*/ 582499 w 708660"/>
              <a:gd name="T57" fmla="*/ 29379 h 250189"/>
              <a:gd name="T58" fmla="*/ 533060 w 708660"/>
              <a:gd name="T59" fmla="*/ 17055 h 250189"/>
              <a:gd name="T60" fmla="*/ 477874 w 708660"/>
              <a:gd name="T61" fmla="*/ 7815 h 250189"/>
              <a:gd name="T62" fmla="*/ 417941 w 708660"/>
              <a:gd name="T63" fmla="*/ 2012 h 250189"/>
              <a:gd name="T64" fmla="*/ 354261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6"/>
                </a:lnTo>
                <a:lnTo>
                  <a:pt x="48367" y="187973"/>
                </a:lnTo>
                <a:lnTo>
                  <a:pt x="83318" y="205408"/>
                </a:lnTo>
                <a:lnTo>
                  <a:pt x="126016" y="220465"/>
                </a:lnTo>
                <a:lnTo>
                  <a:pt x="175459" y="232790"/>
                </a:lnTo>
                <a:lnTo>
                  <a:pt x="230649" y="242030"/>
                </a:lnTo>
                <a:lnTo>
                  <a:pt x="290583" y="247833"/>
                </a:lnTo>
                <a:lnTo>
                  <a:pt x="354261" y="249846"/>
                </a:lnTo>
                <a:lnTo>
                  <a:pt x="417941" y="247833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499" y="220465"/>
                </a:lnTo>
                <a:lnTo>
                  <a:pt x="625192" y="205408"/>
                </a:lnTo>
                <a:lnTo>
                  <a:pt x="660138" y="187973"/>
                </a:lnTo>
                <a:lnTo>
                  <a:pt x="702791" y="147376"/>
                </a:lnTo>
                <a:lnTo>
                  <a:pt x="708497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499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6" name="object 75"/>
          <p:cNvSpPr>
            <a:spLocks/>
          </p:cNvSpPr>
          <p:nvPr/>
        </p:nvSpPr>
        <p:spPr bwMode="auto">
          <a:xfrm>
            <a:off x="5310188" y="5033963"/>
            <a:ext cx="709612" cy="250825"/>
          </a:xfrm>
          <a:custGeom>
            <a:avLst/>
            <a:gdLst>
              <a:gd name="T0" fmla="*/ 354261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5 h 250189"/>
              <a:gd name="T6" fmla="*/ 175459 w 708660"/>
              <a:gd name="T7" fmla="*/ 17055 h 250189"/>
              <a:gd name="T8" fmla="*/ 126016 w 708660"/>
              <a:gd name="T9" fmla="*/ 29380 h 250189"/>
              <a:gd name="T10" fmla="*/ 83318 w 708660"/>
              <a:gd name="T11" fmla="*/ 44437 h 250189"/>
              <a:gd name="T12" fmla="*/ 48367 w 708660"/>
              <a:gd name="T13" fmla="*/ 61872 h 250189"/>
              <a:gd name="T14" fmla="*/ 5707 w 708660"/>
              <a:gd name="T15" fmla="*/ 102470 h 250189"/>
              <a:gd name="T16" fmla="*/ 0 w 708660"/>
              <a:gd name="T17" fmla="*/ 124927 h 250189"/>
              <a:gd name="T18" fmla="*/ 5707 w 708660"/>
              <a:gd name="T19" fmla="*/ 147382 h 250189"/>
              <a:gd name="T20" fmla="*/ 48367 w 708660"/>
              <a:gd name="T21" fmla="*/ 187977 h 250189"/>
              <a:gd name="T22" fmla="*/ 83318 w 708660"/>
              <a:gd name="T23" fmla="*/ 205412 h 250189"/>
              <a:gd name="T24" fmla="*/ 126016 w 708660"/>
              <a:gd name="T25" fmla="*/ 220468 h 250189"/>
              <a:gd name="T26" fmla="*/ 175459 w 708660"/>
              <a:gd name="T27" fmla="*/ 232792 h 250189"/>
              <a:gd name="T28" fmla="*/ 230649 w 708660"/>
              <a:gd name="T29" fmla="*/ 242032 h 250189"/>
              <a:gd name="T30" fmla="*/ 290583 w 708660"/>
              <a:gd name="T31" fmla="*/ 247835 h 250189"/>
              <a:gd name="T32" fmla="*/ 354261 w 708660"/>
              <a:gd name="T33" fmla="*/ 249848 h 250189"/>
              <a:gd name="T34" fmla="*/ 417941 w 708660"/>
              <a:gd name="T35" fmla="*/ 247835 h 250189"/>
              <a:gd name="T36" fmla="*/ 477874 w 708660"/>
              <a:gd name="T37" fmla="*/ 242032 h 250189"/>
              <a:gd name="T38" fmla="*/ 533060 w 708660"/>
              <a:gd name="T39" fmla="*/ 232792 h 250189"/>
              <a:gd name="T40" fmla="*/ 582499 w 708660"/>
              <a:gd name="T41" fmla="*/ 220468 h 250189"/>
              <a:gd name="T42" fmla="*/ 625192 w 708660"/>
              <a:gd name="T43" fmla="*/ 205412 h 250189"/>
              <a:gd name="T44" fmla="*/ 660138 w 708660"/>
              <a:gd name="T45" fmla="*/ 187977 h 250189"/>
              <a:gd name="T46" fmla="*/ 702791 w 708660"/>
              <a:gd name="T47" fmla="*/ 147382 h 250189"/>
              <a:gd name="T48" fmla="*/ 708497 w 708660"/>
              <a:gd name="T49" fmla="*/ 124927 h 250189"/>
              <a:gd name="T50" fmla="*/ 702791 w 708660"/>
              <a:gd name="T51" fmla="*/ 102470 h 250189"/>
              <a:gd name="T52" fmla="*/ 660138 w 708660"/>
              <a:gd name="T53" fmla="*/ 61872 h 250189"/>
              <a:gd name="T54" fmla="*/ 625192 w 708660"/>
              <a:gd name="T55" fmla="*/ 44437 h 250189"/>
              <a:gd name="T56" fmla="*/ 582499 w 708660"/>
              <a:gd name="T57" fmla="*/ 29380 h 250189"/>
              <a:gd name="T58" fmla="*/ 533060 w 708660"/>
              <a:gd name="T59" fmla="*/ 17055 h 250189"/>
              <a:gd name="T60" fmla="*/ 477874 w 708660"/>
              <a:gd name="T61" fmla="*/ 7815 h 250189"/>
              <a:gd name="T62" fmla="*/ 417941 w 708660"/>
              <a:gd name="T63" fmla="*/ 2012 h 250189"/>
              <a:gd name="T64" fmla="*/ 354261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80"/>
                </a:lnTo>
                <a:lnTo>
                  <a:pt x="83318" y="44437"/>
                </a:lnTo>
                <a:lnTo>
                  <a:pt x="48367" y="61872"/>
                </a:lnTo>
                <a:lnTo>
                  <a:pt x="5707" y="102470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59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1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499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7" y="124927"/>
                </a:lnTo>
                <a:lnTo>
                  <a:pt x="702791" y="102470"/>
                </a:lnTo>
                <a:lnTo>
                  <a:pt x="660138" y="61872"/>
                </a:lnTo>
                <a:lnTo>
                  <a:pt x="625192" y="44437"/>
                </a:lnTo>
                <a:lnTo>
                  <a:pt x="582499" y="29380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7" name="object 76"/>
          <p:cNvSpPr>
            <a:spLocks/>
          </p:cNvSpPr>
          <p:nvPr/>
        </p:nvSpPr>
        <p:spPr bwMode="auto">
          <a:xfrm>
            <a:off x="5292725" y="5141913"/>
            <a:ext cx="719138" cy="142875"/>
          </a:xfrm>
          <a:custGeom>
            <a:avLst/>
            <a:gdLst>
              <a:gd name="T0" fmla="*/ 0 w 719454"/>
              <a:gd name="T1" fmla="*/ 141804 h 142239"/>
              <a:gd name="T2" fmla="*/ 719290 w 719454"/>
              <a:gd name="T3" fmla="*/ 141804 h 142239"/>
              <a:gd name="T4" fmla="*/ 719290 w 719454"/>
              <a:gd name="T5" fmla="*/ 0 h 142239"/>
              <a:gd name="T6" fmla="*/ 0 w 719454"/>
              <a:gd name="T7" fmla="*/ 0 h 142239"/>
              <a:gd name="T8" fmla="*/ 0 w 719454"/>
              <a:gd name="T9" fmla="*/ 141804 h 142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9454"/>
              <a:gd name="T16" fmla="*/ 0 h 142239"/>
              <a:gd name="T17" fmla="*/ 719454 w 719454"/>
              <a:gd name="T18" fmla="*/ 142239 h 1422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9454" h="142239">
                <a:moveTo>
                  <a:pt x="0" y="141804"/>
                </a:moveTo>
                <a:lnTo>
                  <a:pt x="719290" y="141804"/>
                </a:lnTo>
                <a:lnTo>
                  <a:pt x="719290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8" name="object 77"/>
          <p:cNvSpPr>
            <a:spLocks/>
          </p:cNvSpPr>
          <p:nvPr/>
        </p:nvSpPr>
        <p:spPr bwMode="auto">
          <a:xfrm>
            <a:off x="5295900" y="5156200"/>
            <a:ext cx="709613" cy="249238"/>
          </a:xfrm>
          <a:custGeom>
            <a:avLst/>
            <a:gdLst>
              <a:gd name="T0" fmla="*/ 354262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5 h 250189"/>
              <a:gd name="T6" fmla="*/ 175460 w 708660"/>
              <a:gd name="T7" fmla="*/ 17055 h 250189"/>
              <a:gd name="T8" fmla="*/ 126016 w 708660"/>
              <a:gd name="T9" fmla="*/ 29379 h 250189"/>
              <a:gd name="T10" fmla="*/ 83318 w 708660"/>
              <a:gd name="T11" fmla="*/ 44435 h 250189"/>
              <a:gd name="T12" fmla="*/ 48367 w 708660"/>
              <a:gd name="T13" fmla="*/ 61870 h 250189"/>
              <a:gd name="T14" fmla="*/ 5707 w 708660"/>
              <a:gd name="T15" fmla="*/ 102466 h 250189"/>
              <a:gd name="T16" fmla="*/ 0 w 708660"/>
              <a:gd name="T17" fmla="*/ 124920 h 250189"/>
              <a:gd name="T18" fmla="*/ 5707 w 708660"/>
              <a:gd name="T19" fmla="*/ 147375 h 250189"/>
              <a:gd name="T20" fmla="*/ 48367 w 708660"/>
              <a:gd name="T21" fmla="*/ 187971 h 250189"/>
              <a:gd name="T22" fmla="*/ 83318 w 708660"/>
              <a:gd name="T23" fmla="*/ 205407 h 250189"/>
              <a:gd name="T24" fmla="*/ 126016 w 708660"/>
              <a:gd name="T25" fmla="*/ 220464 h 250189"/>
              <a:gd name="T26" fmla="*/ 175460 w 708660"/>
              <a:gd name="T27" fmla="*/ 232790 h 250189"/>
              <a:gd name="T28" fmla="*/ 230649 w 708660"/>
              <a:gd name="T29" fmla="*/ 242030 h 250189"/>
              <a:gd name="T30" fmla="*/ 290583 w 708660"/>
              <a:gd name="T31" fmla="*/ 247834 h 250189"/>
              <a:gd name="T32" fmla="*/ 354262 w 708660"/>
              <a:gd name="T33" fmla="*/ 249846 h 250189"/>
              <a:gd name="T34" fmla="*/ 417941 w 708660"/>
              <a:gd name="T35" fmla="*/ 247834 h 250189"/>
              <a:gd name="T36" fmla="*/ 477874 w 708660"/>
              <a:gd name="T37" fmla="*/ 242030 h 250189"/>
              <a:gd name="T38" fmla="*/ 533060 w 708660"/>
              <a:gd name="T39" fmla="*/ 232790 h 250189"/>
              <a:gd name="T40" fmla="*/ 582500 w 708660"/>
              <a:gd name="T41" fmla="*/ 220464 h 250189"/>
              <a:gd name="T42" fmla="*/ 625192 w 708660"/>
              <a:gd name="T43" fmla="*/ 205407 h 250189"/>
              <a:gd name="T44" fmla="*/ 660138 w 708660"/>
              <a:gd name="T45" fmla="*/ 187971 h 250189"/>
              <a:gd name="T46" fmla="*/ 702791 w 708660"/>
              <a:gd name="T47" fmla="*/ 147375 h 250189"/>
              <a:gd name="T48" fmla="*/ 708498 w 708660"/>
              <a:gd name="T49" fmla="*/ 124920 h 250189"/>
              <a:gd name="T50" fmla="*/ 702791 w 708660"/>
              <a:gd name="T51" fmla="*/ 102466 h 250189"/>
              <a:gd name="T52" fmla="*/ 660138 w 708660"/>
              <a:gd name="T53" fmla="*/ 61870 h 250189"/>
              <a:gd name="T54" fmla="*/ 625192 w 708660"/>
              <a:gd name="T55" fmla="*/ 44435 h 250189"/>
              <a:gd name="T56" fmla="*/ 582500 w 708660"/>
              <a:gd name="T57" fmla="*/ 29379 h 250189"/>
              <a:gd name="T58" fmla="*/ 533060 w 708660"/>
              <a:gd name="T59" fmla="*/ 17055 h 250189"/>
              <a:gd name="T60" fmla="*/ 477874 w 708660"/>
              <a:gd name="T61" fmla="*/ 7815 h 250189"/>
              <a:gd name="T62" fmla="*/ 417941 w 708660"/>
              <a:gd name="T63" fmla="*/ 2012 h 250189"/>
              <a:gd name="T64" fmla="*/ 354262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60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5"/>
                </a:lnTo>
                <a:lnTo>
                  <a:pt x="48367" y="187971"/>
                </a:lnTo>
                <a:lnTo>
                  <a:pt x="83318" y="205407"/>
                </a:lnTo>
                <a:lnTo>
                  <a:pt x="126016" y="220464"/>
                </a:lnTo>
                <a:lnTo>
                  <a:pt x="175460" y="232790"/>
                </a:lnTo>
                <a:lnTo>
                  <a:pt x="230649" y="242030"/>
                </a:lnTo>
                <a:lnTo>
                  <a:pt x="290583" y="247834"/>
                </a:lnTo>
                <a:lnTo>
                  <a:pt x="354262" y="249846"/>
                </a:lnTo>
                <a:lnTo>
                  <a:pt x="417941" y="247834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500" y="220464"/>
                </a:lnTo>
                <a:lnTo>
                  <a:pt x="625192" y="205407"/>
                </a:lnTo>
                <a:lnTo>
                  <a:pt x="660138" y="187971"/>
                </a:lnTo>
                <a:lnTo>
                  <a:pt x="702791" y="147375"/>
                </a:lnTo>
                <a:lnTo>
                  <a:pt x="708498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500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9" name="object 78"/>
          <p:cNvSpPr>
            <a:spLocks/>
          </p:cNvSpPr>
          <p:nvPr/>
        </p:nvSpPr>
        <p:spPr bwMode="auto">
          <a:xfrm>
            <a:off x="5295900" y="5014913"/>
            <a:ext cx="709613" cy="249237"/>
          </a:xfrm>
          <a:custGeom>
            <a:avLst/>
            <a:gdLst>
              <a:gd name="T0" fmla="*/ 354262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6 h 250189"/>
              <a:gd name="T6" fmla="*/ 175460 w 708660"/>
              <a:gd name="T7" fmla="*/ 17057 h 250189"/>
              <a:gd name="T8" fmla="*/ 126016 w 708660"/>
              <a:gd name="T9" fmla="*/ 29382 h 250189"/>
              <a:gd name="T10" fmla="*/ 83318 w 708660"/>
              <a:gd name="T11" fmla="*/ 44439 h 250189"/>
              <a:gd name="T12" fmla="*/ 48367 w 708660"/>
              <a:gd name="T13" fmla="*/ 61875 h 250189"/>
              <a:gd name="T14" fmla="*/ 5707 w 708660"/>
              <a:gd name="T15" fmla="*/ 102472 h 250189"/>
              <a:gd name="T16" fmla="*/ 0 w 708660"/>
              <a:gd name="T17" fmla="*/ 124927 h 250189"/>
              <a:gd name="T18" fmla="*/ 5707 w 708660"/>
              <a:gd name="T19" fmla="*/ 147382 h 250189"/>
              <a:gd name="T20" fmla="*/ 48367 w 708660"/>
              <a:gd name="T21" fmla="*/ 187977 h 250189"/>
              <a:gd name="T22" fmla="*/ 83318 w 708660"/>
              <a:gd name="T23" fmla="*/ 205412 h 250189"/>
              <a:gd name="T24" fmla="*/ 126016 w 708660"/>
              <a:gd name="T25" fmla="*/ 220468 h 250189"/>
              <a:gd name="T26" fmla="*/ 175460 w 708660"/>
              <a:gd name="T27" fmla="*/ 232792 h 250189"/>
              <a:gd name="T28" fmla="*/ 230649 w 708660"/>
              <a:gd name="T29" fmla="*/ 242032 h 250189"/>
              <a:gd name="T30" fmla="*/ 290583 w 708660"/>
              <a:gd name="T31" fmla="*/ 247835 h 250189"/>
              <a:gd name="T32" fmla="*/ 354262 w 708660"/>
              <a:gd name="T33" fmla="*/ 249848 h 250189"/>
              <a:gd name="T34" fmla="*/ 417941 w 708660"/>
              <a:gd name="T35" fmla="*/ 247835 h 250189"/>
              <a:gd name="T36" fmla="*/ 477874 w 708660"/>
              <a:gd name="T37" fmla="*/ 242032 h 250189"/>
              <a:gd name="T38" fmla="*/ 533060 w 708660"/>
              <a:gd name="T39" fmla="*/ 232792 h 250189"/>
              <a:gd name="T40" fmla="*/ 582500 w 708660"/>
              <a:gd name="T41" fmla="*/ 220468 h 250189"/>
              <a:gd name="T42" fmla="*/ 625192 w 708660"/>
              <a:gd name="T43" fmla="*/ 205412 h 250189"/>
              <a:gd name="T44" fmla="*/ 660138 w 708660"/>
              <a:gd name="T45" fmla="*/ 187977 h 250189"/>
              <a:gd name="T46" fmla="*/ 702791 w 708660"/>
              <a:gd name="T47" fmla="*/ 147382 h 250189"/>
              <a:gd name="T48" fmla="*/ 708498 w 708660"/>
              <a:gd name="T49" fmla="*/ 124927 h 250189"/>
              <a:gd name="T50" fmla="*/ 702791 w 708660"/>
              <a:gd name="T51" fmla="*/ 102472 h 250189"/>
              <a:gd name="T52" fmla="*/ 660138 w 708660"/>
              <a:gd name="T53" fmla="*/ 61875 h 250189"/>
              <a:gd name="T54" fmla="*/ 625192 w 708660"/>
              <a:gd name="T55" fmla="*/ 44439 h 250189"/>
              <a:gd name="T56" fmla="*/ 582500 w 708660"/>
              <a:gd name="T57" fmla="*/ 29382 h 250189"/>
              <a:gd name="T58" fmla="*/ 533060 w 708660"/>
              <a:gd name="T59" fmla="*/ 17057 h 250189"/>
              <a:gd name="T60" fmla="*/ 477874 w 708660"/>
              <a:gd name="T61" fmla="*/ 7816 h 250189"/>
              <a:gd name="T62" fmla="*/ 417941 w 708660"/>
              <a:gd name="T63" fmla="*/ 2012 h 250189"/>
              <a:gd name="T64" fmla="*/ 354262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6"/>
                </a:lnTo>
                <a:lnTo>
                  <a:pt x="175460" y="17057"/>
                </a:lnTo>
                <a:lnTo>
                  <a:pt x="126016" y="29382"/>
                </a:lnTo>
                <a:lnTo>
                  <a:pt x="83318" y="44439"/>
                </a:lnTo>
                <a:lnTo>
                  <a:pt x="48367" y="61875"/>
                </a:lnTo>
                <a:lnTo>
                  <a:pt x="5707" y="102472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60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2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500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8" y="124927"/>
                </a:lnTo>
                <a:lnTo>
                  <a:pt x="702791" y="102472"/>
                </a:lnTo>
                <a:lnTo>
                  <a:pt x="660138" y="61875"/>
                </a:lnTo>
                <a:lnTo>
                  <a:pt x="625192" y="44439"/>
                </a:lnTo>
                <a:lnTo>
                  <a:pt x="582500" y="29382"/>
                </a:lnTo>
                <a:lnTo>
                  <a:pt x="533060" y="17057"/>
                </a:lnTo>
                <a:lnTo>
                  <a:pt x="477874" y="7816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5488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0" name="object 79"/>
          <p:cNvSpPr>
            <a:spLocks/>
          </p:cNvSpPr>
          <p:nvPr/>
        </p:nvSpPr>
        <p:spPr bwMode="auto">
          <a:xfrm>
            <a:off x="5429250" y="5048250"/>
            <a:ext cx="204788" cy="74613"/>
          </a:xfrm>
          <a:custGeom>
            <a:avLst/>
            <a:gdLst>
              <a:gd name="T0" fmla="*/ 49105 w 203835"/>
              <a:gd name="T1" fmla="*/ 0 h 74295"/>
              <a:gd name="T2" fmla="*/ 0 w 203835"/>
              <a:gd name="T3" fmla="*/ 13501 h 74295"/>
              <a:gd name="T4" fmla="*/ 112242 w 203835"/>
              <a:gd name="T5" fmla="*/ 60769 h 74295"/>
              <a:gd name="T6" fmla="*/ 49105 w 203835"/>
              <a:gd name="T7" fmla="*/ 74277 h 74295"/>
              <a:gd name="T8" fmla="*/ 189408 w 203835"/>
              <a:gd name="T9" fmla="*/ 74277 h 74295"/>
              <a:gd name="T10" fmla="*/ 199429 w 203835"/>
              <a:gd name="T11" fmla="*/ 40517 h 74295"/>
              <a:gd name="T12" fmla="*/ 154332 w 203835"/>
              <a:gd name="T13" fmla="*/ 40517 h 74295"/>
              <a:gd name="T14" fmla="*/ 49105 w 203835"/>
              <a:gd name="T15" fmla="*/ 0 h 74295"/>
              <a:gd name="T16" fmla="*/ 203438 w 203835"/>
              <a:gd name="T17" fmla="*/ 27009 h 74295"/>
              <a:gd name="T18" fmla="*/ 154332 w 203835"/>
              <a:gd name="T19" fmla="*/ 40517 h 74295"/>
              <a:gd name="T20" fmla="*/ 199429 w 203835"/>
              <a:gd name="T21" fmla="*/ 40517 h 74295"/>
              <a:gd name="T22" fmla="*/ 203438 w 203835"/>
              <a:gd name="T23" fmla="*/ 27009 h 7429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74295"/>
              <a:gd name="T38" fmla="*/ 203835 w 203835"/>
              <a:gd name="T39" fmla="*/ 74295 h 7429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74295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5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1" name="object 80"/>
          <p:cNvSpPr>
            <a:spLocks/>
          </p:cNvSpPr>
          <p:nvPr/>
        </p:nvSpPr>
        <p:spPr bwMode="auto">
          <a:xfrm>
            <a:off x="5429250" y="5048250"/>
            <a:ext cx="204788" cy="74613"/>
          </a:xfrm>
          <a:custGeom>
            <a:avLst/>
            <a:gdLst>
              <a:gd name="T0" fmla="*/ 49105 w 203835"/>
              <a:gd name="T1" fmla="*/ 0 h 74295"/>
              <a:gd name="T2" fmla="*/ 0 w 203835"/>
              <a:gd name="T3" fmla="*/ 13501 h 74295"/>
              <a:gd name="T4" fmla="*/ 112242 w 203835"/>
              <a:gd name="T5" fmla="*/ 60769 h 74295"/>
              <a:gd name="T6" fmla="*/ 49105 w 203835"/>
              <a:gd name="T7" fmla="*/ 74277 h 74295"/>
              <a:gd name="T8" fmla="*/ 189408 w 203835"/>
              <a:gd name="T9" fmla="*/ 74277 h 74295"/>
              <a:gd name="T10" fmla="*/ 199429 w 203835"/>
              <a:gd name="T11" fmla="*/ 40517 h 74295"/>
              <a:gd name="T12" fmla="*/ 154332 w 203835"/>
              <a:gd name="T13" fmla="*/ 40517 h 74295"/>
              <a:gd name="T14" fmla="*/ 49105 w 203835"/>
              <a:gd name="T15" fmla="*/ 0 h 74295"/>
              <a:gd name="T16" fmla="*/ 203438 w 203835"/>
              <a:gd name="T17" fmla="*/ 27009 h 74295"/>
              <a:gd name="T18" fmla="*/ 154332 w 203835"/>
              <a:gd name="T19" fmla="*/ 40517 h 74295"/>
              <a:gd name="T20" fmla="*/ 199429 w 203835"/>
              <a:gd name="T21" fmla="*/ 40517 h 74295"/>
              <a:gd name="T22" fmla="*/ 203438 w 203835"/>
              <a:gd name="T23" fmla="*/ 27009 h 7429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74295"/>
              <a:gd name="T38" fmla="*/ 203835 w 203835"/>
              <a:gd name="T39" fmla="*/ 74295 h 7429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74295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5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2" name="object 81"/>
          <p:cNvSpPr>
            <a:spLocks/>
          </p:cNvSpPr>
          <p:nvPr/>
        </p:nvSpPr>
        <p:spPr bwMode="auto">
          <a:xfrm>
            <a:off x="5668963" y="5168900"/>
            <a:ext cx="209550" cy="68263"/>
          </a:xfrm>
          <a:custGeom>
            <a:avLst/>
            <a:gdLst>
              <a:gd name="T0" fmla="*/ 147321 w 210820"/>
              <a:gd name="T1" fmla="*/ 33766 h 67945"/>
              <a:gd name="T2" fmla="*/ 49105 w 210820"/>
              <a:gd name="T3" fmla="*/ 33766 h 67945"/>
              <a:gd name="T4" fmla="*/ 161347 w 210820"/>
              <a:gd name="T5" fmla="*/ 67526 h 67945"/>
              <a:gd name="T6" fmla="*/ 210453 w 210820"/>
              <a:gd name="T7" fmla="*/ 54025 h 67945"/>
              <a:gd name="T8" fmla="*/ 147321 w 210820"/>
              <a:gd name="T9" fmla="*/ 33766 h 67945"/>
              <a:gd name="T10" fmla="*/ 161347 w 210820"/>
              <a:gd name="T11" fmla="*/ 0 h 67945"/>
              <a:gd name="T12" fmla="*/ 14030 w 210820"/>
              <a:gd name="T13" fmla="*/ 0 h 67945"/>
              <a:gd name="T14" fmla="*/ 0 w 210820"/>
              <a:gd name="T15" fmla="*/ 54025 h 67945"/>
              <a:gd name="T16" fmla="*/ 49105 w 210820"/>
              <a:gd name="T17" fmla="*/ 33766 h 67945"/>
              <a:gd name="T18" fmla="*/ 147321 w 210820"/>
              <a:gd name="T19" fmla="*/ 33766 h 67945"/>
              <a:gd name="T20" fmla="*/ 105226 w 210820"/>
              <a:gd name="T21" fmla="*/ 20258 h 67945"/>
              <a:gd name="T22" fmla="*/ 161347 w 210820"/>
              <a:gd name="T23" fmla="*/ 0 h 679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67945"/>
              <a:gd name="T38" fmla="*/ 210820 w 210820"/>
              <a:gd name="T39" fmla="*/ 67945 h 6794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67945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5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3" name="object 82"/>
          <p:cNvSpPr>
            <a:spLocks/>
          </p:cNvSpPr>
          <p:nvPr/>
        </p:nvSpPr>
        <p:spPr bwMode="auto">
          <a:xfrm>
            <a:off x="5668963" y="5168900"/>
            <a:ext cx="209550" cy="68263"/>
          </a:xfrm>
          <a:custGeom>
            <a:avLst/>
            <a:gdLst>
              <a:gd name="T0" fmla="*/ 147321 w 210820"/>
              <a:gd name="T1" fmla="*/ 33766 h 67945"/>
              <a:gd name="T2" fmla="*/ 49105 w 210820"/>
              <a:gd name="T3" fmla="*/ 33766 h 67945"/>
              <a:gd name="T4" fmla="*/ 161347 w 210820"/>
              <a:gd name="T5" fmla="*/ 67526 h 67945"/>
              <a:gd name="T6" fmla="*/ 210453 w 210820"/>
              <a:gd name="T7" fmla="*/ 54025 h 67945"/>
              <a:gd name="T8" fmla="*/ 147321 w 210820"/>
              <a:gd name="T9" fmla="*/ 33766 h 67945"/>
              <a:gd name="T10" fmla="*/ 161347 w 210820"/>
              <a:gd name="T11" fmla="*/ 0 h 67945"/>
              <a:gd name="T12" fmla="*/ 14030 w 210820"/>
              <a:gd name="T13" fmla="*/ 0 h 67945"/>
              <a:gd name="T14" fmla="*/ 0 w 210820"/>
              <a:gd name="T15" fmla="*/ 54025 h 67945"/>
              <a:gd name="T16" fmla="*/ 49105 w 210820"/>
              <a:gd name="T17" fmla="*/ 33766 h 67945"/>
              <a:gd name="T18" fmla="*/ 147321 w 210820"/>
              <a:gd name="T19" fmla="*/ 33766 h 67945"/>
              <a:gd name="T20" fmla="*/ 105226 w 210820"/>
              <a:gd name="T21" fmla="*/ 20258 h 67945"/>
              <a:gd name="T22" fmla="*/ 161347 w 210820"/>
              <a:gd name="T23" fmla="*/ 0 h 679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67945"/>
              <a:gd name="T38" fmla="*/ 210820 w 210820"/>
              <a:gd name="T39" fmla="*/ 67945 h 6794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67945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5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4" name="object 83"/>
          <p:cNvSpPr>
            <a:spLocks/>
          </p:cNvSpPr>
          <p:nvPr/>
        </p:nvSpPr>
        <p:spPr bwMode="auto">
          <a:xfrm>
            <a:off x="5654675" y="5048250"/>
            <a:ext cx="211138" cy="74613"/>
          </a:xfrm>
          <a:custGeom>
            <a:avLst/>
            <a:gdLst>
              <a:gd name="T0" fmla="*/ 189408 w 210820"/>
              <a:gd name="T1" fmla="*/ 0 h 74295"/>
              <a:gd name="T2" fmla="*/ 49105 w 210820"/>
              <a:gd name="T3" fmla="*/ 0 h 74295"/>
              <a:gd name="T4" fmla="*/ 119257 w 210820"/>
              <a:gd name="T5" fmla="*/ 13501 h 74295"/>
              <a:gd name="T6" fmla="*/ 0 w 210820"/>
              <a:gd name="T7" fmla="*/ 60769 h 74295"/>
              <a:gd name="T8" fmla="*/ 49105 w 210820"/>
              <a:gd name="T9" fmla="*/ 74277 h 74295"/>
              <a:gd name="T10" fmla="*/ 154332 w 210820"/>
              <a:gd name="T11" fmla="*/ 27009 h 74295"/>
              <a:gd name="T12" fmla="*/ 203437 w 210820"/>
              <a:gd name="T13" fmla="*/ 27009 h 74295"/>
              <a:gd name="T14" fmla="*/ 189408 w 210820"/>
              <a:gd name="T15" fmla="*/ 0 h 74295"/>
              <a:gd name="T16" fmla="*/ 203437 w 210820"/>
              <a:gd name="T17" fmla="*/ 27009 h 74295"/>
              <a:gd name="T18" fmla="*/ 154332 w 210820"/>
              <a:gd name="T19" fmla="*/ 27009 h 74295"/>
              <a:gd name="T20" fmla="*/ 210453 w 210820"/>
              <a:gd name="T21" fmla="*/ 40517 h 74295"/>
              <a:gd name="T22" fmla="*/ 203437 w 210820"/>
              <a:gd name="T23" fmla="*/ 27009 h 7429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74295"/>
              <a:gd name="T38" fmla="*/ 210820 w 210820"/>
              <a:gd name="T39" fmla="*/ 74295 h 7429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74295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5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5" name="object 84"/>
          <p:cNvSpPr>
            <a:spLocks/>
          </p:cNvSpPr>
          <p:nvPr/>
        </p:nvSpPr>
        <p:spPr bwMode="auto">
          <a:xfrm>
            <a:off x="5654675" y="5048250"/>
            <a:ext cx="211138" cy="74613"/>
          </a:xfrm>
          <a:custGeom>
            <a:avLst/>
            <a:gdLst>
              <a:gd name="T0" fmla="*/ 189408 w 210820"/>
              <a:gd name="T1" fmla="*/ 0 h 74295"/>
              <a:gd name="T2" fmla="*/ 49105 w 210820"/>
              <a:gd name="T3" fmla="*/ 0 h 74295"/>
              <a:gd name="T4" fmla="*/ 119257 w 210820"/>
              <a:gd name="T5" fmla="*/ 13501 h 74295"/>
              <a:gd name="T6" fmla="*/ 0 w 210820"/>
              <a:gd name="T7" fmla="*/ 60769 h 74295"/>
              <a:gd name="T8" fmla="*/ 49105 w 210820"/>
              <a:gd name="T9" fmla="*/ 74277 h 74295"/>
              <a:gd name="T10" fmla="*/ 154332 w 210820"/>
              <a:gd name="T11" fmla="*/ 27009 h 74295"/>
              <a:gd name="T12" fmla="*/ 203437 w 210820"/>
              <a:gd name="T13" fmla="*/ 27009 h 74295"/>
              <a:gd name="T14" fmla="*/ 189408 w 210820"/>
              <a:gd name="T15" fmla="*/ 0 h 74295"/>
              <a:gd name="T16" fmla="*/ 203437 w 210820"/>
              <a:gd name="T17" fmla="*/ 27009 h 74295"/>
              <a:gd name="T18" fmla="*/ 154332 w 210820"/>
              <a:gd name="T19" fmla="*/ 27009 h 74295"/>
              <a:gd name="T20" fmla="*/ 210453 w 210820"/>
              <a:gd name="T21" fmla="*/ 40517 h 74295"/>
              <a:gd name="T22" fmla="*/ 203437 w 210820"/>
              <a:gd name="T23" fmla="*/ 27009 h 7429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74295"/>
              <a:gd name="T38" fmla="*/ 210820 w 210820"/>
              <a:gd name="T39" fmla="*/ 74295 h 7429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74295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5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6" name="object 85"/>
          <p:cNvSpPr>
            <a:spLocks/>
          </p:cNvSpPr>
          <p:nvPr/>
        </p:nvSpPr>
        <p:spPr bwMode="auto">
          <a:xfrm>
            <a:off x="5443538" y="5156200"/>
            <a:ext cx="204787" cy="80963"/>
          </a:xfrm>
          <a:custGeom>
            <a:avLst/>
            <a:gdLst>
              <a:gd name="T0" fmla="*/ 0 w 203835"/>
              <a:gd name="T1" fmla="*/ 33759 h 81279"/>
              <a:gd name="T2" fmla="*/ 14030 w 203835"/>
              <a:gd name="T3" fmla="*/ 81027 h 81279"/>
              <a:gd name="T4" fmla="*/ 154332 w 203835"/>
              <a:gd name="T5" fmla="*/ 81027 h 81279"/>
              <a:gd name="T6" fmla="*/ 91196 w 203835"/>
              <a:gd name="T7" fmla="*/ 67526 h 81279"/>
              <a:gd name="T8" fmla="*/ 133285 w 203835"/>
              <a:gd name="T9" fmla="*/ 47268 h 81279"/>
              <a:gd name="T10" fmla="*/ 49105 w 203835"/>
              <a:gd name="T11" fmla="*/ 47268 h 81279"/>
              <a:gd name="T12" fmla="*/ 0 w 203835"/>
              <a:gd name="T13" fmla="*/ 33759 h 81279"/>
              <a:gd name="T14" fmla="*/ 154332 w 203835"/>
              <a:gd name="T15" fmla="*/ 0 h 81279"/>
              <a:gd name="T16" fmla="*/ 49105 w 203835"/>
              <a:gd name="T17" fmla="*/ 47268 h 81279"/>
              <a:gd name="T18" fmla="*/ 133285 w 203835"/>
              <a:gd name="T19" fmla="*/ 47268 h 81279"/>
              <a:gd name="T20" fmla="*/ 203438 w 203835"/>
              <a:gd name="T21" fmla="*/ 13501 h 81279"/>
              <a:gd name="T22" fmla="*/ 154332 w 203835"/>
              <a:gd name="T23" fmla="*/ 0 h 8127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81279"/>
              <a:gd name="T38" fmla="*/ 203835 w 203835"/>
              <a:gd name="T39" fmla="*/ 81279 h 8127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81279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79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7" name="object 86"/>
          <p:cNvSpPr>
            <a:spLocks/>
          </p:cNvSpPr>
          <p:nvPr/>
        </p:nvSpPr>
        <p:spPr bwMode="auto">
          <a:xfrm>
            <a:off x="5443538" y="5156200"/>
            <a:ext cx="204787" cy="80963"/>
          </a:xfrm>
          <a:custGeom>
            <a:avLst/>
            <a:gdLst>
              <a:gd name="T0" fmla="*/ 0 w 203835"/>
              <a:gd name="T1" fmla="*/ 33759 h 81279"/>
              <a:gd name="T2" fmla="*/ 14030 w 203835"/>
              <a:gd name="T3" fmla="*/ 81027 h 81279"/>
              <a:gd name="T4" fmla="*/ 154332 w 203835"/>
              <a:gd name="T5" fmla="*/ 81027 h 81279"/>
              <a:gd name="T6" fmla="*/ 91196 w 203835"/>
              <a:gd name="T7" fmla="*/ 67526 h 81279"/>
              <a:gd name="T8" fmla="*/ 133285 w 203835"/>
              <a:gd name="T9" fmla="*/ 47268 h 81279"/>
              <a:gd name="T10" fmla="*/ 49105 w 203835"/>
              <a:gd name="T11" fmla="*/ 47268 h 81279"/>
              <a:gd name="T12" fmla="*/ 0 w 203835"/>
              <a:gd name="T13" fmla="*/ 33759 h 81279"/>
              <a:gd name="T14" fmla="*/ 154332 w 203835"/>
              <a:gd name="T15" fmla="*/ 0 h 81279"/>
              <a:gd name="T16" fmla="*/ 49105 w 203835"/>
              <a:gd name="T17" fmla="*/ 47268 h 81279"/>
              <a:gd name="T18" fmla="*/ 133285 w 203835"/>
              <a:gd name="T19" fmla="*/ 47268 h 81279"/>
              <a:gd name="T20" fmla="*/ 203438 w 203835"/>
              <a:gd name="T21" fmla="*/ 13501 h 81279"/>
              <a:gd name="T22" fmla="*/ 154332 w 203835"/>
              <a:gd name="T23" fmla="*/ 0 h 8127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81279"/>
              <a:gd name="T38" fmla="*/ 203835 w 203835"/>
              <a:gd name="T39" fmla="*/ 81279 h 8127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81279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79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8" name="object 87"/>
          <p:cNvSpPr>
            <a:spLocks noChangeArrowheads="1"/>
          </p:cNvSpPr>
          <p:nvPr/>
        </p:nvSpPr>
        <p:spPr bwMode="auto">
          <a:xfrm>
            <a:off x="1581150" y="4805363"/>
            <a:ext cx="233363" cy="3730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99" name="object 88"/>
          <p:cNvSpPr>
            <a:spLocks/>
          </p:cNvSpPr>
          <p:nvPr/>
        </p:nvSpPr>
        <p:spPr bwMode="auto">
          <a:xfrm>
            <a:off x="1581150" y="4805363"/>
            <a:ext cx="234950" cy="373062"/>
          </a:xfrm>
          <a:custGeom>
            <a:avLst/>
            <a:gdLst>
              <a:gd name="T0" fmla="*/ 189864 w 233680"/>
              <a:gd name="T1" fmla="*/ 256158 h 373379"/>
              <a:gd name="T2" fmla="*/ 215392 w 233680"/>
              <a:gd name="T3" fmla="*/ 220344 h 373379"/>
              <a:gd name="T4" fmla="*/ 230377 w 233680"/>
              <a:gd name="T5" fmla="*/ 175767 h 373379"/>
              <a:gd name="T6" fmla="*/ 233171 w 233680"/>
              <a:gd name="T7" fmla="*/ 144144 h 373379"/>
              <a:gd name="T8" fmla="*/ 232410 w 233680"/>
              <a:gd name="T9" fmla="*/ 127634 h 373379"/>
              <a:gd name="T10" fmla="*/ 221869 w 233680"/>
              <a:gd name="T11" fmla="*/ 81533 h 373379"/>
              <a:gd name="T12" fmla="*/ 198755 w 233680"/>
              <a:gd name="T13" fmla="*/ 42290 h 373379"/>
              <a:gd name="T14" fmla="*/ 167512 w 233680"/>
              <a:gd name="T15" fmla="*/ 14604 h 373379"/>
              <a:gd name="T16" fmla="*/ 129539 w 233680"/>
              <a:gd name="T17" fmla="*/ 1142 h 373379"/>
              <a:gd name="T18" fmla="*/ 116712 w 233680"/>
              <a:gd name="T19" fmla="*/ 0 h 373379"/>
              <a:gd name="T20" fmla="*/ 103631 w 233680"/>
              <a:gd name="T21" fmla="*/ 1142 h 373379"/>
              <a:gd name="T22" fmla="*/ 66420 w 233680"/>
              <a:gd name="T23" fmla="*/ 14604 h 373379"/>
              <a:gd name="T24" fmla="*/ 34416 w 233680"/>
              <a:gd name="T25" fmla="*/ 42290 h 373379"/>
              <a:gd name="T26" fmla="*/ 11303 w 233680"/>
              <a:gd name="T27" fmla="*/ 81533 h 373379"/>
              <a:gd name="T28" fmla="*/ 762 w 233680"/>
              <a:gd name="T29" fmla="*/ 127634 h 373379"/>
              <a:gd name="T30" fmla="*/ 0 w 233680"/>
              <a:gd name="T31" fmla="*/ 144144 h 373379"/>
              <a:gd name="T32" fmla="*/ 762 w 233680"/>
              <a:gd name="T33" fmla="*/ 160019 h 373379"/>
              <a:gd name="T34" fmla="*/ 11303 w 233680"/>
              <a:gd name="T35" fmla="*/ 206120 h 373379"/>
              <a:gd name="T36" fmla="*/ 33654 w 233680"/>
              <a:gd name="T37" fmla="*/ 244982 h 373379"/>
              <a:gd name="T38" fmla="*/ 43306 w 233680"/>
              <a:gd name="T39" fmla="*/ 256158 h 373379"/>
              <a:gd name="T40" fmla="*/ 25907 w 233680"/>
              <a:gd name="T41" fmla="*/ 279145 h 373379"/>
              <a:gd name="T42" fmla="*/ 25907 w 233680"/>
              <a:gd name="T43" fmla="*/ 373379 h 373379"/>
              <a:gd name="T44" fmla="*/ 207263 w 233680"/>
              <a:gd name="T45" fmla="*/ 373379 h 373379"/>
              <a:gd name="T46" fmla="*/ 207263 w 233680"/>
              <a:gd name="T47" fmla="*/ 279145 h 373379"/>
              <a:gd name="T48" fmla="*/ 189864 w 233680"/>
              <a:gd name="T49" fmla="*/ 256158 h 37337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33680"/>
              <a:gd name="T76" fmla="*/ 0 h 373379"/>
              <a:gd name="T77" fmla="*/ 233680 w 233680"/>
              <a:gd name="T78" fmla="*/ 373379 h 373379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33680" h="373379">
                <a:moveTo>
                  <a:pt x="189864" y="256158"/>
                </a:moveTo>
                <a:lnTo>
                  <a:pt x="215392" y="220344"/>
                </a:lnTo>
                <a:lnTo>
                  <a:pt x="230377" y="175767"/>
                </a:lnTo>
                <a:lnTo>
                  <a:pt x="233171" y="144144"/>
                </a:lnTo>
                <a:lnTo>
                  <a:pt x="232410" y="127634"/>
                </a:lnTo>
                <a:lnTo>
                  <a:pt x="221869" y="81533"/>
                </a:lnTo>
                <a:lnTo>
                  <a:pt x="198755" y="42290"/>
                </a:lnTo>
                <a:lnTo>
                  <a:pt x="167512" y="14604"/>
                </a:lnTo>
                <a:lnTo>
                  <a:pt x="129539" y="1142"/>
                </a:lnTo>
                <a:lnTo>
                  <a:pt x="116712" y="0"/>
                </a:lnTo>
                <a:lnTo>
                  <a:pt x="103631" y="1142"/>
                </a:lnTo>
                <a:lnTo>
                  <a:pt x="66420" y="14604"/>
                </a:lnTo>
                <a:lnTo>
                  <a:pt x="34416" y="42290"/>
                </a:lnTo>
                <a:lnTo>
                  <a:pt x="11303" y="81533"/>
                </a:lnTo>
                <a:lnTo>
                  <a:pt x="762" y="127634"/>
                </a:lnTo>
                <a:lnTo>
                  <a:pt x="0" y="144144"/>
                </a:lnTo>
                <a:lnTo>
                  <a:pt x="762" y="160019"/>
                </a:lnTo>
                <a:lnTo>
                  <a:pt x="11303" y="206120"/>
                </a:lnTo>
                <a:lnTo>
                  <a:pt x="33654" y="244982"/>
                </a:lnTo>
                <a:lnTo>
                  <a:pt x="43306" y="256158"/>
                </a:lnTo>
                <a:lnTo>
                  <a:pt x="25907" y="279145"/>
                </a:lnTo>
                <a:lnTo>
                  <a:pt x="25907" y="373379"/>
                </a:lnTo>
                <a:lnTo>
                  <a:pt x="207263" y="373379"/>
                </a:lnTo>
                <a:lnTo>
                  <a:pt x="207263" y="279145"/>
                </a:lnTo>
                <a:lnTo>
                  <a:pt x="189864" y="256158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00" name="object 89"/>
          <p:cNvSpPr>
            <a:spLocks/>
          </p:cNvSpPr>
          <p:nvPr/>
        </p:nvSpPr>
        <p:spPr bwMode="auto">
          <a:xfrm>
            <a:off x="1454150" y="5118100"/>
            <a:ext cx="531813" cy="331788"/>
          </a:xfrm>
          <a:custGeom>
            <a:avLst/>
            <a:gdLst>
              <a:gd name="T0" fmla="*/ 177418 w 532130"/>
              <a:gd name="T1" fmla="*/ 0 h 332739"/>
              <a:gd name="T2" fmla="*/ 126491 w 532130"/>
              <a:gd name="T3" fmla="*/ 7746 h 332739"/>
              <a:gd name="T4" fmla="*/ 78104 w 532130"/>
              <a:gd name="T5" fmla="*/ 29209 h 332739"/>
              <a:gd name="T6" fmla="*/ 35306 w 532130"/>
              <a:gd name="T7" fmla="*/ 64642 h 332739"/>
              <a:gd name="T8" fmla="*/ 10921 w 532130"/>
              <a:gd name="T9" fmla="*/ 94233 h 332739"/>
              <a:gd name="T10" fmla="*/ 0 w 532130"/>
              <a:gd name="T11" fmla="*/ 111124 h 332739"/>
              <a:gd name="T12" fmla="*/ 0 w 532130"/>
              <a:gd name="T13" fmla="*/ 332231 h 332739"/>
              <a:gd name="T14" fmla="*/ 531876 w 532130"/>
              <a:gd name="T15" fmla="*/ 332231 h 332739"/>
              <a:gd name="T16" fmla="*/ 531876 w 532130"/>
              <a:gd name="T17" fmla="*/ 111124 h 332739"/>
              <a:gd name="T18" fmla="*/ 521334 w 532130"/>
              <a:gd name="T19" fmla="*/ 94233 h 332739"/>
              <a:gd name="T20" fmla="*/ 512644 w 532130"/>
              <a:gd name="T21" fmla="*/ 83438 h 332739"/>
              <a:gd name="T22" fmla="*/ 266065 w 532130"/>
              <a:gd name="T23" fmla="*/ 83438 h 332739"/>
              <a:gd name="T24" fmla="*/ 254127 w 532130"/>
              <a:gd name="T25" fmla="*/ 82295 h 332739"/>
              <a:gd name="T26" fmla="*/ 210692 w 532130"/>
              <a:gd name="T27" fmla="*/ 60324 h 332739"/>
              <a:gd name="T28" fmla="*/ 186562 w 532130"/>
              <a:gd name="T29" fmla="*/ 27304 h 332739"/>
              <a:gd name="T30" fmla="*/ 181355 w 532130"/>
              <a:gd name="T31" fmla="*/ 13842 h 332739"/>
              <a:gd name="T32" fmla="*/ 177418 w 532130"/>
              <a:gd name="T33" fmla="*/ 0 h 332739"/>
              <a:gd name="T34" fmla="*/ 354837 w 532130"/>
              <a:gd name="T35" fmla="*/ 0 h 332739"/>
              <a:gd name="T36" fmla="*/ 338201 w 532130"/>
              <a:gd name="T37" fmla="*/ 39242 h 332739"/>
              <a:gd name="T38" fmla="*/ 311403 w 532130"/>
              <a:gd name="T39" fmla="*/ 68452 h 332739"/>
              <a:gd name="T40" fmla="*/ 266065 w 532130"/>
              <a:gd name="T41" fmla="*/ 83438 h 332739"/>
              <a:gd name="T42" fmla="*/ 512644 w 532130"/>
              <a:gd name="T43" fmla="*/ 83438 h 332739"/>
              <a:gd name="T44" fmla="*/ 483108 w 532130"/>
              <a:gd name="T45" fmla="*/ 51180 h 332739"/>
              <a:gd name="T46" fmla="*/ 438277 w 532130"/>
              <a:gd name="T47" fmla="*/ 20700 h 332739"/>
              <a:gd name="T48" fmla="*/ 388747 w 532130"/>
              <a:gd name="T49" fmla="*/ 3428 h 332739"/>
              <a:gd name="T50" fmla="*/ 371728 w 532130"/>
              <a:gd name="T51" fmla="*/ 1142 h 332739"/>
              <a:gd name="T52" fmla="*/ 354837 w 532130"/>
              <a:gd name="T53" fmla="*/ 0 h 33273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32130"/>
              <a:gd name="T82" fmla="*/ 0 h 332739"/>
              <a:gd name="T83" fmla="*/ 532130 w 532130"/>
              <a:gd name="T84" fmla="*/ 332739 h 33273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32130" h="332739">
                <a:moveTo>
                  <a:pt x="177418" y="0"/>
                </a:moveTo>
                <a:lnTo>
                  <a:pt x="126491" y="7746"/>
                </a:lnTo>
                <a:lnTo>
                  <a:pt x="78104" y="29209"/>
                </a:lnTo>
                <a:lnTo>
                  <a:pt x="35306" y="64642"/>
                </a:lnTo>
                <a:lnTo>
                  <a:pt x="10921" y="94233"/>
                </a:lnTo>
                <a:lnTo>
                  <a:pt x="0" y="111124"/>
                </a:lnTo>
                <a:lnTo>
                  <a:pt x="0" y="332231"/>
                </a:lnTo>
                <a:lnTo>
                  <a:pt x="531876" y="332231"/>
                </a:lnTo>
                <a:lnTo>
                  <a:pt x="531876" y="111124"/>
                </a:lnTo>
                <a:lnTo>
                  <a:pt x="521334" y="94233"/>
                </a:lnTo>
                <a:lnTo>
                  <a:pt x="512644" y="83438"/>
                </a:lnTo>
                <a:lnTo>
                  <a:pt x="266065" y="83438"/>
                </a:lnTo>
                <a:lnTo>
                  <a:pt x="254127" y="82295"/>
                </a:lnTo>
                <a:lnTo>
                  <a:pt x="210692" y="60324"/>
                </a:lnTo>
                <a:lnTo>
                  <a:pt x="186562" y="27304"/>
                </a:lnTo>
                <a:lnTo>
                  <a:pt x="181355" y="13842"/>
                </a:lnTo>
                <a:lnTo>
                  <a:pt x="177418" y="0"/>
                </a:lnTo>
                <a:close/>
              </a:path>
              <a:path w="532130" h="332739">
                <a:moveTo>
                  <a:pt x="354837" y="0"/>
                </a:moveTo>
                <a:lnTo>
                  <a:pt x="338201" y="39242"/>
                </a:lnTo>
                <a:lnTo>
                  <a:pt x="311403" y="68452"/>
                </a:lnTo>
                <a:lnTo>
                  <a:pt x="266065" y="83438"/>
                </a:lnTo>
                <a:lnTo>
                  <a:pt x="512644" y="83438"/>
                </a:lnTo>
                <a:lnTo>
                  <a:pt x="483108" y="51180"/>
                </a:lnTo>
                <a:lnTo>
                  <a:pt x="438277" y="20700"/>
                </a:lnTo>
                <a:lnTo>
                  <a:pt x="388747" y="3428"/>
                </a:lnTo>
                <a:lnTo>
                  <a:pt x="371728" y="1142"/>
                </a:lnTo>
                <a:lnTo>
                  <a:pt x="354837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01" name="object 90"/>
          <p:cNvSpPr>
            <a:spLocks/>
          </p:cNvSpPr>
          <p:nvPr/>
        </p:nvSpPr>
        <p:spPr bwMode="auto">
          <a:xfrm>
            <a:off x="1582738" y="4806950"/>
            <a:ext cx="231775" cy="141288"/>
          </a:xfrm>
          <a:custGeom>
            <a:avLst/>
            <a:gdLst>
              <a:gd name="T0" fmla="*/ 123365 w 233044"/>
              <a:gd name="T1" fmla="*/ 0 h 142239"/>
              <a:gd name="T2" fmla="*/ 109649 w 233044"/>
              <a:gd name="T3" fmla="*/ 0 h 142239"/>
              <a:gd name="T4" fmla="*/ 96314 w 233044"/>
              <a:gd name="T5" fmla="*/ 1142 h 142239"/>
              <a:gd name="T6" fmla="*/ 57579 w 233044"/>
              <a:gd name="T7" fmla="*/ 16763 h 142239"/>
              <a:gd name="T8" fmla="*/ 26591 w 233044"/>
              <a:gd name="T9" fmla="*/ 45211 h 142239"/>
              <a:gd name="T10" fmla="*/ 6652 w 233044"/>
              <a:gd name="T11" fmla="*/ 83565 h 142239"/>
              <a:gd name="T12" fmla="*/ 0 w 233044"/>
              <a:gd name="T13" fmla="*/ 128015 h 142239"/>
              <a:gd name="T14" fmla="*/ 937 w 233044"/>
              <a:gd name="T15" fmla="*/ 141731 h 142239"/>
              <a:gd name="T16" fmla="*/ 47038 w 233044"/>
              <a:gd name="T17" fmla="*/ 139826 h 142239"/>
              <a:gd name="T18" fmla="*/ 88567 w 233044"/>
              <a:gd name="T19" fmla="*/ 134873 h 142239"/>
              <a:gd name="T20" fmla="*/ 136700 w 233044"/>
              <a:gd name="T21" fmla="*/ 120395 h 142239"/>
              <a:gd name="T22" fmla="*/ 149781 w 233044"/>
              <a:gd name="T23" fmla="*/ 106044 h 142239"/>
              <a:gd name="T24" fmla="*/ 231661 w 233044"/>
              <a:gd name="T25" fmla="*/ 106044 h 142239"/>
              <a:gd name="T26" fmla="*/ 214424 w 233044"/>
              <a:gd name="T27" fmla="*/ 57022 h 142239"/>
              <a:gd name="T28" fmla="*/ 186611 w 233044"/>
              <a:gd name="T29" fmla="*/ 25018 h 142239"/>
              <a:gd name="T30" fmla="*/ 150416 w 233044"/>
              <a:gd name="T31" fmla="*/ 4952 h 142239"/>
              <a:gd name="T32" fmla="*/ 136700 w 233044"/>
              <a:gd name="T33" fmla="*/ 1142 h 142239"/>
              <a:gd name="T34" fmla="*/ 123365 w 233044"/>
              <a:gd name="T35" fmla="*/ 0 h 142239"/>
              <a:gd name="T36" fmla="*/ 231661 w 233044"/>
              <a:gd name="T37" fmla="*/ 106044 h 142239"/>
              <a:gd name="T38" fmla="*/ 149781 w 233044"/>
              <a:gd name="T39" fmla="*/ 106044 h 142239"/>
              <a:gd name="T40" fmla="*/ 150416 w 233044"/>
              <a:gd name="T41" fmla="*/ 110997 h 142239"/>
              <a:gd name="T42" fmla="*/ 152575 w 233044"/>
              <a:gd name="T43" fmla="*/ 115188 h 142239"/>
              <a:gd name="T44" fmla="*/ 155750 w 233044"/>
              <a:gd name="T45" fmla="*/ 120014 h 142239"/>
              <a:gd name="T46" fmla="*/ 160703 w 233044"/>
              <a:gd name="T47" fmla="*/ 123443 h 142239"/>
              <a:gd name="T48" fmla="*/ 166291 w 233044"/>
              <a:gd name="T49" fmla="*/ 128015 h 142239"/>
              <a:gd name="T50" fmla="*/ 210995 w 233044"/>
              <a:gd name="T51" fmla="*/ 140207 h 142239"/>
              <a:gd name="T52" fmla="*/ 232077 w 233044"/>
              <a:gd name="T53" fmla="*/ 141731 h 142239"/>
              <a:gd name="T54" fmla="*/ 233015 w 233044"/>
              <a:gd name="T55" fmla="*/ 128015 h 142239"/>
              <a:gd name="T56" fmla="*/ 232911 w 233044"/>
              <a:gd name="T57" fmla="*/ 120014 h 142239"/>
              <a:gd name="T58" fmla="*/ 232712 w 233044"/>
              <a:gd name="T59" fmla="*/ 112521 h 142239"/>
              <a:gd name="T60" fmla="*/ 231661 w 233044"/>
              <a:gd name="T61" fmla="*/ 106044 h 14223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33044"/>
              <a:gd name="T94" fmla="*/ 0 h 142239"/>
              <a:gd name="T95" fmla="*/ 233044 w 233044"/>
              <a:gd name="T96" fmla="*/ 142239 h 142239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33044" h="142239">
                <a:moveTo>
                  <a:pt x="123365" y="0"/>
                </a:moveTo>
                <a:lnTo>
                  <a:pt x="109649" y="0"/>
                </a:lnTo>
                <a:lnTo>
                  <a:pt x="96314" y="1142"/>
                </a:lnTo>
                <a:lnTo>
                  <a:pt x="57579" y="16763"/>
                </a:lnTo>
                <a:lnTo>
                  <a:pt x="26591" y="45211"/>
                </a:lnTo>
                <a:lnTo>
                  <a:pt x="6652" y="83565"/>
                </a:lnTo>
                <a:lnTo>
                  <a:pt x="0" y="128015"/>
                </a:lnTo>
                <a:lnTo>
                  <a:pt x="937" y="141731"/>
                </a:lnTo>
                <a:lnTo>
                  <a:pt x="47038" y="139826"/>
                </a:lnTo>
                <a:lnTo>
                  <a:pt x="88567" y="134873"/>
                </a:lnTo>
                <a:lnTo>
                  <a:pt x="136700" y="120395"/>
                </a:lnTo>
                <a:lnTo>
                  <a:pt x="149781" y="106044"/>
                </a:lnTo>
                <a:lnTo>
                  <a:pt x="231661" y="106044"/>
                </a:lnTo>
                <a:lnTo>
                  <a:pt x="214424" y="57022"/>
                </a:lnTo>
                <a:lnTo>
                  <a:pt x="186611" y="25018"/>
                </a:lnTo>
                <a:lnTo>
                  <a:pt x="150416" y="4952"/>
                </a:lnTo>
                <a:lnTo>
                  <a:pt x="136700" y="1142"/>
                </a:lnTo>
                <a:lnTo>
                  <a:pt x="123365" y="0"/>
                </a:lnTo>
                <a:close/>
              </a:path>
              <a:path w="233044" h="142239">
                <a:moveTo>
                  <a:pt x="231661" y="106044"/>
                </a:moveTo>
                <a:lnTo>
                  <a:pt x="149781" y="106044"/>
                </a:lnTo>
                <a:lnTo>
                  <a:pt x="150416" y="110997"/>
                </a:lnTo>
                <a:lnTo>
                  <a:pt x="152575" y="115188"/>
                </a:lnTo>
                <a:lnTo>
                  <a:pt x="155750" y="120014"/>
                </a:lnTo>
                <a:lnTo>
                  <a:pt x="160703" y="123443"/>
                </a:lnTo>
                <a:lnTo>
                  <a:pt x="166291" y="128015"/>
                </a:lnTo>
                <a:lnTo>
                  <a:pt x="210995" y="140207"/>
                </a:lnTo>
                <a:lnTo>
                  <a:pt x="232077" y="141731"/>
                </a:lnTo>
                <a:lnTo>
                  <a:pt x="233015" y="128015"/>
                </a:lnTo>
                <a:lnTo>
                  <a:pt x="232911" y="120014"/>
                </a:lnTo>
                <a:lnTo>
                  <a:pt x="232712" y="112521"/>
                </a:lnTo>
                <a:lnTo>
                  <a:pt x="231661" y="10604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02" name="object 91"/>
          <p:cNvSpPr>
            <a:spLocks/>
          </p:cNvSpPr>
          <p:nvPr/>
        </p:nvSpPr>
        <p:spPr bwMode="auto">
          <a:xfrm>
            <a:off x="1581150" y="4806950"/>
            <a:ext cx="234950" cy="141288"/>
          </a:xfrm>
          <a:custGeom>
            <a:avLst/>
            <a:gdLst>
              <a:gd name="T0" fmla="*/ 1015 w 233680"/>
              <a:gd name="T1" fmla="*/ 141731 h 142239"/>
              <a:gd name="T2" fmla="*/ 16509 w 233680"/>
              <a:gd name="T3" fmla="*/ 141350 h 142239"/>
              <a:gd name="T4" fmla="*/ 32003 w 233680"/>
              <a:gd name="T5" fmla="*/ 140588 h 142239"/>
              <a:gd name="T6" fmla="*/ 47117 w 233680"/>
              <a:gd name="T7" fmla="*/ 139826 h 142239"/>
              <a:gd name="T8" fmla="*/ 61213 w 233680"/>
              <a:gd name="T9" fmla="*/ 138302 h 142239"/>
              <a:gd name="T10" fmla="*/ 75311 w 233680"/>
              <a:gd name="T11" fmla="*/ 136778 h 142239"/>
              <a:gd name="T12" fmla="*/ 121285 w 233680"/>
              <a:gd name="T13" fmla="*/ 126872 h 142239"/>
              <a:gd name="T14" fmla="*/ 129412 w 233680"/>
              <a:gd name="T15" fmla="*/ 123443 h 142239"/>
              <a:gd name="T16" fmla="*/ 136779 w 233680"/>
              <a:gd name="T17" fmla="*/ 120395 h 142239"/>
              <a:gd name="T18" fmla="*/ 142494 w 233680"/>
              <a:gd name="T19" fmla="*/ 117093 h 142239"/>
              <a:gd name="T20" fmla="*/ 146304 w 233680"/>
              <a:gd name="T21" fmla="*/ 113283 h 142239"/>
              <a:gd name="T22" fmla="*/ 148717 w 233680"/>
              <a:gd name="T23" fmla="*/ 109854 h 142239"/>
              <a:gd name="T24" fmla="*/ 149860 w 233680"/>
              <a:gd name="T25" fmla="*/ 106044 h 142239"/>
              <a:gd name="T26" fmla="*/ 150494 w 233680"/>
              <a:gd name="T27" fmla="*/ 110997 h 142239"/>
              <a:gd name="T28" fmla="*/ 152654 w 233680"/>
              <a:gd name="T29" fmla="*/ 115188 h 142239"/>
              <a:gd name="T30" fmla="*/ 155829 w 233680"/>
              <a:gd name="T31" fmla="*/ 120014 h 142239"/>
              <a:gd name="T32" fmla="*/ 160781 w 233680"/>
              <a:gd name="T33" fmla="*/ 123443 h 142239"/>
              <a:gd name="T34" fmla="*/ 166369 w 233680"/>
              <a:gd name="T35" fmla="*/ 128015 h 142239"/>
              <a:gd name="T36" fmla="*/ 211074 w 233680"/>
              <a:gd name="T37" fmla="*/ 140207 h 142239"/>
              <a:gd name="T38" fmla="*/ 232156 w 233680"/>
              <a:gd name="T39" fmla="*/ 141731 h 142239"/>
              <a:gd name="T40" fmla="*/ 233171 w 233680"/>
              <a:gd name="T41" fmla="*/ 126872 h 142239"/>
              <a:gd name="T42" fmla="*/ 226440 w 233680"/>
              <a:gd name="T43" fmla="*/ 83565 h 142239"/>
              <a:gd name="T44" fmla="*/ 206501 w 233680"/>
              <a:gd name="T45" fmla="*/ 45211 h 142239"/>
              <a:gd name="T46" fmla="*/ 175513 w 233680"/>
              <a:gd name="T47" fmla="*/ 16763 h 142239"/>
              <a:gd name="T48" fmla="*/ 136779 w 233680"/>
              <a:gd name="T49" fmla="*/ 1142 h 142239"/>
              <a:gd name="T50" fmla="*/ 123443 w 233680"/>
              <a:gd name="T51" fmla="*/ 0 h 142239"/>
              <a:gd name="T52" fmla="*/ 109727 w 233680"/>
              <a:gd name="T53" fmla="*/ 0 h 142239"/>
              <a:gd name="T54" fmla="*/ 69976 w 233680"/>
              <a:gd name="T55" fmla="*/ 9905 h 142239"/>
              <a:gd name="T56" fmla="*/ 35813 w 233680"/>
              <a:gd name="T57" fmla="*/ 34162 h 142239"/>
              <a:gd name="T58" fmla="*/ 11937 w 233680"/>
              <a:gd name="T59" fmla="*/ 69976 h 142239"/>
              <a:gd name="T60" fmla="*/ 381 w 233680"/>
              <a:gd name="T61" fmla="*/ 112521 h 142239"/>
              <a:gd name="T62" fmla="*/ 0 w 233680"/>
              <a:gd name="T63" fmla="*/ 126872 h 142239"/>
              <a:gd name="T64" fmla="*/ 1015 w 233680"/>
              <a:gd name="T65" fmla="*/ 141731 h 14223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33680"/>
              <a:gd name="T100" fmla="*/ 0 h 142239"/>
              <a:gd name="T101" fmla="*/ 233680 w 233680"/>
              <a:gd name="T102" fmla="*/ 142239 h 14223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33680" h="142239">
                <a:moveTo>
                  <a:pt x="1015" y="141731"/>
                </a:moveTo>
                <a:lnTo>
                  <a:pt x="16509" y="141350"/>
                </a:lnTo>
                <a:lnTo>
                  <a:pt x="32003" y="140588"/>
                </a:lnTo>
                <a:lnTo>
                  <a:pt x="47117" y="139826"/>
                </a:lnTo>
                <a:lnTo>
                  <a:pt x="61213" y="138302"/>
                </a:lnTo>
                <a:lnTo>
                  <a:pt x="75311" y="136778"/>
                </a:lnTo>
                <a:lnTo>
                  <a:pt x="121285" y="126872"/>
                </a:lnTo>
                <a:lnTo>
                  <a:pt x="129412" y="123443"/>
                </a:lnTo>
                <a:lnTo>
                  <a:pt x="136779" y="120395"/>
                </a:lnTo>
                <a:lnTo>
                  <a:pt x="142494" y="117093"/>
                </a:lnTo>
                <a:lnTo>
                  <a:pt x="146304" y="113283"/>
                </a:lnTo>
                <a:lnTo>
                  <a:pt x="148717" y="109854"/>
                </a:lnTo>
                <a:lnTo>
                  <a:pt x="149860" y="106044"/>
                </a:lnTo>
                <a:lnTo>
                  <a:pt x="150494" y="110997"/>
                </a:lnTo>
                <a:lnTo>
                  <a:pt x="152654" y="115188"/>
                </a:lnTo>
                <a:lnTo>
                  <a:pt x="155829" y="120014"/>
                </a:lnTo>
                <a:lnTo>
                  <a:pt x="160781" y="123443"/>
                </a:lnTo>
                <a:lnTo>
                  <a:pt x="166369" y="128015"/>
                </a:lnTo>
                <a:lnTo>
                  <a:pt x="211074" y="140207"/>
                </a:lnTo>
                <a:lnTo>
                  <a:pt x="232156" y="141731"/>
                </a:lnTo>
                <a:lnTo>
                  <a:pt x="233171" y="126872"/>
                </a:lnTo>
                <a:lnTo>
                  <a:pt x="226440" y="83565"/>
                </a:lnTo>
                <a:lnTo>
                  <a:pt x="206501" y="45211"/>
                </a:lnTo>
                <a:lnTo>
                  <a:pt x="175513" y="16763"/>
                </a:lnTo>
                <a:lnTo>
                  <a:pt x="136779" y="1142"/>
                </a:lnTo>
                <a:lnTo>
                  <a:pt x="123443" y="0"/>
                </a:lnTo>
                <a:lnTo>
                  <a:pt x="109727" y="0"/>
                </a:lnTo>
                <a:lnTo>
                  <a:pt x="69976" y="9905"/>
                </a:lnTo>
                <a:lnTo>
                  <a:pt x="35813" y="34162"/>
                </a:lnTo>
                <a:lnTo>
                  <a:pt x="11937" y="69976"/>
                </a:lnTo>
                <a:lnTo>
                  <a:pt x="381" y="112521"/>
                </a:lnTo>
                <a:lnTo>
                  <a:pt x="0" y="126872"/>
                </a:lnTo>
                <a:lnTo>
                  <a:pt x="1015" y="14173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03" name="object 92"/>
          <p:cNvSpPr>
            <a:spLocks/>
          </p:cNvSpPr>
          <p:nvPr/>
        </p:nvSpPr>
        <p:spPr bwMode="auto">
          <a:xfrm>
            <a:off x="1428750" y="5084763"/>
            <a:ext cx="539750" cy="347662"/>
          </a:xfrm>
          <a:custGeom>
            <a:avLst/>
            <a:gdLst>
              <a:gd name="T0" fmla="*/ 179578 w 539750"/>
              <a:gd name="T1" fmla="*/ 0 h 347979"/>
              <a:gd name="T2" fmla="*/ 128143 w 539750"/>
              <a:gd name="T3" fmla="*/ 8000 h 347979"/>
              <a:gd name="T4" fmla="*/ 78993 w 539750"/>
              <a:gd name="T5" fmla="*/ 30353 h 347979"/>
              <a:gd name="T6" fmla="*/ 35940 w 539750"/>
              <a:gd name="T7" fmla="*/ 67056 h 347979"/>
              <a:gd name="T8" fmla="*/ 10540 w 539750"/>
              <a:gd name="T9" fmla="*/ 98552 h 347979"/>
              <a:gd name="T10" fmla="*/ 0 w 539750"/>
              <a:gd name="T11" fmla="*/ 115824 h 347979"/>
              <a:gd name="T12" fmla="*/ 0 w 539750"/>
              <a:gd name="T13" fmla="*/ 347472 h 347979"/>
              <a:gd name="T14" fmla="*/ 539495 w 539750"/>
              <a:gd name="T15" fmla="*/ 347472 h 347979"/>
              <a:gd name="T16" fmla="*/ 539495 w 539750"/>
              <a:gd name="T17" fmla="*/ 115824 h 347979"/>
              <a:gd name="T18" fmla="*/ 528955 w 539750"/>
              <a:gd name="T19" fmla="*/ 98552 h 347979"/>
              <a:gd name="T20" fmla="*/ 520024 w 539750"/>
              <a:gd name="T21" fmla="*/ 86613 h 347979"/>
              <a:gd name="T22" fmla="*/ 264287 w 539750"/>
              <a:gd name="T23" fmla="*/ 86613 h 347979"/>
              <a:gd name="T24" fmla="*/ 252602 w 539750"/>
              <a:gd name="T25" fmla="*/ 84709 h 347979"/>
              <a:gd name="T26" fmla="*/ 211327 w 539750"/>
              <a:gd name="T27" fmla="*/ 60579 h 347979"/>
              <a:gd name="T28" fmla="*/ 188722 w 539750"/>
              <a:gd name="T29" fmla="*/ 26797 h 347979"/>
              <a:gd name="T30" fmla="*/ 183769 w 539750"/>
              <a:gd name="T31" fmla="*/ 14224 h 347979"/>
              <a:gd name="T32" fmla="*/ 179578 w 539750"/>
              <a:gd name="T33" fmla="*/ 0 h 347979"/>
              <a:gd name="T34" fmla="*/ 359918 w 539750"/>
              <a:gd name="T35" fmla="*/ 0 h 347979"/>
              <a:gd name="T36" fmla="*/ 344043 w 539750"/>
              <a:gd name="T37" fmla="*/ 39497 h 347979"/>
              <a:gd name="T38" fmla="*/ 319024 w 539750"/>
              <a:gd name="T39" fmla="*/ 69087 h 347979"/>
              <a:gd name="T40" fmla="*/ 275208 w 539750"/>
              <a:gd name="T41" fmla="*/ 86613 h 347979"/>
              <a:gd name="T42" fmla="*/ 520024 w 539750"/>
              <a:gd name="T43" fmla="*/ 86613 h 347979"/>
              <a:gd name="T44" fmla="*/ 490093 w 539750"/>
              <a:gd name="T45" fmla="*/ 53721 h 347979"/>
              <a:gd name="T46" fmla="*/ 444245 w 539750"/>
              <a:gd name="T47" fmla="*/ 21462 h 347979"/>
              <a:gd name="T48" fmla="*/ 394462 w 539750"/>
              <a:gd name="T49" fmla="*/ 3429 h 347979"/>
              <a:gd name="T50" fmla="*/ 377189 w 539750"/>
              <a:gd name="T51" fmla="*/ 762 h 347979"/>
              <a:gd name="T52" fmla="*/ 359918 w 539750"/>
              <a:gd name="T53" fmla="*/ 0 h 34797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39750"/>
              <a:gd name="T82" fmla="*/ 0 h 347979"/>
              <a:gd name="T83" fmla="*/ 539750 w 539750"/>
              <a:gd name="T84" fmla="*/ 347979 h 34797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39750" h="347979">
                <a:moveTo>
                  <a:pt x="179578" y="0"/>
                </a:moveTo>
                <a:lnTo>
                  <a:pt x="128143" y="8000"/>
                </a:lnTo>
                <a:lnTo>
                  <a:pt x="78993" y="30353"/>
                </a:lnTo>
                <a:lnTo>
                  <a:pt x="35940" y="67056"/>
                </a:lnTo>
                <a:lnTo>
                  <a:pt x="10540" y="98552"/>
                </a:lnTo>
                <a:lnTo>
                  <a:pt x="0" y="115824"/>
                </a:lnTo>
                <a:lnTo>
                  <a:pt x="0" y="347472"/>
                </a:lnTo>
                <a:lnTo>
                  <a:pt x="539495" y="347472"/>
                </a:lnTo>
                <a:lnTo>
                  <a:pt x="539495" y="115824"/>
                </a:lnTo>
                <a:lnTo>
                  <a:pt x="528955" y="98552"/>
                </a:lnTo>
                <a:lnTo>
                  <a:pt x="520024" y="86613"/>
                </a:lnTo>
                <a:lnTo>
                  <a:pt x="264287" y="86613"/>
                </a:lnTo>
                <a:lnTo>
                  <a:pt x="252602" y="84709"/>
                </a:lnTo>
                <a:lnTo>
                  <a:pt x="211327" y="60579"/>
                </a:lnTo>
                <a:lnTo>
                  <a:pt x="188722" y="26797"/>
                </a:lnTo>
                <a:lnTo>
                  <a:pt x="183769" y="14224"/>
                </a:lnTo>
                <a:lnTo>
                  <a:pt x="179578" y="0"/>
                </a:lnTo>
                <a:close/>
              </a:path>
              <a:path w="539750" h="347979">
                <a:moveTo>
                  <a:pt x="359918" y="0"/>
                </a:moveTo>
                <a:lnTo>
                  <a:pt x="344043" y="39497"/>
                </a:lnTo>
                <a:lnTo>
                  <a:pt x="319024" y="69087"/>
                </a:lnTo>
                <a:lnTo>
                  <a:pt x="275208" y="86613"/>
                </a:lnTo>
                <a:lnTo>
                  <a:pt x="520024" y="86613"/>
                </a:lnTo>
                <a:lnTo>
                  <a:pt x="490093" y="53721"/>
                </a:lnTo>
                <a:lnTo>
                  <a:pt x="444245" y="21462"/>
                </a:lnTo>
                <a:lnTo>
                  <a:pt x="394462" y="3429"/>
                </a:lnTo>
                <a:lnTo>
                  <a:pt x="377189" y="762"/>
                </a:lnTo>
                <a:lnTo>
                  <a:pt x="359918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04" name="object 93"/>
          <p:cNvSpPr>
            <a:spLocks/>
          </p:cNvSpPr>
          <p:nvPr/>
        </p:nvSpPr>
        <p:spPr bwMode="auto">
          <a:xfrm>
            <a:off x="1538288" y="5314950"/>
            <a:ext cx="1587" cy="117475"/>
          </a:xfrm>
          <a:custGeom>
            <a:avLst/>
            <a:gdLst>
              <a:gd name="T0" fmla="*/ 0 w 1905"/>
              <a:gd name="T1" fmla="*/ 0 h 116204"/>
              <a:gd name="T2" fmla="*/ 1524 w 1905"/>
              <a:gd name="T3" fmla="*/ 115824 h 116204"/>
              <a:gd name="T4" fmla="*/ 0 60000 65536"/>
              <a:gd name="T5" fmla="*/ 0 60000 65536"/>
              <a:gd name="T6" fmla="*/ 0 w 1905"/>
              <a:gd name="T7" fmla="*/ 0 h 116204"/>
              <a:gd name="T8" fmla="*/ 1905 w 1905"/>
              <a:gd name="T9" fmla="*/ 116204 h 1162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116204">
                <a:moveTo>
                  <a:pt x="0" y="0"/>
                </a:moveTo>
                <a:lnTo>
                  <a:pt x="1524" y="1158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05" name="object 94"/>
          <p:cNvSpPr>
            <a:spLocks/>
          </p:cNvSpPr>
          <p:nvPr/>
        </p:nvSpPr>
        <p:spPr bwMode="auto">
          <a:xfrm>
            <a:off x="1860550" y="5314950"/>
            <a:ext cx="1588" cy="117475"/>
          </a:xfrm>
          <a:custGeom>
            <a:avLst/>
            <a:gdLst>
              <a:gd name="T0" fmla="*/ 0 w 1905"/>
              <a:gd name="T1" fmla="*/ 115824 h 116204"/>
              <a:gd name="T2" fmla="*/ 1523 w 1905"/>
              <a:gd name="T3" fmla="*/ 0 h 116204"/>
              <a:gd name="T4" fmla="*/ 0 60000 65536"/>
              <a:gd name="T5" fmla="*/ 0 60000 65536"/>
              <a:gd name="T6" fmla="*/ 0 w 1905"/>
              <a:gd name="T7" fmla="*/ 0 h 116204"/>
              <a:gd name="T8" fmla="*/ 1905 w 1905"/>
              <a:gd name="T9" fmla="*/ 116204 h 1162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116204">
                <a:moveTo>
                  <a:pt x="0" y="115824"/>
                </a:moveTo>
                <a:lnTo>
                  <a:pt x="1523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06" name="object 95"/>
          <p:cNvSpPr>
            <a:spLocks/>
          </p:cNvSpPr>
          <p:nvPr/>
        </p:nvSpPr>
        <p:spPr bwMode="auto">
          <a:xfrm>
            <a:off x="1428750" y="5084763"/>
            <a:ext cx="539750" cy="347662"/>
          </a:xfrm>
          <a:custGeom>
            <a:avLst/>
            <a:gdLst>
              <a:gd name="T0" fmla="*/ 179578 w 539750"/>
              <a:gd name="T1" fmla="*/ 0 h 347979"/>
              <a:gd name="T2" fmla="*/ 128143 w 539750"/>
              <a:gd name="T3" fmla="*/ 8000 h 347979"/>
              <a:gd name="T4" fmla="*/ 78993 w 539750"/>
              <a:gd name="T5" fmla="*/ 30353 h 347979"/>
              <a:gd name="T6" fmla="*/ 35940 w 539750"/>
              <a:gd name="T7" fmla="*/ 67056 h 347979"/>
              <a:gd name="T8" fmla="*/ 10540 w 539750"/>
              <a:gd name="T9" fmla="*/ 98552 h 347979"/>
              <a:gd name="T10" fmla="*/ 0 w 539750"/>
              <a:gd name="T11" fmla="*/ 115824 h 347979"/>
              <a:gd name="T12" fmla="*/ 0 w 539750"/>
              <a:gd name="T13" fmla="*/ 347472 h 347979"/>
              <a:gd name="T14" fmla="*/ 539495 w 539750"/>
              <a:gd name="T15" fmla="*/ 347472 h 347979"/>
              <a:gd name="T16" fmla="*/ 539495 w 539750"/>
              <a:gd name="T17" fmla="*/ 115824 h 347979"/>
              <a:gd name="T18" fmla="*/ 528955 w 539750"/>
              <a:gd name="T19" fmla="*/ 98552 h 347979"/>
              <a:gd name="T20" fmla="*/ 520024 w 539750"/>
              <a:gd name="T21" fmla="*/ 86613 h 347979"/>
              <a:gd name="T22" fmla="*/ 264287 w 539750"/>
              <a:gd name="T23" fmla="*/ 86613 h 347979"/>
              <a:gd name="T24" fmla="*/ 252602 w 539750"/>
              <a:gd name="T25" fmla="*/ 84709 h 347979"/>
              <a:gd name="T26" fmla="*/ 211327 w 539750"/>
              <a:gd name="T27" fmla="*/ 60579 h 347979"/>
              <a:gd name="T28" fmla="*/ 188722 w 539750"/>
              <a:gd name="T29" fmla="*/ 26797 h 347979"/>
              <a:gd name="T30" fmla="*/ 183769 w 539750"/>
              <a:gd name="T31" fmla="*/ 14224 h 347979"/>
              <a:gd name="T32" fmla="*/ 179578 w 539750"/>
              <a:gd name="T33" fmla="*/ 0 h 347979"/>
              <a:gd name="T34" fmla="*/ 359918 w 539750"/>
              <a:gd name="T35" fmla="*/ 0 h 347979"/>
              <a:gd name="T36" fmla="*/ 344043 w 539750"/>
              <a:gd name="T37" fmla="*/ 39497 h 347979"/>
              <a:gd name="T38" fmla="*/ 319024 w 539750"/>
              <a:gd name="T39" fmla="*/ 69087 h 347979"/>
              <a:gd name="T40" fmla="*/ 275208 w 539750"/>
              <a:gd name="T41" fmla="*/ 86613 h 347979"/>
              <a:gd name="T42" fmla="*/ 520024 w 539750"/>
              <a:gd name="T43" fmla="*/ 86613 h 347979"/>
              <a:gd name="T44" fmla="*/ 490093 w 539750"/>
              <a:gd name="T45" fmla="*/ 53721 h 347979"/>
              <a:gd name="T46" fmla="*/ 444245 w 539750"/>
              <a:gd name="T47" fmla="*/ 21462 h 347979"/>
              <a:gd name="T48" fmla="*/ 394462 w 539750"/>
              <a:gd name="T49" fmla="*/ 3429 h 347979"/>
              <a:gd name="T50" fmla="*/ 377189 w 539750"/>
              <a:gd name="T51" fmla="*/ 762 h 347979"/>
              <a:gd name="T52" fmla="*/ 359918 w 539750"/>
              <a:gd name="T53" fmla="*/ 0 h 34797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39750"/>
              <a:gd name="T82" fmla="*/ 0 h 347979"/>
              <a:gd name="T83" fmla="*/ 539750 w 539750"/>
              <a:gd name="T84" fmla="*/ 347979 h 34797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39750" h="347979">
                <a:moveTo>
                  <a:pt x="179578" y="0"/>
                </a:moveTo>
                <a:lnTo>
                  <a:pt x="128143" y="8000"/>
                </a:lnTo>
                <a:lnTo>
                  <a:pt x="78993" y="30353"/>
                </a:lnTo>
                <a:lnTo>
                  <a:pt x="35940" y="67056"/>
                </a:lnTo>
                <a:lnTo>
                  <a:pt x="10540" y="98552"/>
                </a:lnTo>
                <a:lnTo>
                  <a:pt x="0" y="115824"/>
                </a:lnTo>
                <a:lnTo>
                  <a:pt x="0" y="347472"/>
                </a:lnTo>
                <a:lnTo>
                  <a:pt x="539495" y="347472"/>
                </a:lnTo>
                <a:lnTo>
                  <a:pt x="539495" y="115824"/>
                </a:lnTo>
                <a:lnTo>
                  <a:pt x="528955" y="98552"/>
                </a:lnTo>
                <a:lnTo>
                  <a:pt x="520024" y="86613"/>
                </a:lnTo>
                <a:lnTo>
                  <a:pt x="264287" y="86613"/>
                </a:lnTo>
                <a:lnTo>
                  <a:pt x="252602" y="84709"/>
                </a:lnTo>
                <a:lnTo>
                  <a:pt x="211327" y="60579"/>
                </a:lnTo>
                <a:lnTo>
                  <a:pt x="188722" y="26797"/>
                </a:lnTo>
                <a:lnTo>
                  <a:pt x="183769" y="14224"/>
                </a:lnTo>
                <a:lnTo>
                  <a:pt x="179578" y="0"/>
                </a:lnTo>
                <a:close/>
              </a:path>
              <a:path w="539750" h="347979">
                <a:moveTo>
                  <a:pt x="359918" y="0"/>
                </a:moveTo>
                <a:lnTo>
                  <a:pt x="344043" y="39497"/>
                </a:lnTo>
                <a:lnTo>
                  <a:pt x="319024" y="69087"/>
                </a:lnTo>
                <a:lnTo>
                  <a:pt x="275208" y="86613"/>
                </a:lnTo>
                <a:lnTo>
                  <a:pt x="520024" y="86613"/>
                </a:lnTo>
                <a:lnTo>
                  <a:pt x="490093" y="53721"/>
                </a:lnTo>
                <a:lnTo>
                  <a:pt x="444245" y="21462"/>
                </a:lnTo>
                <a:lnTo>
                  <a:pt x="394462" y="3429"/>
                </a:lnTo>
                <a:lnTo>
                  <a:pt x="377189" y="762"/>
                </a:lnTo>
                <a:lnTo>
                  <a:pt x="359918" y="0"/>
                </a:lnTo>
                <a:close/>
              </a:path>
            </a:pathLst>
          </a:custGeom>
          <a:solidFill>
            <a:srgbClr val="6600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07" name="object 96"/>
          <p:cNvSpPr>
            <a:spLocks/>
          </p:cNvSpPr>
          <p:nvPr/>
        </p:nvSpPr>
        <p:spPr bwMode="auto">
          <a:xfrm>
            <a:off x="1428750" y="5084763"/>
            <a:ext cx="539750" cy="347662"/>
          </a:xfrm>
          <a:custGeom>
            <a:avLst/>
            <a:gdLst>
              <a:gd name="T0" fmla="*/ 89915 w 539750"/>
              <a:gd name="T1" fmla="*/ 347472 h 347979"/>
              <a:gd name="T2" fmla="*/ 539495 w 539750"/>
              <a:gd name="T3" fmla="*/ 347472 h 347979"/>
              <a:gd name="T4" fmla="*/ 539495 w 539750"/>
              <a:gd name="T5" fmla="*/ 115824 h 347979"/>
              <a:gd name="T6" fmla="*/ 516889 w 539750"/>
              <a:gd name="T7" fmla="*/ 82423 h 347979"/>
              <a:gd name="T8" fmla="*/ 490093 w 539750"/>
              <a:gd name="T9" fmla="*/ 53721 h 347979"/>
              <a:gd name="T10" fmla="*/ 444245 w 539750"/>
              <a:gd name="T11" fmla="*/ 21462 h 347979"/>
              <a:gd name="T12" fmla="*/ 394462 w 539750"/>
              <a:gd name="T13" fmla="*/ 3429 h 347979"/>
              <a:gd name="T14" fmla="*/ 359918 w 539750"/>
              <a:gd name="T15" fmla="*/ 0 h 347979"/>
              <a:gd name="T16" fmla="*/ 355726 w 539750"/>
              <a:gd name="T17" fmla="*/ 14224 h 347979"/>
              <a:gd name="T18" fmla="*/ 350774 w 539750"/>
              <a:gd name="T19" fmla="*/ 26797 h 347979"/>
              <a:gd name="T20" fmla="*/ 328168 w 539750"/>
              <a:gd name="T21" fmla="*/ 60579 h 347979"/>
              <a:gd name="T22" fmla="*/ 286893 w 539750"/>
              <a:gd name="T23" fmla="*/ 84709 h 347979"/>
              <a:gd name="T24" fmla="*/ 275208 w 539750"/>
              <a:gd name="T25" fmla="*/ 86613 h 347979"/>
              <a:gd name="T26" fmla="*/ 264287 w 539750"/>
              <a:gd name="T27" fmla="*/ 86613 h 347979"/>
              <a:gd name="T28" fmla="*/ 220471 w 539750"/>
              <a:gd name="T29" fmla="*/ 69087 h 347979"/>
              <a:gd name="T30" fmla="*/ 195453 w 539750"/>
              <a:gd name="T31" fmla="*/ 39497 h 347979"/>
              <a:gd name="T32" fmla="*/ 179578 w 539750"/>
              <a:gd name="T33" fmla="*/ 0 h 347979"/>
              <a:gd name="T34" fmla="*/ 162306 w 539750"/>
              <a:gd name="T35" fmla="*/ 762 h 347979"/>
              <a:gd name="T36" fmla="*/ 111125 w 539750"/>
              <a:gd name="T37" fmla="*/ 13843 h 347979"/>
              <a:gd name="T38" fmla="*/ 63881 w 539750"/>
              <a:gd name="T39" fmla="*/ 41402 h 347979"/>
              <a:gd name="T40" fmla="*/ 22987 w 539750"/>
              <a:gd name="T41" fmla="*/ 82423 h 347979"/>
              <a:gd name="T42" fmla="*/ 0 w 539750"/>
              <a:gd name="T43" fmla="*/ 115824 h 347979"/>
              <a:gd name="T44" fmla="*/ 0 w 539750"/>
              <a:gd name="T45" fmla="*/ 347472 h 347979"/>
              <a:gd name="T46" fmla="*/ 89915 w 539750"/>
              <a:gd name="T47" fmla="*/ 347472 h 34797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539750"/>
              <a:gd name="T73" fmla="*/ 0 h 347979"/>
              <a:gd name="T74" fmla="*/ 539750 w 539750"/>
              <a:gd name="T75" fmla="*/ 347979 h 34797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539750" h="347979">
                <a:moveTo>
                  <a:pt x="89915" y="347472"/>
                </a:moveTo>
                <a:lnTo>
                  <a:pt x="539495" y="347472"/>
                </a:lnTo>
                <a:lnTo>
                  <a:pt x="539495" y="115824"/>
                </a:lnTo>
                <a:lnTo>
                  <a:pt x="516889" y="82423"/>
                </a:lnTo>
                <a:lnTo>
                  <a:pt x="490093" y="53721"/>
                </a:lnTo>
                <a:lnTo>
                  <a:pt x="444245" y="21462"/>
                </a:lnTo>
                <a:lnTo>
                  <a:pt x="394462" y="3429"/>
                </a:lnTo>
                <a:lnTo>
                  <a:pt x="359918" y="0"/>
                </a:lnTo>
                <a:lnTo>
                  <a:pt x="355726" y="14224"/>
                </a:lnTo>
                <a:lnTo>
                  <a:pt x="350774" y="26797"/>
                </a:lnTo>
                <a:lnTo>
                  <a:pt x="328168" y="60579"/>
                </a:lnTo>
                <a:lnTo>
                  <a:pt x="286893" y="84709"/>
                </a:lnTo>
                <a:lnTo>
                  <a:pt x="275208" y="86613"/>
                </a:lnTo>
                <a:lnTo>
                  <a:pt x="264287" y="86613"/>
                </a:lnTo>
                <a:lnTo>
                  <a:pt x="220471" y="69087"/>
                </a:lnTo>
                <a:lnTo>
                  <a:pt x="195453" y="39497"/>
                </a:lnTo>
                <a:lnTo>
                  <a:pt x="179578" y="0"/>
                </a:lnTo>
                <a:lnTo>
                  <a:pt x="162306" y="762"/>
                </a:lnTo>
                <a:lnTo>
                  <a:pt x="111125" y="13843"/>
                </a:lnTo>
                <a:lnTo>
                  <a:pt x="63881" y="41402"/>
                </a:lnTo>
                <a:lnTo>
                  <a:pt x="22987" y="82423"/>
                </a:lnTo>
                <a:lnTo>
                  <a:pt x="0" y="115824"/>
                </a:lnTo>
                <a:lnTo>
                  <a:pt x="0" y="347472"/>
                </a:lnTo>
                <a:lnTo>
                  <a:pt x="89915" y="3474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08" name="object 97"/>
          <p:cNvSpPr>
            <a:spLocks/>
          </p:cNvSpPr>
          <p:nvPr/>
        </p:nvSpPr>
        <p:spPr bwMode="auto">
          <a:xfrm>
            <a:off x="688975" y="5227638"/>
            <a:ext cx="682625" cy="223837"/>
          </a:xfrm>
          <a:custGeom>
            <a:avLst/>
            <a:gdLst>
              <a:gd name="T0" fmla="*/ 0 w 681355"/>
              <a:gd name="T1" fmla="*/ 222504 h 222885"/>
              <a:gd name="T2" fmla="*/ 681228 w 681355"/>
              <a:gd name="T3" fmla="*/ 222504 h 222885"/>
              <a:gd name="T4" fmla="*/ 681228 w 681355"/>
              <a:gd name="T5" fmla="*/ 0 h 222885"/>
              <a:gd name="T6" fmla="*/ 0 w 681355"/>
              <a:gd name="T7" fmla="*/ 0 h 222885"/>
              <a:gd name="T8" fmla="*/ 0 w 681355"/>
              <a:gd name="T9" fmla="*/ 222504 h 2228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1355"/>
              <a:gd name="T16" fmla="*/ 0 h 222885"/>
              <a:gd name="T17" fmla="*/ 681355 w 681355"/>
              <a:gd name="T18" fmla="*/ 222885 h 2228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1355" h="222885">
                <a:moveTo>
                  <a:pt x="0" y="222504"/>
                </a:moveTo>
                <a:lnTo>
                  <a:pt x="681228" y="222504"/>
                </a:lnTo>
                <a:lnTo>
                  <a:pt x="681228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09" name="object 98"/>
          <p:cNvSpPr>
            <a:spLocks/>
          </p:cNvSpPr>
          <p:nvPr/>
        </p:nvSpPr>
        <p:spPr bwMode="auto">
          <a:xfrm>
            <a:off x="709613" y="5253038"/>
            <a:ext cx="641350" cy="171450"/>
          </a:xfrm>
          <a:custGeom>
            <a:avLst/>
            <a:gdLst>
              <a:gd name="T0" fmla="*/ 0 w 640080"/>
              <a:gd name="T1" fmla="*/ 170688 h 170814"/>
              <a:gd name="T2" fmla="*/ 640079 w 640080"/>
              <a:gd name="T3" fmla="*/ 170688 h 170814"/>
              <a:gd name="T4" fmla="*/ 640079 w 640080"/>
              <a:gd name="T5" fmla="*/ 0 h 170814"/>
              <a:gd name="T6" fmla="*/ 0 w 640080"/>
              <a:gd name="T7" fmla="*/ 0 h 170814"/>
              <a:gd name="T8" fmla="*/ 0 w 640080"/>
              <a:gd name="T9" fmla="*/ 170688 h 1708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0080"/>
              <a:gd name="T16" fmla="*/ 0 h 170814"/>
              <a:gd name="T17" fmla="*/ 640080 w 640080"/>
              <a:gd name="T18" fmla="*/ 170814 h 1708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0080" h="170814">
                <a:moveTo>
                  <a:pt x="0" y="170688"/>
                </a:moveTo>
                <a:lnTo>
                  <a:pt x="640079" y="170688"/>
                </a:lnTo>
                <a:lnTo>
                  <a:pt x="6400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10" name="object 99"/>
          <p:cNvSpPr>
            <a:spLocks/>
          </p:cNvSpPr>
          <p:nvPr/>
        </p:nvSpPr>
        <p:spPr bwMode="auto">
          <a:xfrm>
            <a:off x="688975" y="5227638"/>
            <a:ext cx="681038" cy="222250"/>
          </a:xfrm>
          <a:custGeom>
            <a:avLst/>
            <a:gdLst>
              <a:gd name="T0" fmla="*/ 681227 w 681355"/>
              <a:gd name="T1" fmla="*/ 0 h 222885"/>
              <a:gd name="T2" fmla="*/ 660399 w 681355"/>
              <a:gd name="T3" fmla="*/ 25018 h 222885"/>
              <a:gd name="T4" fmla="*/ 660399 w 681355"/>
              <a:gd name="T5" fmla="*/ 197865 h 222885"/>
              <a:gd name="T6" fmla="*/ 21145 w 681355"/>
              <a:gd name="T7" fmla="*/ 197865 h 222885"/>
              <a:gd name="T8" fmla="*/ 0 w 681355"/>
              <a:gd name="T9" fmla="*/ 222503 h 222885"/>
              <a:gd name="T10" fmla="*/ 681227 w 681355"/>
              <a:gd name="T11" fmla="*/ 222503 h 222885"/>
              <a:gd name="T12" fmla="*/ 681227 w 681355"/>
              <a:gd name="T13" fmla="*/ 0 h 2228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81355"/>
              <a:gd name="T22" fmla="*/ 0 h 222885"/>
              <a:gd name="T23" fmla="*/ 681355 w 681355"/>
              <a:gd name="T24" fmla="*/ 222885 h 2228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81355" h="222885">
                <a:moveTo>
                  <a:pt x="681227" y="0"/>
                </a:moveTo>
                <a:lnTo>
                  <a:pt x="660399" y="25018"/>
                </a:lnTo>
                <a:lnTo>
                  <a:pt x="660399" y="197865"/>
                </a:lnTo>
                <a:lnTo>
                  <a:pt x="21145" y="197865"/>
                </a:lnTo>
                <a:lnTo>
                  <a:pt x="0" y="222503"/>
                </a:lnTo>
                <a:lnTo>
                  <a:pt x="681227" y="222503"/>
                </a:lnTo>
                <a:lnTo>
                  <a:pt x="681227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11" name="object 100"/>
          <p:cNvSpPr>
            <a:spLocks/>
          </p:cNvSpPr>
          <p:nvPr/>
        </p:nvSpPr>
        <p:spPr bwMode="auto">
          <a:xfrm>
            <a:off x="688975" y="5227638"/>
            <a:ext cx="681038" cy="222250"/>
          </a:xfrm>
          <a:custGeom>
            <a:avLst/>
            <a:gdLst>
              <a:gd name="T0" fmla="*/ 681227 w 681355"/>
              <a:gd name="T1" fmla="*/ 0 h 222885"/>
              <a:gd name="T2" fmla="*/ 0 w 681355"/>
              <a:gd name="T3" fmla="*/ 0 h 222885"/>
              <a:gd name="T4" fmla="*/ 0 w 681355"/>
              <a:gd name="T5" fmla="*/ 222503 h 222885"/>
              <a:gd name="T6" fmla="*/ 21145 w 681355"/>
              <a:gd name="T7" fmla="*/ 197865 h 222885"/>
              <a:gd name="T8" fmla="*/ 21145 w 681355"/>
              <a:gd name="T9" fmla="*/ 25018 h 222885"/>
              <a:gd name="T10" fmla="*/ 660399 w 681355"/>
              <a:gd name="T11" fmla="*/ 25018 h 222885"/>
              <a:gd name="T12" fmla="*/ 681227 w 681355"/>
              <a:gd name="T13" fmla="*/ 0 h 2228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81355"/>
              <a:gd name="T22" fmla="*/ 0 h 222885"/>
              <a:gd name="T23" fmla="*/ 681355 w 681355"/>
              <a:gd name="T24" fmla="*/ 222885 h 2228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81355" h="222885">
                <a:moveTo>
                  <a:pt x="681227" y="0"/>
                </a:moveTo>
                <a:lnTo>
                  <a:pt x="0" y="0"/>
                </a:lnTo>
                <a:lnTo>
                  <a:pt x="0" y="222503"/>
                </a:lnTo>
                <a:lnTo>
                  <a:pt x="21145" y="197865"/>
                </a:lnTo>
                <a:lnTo>
                  <a:pt x="21145" y="25018"/>
                </a:lnTo>
                <a:lnTo>
                  <a:pt x="660399" y="25018"/>
                </a:lnTo>
                <a:lnTo>
                  <a:pt x="68122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12" name="object 101"/>
          <p:cNvSpPr>
            <a:spLocks/>
          </p:cNvSpPr>
          <p:nvPr/>
        </p:nvSpPr>
        <p:spPr bwMode="auto">
          <a:xfrm>
            <a:off x="1158875" y="5332413"/>
            <a:ext cx="127000" cy="0"/>
          </a:xfrm>
          <a:custGeom>
            <a:avLst/>
            <a:gdLst>
              <a:gd name="T0" fmla="*/ 0 w 128269"/>
              <a:gd name="T1" fmla="*/ 128015 w 128269"/>
              <a:gd name="T2" fmla="*/ 0 60000 65536"/>
              <a:gd name="T3" fmla="*/ 0 60000 65536"/>
              <a:gd name="T4" fmla="*/ 0 w 128269"/>
              <a:gd name="T5" fmla="*/ 128269 w 12826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8269">
                <a:moveTo>
                  <a:pt x="0" y="0"/>
                </a:moveTo>
                <a:lnTo>
                  <a:pt x="128015" y="0"/>
                </a:lnTo>
              </a:path>
            </a:pathLst>
          </a:custGeom>
          <a:noFill/>
          <a:ln w="119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13" name="object 102"/>
          <p:cNvSpPr>
            <a:spLocks/>
          </p:cNvSpPr>
          <p:nvPr/>
        </p:nvSpPr>
        <p:spPr bwMode="auto">
          <a:xfrm>
            <a:off x="1116013" y="5314950"/>
            <a:ext cx="212725" cy="0"/>
          </a:xfrm>
          <a:custGeom>
            <a:avLst/>
            <a:gdLst>
              <a:gd name="T0" fmla="*/ 0 w 213359"/>
              <a:gd name="T1" fmla="*/ 213359 w 213359"/>
              <a:gd name="T2" fmla="*/ 0 60000 65536"/>
              <a:gd name="T3" fmla="*/ 0 60000 65536"/>
              <a:gd name="T4" fmla="*/ 0 w 213359"/>
              <a:gd name="T5" fmla="*/ 213359 w 2133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13359">
                <a:moveTo>
                  <a:pt x="0" y="0"/>
                </a:moveTo>
                <a:lnTo>
                  <a:pt x="213359" y="0"/>
                </a:lnTo>
              </a:path>
            </a:pathLst>
          </a:custGeom>
          <a:noFill/>
          <a:ln w="245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14" name="object 103"/>
          <p:cNvSpPr>
            <a:spLocks/>
          </p:cNvSpPr>
          <p:nvPr/>
        </p:nvSpPr>
        <p:spPr bwMode="auto">
          <a:xfrm>
            <a:off x="1158875" y="5295900"/>
            <a:ext cx="127000" cy="0"/>
          </a:xfrm>
          <a:custGeom>
            <a:avLst/>
            <a:gdLst>
              <a:gd name="T0" fmla="*/ 0 w 128269"/>
              <a:gd name="T1" fmla="*/ 128015 w 128269"/>
              <a:gd name="T2" fmla="*/ 0 60000 65536"/>
              <a:gd name="T3" fmla="*/ 0 60000 65536"/>
              <a:gd name="T4" fmla="*/ 0 w 128269"/>
              <a:gd name="T5" fmla="*/ 128269 w 12826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8269">
                <a:moveTo>
                  <a:pt x="0" y="0"/>
                </a:moveTo>
                <a:lnTo>
                  <a:pt x="128015" y="0"/>
                </a:lnTo>
              </a:path>
            </a:pathLst>
          </a:custGeom>
          <a:noFill/>
          <a:ln w="123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15" name="object 104"/>
          <p:cNvSpPr>
            <a:spLocks/>
          </p:cNvSpPr>
          <p:nvPr/>
        </p:nvSpPr>
        <p:spPr bwMode="auto">
          <a:xfrm>
            <a:off x="901700" y="5181600"/>
            <a:ext cx="257175" cy="0"/>
          </a:xfrm>
          <a:custGeom>
            <a:avLst/>
            <a:gdLst>
              <a:gd name="T0" fmla="*/ 0 w 256540"/>
              <a:gd name="T1" fmla="*/ 256031 w 256540"/>
              <a:gd name="T2" fmla="*/ 0 60000 65536"/>
              <a:gd name="T3" fmla="*/ 0 60000 65536"/>
              <a:gd name="T4" fmla="*/ 0 w 256540"/>
              <a:gd name="T5" fmla="*/ 256540 w 25654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6540">
                <a:moveTo>
                  <a:pt x="0" y="0"/>
                </a:moveTo>
                <a:lnTo>
                  <a:pt x="256031" y="0"/>
                </a:lnTo>
              </a:path>
            </a:pathLst>
          </a:custGeom>
          <a:noFill/>
          <a:ln w="502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16" name="object 105"/>
          <p:cNvSpPr>
            <a:spLocks/>
          </p:cNvSpPr>
          <p:nvPr/>
        </p:nvSpPr>
        <p:spPr bwMode="auto">
          <a:xfrm>
            <a:off x="733425" y="5295900"/>
            <a:ext cx="41275" cy="0"/>
          </a:xfrm>
          <a:custGeom>
            <a:avLst/>
            <a:gdLst>
              <a:gd name="T0" fmla="*/ 0 w 41275"/>
              <a:gd name="T1" fmla="*/ 41148 w 41275"/>
              <a:gd name="T2" fmla="*/ 0 60000 65536"/>
              <a:gd name="T3" fmla="*/ 0 60000 65536"/>
              <a:gd name="T4" fmla="*/ 0 w 41275"/>
              <a:gd name="T5" fmla="*/ 41275 w 4127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1275">
                <a:moveTo>
                  <a:pt x="0" y="0"/>
                </a:moveTo>
                <a:lnTo>
                  <a:pt x="41148" y="0"/>
                </a:lnTo>
              </a:path>
            </a:pathLst>
          </a:custGeom>
          <a:noFill/>
          <a:ln w="36575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17" name="object 106"/>
          <p:cNvSpPr>
            <a:spLocks/>
          </p:cNvSpPr>
          <p:nvPr/>
        </p:nvSpPr>
        <p:spPr bwMode="auto">
          <a:xfrm>
            <a:off x="733425" y="5286375"/>
            <a:ext cx="20638" cy="0"/>
          </a:xfrm>
          <a:custGeom>
            <a:avLst/>
            <a:gdLst>
              <a:gd name="T0" fmla="*/ 0 w 20320"/>
              <a:gd name="T1" fmla="*/ 19812 w 20320"/>
              <a:gd name="T2" fmla="*/ 0 60000 65536"/>
              <a:gd name="T3" fmla="*/ 0 60000 65536"/>
              <a:gd name="T4" fmla="*/ 0 w 20320"/>
              <a:gd name="T5" fmla="*/ 20320 w 203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0320">
                <a:moveTo>
                  <a:pt x="0" y="0"/>
                </a:moveTo>
                <a:lnTo>
                  <a:pt x="19812" y="0"/>
                </a:lnTo>
              </a:path>
            </a:pathLst>
          </a:custGeom>
          <a:noFill/>
          <a:ln w="18287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18" name="object 107"/>
          <p:cNvSpPr>
            <a:spLocks/>
          </p:cNvSpPr>
          <p:nvPr/>
        </p:nvSpPr>
        <p:spPr bwMode="auto">
          <a:xfrm>
            <a:off x="744538" y="4648200"/>
            <a:ext cx="596900" cy="493713"/>
          </a:xfrm>
          <a:custGeom>
            <a:avLst/>
            <a:gdLst>
              <a:gd name="T0" fmla="*/ 0 w 596265"/>
              <a:gd name="T1" fmla="*/ 492251 h 492760"/>
              <a:gd name="T2" fmla="*/ 595883 w 596265"/>
              <a:gd name="T3" fmla="*/ 492251 h 492760"/>
              <a:gd name="T4" fmla="*/ 595883 w 596265"/>
              <a:gd name="T5" fmla="*/ 0 h 492760"/>
              <a:gd name="T6" fmla="*/ 0 w 596265"/>
              <a:gd name="T7" fmla="*/ 0 h 492760"/>
              <a:gd name="T8" fmla="*/ 0 w 596265"/>
              <a:gd name="T9" fmla="*/ 492251 h 4927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6265"/>
              <a:gd name="T16" fmla="*/ 0 h 492760"/>
              <a:gd name="T17" fmla="*/ 596265 w 596265"/>
              <a:gd name="T18" fmla="*/ 492760 h 4927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6265" h="492760">
                <a:moveTo>
                  <a:pt x="0" y="492251"/>
                </a:moveTo>
                <a:lnTo>
                  <a:pt x="595883" y="492251"/>
                </a:lnTo>
                <a:lnTo>
                  <a:pt x="595883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19" name="object 108"/>
          <p:cNvSpPr>
            <a:spLocks/>
          </p:cNvSpPr>
          <p:nvPr/>
        </p:nvSpPr>
        <p:spPr bwMode="auto">
          <a:xfrm>
            <a:off x="742950" y="5127625"/>
            <a:ext cx="596900" cy="0"/>
          </a:xfrm>
          <a:custGeom>
            <a:avLst/>
            <a:gdLst>
              <a:gd name="T0" fmla="*/ 0 w 596265"/>
              <a:gd name="T1" fmla="*/ 595884 w 596265"/>
              <a:gd name="T2" fmla="*/ 0 60000 65536"/>
              <a:gd name="T3" fmla="*/ 0 60000 65536"/>
              <a:gd name="T4" fmla="*/ 0 w 596265"/>
              <a:gd name="T5" fmla="*/ 596265 w 59626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96265">
                <a:moveTo>
                  <a:pt x="0" y="0"/>
                </a:moveTo>
                <a:lnTo>
                  <a:pt x="595884" y="0"/>
                </a:lnTo>
              </a:path>
            </a:pathLst>
          </a:custGeom>
          <a:noFill/>
          <a:ln w="254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20" name="object 109"/>
          <p:cNvSpPr>
            <a:spLocks/>
          </p:cNvSpPr>
          <p:nvPr/>
        </p:nvSpPr>
        <p:spPr bwMode="auto">
          <a:xfrm>
            <a:off x="754063" y="4673600"/>
            <a:ext cx="0" cy="441325"/>
          </a:xfrm>
          <a:custGeom>
            <a:avLst/>
            <a:gdLst>
              <a:gd name="T0" fmla="*/ 0 h 441960"/>
              <a:gd name="T1" fmla="*/ 441959 h 441960"/>
              <a:gd name="T2" fmla="*/ 0 60000 65536"/>
              <a:gd name="T3" fmla="*/ 0 60000 65536"/>
              <a:gd name="T4" fmla="*/ 0 h 441960"/>
              <a:gd name="T5" fmla="*/ 441960 h 4419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noFill/>
          <a:ln w="2145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21" name="object 110"/>
          <p:cNvSpPr>
            <a:spLocks/>
          </p:cNvSpPr>
          <p:nvPr/>
        </p:nvSpPr>
        <p:spPr bwMode="auto">
          <a:xfrm>
            <a:off x="742950" y="4660900"/>
            <a:ext cx="596900" cy="0"/>
          </a:xfrm>
          <a:custGeom>
            <a:avLst/>
            <a:gdLst>
              <a:gd name="T0" fmla="*/ 0 w 596265"/>
              <a:gd name="T1" fmla="*/ 595884 w 596265"/>
              <a:gd name="T2" fmla="*/ 0 60000 65536"/>
              <a:gd name="T3" fmla="*/ 0 60000 65536"/>
              <a:gd name="T4" fmla="*/ 0 w 596265"/>
              <a:gd name="T5" fmla="*/ 596265 w 59626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96265">
                <a:moveTo>
                  <a:pt x="0" y="0"/>
                </a:moveTo>
                <a:lnTo>
                  <a:pt x="595884" y="0"/>
                </a:lnTo>
              </a:path>
            </a:pathLst>
          </a:custGeom>
          <a:noFill/>
          <a:ln w="254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22" name="object 111"/>
          <p:cNvSpPr>
            <a:spLocks/>
          </p:cNvSpPr>
          <p:nvPr/>
        </p:nvSpPr>
        <p:spPr bwMode="auto">
          <a:xfrm>
            <a:off x="1328738" y="4673600"/>
            <a:ext cx="0" cy="442913"/>
          </a:xfrm>
          <a:custGeom>
            <a:avLst/>
            <a:gdLst>
              <a:gd name="T0" fmla="*/ 0 h 442595"/>
              <a:gd name="T1" fmla="*/ 442213 h 442595"/>
              <a:gd name="T2" fmla="*/ 0 60000 65536"/>
              <a:gd name="T3" fmla="*/ 0 60000 65536"/>
              <a:gd name="T4" fmla="*/ 0 h 442595"/>
              <a:gd name="T5" fmla="*/ 442595 h 44259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42595">
                <a:moveTo>
                  <a:pt x="0" y="0"/>
                </a:moveTo>
                <a:lnTo>
                  <a:pt x="0" y="442213"/>
                </a:lnTo>
              </a:path>
            </a:pathLst>
          </a:custGeom>
          <a:noFill/>
          <a:ln w="21462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23" name="object 112"/>
          <p:cNvSpPr>
            <a:spLocks/>
          </p:cNvSpPr>
          <p:nvPr/>
        </p:nvSpPr>
        <p:spPr bwMode="auto">
          <a:xfrm>
            <a:off x="742950" y="4648200"/>
            <a:ext cx="554038" cy="441325"/>
          </a:xfrm>
          <a:custGeom>
            <a:avLst/>
            <a:gdLst>
              <a:gd name="T0" fmla="*/ 553212 w 553719"/>
              <a:gd name="T1" fmla="*/ 0 h 441960"/>
              <a:gd name="T2" fmla="*/ 0 w 553719"/>
              <a:gd name="T3" fmla="*/ 0 h 441960"/>
              <a:gd name="T4" fmla="*/ 0 w 553719"/>
              <a:gd name="T5" fmla="*/ 441960 h 441960"/>
              <a:gd name="T6" fmla="*/ 21145 w 553719"/>
              <a:gd name="T7" fmla="*/ 417449 h 441960"/>
              <a:gd name="T8" fmla="*/ 21145 w 553719"/>
              <a:gd name="T9" fmla="*/ 24130 h 441960"/>
              <a:gd name="T10" fmla="*/ 532129 w 553719"/>
              <a:gd name="T11" fmla="*/ 24130 h 441960"/>
              <a:gd name="T12" fmla="*/ 553212 w 553719"/>
              <a:gd name="T13" fmla="*/ 0 h 4419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53719"/>
              <a:gd name="T22" fmla="*/ 0 h 441960"/>
              <a:gd name="T23" fmla="*/ 553719 w 553719"/>
              <a:gd name="T24" fmla="*/ 441960 h 44196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53719" h="441960">
                <a:moveTo>
                  <a:pt x="553212" y="0"/>
                </a:moveTo>
                <a:lnTo>
                  <a:pt x="0" y="0"/>
                </a:lnTo>
                <a:lnTo>
                  <a:pt x="0" y="441960"/>
                </a:lnTo>
                <a:lnTo>
                  <a:pt x="21145" y="417449"/>
                </a:lnTo>
                <a:lnTo>
                  <a:pt x="21145" y="24130"/>
                </a:lnTo>
                <a:lnTo>
                  <a:pt x="532129" y="24130"/>
                </a:lnTo>
                <a:lnTo>
                  <a:pt x="553212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24" name="object 113"/>
          <p:cNvSpPr>
            <a:spLocks/>
          </p:cNvSpPr>
          <p:nvPr/>
        </p:nvSpPr>
        <p:spPr bwMode="auto">
          <a:xfrm>
            <a:off x="788988" y="4703763"/>
            <a:ext cx="517525" cy="387350"/>
          </a:xfrm>
          <a:custGeom>
            <a:avLst/>
            <a:gdLst>
              <a:gd name="T0" fmla="*/ 0 w 516890"/>
              <a:gd name="T1" fmla="*/ 387095 h 387350"/>
              <a:gd name="T2" fmla="*/ 516636 w 516890"/>
              <a:gd name="T3" fmla="*/ 387095 h 387350"/>
              <a:gd name="T4" fmla="*/ 516636 w 516890"/>
              <a:gd name="T5" fmla="*/ 0 h 387350"/>
              <a:gd name="T6" fmla="*/ 0 w 516890"/>
              <a:gd name="T7" fmla="*/ 0 h 387350"/>
              <a:gd name="T8" fmla="*/ 0 w 516890"/>
              <a:gd name="T9" fmla="*/ 387095 h 387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6890"/>
              <a:gd name="T16" fmla="*/ 0 h 387350"/>
              <a:gd name="T17" fmla="*/ 516890 w 516890"/>
              <a:gd name="T18" fmla="*/ 387350 h 3873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6890" h="387350">
                <a:moveTo>
                  <a:pt x="0" y="387095"/>
                </a:moveTo>
                <a:lnTo>
                  <a:pt x="516636" y="387095"/>
                </a:lnTo>
                <a:lnTo>
                  <a:pt x="516636" y="0"/>
                </a:lnTo>
                <a:lnTo>
                  <a:pt x="0" y="0"/>
                </a:lnTo>
                <a:lnTo>
                  <a:pt x="0" y="387095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25" name="object 114"/>
          <p:cNvSpPr>
            <a:spLocks/>
          </p:cNvSpPr>
          <p:nvPr/>
        </p:nvSpPr>
        <p:spPr bwMode="auto">
          <a:xfrm>
            <a:off x="788988" y="4703763"/>
            <a:ext cx="517525" cy="387350"/>
          </a:xfrm>
          <a:custGeom>
            <a:avLst/>
            <a:gdLst>
              <a:gd name="T0" fmla="*/ 0 w 516890"/>
              <a:gd name="T1" fmla="*/ 387095 h 387350"/>
              <a:gd name="T2" fmla="*/ 516636 w 516890"/>
              <a:gd name="T3" fmla="*/ 387095 h 387350"/>
              <a:gd name="T4" fmla="*/ 516636 w 516890"/>
              <a:gd name="T5" fmla="*/ 0 h 387350"/>
              <a:gd name="T6" fmla="*/ 0 w 516890"/>
              <a:gd name="T7" fmla="*/ 0 h 387350"/>
              <a:gd name="T8" fmla="*/ 0 w 516890"/>
              <a:gd name="T9" fmla="*/ 387095 h 387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6890"/>
              <a:gd name="T16" fmla="*/ 0 h 387350"/>
              <a:gd name="T17" fmla="*/ 516890 w 516890"/>
              <a:gd name="T18" fmla="*/ 387350 h 3873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6890" h="387350">
                <a:moveTo>
                  <a:pt x="0" y="387095"/>
                </a:moveTo>
                <a:lnTo>
                  <a:pt x="516636" y="387095"/>
                </a:lnTo>
                <a:lnTo>
                  <a:pt x="516636" y="0"/>
                </a:lnTo>
                <a:lnTo>
                  <a:pt x="0" y="0"/>
                </a:lnTo>
                <a:lnTo>
                  <a:pt x="0" y="38709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26" name="object 115"/>
          <p:cNvSpPr>
            <a:spLocks noChangeArrowheads="1"/>
          </p:cNvSpPr>
          <p:nvPr/>
        </p:nvSpPr>
        <p:spPr bwMode="auto">
          <a:xfrm>
            <a:off x="7920038" y="4814888"/>
            <a:ext cx="231775" cy="3730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427" name="object 116"/>
          <p:cNvSpPr>
            <a:spLocks/>
          </p:cNvSpPr>
          <p:nvPr/>
        </p:nvSpPr>
        <p:spPr bwMode="auto">
          <a:xfrm>
            <a:off x="7920038" y="4814888"/>
            <a:ext cx="231775" cy="373062"/>
          </a:xfrm>
          <a:custGeom>
            <a:avLst/>
            <a:gdLst>
              <a:gd name="T0" fmla="*/ 188595 w 231775"/>
              <a:gd name="T1" fmla="*/ 256158 h 373379"/>
              <a:gd name="T2" fmla="*/ 213995 w 231775"/>
              <a:gd name="T3" fmla="*/ 220344 h 373379"/>
              <a:gd name="T4" fmla="*/ 228853 w 231775"/>
              <a:gd name="T5" fmla="*/ 175767 h 373379"/>
              <a:gd name="T6" fmla="*/ 231648 w 231775"/>
              <a:gd name="T7" fmla="*/ 144144 h 373379"/>
              <a:gd name="T8" fmla="*/ 230886 w 231775"/>
              <a:gd name="T9" fmla="*/ 127634 h 373379"/>
              <a:gd name="T10" fmla="*/ 220345 w 231775"/>
              <a:gd name="T11" fmla="*/ 81533 h 373379"/>
              <a:gd name="T12" fmla="*/ 197485 w 231775"/>
              <a:gd name="T13" fmla="*/ 42290 h 373379"/>
              <a:gd name="T14" fmla="*/ 166370 w 231775"/>
              <a:gd name="T15" fmla="*/ 14604 h 373379"/>
              <a:gd name="T16" fmla="*/ 128650 w 231775"/>
              <a:gd name="T17" fmla="*/ 1142 h 373379"/>
              <a:gd name="T18" fmla="*/ 115950 w 231775"/>
              <a:gd name="T19" fmla="*/ 0 h 373379"/>
              <a:gd name="T20" fmla="*/ 102997 w 231775"/>
              <a:gd name="T21" fmla="*/ 1142 h 373379"/>
              <a:gd name="T22" fmla="*/ 65913 w 231775"/>
              <a:gd name="T23" fmla="*/ 14604 h 373379"/>
              <a:gd name="T24" fmla="*/ 34163 w 231775"/>
              <a:gd name="T25" fmla="*/ 42290 h 373379"/>
              <a:gd name="T26" fmla="*/ 11302 w 231775"/>
              <a:gd name="T27" fmla="*/ 81533 h 373379"/>
              <a:gd name="T28" fmla="*/ 762 w 231775"/>
              <a:gd name="T29" fmla="*/ 127634 h 373379"/>
              <a:gd name="T30" fmla="*/ 0 w 231775"/>
              <a:gd name="T31" fmla="*/ 144144 h 373379"/>
              <a:gd name="T32" fmla="*/ 762 w 231775"/>
              <a:gd name="T33" fmla="*/ 160019 h 373379"/>
              <a:gd name="T34" fmla="*/ 11302 w 231775"/>
              <a:gd name="T35" fmla="*/ 206120 h 373379"/>
              <a:gd name="T36" fmla="*/ 33527 w 231775"/>
              <a:gd name="T37" fmla="*/ 244982 h 373379"/>
              <a:gd name="T38" fmla="*/ 43052 w 231775"/>
              <a:gd name="T39" fmla="*/ 256158 h 373379"/>
              <a:gd name="T40" fmla="*/ 25780 w 231775"/>
              <a:gd name="T41" fmla="*/ 279145 h 373379"/>
              <a:gd name="T42" fmla="*/ 25780 w 231775"/>
              <a:gd name="T43" fmla="*/ 373379 h 373379"/>
              <a:gd name="T44" fmla="*/ 205867 w 231775"/>
              <a:gd name="T45" fmla="*/ 373379 h 373379"/>
              <a:gd name="T46" fmla="*/ 205867 w 231775"/>
              <a:gd name="T47" fmla="*/ 279145 h 373379"/>
              <a:gd name="T48" fmla="*/ 188595 w 231775"/>
              <a:gd name="T49" fmla="*/ 256158 h 37337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31775"/>
              <a:gd name="T76" fmla="*/ 0 h 373379"/>
              <a:gd name="T77" fmla="*/ 231775 w 231775"/>
              <a:gd name="T78" fmla="*/ 373379 h 373379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31775" h="373379">
                <a:moveTo>
                  <a:pt x="188595" y="256158"/>
                </a:moveTo>
                <a:lnTo>
                  <a:pt x="213995" y="220344"/>
                </a:lnTo>
                <a:lnTo>
                  <a:pt x="228853" y="175767"/>
                </a:lnTo>
                <a:lnTo>
                  <a:pt x="231648" y="144144"/>
                </a:lnTo>
                <a:lnTo>
                  <a:pt x="230886" y="127634"/>
                </a:lnTo>
                <a:lnTo>
                  <a:pt x="220345" y="81533"/>
                </a:lnTo>
                <a:lnTo>
                  <a:pt x="197485" y="42290"/>
                </a:lnTo>
                <a:lnTo>
                  <a:pt x="166370" y="14604"/>
                </a:lnTo>
                <a:lnTo>
                  <a:pt x="128650" y="1142"/>
                </a:lnTo>
                <a:lnTo>
                  <a:pt x="115950" y="0"/>
                </a:lnTo>
                <a:lnTo>
                  <a:pt x="102997" y="1142"/>
                </a:lnTo>
                <a:lnTo>
                  <a:pt x="65913" y="14604"/>
                </a:lnTo>
                <a:lnTo>
                  <a:pt x="34163" y="42290"/>
                </a:lnTo>
                <a:lnTo>
                  <a:pt x="11302" y="81533"/>
                </a:lnTo>
                <a:lnTo>
                  <a:pt x="762" y="127634"/>
                </a:lnTo>
                <a:lnTo>
                  <a:pt x="0" y="144144"/>
                </a:lnTo>
                <a:lnTo>
                  <a:pt x="762" y="160019"/>
                </a:lnTo>
                <a:lnTo>
                  <a:pt x="11302" y="206120"/>
                </a:lnTo>
                <a:lnTo>
                  <a:pt x="33527" y="244982"/>
                </a:lnTo>
                <a:lnTo>
                  <a:pt x="43052" y="256158"/>
                </a:lnTo>
                <a:lnTo>
                  <a:pt x="25780" y="279145"/>
                </a:lnTo>
                <a:lnTo>
                  <a:pt x="25780" y="373379"/>
                </a:lnTo>
                <a:lnTo>
                  <a:pt x="205867" y="373379"/>
                </a:lnTo>
                <a:lnTo>
                  <a:pt x="205867" y="279145"/>
                </a:lnTo>
                <a:lnTo>
                  <a:pt x="188595" y="256158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28" name="object 117"/>
          <p:cNvSpPr>
            <a:spLocks/>
          </p:cNvSpPr>
          <p:nvPr/>
        </p:nvSpPr>
        <p:spPr bwMode="auto">
          <a:xfrm>
            <a:off x="7791450" y="5127625"/>
            <a:ext cx="531813" cy="331788"/>
          </a:xfrm>
          <a:custGeom>
            <a:avLst/>
            <a:gdLst>
              <a:gd name="T0" fmla="*/ 176911 w 530859"/>
              <a:gd name="T1" fmla="*/ 0 h 330835"/>
              <a:gd name="T2" fmla="*/ 126111 w 530859"/>
              <a:gd name="T3" fmla="*/ 7619 h 330835"/>
              <a:gd name="T4" fmla="*/ 77851 w 530859"/>
              <a:gd name="T5" fmla="*/ 29082 h 330835"/>
              <a:gd name="T6" fmla="*/ 35179 w 530859"/>
              <a:gd name="T7" fmla="*/ 64262 h 330835"/>
              <a:gd name="T8" fmla="*/ 10922 w 530859"/>
              <a:gd name="T9" fmla="*/ 93725 h 330835"/>
              <a:gd name="T10" fmla="*/ 0 w 530859"/>
              <a:gd name="T11" fmla="*/ 110616 h 330835"/>
              <a:gd name="T12" fmla="*/ 0 w 530859"/>
              <a:gd name="T13" fmla="*/ 330707 h 330835"/>
              <a:gd name="T14" fmla="*/ 530352 w 530859"/>
              <a:gd name="T15" fmla="*/ 330707 h 330835"/>
              <a:gd name="T16" fmla="*/ 530352 w 530859"/>
              <a:gd name="T17" fmla="*/ 110616 h 330835"/>
              <a:gd name="T18" fmla="*/ 519811 w 530859"/>
              <a:gd name="T19" fmla="*/ 93725 h 330835"/>
              <a:gd name="T20" fmla="*/ 511148 w 530859"/>
              <a:gd name="T21" fmla="*/ 83057 h 330835"/>
              <a:gd name="T22" fmla="*/ 265303 w 530859"/>
              <a:gd name="T23" fmla="*/ 83057 h 330835"/>
              <a:gd name="T24" fmla="*/ 253365 w 530859"/>
              <a:gd name="T25" fmla="*/ 81914 h 330835"/>
              <a:gd name="T26" fmla="*/ 210058 w 530859"/>
              <a:gd name="T27" fmla="*/ 60070 h 330835"/>
              <a:gd name="T28" fmla="*/ 186055 w 530859"/>
              <a:gd name="T29" fmla="*/ 27177 h 330835"/>
              <a:gd name="T30" fmla="*/ 180721 w 530859"/>
              <a:gd name="T31" fmla="*/ 13715 h 330835"/>
              <a:gd name="T32" fmla="*/ 176911 w 530859"/>
              <a:gd name="T33" fmla="*/ 0 h 330835"/>
              <a:gd name="T34" fmla="*/ 353822 w 530859"/>
              <a:gd name="T35" fmla="*/ 0 h 330835"/>
              <a:gd name="T36" fmla="*/ 337185 w 530859"/>
              <a:gd name="T37" fmla="*/ 38988 h 330835"/>
              <a:gd name="T38" fmla="*/ 310515 w 530859"/>
              <a:gd name="T39" fmla="*/ 68071 h 330835"/>
              <a:gd name="T40" fmla="*/ 265303 w 530859"/>
              <a:gd name="T41" fmla="*/ 83057 h 330835"/>
              <a:gd name="T42" fmla="*/ 511148 w 530859"/>
              <a:gd name="T43" fmla="*/ 83057 h 330835"/>
              <a:gd name="T44" fmla="*/ 481711 w 530859"/>
              <a:gd name="T45" fmla="*/ 50926 h 330835"/>
              <a:gd name="T46" fmla="*/ 437007 w 530859"/>
              <a:gd name="T47" fmla="*/ 20700 h 330835"/>
              <a:gd name="T48" fmla="*/ 387604 w 530859"/>
              <a:gd name="T49" fmla="*/ 3428 h 330835"/>
              <a:gd name="T50" fmla="*/ 370713 w 530859"/>
              <a:gd name="T51" fmla="*/ 1142 h 330835"/>
              <a:gd name="T52" fmla="*/ 353822 w 530859"/>
              <a:gd name="T53" fmla="*/ 0 h 33083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30859"/>
              <a:gd name="T82" fmla="*/ 0 h 330835"/>
              <a:gd name="T83" fmla="*/ 530859 w 530859"/>
              <a:gd name="T84" fmla="*/ 330835 h 330835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30859" h="330835">
                <a:moveTo>
                  <a:pt x="176911" y="0"/>
                </a:moveTo>
                <a:lnTo>
                  <a:pt x="126111" y="7619"/>
                </a:lnTo>
                <a:lnTo>
                  <a:pt x="77851" y="29082"/>
                </a:lnTo>
                <a:lnTo>
                  <a:pt x="35179" y="64262"/>
                </a:lnTo>
                <a:lnTo>
                  <a:pt x="10922" y="93725"/>
                </a:lnTo>
                <a:lnTo>
                  <a:pt x="0" y="110616"/>
                </a:lnTo>
                <a:lnTo>
                  <a:pt x="0" y="330707"/>
                </a:lnTo>
                <a:lnTo>
                  <a:pt x="530352" y="330707"/>
                </a:lnTo>
                <a:lnTo>
                  <a:pt x="530352" y="110616"/>
                </a:lnTo>
                <a:lnTo>
                  <a:pt x="519811" y="93725"/>
                </a:lnTo>
                <a:lnTo>
                  <a:pt x="511148" y="83057"/>
                </a:lnTo>
                <a:lnTo>
                  <a:pt x="265303" y="83057"/>
                </a:lnTo>
                <a:lnTo>
                  <a:pt x="253365" y="81914"/>
                </a:lnTo>
                <a:lnTo>
                  <a:pt x="210058" y="60070"/>
                </a:lnTo>
                <a:lnTo>
                  <a:pt x="186055" y="27177"/>
                </a:lnTo>
                <a:lnTo>
                  <a:pt x="180721" y="13715"/>
                </a:lnTo>
                <a:lnTo>
                  <a:pt x="176911" y="0"/>
                </a:lnTo>
                <a:close/>
              </a:path>
              <a:path w="530859" h="330835">
                <a:moveTo>
                  <a:pt x="353822" y="0"/>
                </a:moveTo>
                <a:lnTo>
                  <a:pt x="337185" y="38988"/>
                </a:lnTo>
                <a:lnTo>
                  <a:pt x="310515" y="68071"/>
                </a:lnTo>
                <a:lnTo>
                  <a:pt x="265303" y="83057"/>
                </a:lnTo>
                <a:lnTo>
                  <a:pt x="511148" y="83057"/>
                </a:lnTo>
                <a:lnTo>
                  <a:pt x="481711" y="50926"/>
                </a:lnTo>
                <a:lnTo>
                  <a:pt x="437007" y="20700"/>
                </a:lnTo>
                <a:lnTo>
                  <a:pt x="387604" y="3428"/>
                </a:lnTo>
                <a:lnTo>
                  <a:pt x="370713" y="1142"/>
                </a:lnTo>
                <a:lnTo>
                  <a:pt x="353822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29" name="object 118"/>
          <p:cNvSpPr>
            <a:spLocks/>
          </p:cNvSpPr>
          <p:nvPr/>
        </p:nvSpPr>
        <p:spPr bwMode="auto">
          <a:xfrm>
            <a:off x="7918450" y="4816475"/>
            <a:ext cx="234950" cy="142875"/>
          </a:xfrm>
          <a:custGeom>
            <a:avLst/>
            <a:gdLst>
              <a:gd name="T0" fmla="*/ 124128 w 234950"/>
              <a:gd name="T1" fmla="*/ 0 h 143510"/>
              <a:gd name="T2" fmla="*/ 110412 w 234950"/>
              <a:gd name="T3" fmla="*/ 0 h 143510"/>
              <a:gd name="T4" fmla="*/ 96950 w 234950"/>
              <a:gd name="T5" fmla="*/ 1143 h 143510"/>
              <a:gd name="T6" fmla="*/ 57961 w 234950"/>
              <a:gd name="T7" fmla="*/ 16891 h 143510"/>
              <a:gd name="T8" fmla="*/ 26846 w 234950"/>
              <a:gd name="T9" fmla="*/ 45720 h 143510"/>
              <a:gd name="T10" fmla="*/ 6653 w 234950"/>
              <a:gd name="T11" fmla="*/ 84455 h 143510"/>
              <a:gd name="T12" fmla="*/ 0 w 234950"/>
              <a:gd name="T13" fmla="*/ 129412 h 143510"/>
              <a:gd name="T14" fmla="*/ 938 w 234950"/>
              <a:gd name="T15" fmla="*/ 143256 h 143510"/>
              <a:gd name="T16" fmla="*/ 47420 w 234950"/>
              <a:gd name="T17" fmla="*/ 141351 h 143510"/>
              <a:gd name="T18" fmla="*/ 89076 w 234950"/>
              <a:gd name="T19" fmla="*/ 136398 h 143510"/>
              <a:gd name="T20" fmla="*/ 137590 w 234950"/>
              <a:gd name="T21" fmla="*/ 121793 h 143510"/>
              <a:gd name="T22" fmla="*/ 150671 w 234950"/>
              <a:gd name="T23" fmla="*/ 107187 h 143510"/>
              <a:gd name="T24" fmla="*/ 233194 w 234950"/>
              <a:gd name="T25" fmla="*/ 107187 h 143510"/>
              <a:gd name="T26" fmla="*/ 215822 w 234950"/>
              <a:gd name="T27" fmla="*/ 57658 h 143510"/>
              <a:gd name="T28" fmla="*/ 187882 w 234950"/>
              <a:gd name="T29" fmla="*/ 25400 h 143510"/>
              <a:gd name="T30" fmla="*/ 151433 w 234950"/>
              <a:gd name="T31" fmla="*/ 4953 h 143510"/>
              <a:gd name="T32" fmla="*/ 137590 w 234950"/>
              <a:gd name="T33" fmla="*/ 1143 h 143510"/>
              <a:gd name="T34" fmla="*/ 124128 w 234950"/>
              <a:gd name="T35" fmla="*/ 0 h 143510"/>
              <a:gd name="T36" fmla="*/ 233194 w 234950"/>
              <a:gd name="T37" fmla="*/ 107187 h 143510"/>
              <a:gd name="T38" fmla="*/ 150671 w 234950"/>
              <a:gd name="T39" fmla="*/ 107187 h 143510"/>
              <a:gd name="T40" fmla="*/ 151433 w 234950"/>
              <a:gd name="T41" fmla="*/ 112141 h 143510"/>
              <a:gd name="T42" fmla="*/ 153592 w 234950"/>
              <a:gd name="T43" fmla="*/ 116332 h 143510"/>
              <a:gd name="T44" fmla="*/ 156767 w 234950"/>
              <a:gd name="T45" fmla="*/ 121412 h 143510"/>
              <a:gd name="T46" fmla="*/ 161720 w 234950"/>
              <a:gd name="T47" fmla="*/ 124841 h 143510"/>
              <a:gd name="T48" fmla="*/ 167308 w 234950"/>
              <a:gd name="T49" fmla="*/ 129412 h 143510"/>
              <a:gd name="T50" fmla="*/ 175182 w 234950"/>
              <a:gd name="T51" fmla="*/ 132461 h 143510"/>
              <a:gd name="T52" fmla="*/ 182929 w 234950"/>
              <a:gd name="T53" fmla="*/ 135636 h 143510"/>
              <a:gd name="T54" fmla="*/ 191819 w 234950"/>
              <a:gd name="T55" fmla="*/ 138303 h 143510"/>
              <a:gd name="T56" fmla="*/ 201725 w 234950"/>
              <a:gd name="T57" fmla="*/ 140208 h 143510"/>
              <a:gd name="T58" fmla="*/ 212266 w 234950"/>
              <a:gd name="T59" fmla="*/ 141732 h 143510"/>
              <a:gd name="T60" fmla="*/ 222553 w 234950"/>
              <a:gd name="T61" fmla="*/ 142875 h 143510"/>
              <a:gd name="T62" fmla="*/ 233602 w 234950"/>
              <a:gd name="T63" fmla="*/ 143256 h 143510"/>
              <a:gd name="T64" fmla="*/ 234541 w 234950"/>
              <a:gd name="T65" fmla="*/ 129412 h 143510"/>
              <a:gd name="T66" fmla="*/ 234439 w 234950"/>
              <a:gd name="T67" fmla="*/ 121412 h 143510"/>
              <a:gd name="T68" fmla="*/ 234237 w 234950"/>
              <a:gd name="T69" fmla="*/ 113665 h 143510"/>
              <a:gd name="T70" fmla="*/ 233194 w 234950"/>
              <a:gd name="T71" fmla="*/ 107187 h 14351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34950"/>
              <a:gd name="T109" fmla="*/ 0 h 143510"/>
              <a:gd name="T110" fmla="*/ 234950 w 234950"/>
              <a:gd name="T111" fmla="*/ 143510 h 14351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34950" h="143510">
                <a:moveTo>
                  <a:pt x="124128" y="0"/>
                </a:moveTo>
                <a:lnTo>
                  <a:pt x="110412" y="0"/>
                </a:lnTo>
                <a:lnTo>
                  <a:pt x="96950" y="1143"/>
                </a:lnTo>
                <a:lnTo>
                  <a:pt x="57961" y="16891"/>
                </a:lnTo>
                <a:lnTo>
                  <a:pt x="26846" y="45720"/>
                </a:lnTo>
                <a:lnTo>
                  <a:pt x="6653" y="84455"/>
                </a:lnTo>
                <a:lnTo>
                  <a:pt x="0" y="129412"/>
                </a:lnTo>
                <a:lnTo>
                  <a:pt x="938" y="143256"/>
                </a:lnTo>
                <a:lnTo>
                  <a:pt x="47420" y="141351"/>
                </a:lnTo>
                <a:lnTo>
                  <a:pt x="89076" y="136398"/>
                </a:lnTo>
                <a:lnTo>
                  <a:pt x="137590" y="121793"/>
                </a:lnTo>
                <a:lnTo>
                  <a:pt x="150671" y="107187"/>
                </a:lnTo>
                <a:lnTo>
                  <a:pt x="233194" y="107187"/>
                </a:lnTo>
                <a:lnTo>
                  <a:pt x="215822" y="57658"/>
                </a:lnTo>
                <a:lnTo>
                  <a:pt x="187882" y="25400"/>
                </a:lnTo>
                <a:lnTo>
                  <a:pt x="151433" y="4953"/>
                </a:lnTo>
                <a:lnTo>
                  <a:pt x="137590" y="1143"/>
                </a:lnTo>
                <a:lnTo>
                  <a:pt x="124128" y="0"/>
                </a:lnTo>
                <a:close/>
              </a:path>
              <a:path w="234950" h="143510">
                <a:moveTo>
                  <a:pt x="233194" y="107187"/>
                </a:moveTo>
                <a:lnTo>
                  <a:pt x="150671" y="107187"/>
                </a:lnTo>
                <a:lnTo>
                  <a:pt x="151433" y="112141"/>
                </a:lnTo>
                <a:lnTo>
                  <a:pt x="153592" y="116332"/>
                </a:lnTo>
                <a:lnTo>
                  <a:pt x="156767" y="121412"/>
                </a:lnTo>
                <a:lnTo>
                  <a:pt x="161720" y="124841"/>
                </a:lnTo>
                <a:lnTo>
                  <a:pt x="167308" y="129412"/>
                </a:lnTo>
                <a:lnTo>
                  <a:pt x="175182" y="132461"/>
                </a:lnTo>
                <a:lnTo>
                  <a:pt x="182929" y="135636"/>
                </a:lnTo>
                <a:lnTo>
                  <a:pt x="191819" y="138303"/>
                </a:lnTo>
                <a:lnTo>
                  <a:pt x="201725" y="140208"/>
                </a:lnTo>
                <a:lnTo>
                  <a:pt x="212266" y="141732"/>
                </a:lnTo>
                <a:lnTo>
                  <a:pt x="222553" y="142875"/>
                </a:lnTo>
                <a:lnTo>
                  <a:pt x="233602" y="143256"/>
                </a:lnTo>
                <a:lnTo>
                  <a:pt x="234541" y="129412"/>
                </a:lnTo>
                <a:lnTo>
                  <a:pt x="234439" y="121412"/>
                </a:lnTo>
                <a:lnTo>
                  <a:pt x="234237" y="113665"/>
                </a:lnTo>
                <a:lnTo>
                  <a:pt x="233194" y="10718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30" name="object 119"/>
          <p:cNvSpPr>
            <a:spLocks/>
          </p:cNvSpPr>
          <p:nvPr/>
        </p:nvSpPr>
        <p:spPr bwMode="auto">
          <a:xfrm>
            <a:off x="7918450" y="4816475"/>
            <a:ext cx="234950" cy="142875"/>
          </a:xfrm>
          <a:custGeom>
            <a:avLst/>
            <a:gdLst>
              <a:gd name="T0" fmla="*/ 1016 w 234950"/>
              <a:gd name="T1" fmla="*/ 143256 h 143510"/>
              <a:gd name="T2" fmla="*/ 16637 w 234950"/>
              <a:gd name="T3" fmla="*/ 142875 h 143510"/>
              <a:gd name="T4" fmla="*/ 32257 w 234950"/>
              <a:gd name="T5" fmla="*/ 142112 h 143510"/>
              <a:gd name="T6" fmla="*/ 47498 w 234950"/>
              <a:gd name="T7" fmla="*/ 141351 h 143510"/>
              <a:gd name="T8" fmla="*/ 61595 w 234950"/>
              <a:gd name="T9" fmla="*/ 139827 h 143510"/>
              <a:gd name="T10" fmla="*/ 75692 w 234950"/>
              <a:gd name="T11" fmla="*/ 138303 h 143510"/>
              <a:gd name="T12" fmla="*/ 122174 w 234950"/>
              <a:gd name="T13" fmla="*/ 128270 h 143510"/>
              <a:gd name="T14" fmla="*/ 130301 w 234950"/>
              <a:gd name="T15" fmla="*/ 124841 h 143510"/>
              <a:gd name="T16" fmla="*/ 137668 w 234950"/>
              <a:gd name="T17" fmla="*/ 121793 h 143510"/>
              <a:gd name="T18" fmla="*/ 143382 w 234950"/>
              <a:gd name="T19" fmla="*/ 118237 h 143510"/>
              <a:gd name="T20" fmla="*/ 147320 w 234950"/>
              <a:gd name="T21" fmla="*/ 114427 h 143510"/>
              <a:gd name="T22" fmla="*/ 149732 w 234950"/>
              <a:gd name="T23" fmla="*/ 110998 h 143510"/>
              <a:gd name="T24" fmla="*/ 150749 w 234950"/>
              <a:gd name="T25" fmla="*/ 107187 h 143510"/>
              <a:gd name="T26" fmla="*/ 151511 w 234950"/>
              <a:gd name="T27" fmla="*/ 112141 h 143510"/>
              <a:gd name="T28" fmla="*/ 153670 w 234950"/>
              <a:gd name="T29" fmla="*/ 116332 h 143510"/>
              <a:gd name="T30" fmla="*/ 156845 w 234950"/>
              <a:gd name="T31" fmla="*/ 121412 h 143510"/>
              <a:gd name="T32" fmla="*/ 161798 w 234950"/>
              <a:gd name="T33" fmla="*/ 124841 h 143510"/>
              <a:gd name="T34" fmla="*/ 167386 w 234950"/>
              <a:gd name="T35" fmla="*/ 129412 h 143510"/>
              <a:gd name="T36" fmla="*/ 175260 w 234950"/>
              <a:gd name="T37" fmla="*/ 132461 h 143510"/>
              <a:gd name="T38" fmla="*/ 183006 w 234950"/>
              <a:gd name="T39" fmla="*/ 135636 h 143510"/>
              <a:gd name="T40" fmla="*/ 191897 w 234950"/>
              <a:gd name="T41" fmla="*/ 138303 h 143510"/>
              <a:gd name="T42" fmla="*/ 201802 w 234950"/>
              <a:gd name="T43" fmla="*/ 140208 h 143510"/>
              <a:gd name="T44" fmla="*/ 212344 w 234950"/>
              <a:gd name="T45" fmla="*/ 141732 h 143510"/>
              <a:gd name="T46" fmla="*/ 222630 w 234950"/>
              <a:gd name="T47" fmla="*/ 142875 h 143510"/>
              <a:gd name="T48" fmla="*/ 233679 w 234950"/>
              <a:gd name="T49" fmla="*/ 143256 h 143510"/>
              <a:gd name="T50" fmla="*/ 234696 w 234950"/>
              <a:gd name="T51" fmla="*/ 128270 h 143510"/>
              <a:gd name="T52" fmla="*/ 227965 w 234950"/>
              <a:gd name="T53" fmla="*/ 84455 h 143510"/>
              <a:gd name="T54" fmla="*/ 207772 w 234950"/>
              <a:gd name="T55" fmla="*/ 45720 h 143510"/>
              <a:gd name="T56" fmla="*/ 176656 w 234950"/>
              <a:gd name="T57" fmla="*/ 16891 h 143510"/>
              <a:gd name="T58" fmla="*/ 137668 w 234950"/>
              <a:gd name="T59" fmla="*/ 1143 h 143510"/>
              <a:gd name="T60" fmla="*/ 124205 w 234950"/>
              <a:gd name="T61" fmla="*/ 0 h 143510"/>
              <a:gd name="T62" fmla="*/ 110490 w 234950"/>
              <a:gd name="T63" fmla="*/ 0 h 143510"/>
              <a:gd name="T64" fmla="*/ 70485 w 234950"/>
              <a:gd name="T65" fmla="*/ 10033 h 143510"/>
              <a:gd name="T66" fmla="*/ 36068 w 234950"/>
              <a:gd name="T67" fmla="*/ 34543 h 143510"/>
              <a:gd name="T68" fmla="*/ 12065 w 234950"/>
              <a:gd name="T69" fmla="*/ 70612 h 143510"/>
              <a:gd name="T70" fmla="*/ 380 w 234950"/>
              <a:gd name="T71" fmla="*/ 113665 h 143510"/>
              <a:gd name="T72" fmla="*/ 0 w 234950"/>
              <a:gd name="T73" fmla="*/ 128270 h 143510"/>
              <a:gd name="T74" fmla="*/ 1016 w 234950"/>
              <a:gd name="T75" fmla="*/ 143256 h 14351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34950"/>
              <a:gd name="T115" fmla="*/ 0 h 143510"/>
              <a:gd name="T116" fmla="*/ 234950 w 234950"/>
              <a:gd name="T117" fmla="*/ 143510 h 143510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34950" h="143510">
                <a:moveTo>
                  <a:pt x="1016" y="143256"/>
                </a:moveTo>
                <a:lnTo>
                  <a:pt x="16637" y="142875"/>
                </a:lnTo>
                <a:lnTo>
                  <a:pt x="32257" y="142112"/>
                </a:lnTo>
                <a:lnTo>
                  <a:pt x="47498" y="141351"/>
                </a:lnTo>
                <a:lnTo>
                  <a:pt x="61595" y="139827"/>
                </a:lnTo>
                <a:lnTo>
                  <a:pt x="75692" y="138303"/>
                </a:lnTo>
                <a:lnTo>
                  <a:pt x="122174" y="128270"/>
                </a:lnTo>
                <a:lnTo>
                  <a:pt x="130301" y="124841"/>
                </a:lnTo>
                <a:lnTo>
                  <a:pt x="137668" y="121793"/>
                </a:lnTo>
                <a:lnTo>
                  <a:pt x="143382" y="118237"/>
                </a:lnTo>
                <a:lnTo>
                  <a:pt x="147320" y="114427"/>
                </a:lnTo>
                <a:lnTo>
                  <a:pt x="149732" y="110998"/>
                </a:lnTo>
                <a:lnTo>
                  <a:pt x="150749" y="107187"/>
                </a:lnTo>
                <a:lnTo>
                  <a:pt x="151511" y="112141"/>
                </a:lnTo>
                <a:lnTo>
                  <a:pt x="153670" y="116332"/>
                </a:lnTo>
                <a:lnTo>
                  <a:pt x="156845" y="121412"/>
                </a:lnTo>
                <a:lnTo>
                  <a:pt x="161798" y="124841"/>
                </a:lnTo>
                <a:lnTo>
                  <a:pt x="167386" y="129412"/>
                </a:lnTo>
                <a:lnTo>
                  <a:pt x="175260" y="132461"/>
                </a:lnTo>
                <a:lnTo>
                  <a:pt x="183006" y="135636"/>
                </a:lnTo>
                <a:lnTo>
                  <a:pt x="191897" y="138303"/>
                </a:lnTo>
                <a:lnTo>
                  <a:pt x="201802" y="140208"/>
                </a:lnTo>
                <a:lnTo>
                  <a:pt x="212344" y="141732"/>
                </a:lnTo>
                <a:lnTo>
                  <a:pt x="222630" y="142875"/>
                </a:lnTo>
                <a:lnTo>
                  <a:pt x="233679" y="143256"/>
                </a:lnTo>
                <a:lnTo>
                  <a:pt x="234696" y="128270"/>
                </a:lnTo>
                <a:lnTo>
                  <a:pt x="227965" y="84455"/>
                </a:lnTo>
                <a:lnTo>
                  <a:pt x="207772" y="45720"/>
                </a:lnTo>
                <a:lnTo>
                  <a:pt x="176656" y="16891"/>
                </a:lnTo>
                <a:lnTo>
                  <a:pt x="137668" y="1143"/>
                </a:lnTo>
                <a:lnTo>
                  <a:pt x="124205" y="0"/>
                </a:lnTo>
                <a:lnTo>
                  <a:pt x="110490" y="0"/>
                </a:lnTo>
                <a:lnTo>
                  <a:pt x="70485" y="10033"/>
                </a:lnTo>
                <a:lnTo>
                  <a:pt x="36068" y="34543"/>
                </a:lnTo>
                <a:lnTo>
                  <a:pt x="12065" y="70612"/>
                </a:lnTo>
                <a:lnTo>
                  <a:pt x="380" y="113665"/>
                </a:lnTo>
                <a:lnTo>
                  <a:pt x="0" y="128270"/>
                </a:lnTo>
                <a:lnTo>
                  <a:pt x="1016" y="14325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31" name="object 120"/>
          <p:cNvSpPr>
            <a:spLocks/>
          </p:cNvSpPr>
          <p:nvPr/>
        </p:nvSpPr>
        <p:spPr bwMode="auto">
          <a:xfrm>
            <a:off x="7766050" y="5092700"/>
            <a:ext cx="539750" cy="349250"/>
          </a:xfrm>
          <a:custGeom>
            <a:avLst/>
            <a:gdLst>
              <a:gd name="T0" fmla="*/ 179577 w 539750"/>
              <a:gd name="T1" fmla="*/ 0 h 347979"/>
              <a:gd name="T2" fmla="*/ 128143 w 539750"/>
              <a:gd name="T3" fmla="*/ 8001 h 347979"/>
              <a:gd name="T4" fmla="*/ 78994 w 539750"/>
              <a:gd name="T5" fmla="*/ 30353 h 347979"/>
              <a:gd name="T6" fmla="*/ 35941 w 539750"/>
              <a:gd name="T7" fmla="*/ 67056 h 347979"/>
              <a:gd name="T8" fmla="*/ 10541 w 539750"/>
              <a:gd name="T9" fmla="*/ 98552 h 347979"/>
              <a:gd name="T10" fmla="*/ 0 w 539750"/>
              <a:gd name="T11" fmla="*/ 115824 h 347979"/>
              <a:gd name="T12" fmla="*/ 0 w 539750"/>
              <a:gd name="T13" fmla="*/ 347472 h 347979"/>
              <a:gd name="T14" fmla="*/ 539496 w 539750"/>
              <a:gd name="T15" fmla="*/ 347472 h 347979"/>
              <a:gd name="T16" fmla="*/ 539496 w 539750"/>
              <a:gd name="T17" fmla="*/ 115824 h 347979"/>
              <a:gd name="T18" fmla="*/ 528954 w 539750"/>
              <a:gd name="T19" fmla="*/ 98552 h 347979"/>
              <a:gd name="T20" fmla="*/ 520025 w 539750"/>
              <a:gd name="T21" fmla="*/ 86614 h 347979"/>
              <a:gd name="T22" fmla="*/ 264287 w 539750"/>
              <a:gd name="T23" fmla="*/ 86614 h 347979"/>
              <a:gd name="T24" fmla="*/ 252602 w 539750"/>
              <a:gd name="T25" fmla="*/ 84709 h 347979"/>
              <a:gd name="T26" fmla="*/ 211327 w 539750"/>
              <a:gd name="T27" fmla="*/ 60579 h 347979"/>
              <a:gd name="T28" fmla="*/ 188722 w 539750"/>
              <a:gd name="T29" fmla="*/ 26797 h 347979"/>
              <a:gd name="T30" fmla="*/ 183769 w 539750"/>
              <a:gd name="T31" fmla="*/ 14224 h 347979"/>
              <a:gd name="T32" fmla="*/ 179577 w 539750"/>
              <a:gd name="T33" fmla="*/ 0 h 347979"/>
              <a:gd name="T34" fmla="*/ 359918 w 539750"/>
              <a:gd name="T35" fmla="*/ 0 h 347979"/>
              <a:gd name="T36" fmla="*/ 344043 w 539750"/>
              <a:gd name="T37" fmla="*/ 39497 h 347979"/>
              <a:gd name="T38" fmla="*/ 319024 w 539750"/>
              <a:gd name="T39" fmla="*/ 69088 h 347979"/>
              <a:gd name="T40" fmla="*/ 275209 w 539750"/>
              <a:gd name="T41" fmla="*/ 86614 h 347979"/>
              <a:gd name="T42" fmla="*/ 520025 w 539750"/>
              <a:gd name="T43" fmla="*/ 86614 h 347979"/>
              <a:gd name="T44" fmla="*/ 490093 w 539750"/>
              <a:gd name="T45" fmla="*/ 53721 h 347979"/>
              <a:gd name="T46" fmla="*/ 444246 w 539750"/>
              <a:gd name="T47" fmla="*/ 21463 h 347979"/>
              <a:gd name="T48" fmla="*/ 394462 w 539750"/>
              <a:gd name="T49" fmla="*/ 3429 h 347979"/>
              <a:gd name="T50" fmla="*/ 377190 w 539750"/>
              <a:gd name="T51" fmla="*/ 762 h 347979"/>
              <a:gd name="T52" fmla="*/ 359918 w 539750"/>
              <a:gd name="T53" fmla="*/ 0 h 34797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39750"/>
              <a:gd name="T82" fmla="*/ 0 h 347979"/>
              <a:gd name="T83" fmla="*/ 539750 w 539750"/>
              <a:gd name="T84" fmla="*/ 347979 h 34797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39750" h="347979">
                <a:moveTo>
                  <a:pt x="179577" y="0"/>
                </a:moveTo>
                <a:lnTo>
                  <a:pt x="128143" y="8001"/>
                </a:lnTo>
                <a:lnTo>
                  <a:pt x="78994" y="30353"/>
                </a:lnTo>
                <a:lnTo>
                  <a:pt x="35941" y="67056"/>
                </a:lnTo>
                <a:lnTo>
                  <a:pt x="10541" y="98552"/>
                </a:lnTo>
                <a:lnTo>
                  <a:pt x="0" y="115824"/>
                </a:lnTo>
                <a:lnTo>
                  <a:pt x="0" y="347472"/>
                </a:lnTo>
                <a:lnTo>
                  <a:pt x="539496" y="347472"/>
                </a:lnTo>
                <a:lnTo>
                  <a:pt x="539496" y="115824"/>
                </a:lnTo>
                <a:lnTo>
                  <a:pt x="528954" y="98552"/>
                </a:lnTo>
                <a:lnTo>
                  <a:pt x="520025" y="86614"/>
                </a:lnTo>
                <a:lnTo>
                  <a:pt x="264287" y="86614"/>
                </a:lnTo>
                <a:lnTo>
                  <a:pt x="252602" y="84709"/>
                </a:lnTo>
                <a:lnTo>
                  <a:pt x="211327" y="60579"/>
                </a:lnTo>
                <a:lnTo>
                  <a:pt x="188722" y="26797"/>
                </a:lnTo>
                <a:lnTo>
                  <a:pt x="183769" y="14224"/>
                </a:lnTo>
                <a:lnTo>
                  <a:pt x="179577" y="0"/>
                </a:lnTo>
                <a:close/>
              </a:path>
              <a:path w="539750" h="347979">
                <a:moveTo>
                  <a:pt x="359918" y="0"/>
                </a:moveTo>
                <a:lnTo>
                  <a:pt x="344043" y="39497"/>
                </a:lnTo>
                <a:lnTo>
                  <a:pt x="319024" y="69088"/>
                </a:lnTo>
                <a:lnTo>
                  <a:pt x="275209" y="86614"/>
                </a:lnTo>
                <a:lnTo>
                  <a:pt x="520025" y="86614"/>
                </a:lnTo>
                <a:lnTo>
                  <a:pt x="490093" y="53721"/>
                </a:lnTo>
                <a:lnTo>
                  <a:pt x="444246" y="21463"/>
                </a:lnTo>
                <a:lnTo>
                  <a:pt x="394462" y="3429"/>
                </a:lnTo>
                <a:lnTo>
                  <a:pt x="377190" y="762"/>
                </a:lnTo>
                <a:lnTo>
                  <a:pt x="359918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32" name="object 121"/>
          <p:cNvSpPr>
            <a:spLocks/>
          </p:cNvSpPr>
          <p:nvPr/>
        </p:nvSpPr>
        <p:spPr bwMode="auto">
          <a:xfrm>
            <a:off x="7874000" y="5324475"/>
            <a:ext cx="3175" cy="115888"/>
          </a:xfrm>
          <a:custGeom>
            <a:avLst/>
            <a:gdLst>
              <a:gd name="T0" fmla="*/ 0 w 1904"/>
              <a:gd name="T1" fmla="*/ 0 h 116204"/>
              <a:gd name="T2" fmla="*/ 1524 w 1904"/>
              <a:gd name="T3" fmla="*/ 115824 h 116204"/>
              <a:gd name="T4" fmla="*/ 0 60000 65536"/>
              <a:gd name="T5" fmla="*/ 0 60000 65536"/>
              <a:gd name="T6" fmla="*/ 0 w 1904"/>
              <a:gd name="T7" fmla="*/ 0 h 116204"/>
              <a:gd name="T8" fmla="*/ 1904 w 1904"/>
              <a:gd name="T9" fmla="*/ 116204 h 1162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16204">
                <a:moveTo>
                  <a:pt x="0" y="0"/>
                </a:moveTo>
                <a:lnTo>
                  <a:pt x="1524" y="1158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33" name="object 122"/>
          <p:cNvSpPr>
            <a:spLocks/>
          </p:cNvSpPr>
          <p:nvPr/>
        </p:nvSpPr>
        <p:spPr bwMode="auto">
          <a:xfrm>
            <a:off x="8197850" y="5324475"/>
            <a:ext cx="1588" cy="115888"/>
          </a:xfrm>
          <a:custGeom>
            <a:avLst/>
            <a:gdLst>
              <a:gd name="T0" fmla="*/ 0 w 1904"/>
              <a:gd name="T1" fmla="*/ 115824 h 116204"/>
              <a:gd name="T2" fmla="*/ 1524 w 1904"/>
              <a:gd name="T3" fmla="*/ 0 h 116204"/>
              <a:gd name="T4" fmla="*/ 0 60000 65536"/>
              <a:gd name="T5" fmla="*/ 0 60000 65536"/>
              <a:gd name="T6" fmla="*/ 0 w 1904"/>
              <a:gd name="T7" fmla="*/ 0 h 116204"/>
              <a:gd name="T8" fmla="*/ 1904 w 1904"/>
              <a:gd name="T9" fmla="*/ 116204 h 1162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16204">
                <a:moveTo>
                  <a:pt x="0" y="115824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34" name="object 123"/>
          <p:cNvSpPr>
            <a:spLocks/>
          </p:cNvSpPr>
          <p:nvPr/>
        </p:nvSpPr>
        <p:spPr bwMode="auto">
          <a:xfrm>
            <a:off x="7766050" y="5092700"/>
            <a:ext cx="539750" cy="349250"/>
          </a:xfrm>
          <a:custGeom>
            <a:avLst/>
            <a:gdLst>
              <a:gd name="T0" fmla="*/ 89916 w 539750"/>
              <a:gd name="T1" fmla="*/ 347472 h 347979"/>
              <a:gd name="T2" fmla="*/ 539496 w 539750"/>
              <a:gd name="T3" fmla="*/ 347472 h 347979"/>
              <a:gd name="T4" fmla="*/ 539496 w 539750"/>
              <a:gd name="T5" fmla="*/ 115824 h 347979"/>
              <a:gd name="T6" fmla="*/ 516890 w 539750"/>
              <a:gd name="T7" fmla="*/ 82423 h 347979"/>
              <a:gd name="T8" fmla="*/ 490093 w 539750"/>
              <a:gd name="T9" fmla="*/ 53721 h 347979"/>
              <a:gd name="T10" fmla="*/ 444246 w 539750"/>
              <a:gd name="T11" fmla="*/ 21463 h 347979"/>
              <a:gd name="T12" fmla="*/ 394462 w 539750"/>
              <a:gd name="T13" fmla="*/ 3429 h 347979"/>
              <a:gd name="T14" fmla="*/ 359918 w 539750"/>
              <a:gd name="T15" fmla="*/ 0 h 347979"/>
              <a:gd name="T16" fmla="*/ 355726 w 539750"/>
              <a:gd name="T17" fmla="*/ 14224 h 347979"/>
              <a:gd name="T18" fmla="*/ 350774 w 539750"/>
              <a:gd name="T19" fmla="*/ 26797 h 347979"/>
              <a:gd name="T20" fmla="*/ 328168 w 539750"/>
              <a:gd name="T21" fmla="*/ 60579 h 347979"/>
              <a:gd name="T22" fmla="*/ 286893 w 539750"/>
              <a:gd name="T23" fmla="*/ 84709 h 347979"/>
              <a:gd name="T24" fmla="*/ 275209 w 539750"/>
              <a:gd name="T25" fmla="*/ 86614 h 347979"/>
              <a:gd name="T26" fmla="*/ 264287 w 539750"/>
              <a:gd name="T27" fmla="*/ 86614 h 347979"/>
              <a:gd name="T28" fmla="*/ 220472 w 539750"/>
              <a:gd name="T29" fmla="*/ 69088 h 347979"/>
              <a:gd name="T30" fmla="*/ 195452 w 539750"/>
              <a:gd name="T31" fmla="*/ 39497 h 347979"/>
              <a:gd name="T32" fmla="*/ 179577 w 539750"/>
              <a:gd name="T33" fmla="*/ 0 h 347979"/>
              <a:gd name="T34" fmla="*/ 162305 w 539750"/>
              <a:gd name="T35" fmla="*/ 762 h 347979"/>
              <a:gd name="T36" fmla="*/ 111125 w 539750"/>
              <a:gd name="T37" fmla="*/ 13843 h 347979"/>
              <a:gd name="T38" fmla="*/ 63880 w 539750"/>
              <a:gd name="T39" fmla="*/ 41402 h 347979"/>
              <a:gd name="T40" fmla="*/ 22987 w 539750"/>
              <a:gd name="T41" fmla="*/ 82423 h 347979"/>
              <a:gd name="T42" fmla="*/ 0 w 539750"/>
              <a:gd name="T43" fmla="*/ 115824 h 347979"/>
              <a:gd name="T44" fmla="*/ 0 w 539750"/>
              <a:gd name="T45" fmla="*/ 347472 h 347979"/>
              <a:gd name="T46" fmla="*/ 89916 w 539750"/>
              <a:gd name="T47" fmla="*/ 347472 h 34797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539750"/>
              <a:gd name="T73" fmla="*/ 0 h 347979"/>
              <a:gd name="T74" fmla="*/ 539750 w 539750"/>
              <a:gd name="T75" fmla="*/ 347979 h 34797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539750" h="347979">
                <a:moveTo>
                  <a:pt x="89916" y="347472"/>
                </a:moveTo>
                <a:lnTo>
                  <a:pt x="539496" y="347472"/>
                </a:lnTo>
                <a:lnTo>
                  <a:pt x="539496" y="115824"/>
                </a:lnTo>
                <a:lnTo>
                  <a:pt x="516890" y="82423"/>
                </a:lnTo>
                <a:lnTo>
                  <a:pt x="490093" y="53721"/>
                </a:lnTo>
                <a:lnTo>
                  <a:pt x="444246" y="21463"/>
                </a:lnTo>
                <a:lnTo>
                  <a:pt x="394462" y="3429"/>
                </a:lnTo>
                <a:lnTo>
                  <a:pt x="359918" y="0"/>
                </a:lnTo>
                <a:lnTo>
                  <a:pt x="355726" y="14224"/>
                </a:lnTo>
                <a:lnTo>
                  <a:pt x="350774" y="26797"/>
                </a:lnTo>
                <a:lnTo>
                  <a:pt x="328168" y="60579"/>
                </a:lnTo>
                <a:lnTo>
                  <a:pt x="286893" y="84709"/>
                </a:lnTo>
                <a:lnTo>
                  <a:pt x="275209" y="86614"/>
                </a:lnTo>
                <a:lnTo>
                  <a:pt x="264287" y="86614"/>
                </a:lnTo>
                <a:lnTo>
                  <a:pt x="220472" y="69088"/>
                </a:lnTo>
                <a:lnTo>
                  <a:pt x="195452" y="39497"/>
                </a:lnTo>
                <a:lnTo>
                  <a:pt x="179577" y="0"/>
                </a:lnTo>
                <a:lnTo>
                  <a:pt x="162305" y="762"/>
                </a:lnTo>
                <a:lnTo>
                  <a:pt x="111125" y="13843"/>
                </a:lnTo>
                <a:lnTo>
                  <a:pt x="63880" y="41402"/>
                </a:lnTo>
                <a:lnTo>
                  <a:pt x="22987" y="82423"/>
                </a:lnTo>
                <a:lnTo>
                  <a:pt x="0" y="115824"/>
                </a:lnTo>
                <a:lnTo>
                  <a:pt x="0" y="347472"/>
                </a:lnTo>
                <a:lnTo>
                  <a:pt x="89916" y="3474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35" name="object 124"/>
          <p:cNvSpPr>
            <a:spLocks/>
          </p:cNvSpPr>
          <p:nvPr/>
        </p:nvSpPr>
        <p:spPr bwMode="auto">
          <a:xfrm>
            <a:off x="7026275" y="5237163"/>
            <a:ext cx="682625" cy="222250"/>
          </a:xfrm>
          <a:custGeom>
            <a:avLst/>
            <a:gdLst>
              <a:gd name="T0" fmla="*/ 0 w 683259"/>
              <a:gd name="T1" fmla="*/ 222504 h 222885"/>
              <a:gd name="T2" fmla="*/ 682751 w 683259"/>
              <a:gd name="T3" fmla="*/ 222504 h 222885"/>
              <a:gd name="T4" fmla="*/ 682751 w 683259"/>
              <a:gd name="T5" fmla="*/ 0 h 222885"/>
              <a:gd name="T6" fmla="*/ 0 w 683259"/>
              <a:gd name="T7" fmla="*/ 0 h 222885"/>
              <a:gd name="T8" fmla="*/ 0 w 683259"/>
              <a:gd name="T9" fmla="*/ 222504 h 2228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3259"/>
              <a:gd name="T16" fmla="*/ 0 h 222885"/>
              <a:gd name="T17" fmla="*/ 683259 w 683259"/>
              <a:gd name="T18" fmla="*/ 222885 h 2228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3259" h="222885">
                <a:moveTo>
                  <a:pt x="0" y="222504"/>
                </a:moveTo>
                <a:lnTo>
                  <a:pt x="682751" y="222504"/>
                </a:lnTo>
                <a:lnTo>
                  <a:pt x="6827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36" name="object 125"/>
          <p:cNvSpPr>
            <a:spLocks/>
          </p:cNvSpPr>
          <p:nvPr/>
        </p:nvSpPr>
        <p:spPr bwMode="auto">
          <a:xfrm>
            <a:off x="7048500" y="5262563"/>
            <a:ext cx="638175" cy="173037"/>
          </a:xfrm>
          <a:custGeom>
            <a:avLst/>
            <a:gdLst>
              <a:gd name="T0" fmla="*/ 0 w 638809"/>
              <a:gd name="T1" fmla="*/ 172211 h 172720"/>
              <a:gd name="T2" fmla="*/ 638555 w 638809"/>
              <a:gd name="T3" fmla="*/ 172211 h 172720"/>
              <a:gd name="T4" fmla="*/ 638555 w 638809"/>
              <a:gd name="T5" fmla="*/ 0 h 172720"/>
              <a:gd name="T6" fmla="*/ 0 w 638809"/>
              <a:gd name="T7" fmla="*/ 0 h 172720"/>
              <a:gd name="T8" fmla="*/ 0 w 638809"/>
              <a:gd name="T9" fmla="*/ 172211 h 172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8809"/>
              <a:gd name="T16" fmla="*/ 0 h 172720"/>
              <a:gd name="T17" fmla="*/ 638809 w 638809"/>
              <a:gd name="T18" fmla="*/ 172720 h 172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8809" h="172720">
                <a:moveTo>
                  <a:pt x="0" y="172211"/>
                </a:moveTo>
                <a:lnTo>
                  <a:pt x="638555" y="172211"/>
                </a:lnTo>
                <a:lnTo>
                  <a:pt x="638555" y="0"/>
                </a:lnTo>
                <a:lnTo>
                  <a:pt x="0" y="0"/>
                </a:lnTo>
                <a:lnTo>
                  <a:pt x="0" y="172211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37" name="object 126"/>
          <p:cNvSpPr>
            <a:spLocks/>
          </p:cNvSpPr>
          <p:nvPr/>
        </p:nvSpPr>
        <p:spPr bwMode="auto">
          <a:xfrm>
            <a:off x="7026275" y="5237163"/>
            <a:ext cx="682625" cy="222250"/>
          </a:xfrm>
          <a:custGeom>
            <a:avLst/>
            <a:gdLst>
              <a:gd name="T0" fmla="*/ 682751 w 683259"/>
              <a:gd name="T1" fmla="*/ 0 h 222885"/>
              <a:gd name="T2" fmla="*/ 661924 w 683259"/>
              <a:gd name="T3" fmla="*/ 25019 h 222885"/>
              <a:gd name="T4" fmla="*/ 661924 w 683259"/>
              <a:gd name="T5" fmla="*/ 197866 h 222885"/>
              <a:gd name="T6" fmla="*/ 21208 w 683259"/>
              <a:gd name="T7" fmla="*/ 197866 h 222885"/>
              <a:gd name="T8" fmla="*/ 0 w 683259"/>
              <a:gd name="T9" fmla="*/ 222504 h 222885"/>
              <a:gd name="T10" fmla="*/ 682751 w 683259"/>
              <a:gd name="T11" fmla="*/ 222504 h 222885"/>
              <a:gd name="T12" fmla="*/ 682751 w 683259"/>
              <a:gd name="T13" fmla="*/ 0 h 2228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83259"/>
              <a:gd name="T22" fmla="*/ 0 h 222885"/>
              <a:gd name="T23" fmla="*/ 683259 w 683259"/>
              <a:gd name="T24" fmla="*/ 222885 h 2228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83259" h="222885">
                <a:moveTo>
                  <a:pt x="682751" y="0"/>
                </a:moveTo>
                <a:lnTo>
                  <a:pt x="661924" y="25019"/>
                </a:lnTo>
                <a:lnTo>
                  <a:pt x="661924" y="197866"/>
                </a:lnTo>
                <a:lnTo>
                  <a:pt x="21208" y="197866"/>
                </a:lnTo>
                <a:lnTo>
                  <a:pt x="0" y="222504"/>
                </a:lnTo>
                <a:lnTo>
                  <a:pt x="682751" y="222504"/>
                </a:lnTo>
                <a:lnTo>
                  <a:pt x="68275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38" name="object 127"/>
          <p:cNvSpPr>
            <a:spLocks/>
          </p:cNvSpPr>
          <p:nvPr/>
        </p:nvSpPr>
        <p:spPr bwMode="auto">
          <a:xfrm>
            <a:off x="7026275" y="5237163"/>
            <a:ext cx="682625" cy="222250"/>
          </a:xfrm>
          <a:custGeom>
            <a:avLst/>
            <a:gdLst>
              <a:gd name="T0" fmla="*/ 682751 w 683259"/>
              <a:gd name="T1" fmla="*/ 0 h 222885"/>
              <a:gd name="T2" fmla="*/ 0 w 683259"/>
              <a:gd name="T3" fmla="*/ 0 h 222885"/>
              <a:gd name="T4" fmla="*/ 0 w 683259"/>
              <a:gd name="T5" fmla="*/ 222504 h 222885"/>
              <a:gd name="T6" fmla="*/ 21208 w 683259"/>
              <a:gd name="T7" fmla="*/ 197866 h 222885"/>
              <a:gd name="T8" fmla="*/ 21208 w 683259"/>
              <a:gd name="T9" fmla="*/ 25019 h 222885"/>
              <a:gd name="T10" fmla="*/ 661924 w 683259"/>
              <a:gd name="T11" fmla="*/ 25019 h 222885"/>
              <a:gd name="T12" fmla="*/ 682751 w 683259"/>
              <a:gd name="T13" fmla="*/ 0 h 2228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83259"/>
              <a:gd name="T22" fmla="*/ 0 h 222885"/>
              <a:gd name="T23" fmla="*/ 683259 w 683259"/>
              <a:gd name="T24" fmla="*/ 222885 h 2228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83259" h="222885">
                <a:moveTo>
                  <a:pt x="682751" y="0"/>
                </a:moveTo>
                <a:lnTo>
                  <a:pt x="0" y="0"/>
                </a:lnTo>
                <a:lnTo>
                  <a:pt x="0" y="222504"/>
                </a:lnTo>
                <a:lnTo>
                  <a:pt x="21208" y="197866"/>
                </a:lnTo>
                <a:lnTo>
                  <a:pt x="21208" y="25019"/>
                </a:lnTo>
                <a:lnTo>
                  <a:pt x="661924" y="25019"/>
                </a:lnTo>
                <a:lnTo>
                  <a:pt x="68275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39" name="object 128"/>
          <p:cNvSpPr>
            <a:spLocks/>
          </p:cNvSpPr>
          <p:nvPr/>
        </p:nvSpPr>
        <p:spPr bwMode="auto">
          <a:xfrm>
            <a:off x="7494588" y="5341938"/>
            <a:ext cx="128587" cy="0"/>
          </a:xfrm>
          <a:custGeom>
            <a:avLst/>
            <a:gdLst>
              <a:gd name="T0" fmla="*/ 0 w 128270"/>
              <a:gd name="T1" fmla="*/ 128016 w 128270"/>
              <a:gd name="T2" fmla="*/ 0 60000 65536"/>
              <a:gd name="T3" fmla="*/ 0 60000 65536"/>
              <a:gd name="T4" fmla="*/ 0 w 128270"/>
              <a:gd name="T5" fmla="*/ 128270 w 12827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8270">
                <a:moveTo>
                  <a:pt x="0" y="0"/>
                </a:moveTo>
                <a:lnTo>
                  <a:pt x="128016" y="0"/>
                </a:lnTo>
              </a:path>
            </a:pathLst>
          </a:custGeom>
          <a:noFill/>
          <a:ln w="119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40" name="object 129"/>
          <p:cNvSpPr>
            <a:spLocks/>
          </p:cNvSpPr>
          <p:nvPr/>
        </p:nvSpPr>
        <p:spPr bwMode="auto">
          <a:xfrm>
            <a:off x="7451725" y="5322888"/>
            <a:ext cx="214313" cy="0"/>
          </a:xfrm>
          <a:custGeom>
            <a:avLst/>
            <a:gdLst>
              <a:gd name="T0" fmla="*/ 0 w 213359"/>
              <a:gd name="T1" fmla="*/ 213360 w 213359"/>
              <a:gd name="T2" fmla="*/ 0 60000 65536"/>
              <a:gd name="T3" fmla="*/ 0 60000 65536"/>
              <a:gd name="T4" fmla="*/ 0 w 213359"/>
              <a:gd name="T5" fmla="*/ 213359 w 2133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13359">
                <a:moveTo>
                  <a:pt x="0" y="0"/>
                </a:moveTo>
                <a:lnTo>
                  <a:pt x="213360" y="0"/>
                </a:lnTo>
              </a:path>
            </a:pathLst>
          </a:custGeom>
          <a:noFill/>
          <a:ln w="245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41" name="object 130"/>
          <p:cNvSpPr>
            <a:spLocks/>
          </p:cNvSpPr>
          <p:nvPr/>
        </p:nvSpPr>
        <p:spPr bwMode="auto">
          <a:xfrm>
            <a:off x="7494588" y="5305425"/>
            <a:ext cx="128587" cy="0"/>
          </a:xfrm>
          <a:custGeom>
            <a:avLst/>
            <a:gdLst>
              <a:gd name="T0" fmla="*/ 0 w 128270"/>
              <a:gd name="T1" fmla="*/ 128016 w 128270"/>
              <a:gd name="T2" fmla="*/ 0 60000 65536"/>
              <a:gd name="T3" fmla="*/ 0 60000 65536"/>
              <a:gd name="T4" fmla="*/ 0 w 128270"/>
              <a:gd name="T5" fmla="*/ 128270 w 12827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8270">
                <a:moveTo>
                  <a:pt x="0" y="0"/>
                </a:moveTo>
                <a:lnTo>
                  <a:pt x="128016" y="0"/>
                </a:lnTo>
              </a:path>
            </a:pathLst>
          </a:custGeom>
          <a:noFill/>
          <a:ln w="123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42" name="object 131"/>
          <p:cNvSpPr>
            <a:spLocks/>
          </p:cNvSpPr>
          <p:nvPr/>
        </p:nvSpPr>
        <p:spPr bwMode="auto">
          <a:xfrm>
            <a:off x="7239000" y="5189538"/>
            <a:ext cx="257175" cy="0"/>
          </a:xfrm>
          <a:custGeom>
            <a:avLst/>
            <a:gdLst>
              <a:gd name="T0" fmla="*/ 0 w 256540"/>
              <a:gd name="T1" fmla="*/ 256031 w 256540"/>
              <a:gd name="T2" fmla="*/ 0 60000 65536"/>
              <a:gd name="T3" fmla="*/ 0 60000 65536"/>
              <a:gd name="T4" fmla="*/ 0 w 256540"/>
              <a:gd name="T5" fmla="*/ 256540 w 25654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6540">
                <a:moveTo>
                  <a:pt x="0" y="0"/>
                </a:moveTo>
                <a:lnTo>
                  <a:pt x="256031" y="0"/>
                </a:lnTo>
              </a:path>
            </a:pathLst>
          </a:custGeom>
          <a:noFill/>
          <a:ln w="502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43" name="object 132"/>
          <p:cNvSpPr>
            <a:spLocks/>
          </p:cNvSpPr>
          <p:nvPr/>
        </p:nvSpPr>
        <p:spPr bwMode="auto">
          <a:xfrm>
            <a:off x="7069138" y="5305425"/>
            <a:ext cx="41275" cy="0"/>
          </a:xfrm>
          <a:custGeom>
            <a:avLst/>
            <a:gdLst>
              <a:gd name="T0" fmla="*/ 0 w 41275"/>
              <a:gd name="T1" fmla="*/ 41148 w 41275"/>
              <a:gd name="T2" fmla="*/ 0 60000 65536"/>
              <a:gd name="T3" fmla="*/ 0 60000 65536"/>
              <a:gd name="T4" fmla="*/ 0 w 41275"/>
              <a:gd name="T5" fmla="*/ 41275 w 4127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1275">
                <a:moveTo>
                  <a:pt x="0" y="0"/>
                </a:moveTo>
                <a:lnTo>
                  <a:pt x="41148" y="0"/>
                </a:lnTo>
              </a:path>
            </a:pathLst>
          </a:custGeom>
          <a:noFill/>
          <a:ln w="36575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44" name="object 133"/>
          <p:cNvSpPr>
            <a:spLocks/>
          </p:cNvSpPr>
          <p:nvPr/>
        </p:nvSpPr>
        <p:spPr bwMode="auto">
          <a:xfrm>
            <a:off x="7069138" y="5295900"/>
            <a:ext cx="22225" cy="0"/>
          </a:xfrm>
          <a:custGeom>
            <a:avLst/>
            <a:gdLst>
              <a:gd name="T0" fmla="*/ 0 w 21590"/>
              <a:gd name="T1" fmla="*/ 21335 w 21590"/>
              <a:gd name="T2" fmla="*/ 0 60000 65536"/>
              <a:gd name="T3" fmla="*/ 0 60000 65536"/>
              <a:gd name="T4" fmla="*/ 0 w 21590"/>
              <a:gd name="T5" fmla="*/ 21590 w 2159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1590">
                <a:moveTo>
                  <a:pt x="0" y="0"/>
                </a:moveTo>
                <a:lnTo>
                  <a:pt x="21335" y="0"/>
                </a:lnTo>
              </a:path>
            </a:pathLst>
          </a:custGeom>
          <a:noFill/>
          <a:ln w="18287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45" name="object 134"/>
          <p:cNvSpPr>
            <a:spLocks/>
          </p:cNvSpPr>
          <p:nvPr/>
        </p:nvSpPr>
        <p:spPr bwMode="auto">
          <a:xfrm>
            <a:off x="7081838" y="4657725"/>
            <a:ext cx="596900" cy="493713"/>
          </a:xfrm>
          <a:custGeom>
            <a:avLst/>
            <a:gdLst>
              <a:gd name="T0" fmla="*/ 0 w 597534"/>
              <a:gd name="T1" fmla="*/ 493776 h 494029"/>
              <a:gd name="T2" fmla="*/ 597407 w 597534"/>
              <a:gd name="T3" fmla="*/ 493776 h 494029"/>
              <a:gd name="T4" fmla="*/ 597407 w 597534"/>
              <a:gd name="T5" fmla="*/ 0 h 494029"/>
              <a:gd name="T6" fmla="*/ 0 w 597534"/>
              <a:gd name="T7" fmla="*/ 0 h 494029"/>
              <a:gd name="T8" fmla="*/ 0 w 597534"/>
              <a:gd name="T9" fmla="*/ 493776 h 4940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7534"/>
              <a:gd name="T16" fmla="*/ 0 h 494029"/>
              <a:gd name="T17" fmla="*/ 597534 w 597534"/>
              <a:gd name="T18" fmla="*/ 494029 h 4940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7534" h="494029">
                <a:moveTo>
                  <a:pt x="0" y="493776"/>
                </a:moveTo>
                <a:lnTo>
                  <a:pt x="597407" y="493776"/>
                </a:lnTo>
                <a:lnTo>
                  <a:pt x="597407" y="0"/>
                </a:lnTo>
                <a:lnTo>
                  <a:pt x="0" y="0"/>
                </a:lnTo>
                <a:lnTo>
                  <a:pt x="0" y="493776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46" name="object 135"/>
          <p:cNvSpPr>
            <a:spLocks/>
          </p:cNvSpPr>
          <p:nvPr/>
        </p:nvSpPr>
        <p:spPr bwMode="auto">
          <a:xfrm>
            <a:off x="7080250" y="5138738"/>
            <a:ext cx="598488" cy="0"/>
          </a:xfrm>
          <a:custGeom>
            <a:avLst/>
            <a:gdLst>
              <a:gd name="T0" fmla="*/ 0 w 597534"/>
              <a:gd name="T1" fmla="*/ 597407 w 597534"/>
              <a:gd name="T2" fmla="*/ 0 60000 65536"/>
              <a:gd name="T3" fmla="*/ 0 60000 65536"/>
              <a:gd name="T4" fmla="*/ 0 w 597534"/>
              <a:gd name="T5" fmla="*/ 597534 w 59753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97534">
                <a:moveTo>
                  <a:pt x="0" y="0"/>
                </a:moveTo>
                <a:lnTo>
                  <a:pt x="597407" y="0"/>
                </a:lnTo>
              </a:path>
            </a:pathLst>
          </a:custGeom>
          <a:noFill/>
          <a:ln w="254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47" name="object 136"/>
          <p:cNvSpPr>
            <a:spLocks/>
          </p:cNvSpPr>
          <p:nvPr/>
        </p:nvSpPr>
        <p:spPr bwMode="auto">
          <a:xfrm>
            <a:off x="7091363" y="4683125"/>
            <a:ext cx="0" cy="442913"/>
          </a:xfrm>
          <a:custGeom>
            <a:avLst/>
            <a:gdLst>
              <a:gd name="T0" fmla="*/ 0 h 443229"/>
              <a:gd name="T1" fmla="*/ 443230 h 443229"/>
              <a:gd name="T2" fmla="*/ 0 60000 65536"/>
              <a:gd name="T3" fmla="*/ 0 60000 65536"/>
              <a:gd name="T4" fmla="*/ 0 h 443229"/>
              <a:gd name="T5" fmla="*/ 443229 h 44322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43229">
                <a:moveTo>
                  <a:pt x="0" y="0"/>
                </a:moveTo>
                <a:lnTo>
                  <a:pt x="0" y="443230"/>
                </a:lnTo>
              </a:path>
            </a:pathLst>
          </a:custGeom>
          <a:noFill/>
          <a:ln w="21463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48" name="object 137"/>
          <p:cNvSpPr>
            <a:spLocks/>
          </p:cNvSpPr>
          <p:nvPr/>
        </p:nvSpPr>
        <p:spPr bwMode="auto">
          <a:xfrm>
            <a:off x="7080250" y="4670425"/>
            <a:ext cx="598488" cy="0"/>
          </a:xfrm>
          <a:custGeom>
            <a:avLst/>
            <a:gdLst>
              <a:gd name="T0" fmla="*/ 0 w 597534"/>
              <a:gd name="T1" fmla="*/ 597407 w 597534"/>
              <a:gd name="T2" fmla="*/ 0 60000 65536"/>
              <a:gd name="T3" fmla="*/ 0 60000 65536"/>
              <a:gd name="T4" fmla="*/ 0 w 597534"/>
              <a:gd name="T5" fmla="*/ 597534 w 59753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97534">
                <a:moveTo>
                  <a:pt x="0" y="0"/>
                </a:moveTo>
                <a:lnTo>
                  <a:pt x="597407" y="0"/>
                </a:lnTo>
              </a:path>
            </a:pathLst>
          </a:custGeom>
          <a:noFill/>
          <a:ln w="254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49" name="object 138"/>
          <p:cNvSpPr>
            <a:spLocks/>
          </p:cNvSpPr>
          <p:nvPr/>
        </p:nvSpPr>
        <p:spPr bwMode="auto">
          <a:xfrm>
            <a:off x="7667625" y="4683125"/>
            <a:ext cx="0" cy="442913"/>
          </a:xfrm>
          <a:custGeom>
            <a:avLst/>
            <a:gdLst>
              <a:gd name="T0" fmla="*/ 0 h 443864"/>
              <a:gd name="T1" fmla="*/ 443738 h 443864"/>
              <a:gd name="T2" fmla="*/ 0 60000 65536"/>
              <a:gd name="T3" fmla="*/ 0 60000 65536"/>
              <a:gd name="T4" fmla="*/ 0 h 443864"/>
              <a:gd name="T5" fmla="*/ 443864 h 4438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43864">
                <a:moveTo>
                  <a:pt x="0" y="0"/>
                </a:moveTo>
                <a:lnTo>
                  <a:pt x="0" y="443738"/>
                </a:lnTo>
              </a:path>
            </a:pathLst>
          </a:custGeom>
          <a:noFill/>
          <a:ln w="21462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50" name="object 139"/>
          <p:cNvSpPr>
            <a:spLocks/>
          </p:cNvSpPr>
          <p:nvPr/>
        </p:nvSpPr>
        <p:spPr bwMode="auto">
          <a:xfrm>
            <a:off x="7080250" y="4657725"/>
            <a:ext cx="554038" cy="441325"/>
          </a:xfrm>
          <a:custGeom>
            <a:avLst/>
            <a:gdLst>
              <a:gd name="T0" fmla="*/ 553212 w 553720"/>
              <a:gd name="T1" fmla="*/ 0 h 441960"/>
              <a:gd name="T2" fmla="*/ 0 w 553720"/>
              <a:gd name="T3" fmla="*/ 0 h 441960"/>
              <a:gd name="T4" fmla="*/ 0 w 553720"/>
              <a:gd name="T5" fmla="*/ 441959 h 441960"/>
              <a:gd name="T6" fmla="*/ 21081 w 553720"/>
              <a:gd name="T7" fmla="*/ 417448 h 441960"/>
              <a:gd name="T8" fmla="*/ 21081 w 553720"/>
              <a:gd name="T9" fmla="*/ 24129 h 441960"/>
              <a:gd name="T10" fmla="*/ 532129 w 553720"/>
              <a:gd name="T11" fmla="*/ 24129 h 441960"/>
              <a:gd name="T12" fmla="*/ 553212 w 553720"/>
              <a:gd name="T13" fmla="*/ 0 h 4419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53720"/>
              <a:gd name="T22" fmla="*/ 0 h 441960"/>
              <a:gd name="T23" fmla="*/ 553720 w 553720"/>
              <a:gd name="T24" fmla="*/ 441960 h 44196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53720" h="441960">
                <a:moveTo>
                  <a:pt x="553212" y="0"/>
                </a:moveTo>
                <a:lnTo>
                  <a:pt x="0" y="0"/>
                </a:lnTo>
                <a:lnTo>
                  <a:pt x="0" y="441959"/>
                </a:lnTo>
                <a:lnTo>
                  <a:pt x="21081" y="417448"/>
                </a:lnTo>
                <a:lnTo>
                  <a:pt x="21081" y="24129"/>
                </a:lnTo>
                <a:lnTo>
                  <a:pt x="532129" y="24129"/>
                </a:lnTo>
                <a:lnTo>
                  <a:pt x="553212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51" name="object 140"/>
          <p:cNvSpPr>
            <a:spLocks/>
          </p:cNvSpPr>
          <p:nvPr/>
        </p:nvSpPr>
        <p:spPr bwMode="auto">
          <a:xfrm>
            <a:off x="7127875" y="4713288"/>
            <a:ext cx="515938" cy="385762"/>
          </a:xfrm>
          <a:custGeom>
            <a:avLst/>
            <a:gdLst>
              <a:gd name="T0" fmla="*/ 0 w 515620"/>
              <a:gd name="T1" fmla="*/ 385571 h 386079"/>
              <a:gd name="T2" fmla="*/ 515111 w 515620"/>
              <a:gd name="T3" fmla="*/ 385571 h 386079"/>
              <a:gd name="T4" fmla="*/ 515111 w 515620"/>
              <a:gd name="T5" fmla="*/ 0 h 386079"/>
              <a:gd name="T6" fmla="*/ 0 w 515620"/>
              <a:gd name="T7" fmla="*/ 0 h 386079"/>
              <a:gd name="T8" fmla="*/ 0 w 515620"/>
              <a:gd name="T9" fmla="*/ 385571 h 3860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5620"/>
              <a:gd name="T16" fmla="*/ 0 h 386079"/>
              <a:gd name="T17" fmla="*/ 515620 w 515620"/>
              <a:gd name="T18" fmla="*/ 386079 h 3860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5620" h="386079">
                <a:moveTo>
                  <a:pt x="0" y="385571"/>
                </a:moveTo>
                <a:lnTo>
                  <a:pt x="515111" y="385571"/>
                </a:lnTo>
                <a:lnTo>
                  <a:pt x="515111" y="0"/>
                </a:lnTo>
                <a:lnTo>
                  <a:pt x="0" y="0"/>
                </a:lnTo>
                <a:lnTo>
                  <a:pt x="0" y="385571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52" name="object 141"/>
          <p:cNvSpPr>
            <a:spLocks/>
          </p:cNvSpPr>
          <p:nvPr/>
        </p:nvSpPr>
        <p:spPr bwMode="auto">
          <a:xfrm>
            <a:off x="7127875" y="4713288"/>
            <a:ext cx="515938" cy="385762"/>
          </a:xfrm>
          <a:custGeom>
            <a:avLst/>
            <a:gdLst>
              <a:gd name="T0" fmla="*/ 0 w 515620"/>
              <a:gd name="T1" fmla="*/ 385571 h 386079"/>
              <a:gd name="T2" fmla="*/ 515111 w 515620"/>
              <a:gd name="T3" fmla="*/ 385571 h 386079"/>
              <a:gd name="T4" fmla="*/ 515111 w 515620"/>
              <a:gd name="T5" fmla="*/ 0 h 386079"/>
              <a:gd name="T6" fmla="*/ 0 w 515620"/>
              <a:gd name="T7" fmla="*/ 0 h 386079"/>
              <a:gd name="T8" fmla="*/ 0 w 515620"/>
              <a:gd name="T9" fmla="*/ 385571 h 3860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5620"/>
              <a:gd name="T16" fmla="*/ 0 h 386079"/>
              <a:gd name="T17" fmla="*/ 515620 w 515620"/>
              <a:gd name="T18" fmla="*/ 386079 h 3860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5620" h="386079">
                <a:moveTo>
                  <a:pt x="0" y="385571"/>
                </a:moveTo>
                <a:lnTo>
                  <a:pt x="515111" y="385571"/>
                </a:lnTo>
                <a:lnTo>
                  <a:pt x="515111" y="0"/>
                </a:lnTo>
                <a:lnTo>
                  <a:pt x="0" y="0"/>
                </a:lnTo>
                <a:lnTo>
                  <a:pt x="0" y="38557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53" name="object 142"/>
          <p:cNvSpPr txBox="1">
            <a:spLocks noChangeArrowheads="1"/>
          </p:cNvSpPr>
          <p:nvPr/>
        </p:nvSpPr>
        <p:spPr bwMode="auto">
          <a:xfrm>
            <a:off x="1614488" y="5176838"/>
            <a:ext cx="17780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454" name="object 143"/>
          <p:cNvSpPr txBox="1">
            <a:spLocks noChangeArrowheads="1"/>
          </p:cNvSpPr>
          <p:nvPr/>
        </p:nvSpPr>
        <p:spPr bwMode="auto">
          <a:xfrm>
            <a:off x="7950200" y="5176838"/>
            <a:ext cx="166688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E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455" name="object 144"/>
          <p:cNvSpPr>
            <a:spLocks/>
          </p:cNvSpPr>
          <p:nvPr/>
        </p:nvSpPr>
        <p:spPr bwMode="auto">
          <a:xfrm>
            <a:off x="4006850" y="4225925"/>
            <a:ext cx="722313" cy="141288"/>
          </a:xfrm>
          <a:custGeom>
            <a:avLst/>
            <a:gdLst>
              <a:gd name="T0" fmla="*/ 0 w 722629"/>
              <a:gd name="T1" fmla="*/ 141804 h 142239"/>
              <a:gd name="T2" fmla="*/ 722558 w 722629"/>
              <a:gd name="T3" fmla="*/ 141804 h 142239"/>
              <a:gd name="T4" fmla="*/ 722558 w 722629"/>
              <a:gd name="T5" fmla="*/ 0 h 142239"/>
              <a:gd name="T6" fmla="*/ 0 w 722629"/>
              <a:gd name="T7" fmla="*/ 0 h 142239"/>
              <a:gd name="T8" fmla="*/ 0 w 722629"/>
              <a:gd name="T9" fmla="*/ 141804 h 142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2629"/>
              <a:gd name="T16" fmla="*/ 0 h 142239"/>
              <a:gd name="T17" fmla="*/ 722629 w 722629"/>
              <a:gd name="T18" fmla="*/ 142239 h 1422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2629" h="142239">
                <a:moveTo>
                  <a:pt x="0" y="141804"/>
                </a:moveTo>
                <a:lnTo>
                  <a:pt x="722558" y="141804"/>
                </a:lnTo>
                <a:lnTo>
                  <a:pt x="722558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56" name="object 145"/>
          <p:cNvSpPr>
            <a:spLocks/>
          </p:cNvSpPr>
          <p:nvPr/>
        </p:nvSpPr>
        <p:spPr bwMode="auto">
          <a:xfrm>
            <a:off x="4013200" y="4238625"/>
            <a:ext cx="709613" cy="250825"/>
          </a:xfrm>
          <a:custGeom>
            <a:avLst/>
            <a:gdLst>
              <a:gd name="T0" fmla="*/ 354261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5 h 250189"/>
              <a:gd name="T6" fmla="*/ 175459 w 708660"/>
              <a:gd name="T7" fmla="*/ 17055 h 250189"/>
              <a:gd name="T8" fmla="*/ 126016 w 708660"/>
              <a:gd name="T9" fmla="*/ 29379 h 250189"/>
              <a:gd name="T10" fmla="*/ 83318 w 708660"/>
              <a:gd name="T11" fmla="*/ 44435 h 250189"/>
              <a:gd name="T12" fmla="*/ 48367 w 708660"/>
              <a:gd name="T13" fmla="*/ 61870 h 250189"/>
              <a:gd name="T14" fmla="*/ 5707 w 708660"/>
              <a:gd name="T15" fmla="*/ 102466 h 250189"/>
              <a:gd name="T16" fmla="*/ 0 w 708660"/>
              <a:gd name="T17" fmla="*/ 124920 h 250189"/>
              <a:gd name="T18" fmla="*/ 5707 w 708660"/>
              <a:gd name="T19" fmla="*/ 147376 h 250189"/>
              <a:gd name="T20" fmla="*/ 48367 w 708660"/>
              <a:gd name="T21" fmla="*/ 187973 h 250189"/>
              <a:gd name="T22" fmla="*/ 83318 w 708660"/>
              <a:gd name="T23" fmla="*/ 205408 h 250189"/>
              <a:gd name="T24" fmla="*/ 126016 w 708660"/>
              <a:gd name="T25" fmla="*/ 220465 h 250189"/>
              <a:gd name="T26" fmla="*/ 175459 w 708660"/>
              <a:gd name="T27" fmla="*/ 232790 h 250189"/>
              <a:gd name="T28" fmla="*/ 230649 w 708660"/>
              <a:gd name="T29" fmla="*/ 242030 h 250189"/>
              <a:gd name="T30" fmla="*/ 290583 w 708660"/>
              <a:gd name="T31" fmla="*/ 247833 h 250189"/>
              <a:gd name="T32" fmla="*/ 354261 w 708660"/>
              <a:gd name="T33" fmla="*/ 249846 h 250189"/>
              <a:gd name="T34" fmla="*/ 417941 w 708660"/>
              <a:gd name="T35" fmla="*/ 247833 h 250189"/>
              <a:gd name="T36" fmla="*/ 477874 w 708660"/>
              <a:gd name="T37" fmla="*/ 242030 h 250189"/>
              <a:gd name="T38" fmla="*/ 533060 w 708660"/>
              <a:gd name="T39" fmla="*/ 232790 h 250189"/>
              <a:gd name="T40" fmla="*/ 582499 w 708660"/>
              <a:gd name="T41" fmla="*/ 220465 h 250189"/>
              <a:gd name="T42" fmla="*/ 625192 w 708660"/>
              <a:gd name="T43" fmla="*/ 205408 h 250189"/>
              <a:gd name="T44" fmla="*/ 660138 w 708660"/>
              <a:gd name="T45" fmla="*/ 187973 h 250189"/>
              <a:gd name="T46" fmla="*/ 702791 w 708660"/>
              <a:gd name="T47" fmla="*/ 147376 h 250189"/>
              <a:gd name="T48" fmla="*/ 708497 w 708660"/>
              <a:gd name="T49" fmla="*/ 124920 h 250189"/>
              <a:gd name="T50" fmla="*/ 702791 w 708660"/>
              <a:gd name="T51" fmla="*/ 102466 h 250189"/>
              <a:gd name="T52" fmla="*/ 660138 w 708660"/>
              <a:gd name="T53" fmla="*/ 61870 h 250189"/>
              <a:gd name="T54" fmla="*/ 625192 w 708660"/>
              <a:gd name="T55" fmla="*/ 44435 h 250189"/>
              <a:gd name="T56" fmla="*/ 582499 w 708660"/>
              <a:gd name="T57" fmla="*/ 29379 h 250189"/>
              <a:gd name="T58" fmla="*/ 533060 w 708660"/>
              <a:gd name="T59" fmla="*/ 17055 h 250189"/>
              <a:gd name="T60" fmla="*/ 477874 w 708660"/>
              <a:gd name="T61" fmla="*/ 7815 h 250189"/>
              <a:gd name="T62" fmla="*/ 417941 w 708660"/>
              <a:gd name="T63" fmla="*/ 2012 h 250189"/>
              <a:gd name="T64" fmla="*/ 354261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6"/>
                </a:lnTo>
                <a:lnTo>
                  <a:pt x="48367" y="187973"/>
                </a:lnTo>
                <a:lnTo>
                  <a:pt x="83318" y="205408"/>
                </a:lnTo>
                <a:lnTo>
                  <a:pt x="126016" y="220465"/>
                </a:lnTo>
                <a:lnTo>
                  <a:pt x="175459" y="232790"/>
                </a:lnTo>
                <a:lnTo>
                  <a:pt x="230649" y="242030"/>
                </a:lnTo>
                <a:lnTo>
                  <a:pt x="290583" y="247833"/>
                </a:lnTo>
                <a:lnTo>
                  <a:pt x="354261" y="249846"/>
                </a:lnTo>
                <a:lnTo>
                  <a:pt x="417941" y="247833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499" y="220465"/>
                </a:lnTo>
                <a:lnTo>
                  <a:pt x="625192" y="205408"/>
                </a:lnTo>
                <a:lnTo>
                  <a:pt x="660138" y="187973"/>
                </a:lnTo>
                <a:lnTo>
                  <a:pt x="702791" y="147376"/>
                </a:lnTo>
                <a:lnTo>
                  <a:pt x="708497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499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57" name="object 146"/>
          <p:cNvSpPr>
            <a:spLocks/>
          </p:cNvSpPr>
          <p:nvPr/>
        </p:nvSpPr>
        <p:spPr bwMode="auto">
          <a:xfrm>
            <a:off x="4013200" y="4097338"/>
            <a:ext cx="709613" cy="249237"/>
          </a:xfrm>
          <a:custGeom>
            <a:avLst/>
            <a:gdLst>
              <a:gd name="T0" fmla="*/ 354261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5 h 250189"/>
              <a:gd name="T6" fmla="*/ 175459 w 708660"/>
              <a:gd name="T7" fmla="*/ 17055 h 250189"/>
              <a:gd name="T8" fmla="*/ 126016 w 708660"/>
              <a:gd name="T9" fmla="*/ 29380 h 250189"/>
              <a:gd name="T10" fmla="*/ 83318 w 708660"/>
              <a:gd name="T11" fmla="*/ 44437 h 250189"/>
              <a:gd name="T12" fmla="*/ 48367 w 708660"/>
              <a:gd name="T13" fmla="*/ 61872 h 250189"/>
              <a:gd name="T14" fmla="*/ 5707 w 708660"/>
              <a:gd name="T15" fmla="*/ 102470 h 250189"/>
              <a:gd name="T16" fmla="*/ 0 w 708660"/>
              <a:gd name="T17" fmla="*/ 124927 h 250189"/>
              <a:gd name="T18" fmla="*/ 5707 w 708660"/>
              <a:gd name="T19" fmla="*/ 147382 h 250189"/>
              <a:gd name="T20" fmla="*/ 48367 w 708660"/>
              <a:gd name="T21" fmla="*/ 187977 h 250189"/>
              <a:gd name="T22" fmla="*/ 83318 w 708660"/>
              <a:gd name="T23" fmla="*/ 205412 h 250189"/>
              <a:gd name="T24" fmla="*/ 126016 w 708660"/>
              <a:gd name="T25" fmla="*/ 220468 h 250189"/>
              <a:gd name="T26" fmla="*/ 175459 w 708660"/>
              <a:gd name="T27" fmla="*/ 232792 h 250189"/>
              <a:gd name="T28" fmla="*/ 230649 w 708660"/>
              <a:gd name="T29" fmla="*/ 242032 h 250189"/>
              <a:gd name="T30" fmla="*/ 290583 w 708660"/>
              <a:gd name="T31" fmla="*/ 247835 h 250189"/>
              <a:gd name="T32" fmla="*/ 354261 w 708660"/>
              <a:gd name="T33" fmla="*/ 249848 h 250189"/>
              <a:gd name="T34" fmla="*/ 417941 w 708660"/>
              <a:gd name="T35" fmla="*/ 247835 h 250189"/>
              <a:gd name="T36" fmla="*/ 477874 w 708660"/>
              <a:gd name="T37" fmla="*/ 242032 h 250189"/>
              <a:gd name="T38" fmla="*/ 533060 w 708660"/>
              <a:gd name="T39" fmla="*/ 232792 h 250189"/>
              <a:gd name="T40" fmla="*/ 582499 w 708660"/>
              <a:gd name="T41" fmla="*/ 220468 h 250189"/>
              <a:gd name="T42" fmla="*/ 625192 w 708660"/>
              <a:gd name="T43" fmla="*/ 205412 h 250189"/>
              <a:gd name="T44" fmla="*/ 660138 w 708660"/>
              <a:gd name="T45" fmla="*/ 187977 h 250189"/>
              <a:gd name="T46" fmla="*/ 702791 w 708660"/>
              <a:gd name="T47" fmla="*/ 147382 h 250189"/>
              <a:gd name="T48" fmla="*/ 708497 w 708660"/>
              <a:gd name="T49" fmla="*/ 124927 h 250189"/>
              <a:gd name="T50" fmla="*/ 702791 w 708660"/>
              <a:gd name="T51" fmla="*/ 102470 h 250189"/>
              <a:gd name="T52" fmla="*/ 660138 w 708660"/>
              <a:gd name="T53" fmla="*/ 61872 h 250189"/>
              <a:gd name="T54" fmla="*/ 625192 w 708660"/>
              <a:gd name="T55" fmla="*/ 44437 h 250189"/>
              <a:gd name="T56" fmla="*/ 582499 w 708660"/>
              <a:gd name="T57" fmla="*/ 29380 h 250189"/>
              <a:gd name="T58" fmla="*/ 533060 w 708660"/>
              <a:gd name="T59" fmla="*/ 17055 h 250189"/>
              <a:gd name="T60" fmla="*/ 477874 w 708660"/>
              <a:gd name="T61" fmla="*/ 7815 h 250189"/>
              <a:gd name="T62" fmla="*/ 417941 w 708660"/>
              <a:gd name="T63" fmla="*/ 2012 h 250189"/>
              <a:gd name="T64" fmla="*/ 354261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1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59" y="17055"/>
                </a:lnTo>
                <a:lnTo>
                  <a:pt x="126016" y="29380"/>
                </a:lnTo>
                <a:lnTo>
                  <a:pt x="83318" y="44437"/>
                </a:lnTo>
                <a:lnTo>
                  <a:pt x="48367" y="61872"/>
                </a:lnTo>
                <a:lnTo>
                  <a:pt x="5707" y="102470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59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1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499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7" y="124927"/>
                </a:lnTo>
                <a:lnTo>
                  <a:pt x="702791" y="102470"/>
                </a:lnTo>
                <a:lnTo>
                  <a:pt x="660138" y="61872"/>
                </a:lnTo>
                <a:lnTo>
                  <a:pt x="625192" y="44437"/>
                </a:lnTo>
                <a:lnTo>
                  <a:pt x="582499" y="29380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58" name="object 147"/>
          <p:cNvSpPr>
            <a:spLocks/>
          </p:cNvSpPr>
          <p:nvPr/>
        </p:nvSpPr>
        <p:spPr bwMode="auto">
          <a:xfrm>
            <a:off x="3995738" y="4205288"/>
            <a:ext cx="719137" cy="142875"/>
          </a:xfrm>
          <a:custGeom>
            <a:avLst/>
            <a:gdLst>
              <a:gd name="T0" fmla="*/ 0 w 719454"/>
              <a:gd name="T1" fmla="*/ 141804 h 142239"/>
              <a:gd name="T2" fmla="*/ 719291 w 719454"/>
              <a:gd name="T3" fmla="*/ 141804 h 142239"/>
              <a:gd name="T4" fmla="*/ 719291 w 719454"/>
              <a:gd name="T5" fmla="*/ 0 h 142239"/>
              <a:gd name="T6" fmla="*/ 0 w 719454"/>
              <a:gd name="T7" fmla="*/ 0 h 142239"/>
              <a:gd name="T8" fmla="*/ 0 w 719454"/>
              <a:gd name="T9" fmla="*/ 141804 h 142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9454"/>
              <a:gd name="T16" fmla="*/ 0 h 142239"/>
              <a:gd name="T17" fmla="*/ 719454 w 719454"/>
              <a:gd name="T18" fmla="*/ 142239 h 1422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9454" h="142239">
                <a:moveTo>
                  <a:pt x="0" y="141804"/>
                </a:moveTo>
                <a:lnTo>
                  <a:pt x="719291" y="141804"/>
                </a:lnTo>
                <a:lnTo>
                  <a:pt x="719291" y="0"/>
                </a:lnTo>
                <a:lnTo>
                  <a:pt x="0" y="0"/>
                </a:lnTo>
                <a:lnTo>
                  <a:pt x="0" y="141804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59" name="object 148"/>
          <p:cNvSpPr>
            <a:spLocks/>
          </p:cNvSpPr>
          <p:nvPr/>
        </p:nvSpPr>
        <p:spPr bwMode="auto">
          <a:xfrm>
            <a:off x="3998913" y="4217988"/>
            <a:ext cx="709612" cy="250825"/>
          </a:xfrm>
          <a:custGeom>
            <a:avLst/>
            <a:gdLst>
              <a:gd name="T0" fmla="*/ 354262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5 h 250189"/>
              <a:gd name="T6" fmla="*/ 175460 w 708660"/>
              <a:gd name="T7" fmla="*/ 17055 h 250189"/>
              <a:gd name="T8" fmla="*/ 126016 w 708660"/>
              <a:gd name="T9" fmla="*/ 29379 h 250189"/>
              <a:gd name="T10" fmla="*/ 83318 w 708660"/>
              <a:gd name="T11" fmla="*/ 44435 h 250189"/>
              <a:gd name="T12" fmla="*/ 48367 w 708660"/>
              <a:gd name="T13" fmla="*/ 61870 h 250189"/>
              <a:gd name="T14" fmla="*/ 5707 w 708660"/>
              <a:gd name="T15" fmla="*/ 102466 h 250189"/>
              <a:gd name="T16" fmla="*/ 0 w 708660"/>
              <a:gd name="T17" fmla="*/ 124920 h 250189"/>
              <a:gd name="T18" fmla="*/ 5707 w 708660"/>
              <a:gd name="T19" fmla="*/ 147375 h 250189"/>
              <a:gd name="T20" fmla="*/ 48367 w 708660"/>
              <a:gd name="T21" fmla="*/ 187971 h 250189"/>
              <a:gd name="T22" fmla="*/ 83318 w 708660"/>
              <a:gd name="T23" fmla="*/ 205407 h 250189"/>
              <a:gd name="T24" fmla="*/ 126016 w 708660"/>
              <a:gd name="T25" fmla="*/ 220464 h 250189"/>
              <a:gd name="T26" fmla="*/ 175460 w 708660"/>
              <a:gd name="T27" fmla="*/ 232790 h 250189"/>
              <a:gd name="T28" fmla="*/ 230649 w 708660"/>
              <a:gd name="T29" fmla="*/ 242030 h 250189"/>
              <a:gd name="T30" fmla="*/ 290583 w 708660"/>
              <a:gd name="T31" fmla="*/ 247834 h 250189"/>
              <a:gd name="T32" fmla="*/ 354262 w 708660"/>
              <a:gd name="T33" fmla="*/ 249846 h 250189"/>
              <a:gd name="T34" fmla="*/ 417941 w 708660"/>
              <a:gd name="T35" fmla="*/ 247834 h 250189"/>
              <a:gd name="T36" fmla="*/ 477874 w 708660"/>
              <a:gd name="T37" fmla="*/ 242030 h 250189"/>
              <a:gd name="T38" fmla="*/ 533060 w 708660"/>
              <a:gd name="T39" fmla="*/ 232790 h 250189"/>
              <a:gd name="T40" fmla="*/ 582500 w 708660"/>
              <a:gd name="T41" fmla="*/ 220464 h 250189"/>
              <a:gd name="T42" fmla="*/ 625192 w 708660"/>
              <a:gd name="T43" fmla="*/ 205407 h 250189"/>
              <a:gd name="T44" fmla="*/ 660138 w 708660"/>
              <a:gd name="T45" fmla="*/ 187971 h 250189"/>
              <a:gd name="T46" fmla="*/ 702791 w 708660"/>
              <a:gd name="T47" fmla="*/ 147375 h 250189"/>
              <a:gd name="T48" fmla="*/ 708498 w 708660"/>
              <a:gd name="T49" fmla="*/ 124920 h 250189"/>
              <a:gd name="T50" fmla="*/ 702791 w 708660"/>
              <a:gd name="T51" fmla="*/ 102466 h 250189"/>
              <a:gd name="T52" fmla="*/ 660138 w 708660"/>
              <a:gd name="T53" fmla="*/ 61870 h 250189"/>
              <a:gd name="T54" fmla="*/ 625192 w 708660"/>
              <a:gd name="T55" fmla="*/ 44435 h 250189"/>
              <a:gd name="T56" fmla="*/ 582500 w 708660"/>
              <a:gd name="T57" fmla="*/ 29379 h 250189"/>
              <a:gd name="T58" fmla="*/ 533060 w 708660"/>
              <a:gd name="T59" fmla="*/ 17055 h 250189"/>
              <a:gd name="T60" fmla="*/ 477874 w 708660"/>
              <a:gd name="T61" fmla="*/ 7815 h 250189"/>
              <a:gd name="T62" fmla="*/ 417941 w 708660"/>
              <a:gd name="T63" fmla="*/ 2012 h 250189"/>
              <a:gd name="T64" fmla="*/ 354262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5"/>
                </a:lnTo>
                <a:lnTo>
                  <a:pt x="175460" y="17055"/>
                </a:lnTo>
                <a:lnTo>
                  <a:pt x="126016" y="29379"/>
                </a:lnTo>
                <a:lnTo>
                  <a:pt x="83318" y="44435"/>
                </a:lnTo>
                <a:lnTo>
                  <a:pt x="48367" y="61870"/>
                </a:lnTo>
                <a:lnTo>
                  <a:pt x="5707" y="102466"/>
                </a:lnTo>
                <a:lnTo>
                  <a:pt x="0" y="124920"/>
                </a:lnTo>
                <a:lnTo>
                  <a:pt x="5707" y="147375"/>
                </a:lnTo>
                <a:lnTo>
                  <a:pt x="48367" y="187971"/>
                </a:lnTo>
                <a:lnTo>
                  <a:pt x="83318" y="205407"/>
                </a:lnTo>
                <a:lnTo>
                  <a:pt x="126016" y="220464"/>
                </a:lnTo>
                <a:lnTo>
                  <a:pt x="175460" y="232790"/>
                </a:lnTo>
                <a:lnTo>
                  <a:pt x="230649" y="242030"/>
                </a:lnTo>
                <a:lnTo>
                  <a:pt x="290583" y="247834"/>
                </a:lnTo>
                <a:lnTo>
                  <a:pt x="354262" y="249846"/>
                </a:lnTo>
                <a:lnTo>
                  <a:pt x="417941" y="247834"/>
                </a:lnTo>
                <a:lnTo>
                  <a:pt x="477874" y="242030"/>
                </a:lnTo>
                <a:lnTo>
                  <a:pt x="533060" y="232790"/>
                </a:lnTo>
                <a:lnTo>
                  <a:pt x="582500" y="220464"/>
                </a:lnTo>
                <a:lnTo>
                  <a:pt x="625192" y="205407"/>
                </a:lnTo>
                <a:lnTo>
                  <a:pt x="660138" y="187971"/>
                </a:lnTo>
                <a:lnTo>
                  <a:pt x="702791" y="147375"/>
                </a:lnTo>
                <a:lnTo>
                  <a:pt x="708498" y="124920"/>
                </a:lnTo>
                <a:lnTo>
                  <a:pt x="702791" y="102466"/>
                </a:lnTo>
                <a:lnTo>
                  <a:pt x="660138" y="61870"/>
                </a:lnTo>
                <a:lnTo>
                  <a:pt x="625192" y="44435"/>
                </a:lnTo>
                <a:lnTo>
                  <a:pt x="582500" y="29379"/>
                </a:lnTo>
                <a:lnTo>
                  <a:pt x="533060" y="17055"/>
                </a:lnTo>
                <a:lnTo>
                  <a:pt x="477874" y="7815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60" name="object 149"/>
          <p:cNvSpPr>
            <a:spLocks/>
          </p:cNvSpPr>
          <p:nvPr/>
        </p:nvSpPr>
        <p:spPr bwMode="auto">
          <a:xfrm>
            <a:off x="3998913" y="4076700"/>
            <a:ext cx="709612" cy="250825"/>
          </a:xfrm>
          <a:custGeom>
            <a:avLst/>
            <a:gdLst>
              <a:gd name="T0" fmla="*/ 354262 w 708660"/>
              <a:gd name="T1" fmla="*/ 0 h 250189"/>
              <a:gd name="T2" fmla="*/ 290583 w 708660"/>
              <a:gd name="T3" fmla="*/ 2012 h 250189"/>
              <a:gd name="T4" fmla="*/ 230649 w 708660"/>
              <a:gd name="T5" fmla="*/ 7816 h 250189"/>
              <a:gd name="T6" fmla="*/ 175460 w 708660"/>
              <a:gd name="T7" fmla="*/ 17057 h 250189"/>
              <a:gd name="T8" fmla="*/ 126016 w 708660"/>
              <a:gd name="T9" fmla="*/ 29382 h 250189"/>
              <a:gd name="T10" fmla="*/ 83318 w 708660"/>
              <a:gd name="T11" fmla="*/ 44439 h 250189"/>
              <a:gd name="T12" fmla="*/ 48367 w 708660"/>
              <a:gd name="T13" fmla="*/ 61875 h 250189"/>
              <a:gd name="T14" fmla="*/ 5707 w 708660"/>
              <a:gd name="T15" fmla="*/ 102472 h 250189"/>
              <a:gd name="T16" fmla="*/ 0 w 708660"/>
              <a:gd name="T17" fmla="*/ 124927 h 250189"/>
              <a:gd name="T18" fmla="*/ 5707 w 708660"/>
              <a:gd name="T19" fmla="*/ 147382 h 250189"/>
              <a:gd name="T20" fmla="*/ 48367 w 708660"/>
              <a:gd name="T21" fmla="*/ 187977 h 250189"/>
              <a:gd name="T22" fmla="*/ 83318 w 708660"/>
              <a:gd name="T23" fmla="*/ 205412 h 250189"/>
              <a:gd name="T24" fmla="*/ 126016 w 708660"/>
              <a:gd name="T25" fmla="*/ 220468 h 250189"/>
              <a:gd name="T26" fmla="*/ 175460 w 708660"/>
              <a:gd name="T27" fmla="*/ 232792 h 250189"/>
              <a:gd name="T28" fmla="*/ 230649 w 708660"/>
              <a:gd name="T29" fmla="*/ 242032 h 250189"/>
              <a:gd name="T30" fmla="*/ 290583 w 708660"/>
              <a:gd name="T31" fmla="*/ 247835 h 250189"/>
              <a:gd name="T32" fmla="*/ 354262 w 708660"/>
              <a:gd name="T33" fmla="*/ 249848 h 250189"/>
              <a:gd name="T34" fmla="*/ 417941 w 708660"/>
              <a:gd name="T35" fmla="*/ 247835 h 250189"/>
              <a:gd name="T36" fmla="*/ 477874 w 708660"/>
              <a:gd name="T37" fmla="*/ 242032 h 250189"/>
              <a:gd name="T38" fmla="*/ 533060 w 708660"/>
              <a:gd name="T39" fmla="*/ 232792 h 250189"/>
              <a:gd name="T40" fmla="*/ 582500 w 708660"/>
              <a:gd name="T41" fmla="*/ 220468 h 250189"/>
              <a:gd name="T42" fmla="*/ 625192 w 708660"/>
              <a:gd name="T43" fmla="*/ 205412 h 250189"/>
              <a:gd name="T44" fmla="*/ 660138 w 708660"/>
              <a:gd name="T45" fmla="*/ 187977 h 250189"/>
              <a:gd name="T46" fmla="*/ 702791 w 708660"/>
              <a:gd name="T47" fmla="*/ 147382 h 250189"/>
              <a:gd name="T48" fmla="*/ 708498 w 708660"/>
              <a:gd name="T49" fmla="*/ 124927 h 250189"/>
              <a:gd name="T50" fmla="*/ 702791 w 708660"/>
              <a:gd name="T51" fmla="*/ 102472 h 250189"/>
              <a:gd name="T52" fmla="*/ 660138 w 708660"/>
              <a:gd name="T53" fmla="*/ 61875 h 250189"/>
              <a:gd name="T54" fmla="*/ 625192 w 708660"/>
              <a:gd name="T55" fmla="*/ 44439 h 250189"/>
              <a:gd name="T56" fmla="*/ 582500 w 708660"/>
              <a:gd name="T57" fmla="*/ 29382 h 250189"/>
              <a:gd name="T58" fmla="*/ 533060 w 708660"/>
              <a:gd name="T59" fmla="*/ 17057 h 250189"/>
              <a:gd name="T60" fmla="*/ 477874 w 708660"/>
              <a:gd name="T61" fmla="*/ 7816 h 250189"/>
              <a:gd name="T62" fmla="*/ 417941 w 708660"/>
              <a:gd name="T63" fmla="*/ 2012 h 250189"/>
              <a:gd name="T64" fmla="*/ 354262 w 708660"/>
              <a:gd name="T65" fmla="*/ 0 h 250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189"/>
              <a:gd name="T101" fmla="*/ 708660 w 708660"/>
              <a:gd name="T102" fmla="*/ 250189 h 2501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189">
                <a:moveTo>
                  <a:pt x="354262" y="0"/>
                </a:moveTo>
                <a:lnTo>
                  <a:pt x="290583" y="2012"/>
                </a:lnTo>
                <a:lnTo>
                  <a:pt x="230649" y="7816"/>
                </a:lnTo>
                <a:lnTo>
                  <a:pt x="175460" y="17057"/>
                </a:lnTo>
                <a:lnTo>
                  <a:pt x="126016" y="29382"/>
                </a:lnTo>
                <a:lnTo>
                  <a:pt x="83318" y="44439"/>
                </a:lnTo>
                <a:lnTo>
                  <a:pt x="48367" y="61875"/>
                </a:lnTo>
                <a:lnTo>
                  <a:pt x="5707" y="102472"/>
                </a:lnTo>
                <a:lnTo>
                  <a:pt x="0" y="124927"/>
                </a:lnTo>
                <a:lnTo>
                  <a:pt x="5707" y="147382"/>
                </a:lnTo>
                <a:lnTo>
                  <a:pt x="48367" y="187977"/>
                </a:lnTo>
                <a:lnTo>
                  <a:pt x="83318" y="205412"/>
                </a:lnTo>
                <a:lnTo>
                  <a:pt x="126016" y="220468"/>
                </a:lnTo>
                <a:lnTo>
                  <a:pt x="175460" y="232792"/>
                </a:lnTo>
                <a:lnTo>
                  <a:pt x="230649" y="242032"/>
                </a:lnTo>
                <a:lnTo>
                  <a:pt x="290583" y="247835"/>
                </a:lnTo>
                <a:lnTo>
                  <a:pt x="354262" y="249848"/>
                </a:lnTo>
                <a:lnTo>
                  <a:pt x="417941" y="247835"/>
                </a:lnTo>
                <a:lnTo>
                  <a:pt x="477874" y="242032"/>
                </a:lnTo>
                <a:lnTo>
                  <a:pt x="533060" y="232792"/>
                </a:lnTo>
                <a:lnTo>
                  <a:pt x="582500" y="220468"/>
                </a:lnTo>
                <a:lnTo>
                  <a:pt x="625192" y="205412"/>
                </a:lnTo>
                <a:lnTo>
                  <a:pt x="660138" y="187977"/>
                </a:lnTo>
                <a:lnTo>
                  <a:pt x="702791" y="147382"/>
                </a:lnTo>
                <a:lnTo>
                  <a:pt x="708498" y="124927"/>
                </a:lnTo>
                <a:lnTo>
                  <a:pt x="702791" y="102472"/>
                </a:lnTo>
                <a:lnTo>
                  <a:pt x="660138" y="61875"/>
                </a:lnTo>
                <a:lnTo>
                  <a:pt x="625192" y="44439"/>
                </a:lnTo>
                <a:lnTo>
                  <a:pt x="582500" y="29382"/>
                </a:lnTo>
                <a:lnTo>
                  <a:pt x="533060" y="17057"/>
                </a:lnTo>
                <a:lnTo>
                  <a:pt x="477874" y="7816"/>
                </a:lnTo>
                <a:lnTo>
                  <a:pt x="417941" y="2012"/>
                </a:lnTo>
                <a:lnTo>
                  <a:pt x="354262" y="0"/>
                </a:lnTo>
                <a:close/>
              </a:path>
            </a:pathLst>
          </a:custGeom>
          <a:solidFill>
            <a:srgbClr val="5488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61" name="object 150"/>
          <p:cNvSpPr>
            <a:spLocks/>
          </p:cNvSpPr>
          <p:nvPr/>
        </p:nvSpPr>
        <p:spPr bwMode="auto">
          <a:xfrm>
            <a:off x="4132263" y="4110038"/>
            <a:ext cx="204787" cy="74612"/>
          </a:xfrm>
          <a:custGeom>
            <a:avLst/>
            <a:gdLst>
              <a:gd name="T0" fmla="*/ 49105 w 203835"/>
              <a:gd name="T1" fmla="*/ 0 h 74295"/>
              <a:gd name="T2" fmla="*/ 0 w 203835"/>
              <a:gd name="T3" fmla="*/ 13501 h 74295"/>
              <a:gd name="T4" fmla="*/ 112242 w 203835"/>
              <a:gd name="T5" fmla="*/ 60769 h 74295"/>
              <a:gd name="T6" fmla="*/ 49105 w 203835"/>
              <a:gd name="T7" fmla="*/ 74277 h 74295"/>
              <a:gd name="T8" fmla="*/ 189408 w 203835"/>
              <a:gd name="T9" fmla="*/ 74277 h 74295"/>
              <a:gd name="T10" fmla="*/ 199429 w 203835"/>
              <a:gd name="T11" fmla="*/ 40517 h 74295"/>
              <a:gd name="T12" fmla="*/ 154332 w 203835"/>
              <a:gd name="T13" fmla="*/ 40517 h 74295"/>
              <a:gd name="T14" fmla="*/ 49105 w 203835"/>
              <a:gd name="T15" fmla="*/ 0 h 74295"/>
              <a:gd name="T16" fmla="*/ 203438 w 203835"/>
              <a:gd name="T17" fmla="*/ 27009 h 74295"/>
              <a:gd name="T18" fmla="*/ 154332 w 203835"/>
              <a:gd name="T19" fmla="*/ 40517 h 74295"/>
              <a:gd name="T20" fmla="*/ 199429 w 203835"/>
              <a:gd name="T21" fmla="*/ 40517 h 74295"/>
              <a:gd name="T22" fmla="*/ 203438 w 203835"/>
              <a:gd name="T23" fmla="*/ 27009 h 7429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74295"/>
              <a:gd name="T38" fmla="*/ 203835 w 203835"/>
              <a:gd name="T39" fmla="*/ 74295 h 7429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74295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5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62" name="object 151"/>
          <p:cNvSpPr>
            <a:spLocks/>
          </p:cNvSpPr>
          <p:nvPr/>
        </p:nvSpPr>
        <p:spPr bwMode="auto">
          <a:xfrm>
            <a:off x="4132263" y="4110038"/>
            <a:ext cx="204787" cy="74612"/>
          </a:xfrm>
          <a:custGeom>
            <a:avLst/>
            <a:gdLst>
              <a:gd name="T0" fmla="*/ 49105 w 203835"/>
              <a:gd name="T1" fmla="*/ 0 h 74295"/>
              <a:gd name="T2" fmla="*/ 0 w 203835"/>
              <a:gd name="T3" fmla="*/ 13501 h 74295"/>
              <a:gd name="T4" fmla="*/ 112242 w 203835"/>
              <a:gd name="T5" fmla="*/ 60769 h 74295"/>
              <a:gd name="T6" fmla="*/ 49105 w 203835"/>
              <a:gd name="T7" fmla="*/ 74277 h 74295"/>
              <a:gd name="T8" fmla="*/ 189408 w 203835"/>
              <a:gd name="T9" fmla="*/ 74277 h 74295"/>
              <a:gd name="T10" fmla="*/ 199429 w 203835"/>
              <a:gd name="T11" fmla="*/ 40517 h 74295"/>
              <a:gd name="T12" fmla="*/ 154332 w 203835"/>
              <a:gd name="T13" fmla="*/ 40517 h 74295"/>
              <a:gd name="T14" fmla="*/ 49105 w 203835"/>
              <a:gd name="T15" fmla="*/ 0 h 74295"/>
              <a:gd name="T16" fmla="*/ 203438 w 203835"/>
              <a:gd name="T17" fmla="*/ 27009 h 74295"/>
              <a:gd name="T18" fmla="*/ 154332 w 203835"/>
              <a:gd name="T19" fmla="*/ 40517 h 74295"/>
              <a:gd name="T20" fmla="*/ 199429 w 203835"/>
              <a:gd name="T21" fmla="*/ 40517 h 74295"/>
              <a:gd name="T22" fmla="*/ 203438 w 203835"/>
              <a:gd name="T23" fmla="*/ 27009 h 7429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74295"/>
              <a:gd name="T38" fmla="*/ 203835 w 203835"/>
              <a:gd name="T39" fmla="*/ 74295 h 7429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74295">
                <a:moveTo>
                  <a:pt x="49105" y="0"/>
                </a:moveTo>
                <a:lnTo>
                  <a:pt x="0" y="13501"/>
                </a:lnTo>
                <a:lnTo>
                  <a:pt x="112242" y="60769"/>
                </a:lnTo>
                <a:lnTo>
                  <a:pt x="49105" y="74277"/>
                </a:lnTo>
                <a:lnTo>
                  <a:pt x="189408" y="74277"/>
                </a:lnTo>
                <a:lnTo>
                  <a:pt x="199429" y="40517"/>
                </a:lnTo>
                <a:lnTo>
                  <a:pt x="154332" y="40517"/>
                </a:lnTo>
                <a:lnTo>
                  <a:pt x="49105" y="0"/>
                </a:lnTo>
                <a:close/>
              </a:path>
              <a:path w="203835" h="74295">
                <a:moveTo>
                  <a:pt x="203438" y="27009"/>
                </a:moveTo>
                <a:lnTo>
                  <a:pt x="154332" y="40517"/>
                </a:lnTo>
                <a:lnTo>
                  <a:pt x="199429" y="40517"/>
                </a:lnTo>
                <a:lnTo>
                  <a:pt x="203438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63" name="object 152"/>
          <p:cNvSpPr>
            <a:spLocks/>
          </p:cNvSpPr>
          <p:nvPr/>
        </p:nvSpPr>
        <p:spPr bwMode="auto">
          <a:xfrm>
            <a:off x="4371975" y="4232275"/>
            <a:ext cx="209550" cy="68263"/>
          </a:xfrm>
          <a:custGeom>
            <a:avLst/>
            <a:gdLst>
              <a:gd name="T0" fmla="*/ 147321 w 210820"/>
              <a:gd name="T1" fmla="*/ 33766 h 67945"/>
              <a:gd name="T2" fmla="*/ 49105 w 210820"/>
              <a:gd name="T3" fmla="*/ 33766 h 67945"/>
              <a:gd name="T4" fmla="*/ 161347 w 210820"/>
              <a:gd name="T5" fmla="*/ 67526 h 67945"/>
              <a:gd name="T6" fmla="*/ 210453 w 210820"/>
              <a:gd name="T7" fmla="*/ 54025 h 67945"/>
              <a:gd name="T8" fmla="*/ 147321 w 210820"/>
              <a:gd name="T9" fmla="*/ 33766 h 67945"/>
              <a:gd name="T10" fmla="*/ 161347 w 210820"/>
              <a:gd name="T11" fmla="*/ 0 h 67945"/>
              <a:gd name="T12" fmla="*/ 14030 w 210820"/>
              <a:gd name="T13" fmla="*/ 0 h 67945"/>
              <a:gd name="T14" fmla="*/ 0 w 210820"/>
              <a:gd name="T15" fmla="*/ 54025 h 67945"/>
              <a:gd name="T16" fmla="*/ 49105 w 210820"/>
              <a:gd name="T17" fmla="*/ 33766 h 67945"/>
              <a:gd name="T18" fmla="*/ 147321 w 210820"/>
              <a:gd name="T19" fmla="*/ 33766 h 67945"/>
              <a:gd name="T20" fmla="*/ 105226 w 210820"/>
              <a:gd name="T21" fmla="*/ 20258 h 67945"/>
              <a:gd name="T22" fmla="*/ 161347 w 210820"/>
              <a:gd name="T23" fmla="*/ 0 h 679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67945"/>
              <a:gd name="T38" fmla="*/ 210820 w 210820"/>
              <a:gd name="T39" fmla="*/ 67945 h 6794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67945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5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64" name="object 153"/>
          <p:cNvSpPr>
            <a:spLocks/>
          </p:cNvSpPr>
          <p:nvPr/>
        </p:nvSpPr>
        <p:spPr bwMode="auto">
          <a:xfrm>
            <a:off x="4371975" y="4232275"/>
            <a:ext cx="209550" cy="68263"/>
          </a:xfrm>
          <a:custGeom>
            <a:avLst/>
            <a:gdLst>
              <a:gd name="T0" fmla="*/ 147321 w 210820"/>
              <a:gd name="T1" fmla="*/ 33766 h 67945"/>
              <a:gd name="T2" fmla="*/ 49105 w 210820"/>
              <a:gd name="T3" fmla="*/ 33766 h 67945"/>
              <a:gd name="T4" fmla="*/ 161347 w 210820"/>
              <a:gd name="T5" fmla="*/ 67526 h 67945"/>
              <a:gd name="T6" fmla="*/ 210453 w 210820"/>
              <a:gd name="T7" fmla="*/ 54025 h 67945"/>
              <a:gd name="T8" fmla="*/ 147321 w 210820"/>
              <a:gd name="T9" fmla="*/ 33766 h 67945"/>
              <a:gd name="T10" fmla="*/ 161347 w 210820"/>
              <a:gd name="T11" fmla="*/ 0 h 67945"/>
              <a:gd name="T12" fmla="*/ 14030 w 210820"/>
              <a:gd name="T13" fmla="*/ 0 h 67945"/>
              <a:gd name="T14" fmla="*/ 0 w 210820"/>
              <a:gd name="T15" fmla="*/ 54025 h 67945"/>
              <a:gd name="T16" fmla="*/ 49105 w 210820"/>
              <a:gd name="T17" fmla="*/ 33766 h 67945"/>
              <a:gd name="T18" fmla="*/ 147321 w 210820"/>
              <a:gd name="T19" fmla="*/ 33766 h 67945"/>
              <a:gd name="T20" fmla="*/ 105226 w 210820"/>
              <a:gd name="T21" fmla="*/ 20258 h 67945"/>
              <a:gd name="T22" fmla="*/ 161347 w 210820"/>
              <a:gd name="T23" fmla="*/ 0 h 679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67945"/>
              <a:gd name="T38" fmla="*/ 210820 w 210820"/>
              <a:gd name="T39" fmla="*/ 67945 h 6794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67945">
                <a:moveTo>
                  <a:pt x="147321" y="33766"/>
                </a:moveTo>
                <a:lnTo>
                  <a:pt x="49105" y="33766"/>
                </a:lnTo>
                <a:lnTo>
                  <a:pt x="161347" y="67526"/>
                </a:lnTo>
                <a:lnTo>
                  <a:pt x="210453" y="54025"/>
                </a:lnTo>
                <a:lnTo>
                  <a:pt x="147321" y="33766"/>
                </a:lnTo>
                <a:close/>
              </a:path>
              <a:path w="210820" h="67945">
                <a:moveTo>
                  <a:pt x="161347" y="0"/>
                </a:moveTo>
                <a:lnTo>
                  <a:pt x="14030" y="0"/>
                </a:lnTo>
                <a:lnTo>
                  <a:pt x="0" y="54025"/>
                </a:lnTo>
                <a:lnTo>
                  <a:pt x="49105" y="33766"/>
                </a:lnTo>
                <a:lnTo>
                  <a:pt x="147321" y="33766"/>
                </a:lnTo>
                <a:lnTo>
                  <a:pt x="105226" y="20258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65" name="object 154"/>
          <p:cNvSpPr>
            <a:spLocks/>
          </p:cNvSpPr>
          <p:nvPr/>
        </p:nvSpPr>
        <p:spPr bwMode="auto">
          <a:xfrm>
            <a:off x="4357688" y="4110038"/>
            <a:ext cx="211137" cy="74612"/>
          </a:xfrm>
          <a:custGeom>
            <a:avLst/>
            <a:gdLst>
              <a:gd name="T0" fmla="*/ 189408 w 210820"/>
              <a:gd name="T1" fmla="*/ 0 h 74295"/>
              <a:gd name="T2" fmla="*/ 49105 w 210820"/>
              <a:gd name="T3" fmla="*/ 0 h 74295"/>
              <a:gd name="T4" fmla="*/ 119257 w 210820"/>
              <a:gd name="T5" fmla="*/ 13501 h 74295"/>
              <a:gd name="T6" fmla="*/ 0 w 210820"/>
              <a:gd name="T7" fmla="*/ 60769 h 74295"/>
              <a:gd name="T8" fmla="*/ 49105 w 210820"/>
              <a:gd name="T9" fmla="*/ 74277 h 74295"/>
              <a:gd name="T10" fmla="*/ 154332 w 210820"/>
              <a:gd name="T11" fmla="*/ 27009 h 74295"/>
              <a:gd name="T12" fmla="*/ 203437 w 210820"/>
              <a:gd name="T13" fmla="*/ 27009 h 74295"/>
              <a:gd name="T14" fmla="*/ 189408 w 210820"/>
              <a:gd name="T15" fmla="*/ 0 h 74295"/>
              <a:gd name="T16" fmla="*/ 203437 w 210820"/>
              <a:gd name="T17" fmla="*/ 27009 h 74295"/>
              <a:gd name="T18" fmla="*/ 154332 w 210820"/>
              <a:gd name="T19" fmla="*/ 27009 h 74295"/>
              <a:gd name="T20" fmla="*/ 210453 w 210820"/>
              <a:gd name="T21" fmla="*/ 40517 h 74295"/>
              <a:gd name="T22" fmla="*/ 203437 w 210820"/>
              <a:gd name="T23" fmla="*/ 27009 h 7429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74295"/>
              <a:gd name="T38" fmla="*/ 210820 w 210820"/>
              <a:gd name="T39" fmla="*/ 74295 h 7429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74295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5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66" name="object 155"/>
          <p:cNvSpPr>
            <a:spLocks/>
          </p:cNvSpPr>
          <p:nvPr/>
        </p:nvSpPr>
        <p:spPr bwMode="auto">
          <a:xfrm>
            <a:off x="4357688" y="4110038"/>
            <a:ext cx="211137" cy="74612"/>
          </a:xfrm>
          <a:custGeom>
            <a:avLst/>
            <a:gdLst>
              <a:gd name="T0" fmla="*/ 189408 w 210820"/>
              <a:gd name="T1" fmla="*/ 0 h 74295"/>
              <a:gd name="T2" fmla="*/ 49105 w 210820"/>
              <a:gd name="T3" fmla="*/ 0 h 74295"/>
              <a:gd name="T4" fmla="*/ 119257 w 210820"/>
              <a:gd name="T5" fmla="*/ 13501 h 74295"/>
              <a:gd name="T6" fmla="*/ 0 w 210820"/>
              <a:gd name="T7" fmla="*/ 60769 h 74295"/>
              <a:gd name="T8" fmla="*/ 49105 w 210820"/>
              <a:gd name="T9" fmla="*/ 74277 h 74295"/>
              <a:gd name="T10" fmla="*/ 154332 w 210820"/>
              <a:gd name="T11" fmla="*/ 27009 h 74295"/>
              <a:gd name="T12" fmla="*/ 203437 w 210820"/>
              <a:gd name="T13" fmla="*/ 27009 h 74295"/>
              <a:gd name="T14" fmla="*/ 189408 w 210820"/>
              <a:gd name="T15" fmla="*/ 0 h 74295"/>
              <a:gd name="T16" fmla="*/ 203437 w 210820"/>
              <a:gd name="T17" fmla="*/ 27009 h 74295"/>
              <a:gd name="T18" fmla="*/ 154332 w 210820"/>
              <a:gd name="T19" fmla="*/ 27009 h 74295"/>
              <a:gd name="T20" fmla="*/ 210453 w 210820"/>
              <a:gd name="T21" fmla="*/ 40517 h 74295"/>
              <a:gd name="T22" fmla="*/ 203437 w 210820"/>
              <a:gd name="T23" fmla="*/ 27009 h 7429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20"/>
              <a:gd name="T37" fmla="*/ 0 h 74295"/>
              <a:gd name="T38" fmla="*/ 210820 w 210820"/>
              <a:gd name="T39" fmla="*/ 74295 h 7429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20" h="74295">
                <a:moveTo>
                  <a:pt x="189408" y="0"/>
                </a:moveTo>
                <a:lnTo>
                  <a:pt x="49105" y="0"/>
                </a:lnTo>
                <a:lnTo>
                  <a:pt x="119257" y="13501"/>
                </a:lnTo>
                <a:lnTo>
                  <a:pt x="0" y="60769"/>
                </a:lnTo>
                <a:lnTo>
                  <a:pt x="49105" y="74277"/>
                </a:lnTo>
                <a:lnTo>
                  <a:pt x="154332" y="27009"/>
                </a:lnTo>
                <a:lnTo>
                  <a:pt x="203437" y="27009"/>
                </a:lnTo>
                <a:lnTo>
                  <a:pt x="189408" y="0"/>
                </a:lnTo>
                <a:close/>
              </a:path>
              <a:path w="210820" h="74295">
                <a:moveTo>
                  <a:pt x="203437" y="27009"/>
                </a:moveTo>
                <a:lnTo>
                  <a:pt x="154332" y="27009"/>
                </a:lnTo>
                <a:lnTo>
                  <a:pt x="210453" y="40517"/>
                </a:lnTo>
                <a:lnTo>
                  <a:pt x="203437" y="270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67" name="object 156"/>
          <p:cNvSpPr>
            <a:spLocks/>
          </p:cNvSpPr>
          <p:nvPr/>
        </p:nvSpPr>
        <p:spPr bwMode="auto">
          <a:xfrm>
            <a:off x="4146550" y="4217988"/>
            <a:ext cx="204788" cy="82550"/>
          </a:xfrm>
          <a:custGeom>
            <a:avLst/>
            <a:gdLst>
              <a:gd name="T0" fmla="*/ 0 w 203835"/>
              <a:gd name="T1" fmla="*/ 33759 h 81279"/>
              <a:gd name="T2" fmla="*/ 14030 w 203835"/>
              <a:gd name="T3" fmla="*/ 81027 h 81279"/>
              <a:gd name="T4" fmla="*/ 154332 w 203835"/>
              <a:gd name="T5" fmla="*/ 81027 h 81279"/>
              <a:gd name="T6" fmla="*/ 91196 w 203835"/>
              <a:gd name="T7" fmla="*/ 67526 h 81279"/>
              <a:gd name="T8" fmla="*/ 133285 w 203835"/>
              <a:gd name="T9" fmla="*/ 47268 h 81279"/>
              <a:gd name="T10" fmla="*/ 49105 w 203835"/>
              <a:gd name="T11" fmla="*/ 47268 h 81279"/>
              <a:gd name="T12" fmla="*/ 0 w 203835"/>
              <a:gd name="T13" fmla="*/ 33759 h 81279"/>
              <a:gd name="T14" fmla="*/ 154332 w 203835"/>
              <a:gd name="T15" fmla="*/ 0 h 81279"/>
              <a:gd name="T16" fmla="*/ 49105 w 203835"/>
              <a:gd name="T17" fmla="*/ 47268 h 81279"/>
              <a:gd name="T18" fmla="*/ 133285 w 203835"/>
              <a:gd name="T19" fmla="*/ 47268 h 81279"/>
              <a:gd name="T20" fmla="*/ 203438 w 203835"/>
              <a:gd name="T21" fmla="*/ 13501 h 81279"/>
              <a:gd name="T22" fmla="*/ 154332 w 203835"/>
              <a:gd name="T23" fmla="*/ 0 h 8127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81279"/>
              <a:gd name="T38" fmla="*/ 203835 w 203835"/>
              <a:gd name="T39" fmla="*/ 81279 h 8127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81279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79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68" name="object 157"/>
          <p:cNvSpPr>
            <a:spLocks/>
          </p:cNvSpPr>
          <p:nvPr/>
        </p:nvSpPr>
        <p:spPr bwMode="auto">
          <a:xfrm>
            <a:off x="4146550" y="4217988"/>
            <a:ext cx="204788" cy="82550"/>
          </a:xfrm>
          <a:custGeom>
            <a:avLst/>
            <a:gdLst>
              <a:gd name="T0" fmla="*/ 0 w 203835"/>
              <a:gd name="T1" fmla="*/ 33759 h 81279"/>
              <a:gd name="T2" fmla="*/ 14030 w 203835"/>
              <a:gd name="T3" fmla="*/ 81027 h 81279"/>
              <a:gd name="T4" fmla="*/ 154332 w 203835"/>
              <a:gd name="T5" fmla="*/ 81027 h 81279"/>
              <a:gd name="T6" fmla="*/ 91196 w 203835"/>
              <a:gd name="T7" fmla="*/ 67526 h 81279"/>
              <a:gd name="T8" fmla="*/ 133285 w 203835"/>
              <a:gd name="T9" fmla="*/ 47268 h 81279"/>
              <a:gd name="T10" fmla="*/ 49105 w 203835"/>
              <a:gd name="T11" fmla="*/ 47268 h 81279"/>
              <a:gd name="T12" fmla="*/ 0 w 203835"/>
              <a:gd name="T13" fmla="*/ 33759 h 81279"/>
              <a:gd name="T14" fmla="*/ 154332 w 203835"/>
              <a:gd name="T15" fmla="*/ 0 h 81279"/>
              <a:gd name="T16" fmla="*/ 49105 w 203835"/>
              <a:gd name="T17" fmla="*/ 47268 h 81279"/>
              <a:gd name="T18" fmla="*/ 133285 w 203835"/>
              <a:gd name="T19" fmla="*/ 47268 h 81279"/>
              <a:gd name="T20" fmla="*/ 203438 w 203835"/>
              <a:gd name="T21" fmla="*/ 13501 h 81279"/>
              <a:gd name="T22" fmla="*/ 154332 w 203835"/>
              <a:gd name="T23" fmla="*/ 0 h 8127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81279"/>
              <a:gd name="T38" fmla="*/ 203835 w 203835"/>
              <a:gd name="T39" fmla="*/ 81279 h 8127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81279">
                <a:moveTo>
                  <a:pt x="0" y="33759"/>
                </a:moveTo>
                <a:lnTo>
                  <a:pt x="14030" y="81027"/>
                </a:lnTo>
                <a:lnTo>
                  <a:pt x="154332" y="81027"/>
                </a:lnTo>
                <a:lnTo>
                  <a:pt x="91196" y="67526"/>
                </a:lnTo>
                <a:lnTo>
                  <a:pt x="133285" y="47268"/>
                </a:lnTo>
                <a:lnTo>
                  <a:pt x="49105" y="47268"/>
                </a:lnTo>
                <a:lnTo>
                  <a:pt x="0" y="33759"/>
                </a:lnTo>
                <a:close/>
              </a:path>
              <a:path w="203835" h="81279">
                <a:moveTo>
                  <a:pt x="154332" y="0"/>
                </a:moveTo>
                <a:lnTo>
                  <a:pt x="49105" y="47268"/>
                </a:lnTo>
                <a:lnTo>
                  <a:pt x="133285" y="47268"/>
                </a:lnTo>
                <a:lnTo>
                  <a:pt x="203438" y="13501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69" name="object 158"/>
          <p:cNvSpPr>
            <a:spLocks/>
          </p:cNvSpPr>
          <p:nvPr/>
        </p:nvSpPr>
        <p:spPr bwMode="auto">
          <a:xfrm>
            <a:off x="3414713" y="3421063"/>
            <a:ext cx="952500" cy="657225"/>
          </a:xfrm>
          <a:custGeom>
            <a:avLst/>
            <a:gdLst>
              <a:gd name="T0" fmla="*/ 0 w 952500"/>
              <a:gd name="T1" fmla="*/ 0 h 657225"/>
              <a:gd name="T2" fmla="*/ 952500 w 952500"/>
              <a:gd name="T3" fmla="*/ 657225 h 657225"/>
              <a:gd name="T4" fmla="*/ 0 60000 65536"/>
              <a:gd name="T5" fmla="*/ 0 60000 65536"/>
              <a:gd name="T6" fmla="*/ 0 w 952500"/>
              <a:gd name="T7" fmla="*/ 0 h 657225"/>
              <a:gd name="T8" fmla="*/ 952500 w 952500"/>
              <a:gd name="T9" fmla="*/ 657225 h 6572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52500" h="657225">
                <a:moveTo>
                  <a:pt x="0" y="0"/>
                </a:moveTo>
                <a:lnTo>
                  <a:pt x="952500" y="657225"/>
                </a:lnTo>
              </a:path>
            </a:pathLst>
          </a:custGeom>
          <a:noFill/>
          <a:ln w="2895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70" name="object 159"/>
          <p:cNvSpPr>
            <a:spLocks/>
          </p:cNvSpPr>
          <p:nvPr/>
        </p:nvSpPr>
        <p:spPr bwMode="auto">
          <a:xfrm>
            <a:off x="4367213" y="3421063"/>
            <a:ext cx="1296987" cy="657225"/>
          </a:xfrm>
          <a:custGeom>
            <a:avLst/>
            <a:gdLst>
              <a:gd name="T0" fmla="*/ 0 w 1297304"/>
              <a:gd name="T1" fmla="*/ 657225 h 657225"/>
              <a:gd name="T2" fmla="*/ 1296924 w 1297304"/>
              <a:gd name="T3" fmla="*/ 0 h 657225"/>
              <a:gd name="T4" fmla="*/ 0 60000 65536"/>
              <a:gd name="T5" fmla="*/ 0 60000 65536"/>
              <a:gd name="T6" fmla="*/ 0 w 1297304"/>
              <a:gd name="T7" fmla="*/ 0 h 657225"/>
              <a:gd name="T8" fmla="*/ 1297304 w 1297304"/>
              <a:gd name="T9" fmla="*/ 657225 h 6572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97304" h="657225">
                <a:moveTo>
                  <a:pt x="0" y="657225"/>
                </a:moveTo>
                <a:lnTo>
                  <a:pt x="1296924" y="0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71" name="object 160"/>
          <p:cNvSpPr>
            <a:spLocks/>
          </p:cNvSpPr>
          <p:nvPr/>
        </p:nvSpPr>
        <p:spPr bwMode="auto">
          <a:xfrm>
            <a:off x="2279650" y="4225925"/>
            <a:ext cx="722313" cy="142875"/>
          </a:xfrm>
          <a:custGeom>
            <a:avLst/>
            <a:gdLst>
              <a:gd name="T0" fmla="*/ 0 w 722630"/>
              <a:gd name="T1" fmla="*/ 142313 h 142875"/>
              <a:gd name="T2" fmla="*/ 722558 w 722630"/>
              <a:gd name="T3" fmla="*/ 142313 h 142875"/>
              <a:gd name="T4" fmla="*/ 722558 w 722630"/>
              <a:gd name="T5" fmla="*/ 0 h 142875"/>
              <a:gd name="T6" fmla="*/ 0 w 722630"/>
              <a:gd name="T7" fmla="*/ 0 h 142875"/>
              <a:gd name="T8" fmla="*/ 0 w 722630"/>
              <a:gd name="T9" fmla="*/ 142313 h 142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2630"/>
              <a:gd name="T16" fmla="*/ 0 h 142875"/>
              <a:gd name="T17" fmla="*/ 722630 w 722630"/>
              <a:gd name="T18" fmla="*/ 142875 h 1428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2630" h="142875">
                <a:moveTo>
                  <a:pt x="0" y="142313"/>
                </a:moveTo>
                <a:lnTo>
                  <a:pt x="722558" y="142313"/>
                </a:lnTo>
                <a:lnTo>
                  <a:pt x="722558" y="0"/>
                </a:lnTo>
                <a:lnTo>
                  <a:pt x="0" y="0"/>
                </a:lnTo>
                <a:lnTo>
                  <a:pt x="0" y="1423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72" name="object 161"/>
          <p:cNvSpPr>
            <a:spLocks/>
          </p:cNvSpPr>
          <p:nvPr/>
        </p:nvSpPr>
        <p:spPr bwMode="auto">
          <a:xfrm>
            <a:off x="2287588" y="4240213"/>
            <a:ext cx="708025" cy="250825"/>
          </a:xfrm>
          <a:custGeom>
            <a:avLst/>
            <a:gdLst>
              <a:gd name="T0" fmla="*/ 354261 w 708660"/>
              <a:gd name="T1" fmla="*/ 0 h 250825"/>
              <a:gd name="T2" fmla="*/ 290583 w 708660"/>
              <a:gd name="T3" fmla="*/ 2019 h 250825"/>
              <a:gd name="T4" fmla="*/ 230649 w 708660"/>
              <a:gd name="T5" fmla="*/ 7843 h 250825"/>
              <a:gd name="T6" fmla="*/ 175459 w 708660"/>
              <a:gd name="T7" fmla="*/ 17116 h 250825"/>
              <a:gd name="T8" fmla="*/ 126016 w 708660"/>
              <a:gd name="T9" fmla="*/ 29485 h 250825"/>
              <a:gd name="T10" fmla="*/ 83318 w 708660"/>
              <a:gd name="T11" fmla="*/ 44595 h 250825"/>
              <a:gd name="T12" fmla="*/ 48367 w 708660"/>
              <a:gd name="T13" fmla="*/ 62093 h 250825"/>
              <a:gd name="T14" fmla="*/ 5707 w 708660"/>
              <a:gd name="T15" fmla="*/ 102834 h 250825"/>
              <a:gd name="T16" fmla="*/ 0 w 708660"/>
              <a:gd name="T17" fmla="*/ 125369 h 250825"/>
              <a:gd name="T18" fmla="*/ 5707 w 708660"/>
              <a:gd name="T19" fmla="*/ 147906 h 250825"/>
              <a:gd name="T20" fmla="*/ 48367 w 708660"/>
              <a:gd name="T21" fmla="*/ 188648 h 250825"/>
              <a:gd name="T22" fmla="*/ 83318 w 708660"/>
              <a:gd name="T23" fmla="*/ 206147 h 250825"/>
              <a:gd name="T24" fmla="*/ 126016 w 708660"/>
              <a:gd name="T25" fmla="*/ 221258 h 250825"/>
              <a:gd name="T26" fmla="*/ 175459 w 708660"/>
              <a:gd name="T27" fmla="*/ 233627 h 250825"/>
              <a:gd name="T28" fmla="*/ 230649 w 708660"/>
              <a:gd name="T29" fmla="*/ 242900 h 250825"/>
              <a:gd name="T30" fmla="*/ 290583 w 708660"/>
              <a:gd name="T31" fmla="*/ 248724 h 250825"/>
              <a:gd name="T32" fmla="*/ 354261 w 708660"/>
              <a:gd name="T33" fmla="*/ 250744 h 250825"/>
              <a:gd name="T34" fmla="*/ 417941 w 708660"/>
              <a:gd name="T35" fmla="*/ 248724 h 250825"/>
              <a:gd name="T36" fmla="*/ 477874 w 708660"/>
              <a:gd name="T37" fmla="*/ 242900 h 250825"/>
              <a:gd name="T38" fmla="*/ 533060 w 708660"/>
              <a:gd name="T39" fmla="*/ 233627 h 250825"/>
              <a:gd name="T40" fmla="*/ 582499 w 708660"/>
              <a:gd name="T41" fmla="*/ 221258 h 250825"/>
              <a:gd name="T42" fmla="*/ 625192 w 708660"/>
              <a:gd name="T43" fmla="*/ 206147 h 250825"/>
              <a:gd name="T44" fmla="*/ 660138 w 708660"/>
              <a:gd name="T45" fmla="*/ 188648 h 250825"/>
              <a:gd name="T46" fmla="*/ 702791 w 708660"/>
              <a:gd name="T47" fmla="*/ 147906 h 250825"/>
              <a:gd name="T48" fmla="*/ 708497 w 708660"/>
              <a:gd name="T49" fmla="*/ 125369 h 250825"/>
              <a:gd name="T50" fmla="*/ 702791 w 708660"/>
              <a:gd name="T51" fmla="*/ 102834 h 250825"/>
              <a:gd name="T52" fmla="*/ 660138 w 708660"/>
              <a:gd name="T53" fmla="*/ 62093 h 250825"/>
              <a:gd name="T54" fmla="*/ 625192 w 708660"/>
              <a:gd name="T55" fmla="*/ 44595 h 250825"/>
              <a:gd name="T56" fmla="*/ 582499 w 708660"/>
              <a:gd name="T57" fmla="*/ 29485 h 250825"/>
              <a:gd name="T58" fmla="*/ 533060 w 708660"/>
              <a:gd name="T59" fmla="*/ 17116 h 250825"/>
              <a:gd name="T60" fmla="*/ 477874 w 708660"/>
              <a:gd name="T61" fmla="*/ 7843 h 250825"/>
              <a:gd name="T62" fmla="*/ 417941 w 708660"/>
              <a:gd name="T63" fmla="*/ 2019 h 250825"/>
              <a:gd name="T64" fmla="*/ 354261 w 708660"/>
              <a:gd name="T65" fmla="*/ 0 h 25082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825"/>
              <a:gd name="T101" fmla="*/ 708660 w 708660"/>
              <a:gd name="T102" fmla="*/ 250825 h 25082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825">
                <a:moveTo>
                  <a:pt x="354261" y="0"/>
                </a:moveTo>
                <a:lnTo>
                  <a:pt x="290583" y="2019"/>
                </a:lnTo>
                <a:lnTo>
                  <a:pt x="230649" y="7843"/>
                </a:lnTo>
                <a:lnTo>
                  <a:pt x="175459" y="17116"/>
                </a:lnTo>
                <a:lnTo>
                  <a:pt x="126016" y="29485"/>
                </a:lnTo>
                <a:lnTo>
                  <a:pt x="83318" y="44595"/>
                </a:lnTo>
                <a:lnTo>
                  <a:pt x="48367" y="62093"/>
                </a:lnTo>
                <a:lnTo>
                  <a:pt x="5707" y="102834"/>
                </a:lnTo>
                <a:lnTo>
                  <a:pt x="0" y="125369"/>
                </a:lnTo>
                <a:lnTo>
                  <a:pt x="5707" y="147906"/>
                </a:lnTo>
                <a:lnTo>
                  <a:pt x="48367" y="188648"/>
                </a:lnTo>
                <a:lnTo>
                  <a:pt x="83318" y="206147"/>
                </a:lnTo>
                <a:lnTo>
                  <a:pt x="126016" y="221258"/>
                </a:lnTo>
                <a:lnTo>
                  <a:pt x="175459" y="233627"/>
                </a:lnTo>
                <a:lnTo>
                  <a:pt x="230649" y="242900"/>
                </a:lnTo>
                <a:lnTo>
                  <a:pt x="290583" y="248724"/>
                </a:lnTo>
                <a:lnTo>
                  <a:pt x="354261" y="250744"/>
                </a:lnTo>
                <a:lnTo>
                  <a:pt x="417941" y="248724"/>
                </a:lnTo>
                <a:lnTo>
                  <a:pt x="477874" y="242900"/>
                </a:lnTo>
                <a:lnTo>
                  <a:pt x="533060" y="233627"/>
                </a:lnTo>
                <a:lnTo>
                  <a:pt x="582499" y="221258"/>
                </a:lnTo>
                <a:lnTo>
                  <a:pt x="625192" y="206147"/>
                </a:lnTo>
                <a:lnTo>
                  <a:pt x="660138" y="188648"/>
                </a:lnTo>
                <a:lnTo>
                  <a:pt x="702791" y="147906"/>
                </a:lnTo>
                <a:lnTo>
                  <a:pt x="708497" y="125369"/>
                </a:lnTo>
                <a:lnTo>
                  <a:pt x="702791" y="102834"/>
                </a:lnTo>
                <a:lnTo>
                  <a:pt x="660138" y="62093"/>
                </a:lnTo>
                <a:lnTo>
                  <a:pt x="625192" y="44595"/>
                </a:lnTo>
                <a:lnTo>
                  <a:pt x="582499" y="29485"/>
                </a:lnTo>
                <a:lnTo>
                  <a:pt x="533060" y="17116"/>
                </a:lnTo>
                <a:lnTo>
                  <a:pt x="477874" y="7843"/>
                </a:lnTo>
                <a:lnTo>
                  <a:pt x="417941" y="2019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73" name="object 162"/>
          <p:cNvSpPr>
            <a:spLocks/>
          </p:cNvSpPr>
          <p:nvPr/>
        </p:nvSpPr>
        <p:spPr bwMode="auto">
          <a:xfrm>
            <a:off x="2287588" y="4097338"/>
            <a:ext cx="708025" cy="250825"/>
          </a:xfrm>
          <a:custGeom>
            <a:avLst/>
            <a:gdLst>
              <a:gd name="T0" fmla="*/ 354261 w 708660"/>
              <a:gd name="T1" fmla="*/ 0 h 250825"/>
              <a:gd name="T2" fmla="*/ 290583 w 708660"/>
              <a:gd name="T3" fmla="*/ 2019 h 250825"/>
              <a:gd name="T4" fmla="*/ 230649 w 708660"/>
              <a:gd name="T5" fmla="*/ 7843 h 250825"/>
              <a:gd name="T6" fmla="*/ 175459 w 708660"/>
              <a:gd name="T7" fmla="*/ 17116 h 250825"/>
              <a:gd name="T8" fmla="*/ 126016 w 708660"/>
              <a:gd name="T9" fmla="*/ 29485 h 250825"/>
              <a:gd name="T10" fmla="*/ 83318 w 708660"/>
              <a:gd name="T11" fmla="*/ 44596 h 250825"/>
              <a:gd name="T12" fmla="*/ 48367 w 708660"/>
              <a:gd name="T13" fmla="*/ 62095 h 250825"/>
              <a:gd name="T14" fmla="*/ 5707 w 708660"/>
              <a:gd name="T15" fmla="*/ 102839 h 250825"/>
              <a:gd name="T16" fmla="*/ 0 w 708660"/>
              <a:gd name="T17" fmla="*/ 125376 h 250825"/>
              <a:gd name="T18" fmla="*/ 5707 w 708660"/>
              <a:gd name="T19" fmla="*/ 147912 h 250825"/>
              <a:gd name="T20" fmla="*/ 48367 w 708660"/>
              <a:gd name="T21" fmla="*/ 188653 h 250825"/>
              <a:gd name="T22" fmla="*/ 83318 w 708660"/>
              <a:gd name="T23" fmla="*/ 206150 h 250825"/>
              <a:gd name="T24" fmla="*/ 126016 w 708660"/>
              <a:gd name="T25" fmla="*/ 221261 h 250825"/>
              <a:gd name="T26" fmla="*/ 175459 w 708660"/>
              <a:gd name="T27" fmla="*/ 233629 h 250825"/>
              <a:gd name="T28" fmla="*/ 230649 w 708660"/>
              <a:gd name="T29" fmla="*/ 242903 h 250825"/>
              <a:gd name="T30" fmla="*/ 290583 w 708660"/>
              <a:gd name="T31" fmla="*/ 248726 h 250825"/>
              <a:gd name="T32" fmla="*/ 354261 w 708660"/>
              <a:gd name="T33" fmla="*/ 250746 h 250825"/>
              <a:gd name="T34" fmla="*/ 417941 w 708660"/>
              <a:gd name="T35" fmla="*/ 248726 h 250825"/>
              <a:gd name="T36" fmla="*/ 477874 w 708660"/>
              <a:gd name="T37" fmla="*/ 242903 h 250825"/>
              <a:gd name="T38" fmla="*/ 533060 w 708660"/>
              <a:gd name="T39" fmla="*/ 233629 h 250825"/>
              <a:gd name="T40" fmla="*/ 582499 w 708660"/>
              <a:gd name="T41" fmla="*/ 221261 h 250825"/>
              <a:gd name="T42" fmla="*/ 625192 w 708660"/>
              <a:gd name="T43" fmla="*/ 206150 h 250825"/>
              <a:gd name="T44" fmla="*/ 660138 w 708660"/>
              <a:gd name="T45" fmla="*/ 188653 h 250825"/>
              <a:gd name="T46" fmla="*/ 702791 w 708660"/>
              <a:gd name="T47" fmla="*/ 147912 h 250825"/>
              <a:gd name="T48" fmla="*/ 708497 w 708660"/>
              <a:gd name="T49" fmla="*/ 125376 h 250825"/>
              <a:gd name="T50" fmla="*/ 702791 w 708660"/>
              <a:gd name="T51" fmla="*/ 102839 h 250825"/>
              <a:gd name="T52" fmla="*/ 660138 w 708660"/>
              <a:gd name="T53" fmla="*/ 62095 h 250825"/>
              <a:gd name="T54" fmla="*/ 625192 w 708660"/>
              <a:gd name="T55" fmla="*/ 44596 h 250825"/>
              <a:gd name="T56" fmla="*/ 582499 w 708660"/>
              <a:gd name="T57" fmla="*/ 29485 h 250825"/>
              <a:gd name="T58" fmla="*/ 533060 w 708660"/>
              <a:gd name="T59" fmla="*/ 17116 h 250825"/>
              <a:gd name="T60" fmla="*/ 477874 w 708660"/>
              <a:gd name="T61" fmla="*/ 7843 h 250825"/>
              <a:gd name="T62" fmla="*/ 417941 w 708660"/>
              <a:gd name="T63" fmla="*/ 2019 h 250825"/>
              <a:gd name="T64" fmla="*/ 354261 w 708660"/>
              <a:gd name="T65" fmla="*/ 0 h 25082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825"/>
              <a:gd name="T101" fmla="*/ 708660 w 708660"/>
              <a:gd name="T102" fmla="*/ 250825 h 25082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825">
                <a:moveTo>
                  <a:pt x="354261" y="0"/>
                </a:moveTo>
                <a:lnTo>
                  <a:pt x="290583" y="2019"/>
                </a:lnTo>
                <a:lnTo>
                  <a:pt x="230649" y="7843"/>
                </a:lnTo>
                <a:lnTo>
                  <a:pt x="175459" y="17116"/>
                </a:lnTo>
                <a:lnTo>
                  <a:pt x="126016" y="29485"/>
                </a:lnTo>
                <a:lnTo>
                  <a:pt x="83318" y="44596"/>
                </a:lnTo>
                <a:lnTo>
                  <a:pt x="48367" y="62095"/>
                </a:lnTo>
                <a:lnTo>
                  <a:pt x="5707" y="102839"/>
                </a:lnTo>
                <a:lnTo>
                  <a:pt x="0" y="125376"/>
                </a:lnTo>
                <a:lnTo>
                  <a:pt x="5707" y="147912"/>
                </a:lnTo>
                <a:lnTo>
                  <a:pt x="48367" y="188653"/>
                </a:lnTo>
                <a:lnTo>
                  <a:pt x="83318" y="206150"/>
                </a:lnTo>
                <a:lnTo>
                  <a:pt x="126016" y="221261"/>
                </a:lnTo>
                <a:lnTo>
                  <a:pt x="175459" y="233629"/>
                </a:lnTo>
                <a:lnTo>
                  <a:pt x="230649" y="242903"/>
                </a:lnTo>
                <a:lnTo>
                  <a:pt x="290583" y="248726"/>
                </a:lnTo>
                <a:lnTo>
                  <a:pt x="354261" y="250746"/>
                </a:lnTo>
                <a:lnTo>
                  <a:pt x="417941" y="248726"/>
                </a:lnTo>
                <a:lnTo>
                  <a:pt x="477874" y="242903"/>
                </a:lnTo>
                <a:lnTo>
                  <a:pt x="533060" y="233629"/>
                </a:lnTo>
                <a:lnTo>
                  <a:pt x="582499" y="221261"/>
                </a:lnTo>
                <a:lnTo>
                  <a:pt x="625192" y="206150"/>
                </a:lnTo>
                <a:lnTo>
                  <a:pt x="660138" y="188653"/>
                </a:lnTo>
                <a:lnTo>
                  <a:pt x="702791" y="147912"/>
                </a:lnTo>
                <a:lnTo>
                  <a:pt x="708497" y="125376"/>
                </a:lnTo>
                <a:lnTo>
                  <a:pt x="702791" y="102839"/>
                </a:lnTo>
                <a:lnTo>
                  <a:pt x="660138" y="62095"/>
                </a:lnTo>
                <a:lnTo>
                  <a:pt x="625192" y="44596"/>
                </a:lnTo>
                <a:lnTo>
                  <a:pt x="582499" y="29485"/>
                </a:lnTo>
                <a:lnTo>
                  <a:pt x="533060" y="17116"/>
                </a:lnTo>
                <a:lnTo>
                  <a:pt x="477874" y="7843"/>
                </a:lnTo>
                <a:lnTo>
                  <a:pt x="417941" y="2019"/>
                </a:lnTo>
                <a:lnTo>
                  <a:pt x="3542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74" name="object 163"/>
          <p:cNvSpPr>
            <a:spLocks/>
          </p:cNvSpPr>
          <p:nvPr/>
        </p:nvSpPr>
        <p:spPr bwMode="auto">
          <a:xfrm>
            <a:off x="2268538" y="4205288"/>
            <a:ext cx="720725" cy="142875"/>
          </a:xfrm>
          <a:custGeom>
            <a:avLst/>
            <a:gdLst>
              <a:gd name="T0" fmla="*/ 0 w 719455"/>
              <a:gd name="T1" fmla="*/ 142313 h 142875"/>
              <a:gd name="T2" fmla="*/ 719290 w 719455"/>
              <a:gd name="T3" fmla="*/ 142313 h 142875"/>
              <a:gd name="T4" fmla="*/ 719290 w 719455"/>
              <a:gd name="T5" fmla="*/ 0 h 142875"/>
              <a:gd name="T6" fmla="*/ 0 w 719455"/>
              <a:gd name="T7" fmla="*/ 0 h 142875"/>
              <a:gd name="T8" fmla="*/ 0 w 719455"/>
              <a:gd name="T9" fmla="*/ 142313 h 142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9455"/>
              <a:gd name="T16" fmla="*/ 0 h 142875"/>
              <a:gd name="T17" fmla="*/ 719455 w 719455"/>
              <a:gd name="T18" fmla="*/ 142875 h 1428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9455" h="142875">
                <a:moveTo>
                  <a:pt x="0" y="142313"/>
                </a:moveTo>
                <a:lnTo>
                  <a:pt x="719290" y="142313"/>
                </a:lnTo>
                <a:lnTo>
                  <a:pt x="719290" y="0"/>
                </a:lnTo>
                <a:lnTo>
                  <a:pt x="0" y="0"/>
                </a:lnTo>
                <a:lnTo>
                  <a:pt x="0" y="142313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75" name="object 164"/>
          <p:cNvSpPr>
            <a:spLocks/>
          </p:cNvSpPr>
          <p:nvPr/>
        </p:nvSpPr>
        <p:spPr bwMode="auto">
          <a:xfrm>
            <a:off x="2273300" y="4219575"/>
            <a:ext cx="708025" cy="250825"/>
          </a:xfrm>
          <a:custGeom>
            <a:avLst/>
            <a:gdLst>
              <a:gd name="T0" fmla="*/ 354262 w 708660"/>
              <a:gd name="T1" fmla="*/ 0 h 250825"/>
              <a:gd name="T2" fmla="*/ 290583 w 708660"/>
              <a:gd name="T3" fmla="*/ 2019 h 250825"/>
              <a:gd name="T4" fmla="*/ 230649 w 708660"/>
              <a:gd name="T5" fmla="*/ 7843 h 250825"/>
              <a:gd name="T6" fmla="*/ 175460 w 708660"/>
              <a:gd name="T7" fmla="*/ 17116 h 250825"/>
              <a:gd name="T8" fmla="*/ 126016 w 708660"/>
              <a:gd name="T9" fmla="*/ 29485 h 250825"/>
              <a:gd name="T10" fmla="*/ 83318 w 708660"/>
              <a:gd name="T11" fmla="*/ 44595 h 250825"/>
              <a:gd name="T12" fmla="*/ 48367 w 708660"/>
              <a:gd name="T13" fmla="*/ 62093 h 250825"/>
              <a:gd name="T14" fmla="*/ 5707 w 708660"/>
              <a:gd name="T15" fmla="*/ 102834 h 250825"/>
              <a:gd name="T16" fmla="*/ 0 w 708660"/>
              <a:gd name="T17" fmla="*/ 125369 h 250825"/>
              <a:gd name="T18" fmla="*/ 5707 w 708660"/>
              <a:gd name="T19" fmla="*/ 147905 h 250825"/>
              <a:gd name="T20" fmla="*/ 48367 w 708660"/>
              <a:gd name="T21" fmla="*/ 188647 h 250825"/>
              <a:gd name="T22" fmla="*/ 83318 w 708660"/>
              <a:gd name="T23" fmla="*/ 206146 h 250825"/>
              <a:gd name="T24" fmla="*/ 126016 w 708660"/>
              <a:gd name="T25" fmla="*/ 221257 h 250825"/>
              <a:gd name="T26" fmla="*/ 175460 w 708660"/>
              <a:gd name="T27" fmla="*/ 233627 h 250825"/>
              <a:gd name="T28" fmla="*/ 230649 w 708660"/>
              <a:gd name="T29" fmla="*/ 242901 h 250825"/>
              <a:gd name="T30" fmla="*/ 290583 w 708660"/>
              <a:gd name="T31" fmla="*/ 248725 h 250825"/>
              <a:gd name="T32" fmla="*/ 354262 w 708660"/>
              <a:gd name="T33" fmla="*/ 250745 h 250825"/>
              <a:gd name="T34" fmla="*/ 417941 w 708660"/>
              <a:gd name="T35" fmla="*/ 248725 h 250825"/>
              <a:gd name="T36" fmla="*/ 477874 w 708660"/>
              <a:gd name="T37" fmla="*/ 242901 h 250825"/>
              <a:gd name="T38" fmla="*/ 533060 w 708660"/>
              <a:gd name="T39" fmla="*/ 233627 h 250825"/>
              <a:gd name="T40" fmla="*/ 582500 w 708660"/>
              <a:gd name="T41" fmla="*/ 221257 h 250825"/>
              <a:gd name="T42" fmla="*/ 625192 w 708660"/>
              <a:gd name="T43" fmla="*/ 206146 h 250825"/>
              <a:gd name="T44" fmla="*/ 660138 w 708660"/>
              <a:gd name="T45" fmla="*/ 188647 h 250825"/>
              <a:gd name="T46" fmla="*/ 702791 w 708660"/>
              <a:gd name="T47" fmla="*/ 147905 h 250825"/>
              <a:gd name="T48" fmla="*/ 708498 w 708660"/>
              <a:gd name="T49" fmla="*/ 125369 h 250825"/>
              <a:gd name="T50" fmla="*/ 702791 w 708660"/>
              <a:gd name="T51" fmla="*/ 102834 h 250825"/>
              <a:gd name="T52" fmla="*/ 660138 w 708660"/>
              <a:gd name="T53" fmla="*/ 62093 h 250825"/>
              <a:gd name="T54" fmla="*/ 625192 w 708660"/>
              <a:gd name="T55" fmla="*/ 44595 h 250825"/>
              <a:gd name="T56" fmla="*/ 582500 w 708660"/>
              <a:gd name="T57" fmla="*/ 29485 h 250825"/>
              <a:gd name="T58" fmla="*/ 533060 w 708660"/>
              <a:gd name="T59" fmla="*/ 17116 h 250825"/>
              <a:gd name="T60" fmla="*/ 477874 w 708660"/>
              <a:gd name="T61" fmla="*/ 7843 h 250825"/>
              <a:gd name="T62" fmla="*/ 417941 w 708660"/>
              <a:gd name="T63" fmla="*/ 2019 h 250825"/>
              <a:gd name="T64" fmla="*/ 354262 w 708660"/>
              <a:gd name="T65" fmla="*/ 0 h 25082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825"/>
              <a:gd name="T101" fmla="*/ 708660 w 708660"/>
              <a:gd name="T102" fmla="*/ 250825 h 25082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825">
                <a:moveTo>
                  <a:pt x="354262" y="0"/>
                </a:moveTo>
                <a:lnTo>
                  <a:pt x="290583" y="2019"/>
                </a:lnTo>
                <a:lnTo>
                  <a:pt x="230649" y="7843"/>
                </a:lnTo>
                <a:lnTo>
                  <a:pt x="175460" y="17116"/>
                </a:lnTo>
                <a:lnTo>
                  <a:pt x="126016" y="29485"/>
                </a:lnTo>
                <a:lnTo>
                  <a:pt x="83318" y="44595"/>
                </a:lnTo>
                <a:lnTo>
                  <a:pt x="48367" y="62093"/>
                </a:lnTo>
                <a:lnTo>
                  <a:pt x="5707" y="102834"/>
                </a:lnTo>
                <a:lnTo>
                  <a:pt x="0" y="125369"/>
                </a:lnTo>
                <a:lnTo>
                  <a:pt x="5707" y="147905"/>
                </a:lnTo>
                <a:lnTo>
                  <a:pt x="48367" y="188647"/>
                </a:lnTo>
                <a:lnTo>
                  <a:pt x="83318" y="206146"/>
                </a:lnTo>
                <a:lnTo>
                  <a:pt x="126016" y="221257"/>
                </a:lnTo>
                <a:lnTo>
                  <a:pt x="175460" y="233627"/>
                </a:lnTo>
                <a:lnTo>
                  <a:pt x="230649" y="242901"/>
                </a:lnTo>
                <a:lnTo>
                  <a:pt x="290583" y="248725"/>
                </a:lnTo>
                <a:lnTo>
                  <a:pt x="354262" y="250745"/>
                </a:lnTo>
                <a:lnTo>
                  <a:pt x="417941" y="248725"/>
                </a:lnTo>
                <a:lnTo>
                  <a:pt x="477874" y="242901"/>
                </a:lnTo>
                <a:lnTo>
                  <a:pt x="533060" y="233627"/>
                </a:lnTo>
                <a:lnTo>
                  <a:pt x="582500" y="221257"/>
                </a:lnTo>
                <a:lnTo>
                  <a:pt x="625192" y="206146"/>
                </a:lnTo>
                <a:lnTo>
                  <a:pt x="660138" y="188647"/>
                </a:lnTo>
                <a:lnTo>
                  <a:pt x="702791" y="147905"/>
                </a:lnTo>
                <a:lnTo>
                  <a:pt x="708498" y="125369"/>
                </a:lnTo>
                <a:lnTo>
                  <a:pt x="702791" y="102834"/>
                </a:lnTo>
                <a:lnTo>
                  <a:pt x="660138" y="62093"/>
                </a:lnTo>
                <a:lnTo>
                  <a:pt x="625192" y="44595"/>
                </a:lnTo>
                <a:lnTo>
                  <a:pt x="582500" y="29485"/>
                </a:lnTo>
                <a:lnTo>
                  <a:pt x="533060" y="17116"/>
                </a:lnTo>
                <a:lnTo>
                  <a:pt x="477874" y="7843"/>
                </a:lnTo>
                <a:lnTo>
                  <a:pt x="417941" y="2019"/>
                </a:lnTo>
                <a:lnTo>
                  <a:pt x="354262" y="0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76" name="object 165"/>
          <p:cNvSpPr>
            <a:spLocks/>
          </p:cNvSpPr>
          <p:nvPr/>
        </p:nvSpPr>
        <p:spPr bwMode="auto">
          <a:xfrm>
            <a:off x="2273300" y="4076700"/>
            <a:ext cx="708025" cy="250825"/>
          </a:xfrm>
          <a:custGeom>
            <a:avLst/>
            <a:gdLst>
              <a:gd name="T0" fmla="*/ 354262 w 708660"/>
              <a:gd name="T1" fmla="*/ 0 h 250825"/>
              <a:gd name="T2" fmla="*/ 290583 w 708660"/>
              <a:gd name="T3" fmla="*/ 2020 h 250825"/>
              <a:gd name="T4" fmla="*/ 230649 w 708660"/>
              <a:gd name="T5" fmla="*/ 7844 h 250825"/>
              <a:gd name="T6" fmla="*/ 175460 w 708660"/>
              <a:gd name="T7" fmla="*/ 17118 h 250825"/>
              <a:gd name="T8" fmla="*/ 126016 w 708660"/>
              <a:gd name="T9" fmla="*/ 29488 h 250825"/>
              <a:gd name="T10" fmla="*/ 83318 w 708660"/>
              <a:gd name="T11" fmla="*/ 44599 h 250825"/>
              <a:gd name="T12" fmla="*/ 48367 w 708660"/>
              <a:gd name="T13" fmla="*/ 62098 h 250825"/>
              <a:gd name="T14" fmla="*/ 5707 w 708660"/>
              <a:gd name="T15" fmla="*/ 102841 h 250825"/>
              <a:gd name="T16" fmla="*/ 0 w 708660"/>
              <a:gd name="T17" fmla="*/ 125376 h 250825"/>
              <a:gd name="T18" fmla="*/ 5707 w 708660"/>
              <a:gd name="T19" fmla="*/ 147912 h 250825"/>
              <a:gd name="T20" fmla="*/ 48367 w 708660"/>
              <a:gd name="T21" fmla="*/ 188653 h 250825"/>
              <a:gd name="T22" fmla="*/ 83318 w 708660"/>
              <a:gd name="T23" fmla="*/ 206150 h 250825"/>
              <a:gd name="T24" fmla="*/ 126016 w 708660"/>
              <a:gd name="T25" fmla="*/ 221261 h 250825"/>
              <a:gd name="T26" fmla="*/ 175460 w 708660"/>
              <a:gd name="T27" fmla="*/ 233629 h 250825"/>
              <a:gd name="T28" fmla="*/ 230649 w 708660"/>
              <a:gd name="T29" fmla="*/ 242903 h 250825"/>
              <a:gd name="T30" fmla="*/ 290583 w 708660"/>
              <a:gd name="T31" fmla="*/ 248726 h 250825"/>
              <a:gd name="T32" fmla="*/ 354262 w 708660"/>
              <a:gd name="T33" fmla="*/ 250746 h 250825"/>
              <a:gd name="T34" fmla="*/ 417941 w 708660"/>
              <a:gd name="T35" fmla="*/ 248726 h 250825"/>
              <a:gd name="T36" fmla="*/ 477874 w 708660"/>
              <a:gd name="T37" fmla="*/ 242903 h 250825"/>
              <a:gd name="T38" fmla="*/ 533060 w 708660"/>
              <a:gd name="T39" fmla="*/ 233629 h 250825"/>
              <a:gd name="T40" fmla="*/ 582500 w 708660"/>
              <a:gd name="T41" fmla="*/ 221261 h 250825"/>
              <a:gd name="T42" fmla="*/ 625192 w 708660"/>
              <a:gd name="T43" fmla="*/ 206150 h 250825"/>
              <a:gd name="T44" fmla="*/ 660138 w 708660"/>
              <a:gd name="T45" fmla="*/ 188653 h 250825"/>
              <a:gd name="T46" fmla="*/ 702791 w 708660"/>
              <a:gd name="T47" fmla="*/ 147912 h 250825"/>
              <a:gd name="T48" fmla="*/ 708498 w 708660"/>
              <a:gd name="T49" fmla="*/ 125376 h 250825"/>
              <a:gd name="T50" fmla="*/ 702791 w 708660"/>
              <a:gd name="T51" fmla="*/ 102841 h 250825"/>
              <a:gd name="T52" fmla="*/ 660138 w 708660"/>
              <a:gd name="T53" fmla="*/ 62098 h 250825"/>
              <a:gd name="T54" fmla="*/ 625192 w 708660"/>
              <a:gd name="T55" fmla="*/ 44599 h 250825"/>
              <a:gd name="T56" fmla="*/ 582500 w 708660"/>
              <a:gd name="T57" fmla="*/ 29488 h 250825"/>
              <a:gd name="T58" fmla="*/ 533060 w 708660"/>
              <a:gd name="T59" fmla="*/ 17118 h 250825"/>
              <a:gd name="T60" fmla="*/ 477874 w 708660"/>
              <a:gd name="T61" fmla="*/ 7844 h 250825"/>
              <a:gd name="T62" fmla="*/ 417941 w 708660"/>
              <a:gd name="T63" fmla="*/ 2020 h 250825"/>
              <a:gd name="T64" fmla="*/ 354262 w 708660"/>
              <a:gd name="T65" fmla="*/ 0 h 25082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08660"/>
              <a:gd name="T100" fmla="*/ 0 h 250825"/>
              <a:gd name="T101" fmla="*/ 708660 w 708660"/>
              <a:gd name="T102" fmla="*/ 250825 h 25082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08660" h="250825">
                <a:moveTo>
                  <a:pt x="354262" y="0"/>
                </a:moveTo>
                <a:lnTo>
                  <a:pt x="290583" y="2020"/>
                </a:lnTo>
                <a:lnTo>
                  <a:pt x="230649" y="7844"/>
                </a:lnTo>
                <a:lnTo>
                  <a:pt x="175460" y="17118"/>
                </a:lnTo>
                <a:lnTo>
                  <a:pt x="126016" y="29488"/>
                </a:lnTo>
                <a:lnTo>
                  <a:pt x="83318" y="44599"/>
                </a:lnTo>
                <a:lnTo>
                  <a:pt x="48367" y="62098"/>
                </a:lnTo>
                <a:lnTo>
                  <a:pt x="5707" y="102841"/>
                </a:lnTo>
                <a:lnTo>
                  <a:pt x="0" y="125376"/>
                </a:lnTo>
                <a:lnTo>
                  <a:pt x="5707" y="147912"/>
                </a:lnTo>
                <a:lnTo>
                  <a:pt x="48367" y="188653"/>
                </a:lnTo>
                <a:lnTo>
                  <a:pt x="83318" y="206150"/>
                </a:lnTo>
                <a:lnTo>
                  <a:pt x="126016" y="221261"/>
                </a:lnTo>
                <a:lnTo>
                  <a:pt x="175460" y="233629"/>
                </a:lnTo>
                <a:lnTo>
                  <a:pt x="230649" y="242903"/>
                </a:lnTo>
                <a:lnTo>
                  <a:pt x="290583" y="248726"/>
                </a:lnTo>
                <a:lnTo>
                  <a:pt x="354262" y="250746"/>
                </a:lnTo>
                <a:lnTo>
                  <a:pt x="417941" y="248726"/>
                </a:lnTo>
                <a:lnTo>
                  <a:pt x="477874" y="242903"/>
                </a:lnTo>
                <a:lnTo>
                  <a:pt x="533060" y="233629"/>
                </a:lnTo>
                <a:lnTo>
                  <a:pt x="582500" y="221261"/>
                </a:lnTo>
                <a:lnTo>
                  <a:pt x="625192" y="206150"/>
                </a:lnTo>
                <a:lnTo>
                  <a:pt x="660138" y="188653"/>
                </a:lnTo>
                <a:lnTo>
                  <a:pt x="702791" y="147912"/>
                </a:lnTo>
                <a:lnTo>
                  <a:pt x="708498" y="125376"/>
                </a:lnTo>
                <a:lnTo>
                  <a:pt x="702791" y="102841"/>
                </a:lnTo>
                <a:lnTo>
                  <a:pt x="660138" y="62098"/>
                </a:lnTo>
                <a:lnTo>
                  <a:pt x="625192" y="44599"/>
                </a:lnTo>
                <a:lnTo>
                  <a:pt x="582500" y="29488"/>
                </a:lnTo>
                <a:lnTo>
                  <a:pt x="533060" y="17118"/>
                </a:lnTo>
                <a:lnTo>
                  <a:pt x="477874" y="7844"/>
                </a:lnTo>
                <a:lnTo>
                  <a:pt x="417941" y="2020"/>
                </a:lnTo>
                <a:lnTo>
                  <a:pt x="354262" y="0"/>
                </a:lnTo>
                <a:close/>
              </a:path>
            </a:pathLst>
          </a:custGeom>
          <a:solidFill>
            <a:srgbClr val="5488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77" name="object 166"/>
          <p:cNvSpPr>
            <a:spLocks/>
          </p:cNvSpPr>
          <p:nvPr/>
        </p:nvSpPr>
        <p:spPr bwMode="auto">
          <a:xfrm>
            <a:off x="2406650" y="4110038"/>
            <a:ext cx="203200" cy="76200"/>
          </a:xfrm>
          <a:custGeom>
            <a:avLst/>
            <a:gdLst>
              <a:gd name="T0" fmla="*/ 49105 w 203835"/>
              <a:gd name="T1" fmla="*/ 0 h 74929"/>
              <a:gd name="T2" fmla="*/ 0 w 203835"/>
              <a:gd name="T3" fmla="*/ 13549 h 74929"/>
              <a:gd name="T4" fmla="*/ 112242 w 203835"/>
              <a:gd name="T5" fmla="*/ 60987 h 74929"/>
              <a:gd name="T6" fmla="*/ 49105 w 203835"/>
              <a:gd name="T7" fmla="*/ 74544 h 74929"/>
              <a:gd name="T8" fmla="*/ 189408 w 203835"/>
              <a:gd name="T9" fmla="*/ 74544 h 74929"/>
              <a:gd name="T10" fmla="*/ 199429 w 203835"/>
              <a:gd name="T11" fmla="*/ 40663 h 74929"/>
              <a:gd name="T12" fmla="*/ 154332 w 203835"/>
              <a:gd name="T13" fmla="*/ 40663 h 74929"/>
              <a:gd name="T14" fmla="*/ 49105 w 203835"/>
              <a:gd name="T15" fmla="*/ 0 h 74929"/>
              <a:gd name="T16" fmla="*/ 203438 w 203835"/>
              <a:gd name="T17" fmla="*/ 27106 h 74929"/>
              <a:gd name="T18" fmla="*/ 154332 w 203835"/>
              <a:gd name="T19" fmla="*/ 40663 h 74929"/>
              <a:gd name="T20" fmla="*/ 199429 w 203835"/>
              <a:gd name="T21" fmla="*/ 40663 h 74929"/>
              <a:gd name="T22" fmla="*/ 203438 w 203835"/>
              <a:gd name="T23" fmla="*/ 27106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74929"/>
              <a:gd name="T38" fmla="*/ 203835 w 203835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74929">
                <a:moveTo>
                  <a:pt x="49105" y="0"/>
                </a:moveTo>
                <a:lnTo>
                  <a:pt x="0" y="13549"/>
                </a:lnTo>
                <a:lnTo>
                  <a:pt x="112242" y="60987"/>
                </a:lnTo>
                <a:lnTo>
                  <a:pt x="49105" y="74544"/>
                </a:lnTo>
                <a:lnTo>
                  <a:pt x="189408" y="74544"/>
                </a:lnTo>
                <a:lnTo>
                  <a:pt x="199429" y="40663"/>
                </a:lnTo>
                <a:lnTo>
                  <a:pt x="154332" y="40663"/>
                </a:lnTo>
                <a:lnTo>
                  <a:pt x="49105" y="0"/>
                </a:lnTo>
                <a:close/>
              </a:path>
              <a:path w="203835" h="74929">
                <a:moveTo>
                  <a:pt x="203438" y="27106"/>
                </a:moveTo>
                <a:lnTo>
                  <a:pt x="154332" y="40663"/>
                </a:lnTo>
                <a:lnTo>
                  <a:pt x="199429" y="40663"/>
                </a:lnTo>
                <a:lnTo>
                  <a:pt x="203438" y="271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78" name="object 167"/>
          <p:cNvSpPr>
            <a:spLocks/>
          </p:cNvSpPr>
          <p:nvPr/>
        </p:nvSpPr>
        <p:spPr bwMode="auto">
          <a:xfrm>
            <a:off x="2406650" y="4110038"/>
            <a:ext cx="203200" cy="76200"/>
          </a:xfrm>
          <a:custGeom>
            <a:avLst/>
            <a:gdLst>
              <a:gd name="T0" fmla="*/ 49105 w 203835"/>
              <a:gd name="T1" fmla="*/ 0 h 74929"/>
              <a:gd name="T2" fmla="*/ 0 w 203835"/>
              <a:gd name="T3" fmla="*/ 13549 h 74929"/>
              <a:gd name="T4" fmla="*/ 112242 w 203835"/>
              <a:gd name="T5" fmla="*/ 60987 h 74929"/>
              <a:gd name="T6" fmla="*/ 49105 w 203835"/>
              <a:gd name="T7" fmla="*/ 74544 h 74929"/>
              <a:gd name="T8" fmla="*/ 189408 w 203835"/>
              <a:gd name="T9" fmla="*/ 74544 h 74929"/>
              <a:gd name="T10" fmla="*/ 199429 w 203835"/>
              <a:gd name="T11" fmla="*/ 40663 h 74929"/>
              <a:gd name="T12" fmla="*/ 154332 w 203835"/>
              <a:gd name="T13" fmla="*/ 40663 h 74929"/>
              <a:gd name="T14" fmla="*/ 49105 w 203835"/>
              <a:gd name="T15" fmla="*/ 0 h 74929"/>
              <a:gd name="T16" fmla="*/ 203438 w 203835"/>
              <a:gd name="T17" fmla="*/ 27106 h 74929"/>
              <a:gd name="T18" fmla="*/ 154332 w 203835"/>
              <a:gd name="T19" fmla="*/ 40663 h 74929"/>
              <a:gd name="T20" fmla="*/ 199429 w 203835"/>
              <a:gd name="T21" fmla="*/ 40663 h 74929"/>
              <a:gd name="T22" fmla="*/ 203438 w 203835"/>
              <a:gd name="T23" fmla="*/ 27106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74929"/>
              <a:gd name="T38" fmla="*/ 203835 w 203835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74929">
                <a:moveTo>
                  <a:pt x="49105" y="0"/>
                </a:moveTo>
                <a:lnTo>
                  <a:pt x="0" y="13549"/>
                </a:lnTo>
                <a:lnTo>
                  <a:pt x="112242" y="60987"/>
                </a:lnTo>
                <a:lnTo>
                  <a:pt x="49105" y="74544"/>
                </a:lnTo>
                <a:lnTo>
                  <a:pt x="189408" y="74544"/>
                </a:lnTo>
                <a:lnTo>
                  <a:pt x="199429" y="40663"/>
                </a:lnTo>
                <a:lnTo>
                  <a:pt x="154332" y="40663"/>
                </a:lnTo>
                <a:lnTo>
                  <a:pt x="49105" y="0"/>
                </a:lnTo>
                <a:close/>
              </a:path>
              <a:path w="203835" h="74929">
                <a:moveTo>
                  <a:pt x="203438" y="27106"/>
                </a:moveTo>
                <a:lnTo>
                  <a:pt x="154332" y="40663"/>
                </a:lnTo>
                <a:lnTo>
                  <a:pt x="199429" y="40663"/>
                </a:lnTo>
                <a:lnTo>
                  <a:pt x="203438" y="271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79" name="object 168"/>
          <p:cNvSpPr>
            <a:spLocks/>
          </p:cNvSpPr>
          <p:nvPr/>
        </p:nvSpPr>
        <p:spPr bwMode="auto">
          <a:xfrm>
            <a:off x="2644775" y="4232275"/>
            <a:ext cx="211138" cy="68263"/>
          </a:xfrm>
          <a:custGeom>
            <a:avLst/>
            <a:gdLst>
              <a:gd name="T0" fmla="*/ 147321 w 210819"/>
              <a:gd name="T1" fmla="*/ 33888 h 67945"/>
              <a:gd name="T2" fmla="*/ 49105 w 210819"/>
              <a:gd name="T3" fmla="*/ 33888 h 67945"/>
              <a:gd name="T4" fmla="*/ 161347 w 210819"/>
              <a:gd name="T5" fmla="*/ 67769 h 67945"/>
              <a:gd name="T6" fmla="*/ 210453 w 210819"/>
              <a:gd name="T7" fmla="*/ 54219 h 67945"/>
              <a:gd name="T8" fmla="*/ 147321 w 210819"/>
              <a:gd name="T9" fmla="*/ 33888 h 67945"/>
              <a:gd name="T10" fmla="*/ 161347 w 210819"/>
              <a:gd name="T11" fmla="*/ 0 h 67945"/>
              <a:gd name="T12" fmla="*/ 14030 w 210819"/>
              <a:gd name="T13" fmla="*/ 0 h 67945"/>
              <a:gd name="T14" fmla="*/ 0 w 210819"/>
              <a:gd name="T15" fmla="*/ 54219 h 67945"/>
              <a:gd name="T16" fmla="*/ 49105 w 210819"/>
              <a:gd name="T17" fmla="*/ 33888 h 67945"/>
              <a:gd name="T18" fmla="*/ 147321 w 210819"/>
              <a:gd name="T19" fmla="*/ 33888 h 67945"/>
              <a:gd name="T20" fmla="*/ 105226 w 210819"/>
              <a:gd name="T21" fmla="*/ 20331 h 67945"/>
              <a:gd name="T22" fmla="*/ 161347 w 210819"/>
              <a:gd name="T23" fmla="*/ 0 h 679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19"/>
              <a:gd name="T37" fmla="*/ 0 h 67945"/>
              <a:gd name="T38" fmla="*/ 210819 w 210819"/>
              <a:gd name="T39" fmla="*/ 67945 h 6794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19" h="67945">
                <a:moveTo>
                  <a:pt x="147321" y="33888"/>
                </a:moveTo>
                <a:lnTo>
                  <a:pt x="49105" y="33888"/>
                </a:lnTo>
                <a:lnTo>
                  <a:pt x="161347" y="67769"/>
                </a:lnTo>
                <a:lnTo>
                  <a:pt x="210453" y="54219"/>
                </a:lnTo>
                <a:lnTo>
                  <a:pt x="147321" y="33888"/>
                </a:lnTo>
                <a:close/>
              </a:path>
              <a:path w="210819" h="67945">
                <a:moveTo>
                  <a:pt x="161347" y="0"/>
                </a:moveTo>
                <a:lnTo>
                  <a:pt x="14030" y="0"/>
                </a:lnTo>
                <a:lnTo>
                  <a:pt x="0" y="54219"/>
                </a:lnTo>
                <a:lnTo>
                  <a:pt x="49105" y="33888"/>
                </a:lnTo>
                <a:lnTo>
                  <a:pt x="147321" y="33888"/>
                </a:lnTo>
                <a:lnTo>
                  <a:pt x="105226" y="20331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80" name="object 169"/>
          <p:cNvSpPr>
            <a:spLocks/>
          </p:cNvSpPr>
          <p:nvPr/>
        </p:nvSpPr>
        <p:spPr bwMode="auto">
          <a:xfrm>
            <a:off x="2644775" y="4232275"/>
            <a:ext cx="211138" cy="68263"/>
          </a:xfrm>
          <a:custGeom>
            <a:avLst/>
            <a:gdLst>
              <a:gd name="T0" fmla="*/ 147321 w 210819"/>
              <a:gd name="T1" fmla="*/ 33888 h 67945"/>
              <a:gd name="T2" fmla="*/ 49105 w 210819"/>
              <a:gd name="T3" fmla="*/ 33888 h 67945"/>
              <a:gd name="T4" fmla="*/ 161347 w 210819"/>
              <a:gd name="T5" fmla="*/ 67769 h 67945"/>
              <a:gd name="T6" fmla="*/ 210453 w 210819"/>
              <a:gd name="T7" fmla="*/ 54219 h 67945"/>
              <a:gd name="T8" fmla="*/ 147321 w 210819"/>
              <a:gd name="T9" fmla="*/ 33888 h 67945"/>
              <a:gd name="T10" fmla="*/ 161347 w 210819"/>
              <a:gd name="T11" fmla="*/ 0 h 67945"/>
              <a:gd name="T12" fmla="*/ 14030 w 210819"/>
              <a:gd name="T13" fmla="*/ 0 h 67945"/>
              <a:gd name="T14" fmla="*/ 0 w 210819"/>
              <a:gd name="T15" fmla="*/ 54219 h 67945"/>
              <a:gd name="T16" fmla="*/ 49105 w 210819"/>
              <a:gd name="T17" fmla="*/ 33888 h 67945"/>
              <a:gd name="T18" fmla="*/ 147321 w 210819"/>
              <a:gd name="T19" fmla="*/ 33888 h 67945"/>
              <a:gd name="T20" fmla="*/ 105226 w 210819"/>
              <a:gd name="T21" fmla="*/ 20331 h 67945"/>
              <a:gd name="T22" fmla="*/ 161347 w 210819"/>
              <a:gd name="T23" fmla="*/ 0 h 679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19"/>
              <a:gd name="T37" fmla="*/ 0 h 67945"/>
              <a:gd name="T38" fmla="*/ 210819 w 210819"/>
              <a:gd name="T39" fmla="*/ 67945 h 6794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19" h="67945">
                <a:moveTo>
                  <a:pt x="147321" y="33888"/>
                </a:moveTo>
                <a:lnTo>
                  <a:pt x="49105" y="33888"/>
                </a:lnTo>
                <a:lnTo>
                  <a:pt x="161347" y="67769"/>
                </a:lnTo>
                <a:lnTo>
                  <a:pt x="210453" y="54219"/>
                </a:lnTo>
                <a:lnTo>
                  <a:pt x="147321" y="33888"/>
                </a:lnTo>
                <a:close/>
              </a:path>
              <a:path w="210819" h="67945">
                <a:moveTo>
                  <a:pt x="161347" y="0"/>
                </a:moveTo>
                <a:lnTo>
                  <a:pt x="14030" y="0"/>
                </a:lnTo>
                <a:lnTo>
                  <a:pt x="0" y="54219"/>
                </a:lnTo>
                <a:lnTo>
                  <a:pt x="49105" y="33888"/>
                </a:lnTo>
                <a:lnTo>
                  <a:pt x="147321" y="33888"/>
                </a:lnTo>
                <a:lnTo>
                  <a:pt x="105226" y="20331"/>
                </a:lnTo>
                <a:lnTo>
                  <a:pt x="161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81" name="object 170"/>
          <p:cNvSpPr>
            <a:spLocks/>
          </p:cNvSpPr>
          <p:nvPr/>
        </p:nvSpPr>
        <p:spPr bwMode="auto">
          <a:xfrm>
            <a:off x="2630488" y="4110038"/>
            <a:ext cx="211137" cy="76200"/>
          </a:xfrm>
          <a:custGeom>
            <a:avLst/>
            <a:gdLst>
              <a:gd name="T0" fmla="*/ 189408 w 210819"/>
              <a:gd name="T1" fmla="*/ 0 h 74929"/>
              <a:gd name="T2" fmla="*/ 49105 w 210819"/>
              <a:gd name="T3" fmla="*/ 0 h 74929"/>
              <a:gd name="T4" fmla="*/ 119257 w 210819"/>
              <a:gd name="T5" fmla="*/ 13549 h 74929"/>
              <a:gd name="T6" fmla="*/ 0 w 210819"/>
              <a:gd name="T7" fmla="*/ 60987 h 74929"/>
              <a:gd name="T8" fmla="*/ 49105 w 210819"/>
              <a:gd name="T9" fmla="*/ 74544 h 74929"/>
              <a:gd name="T10" fmla="*/ 154332 w 210819"/>
              <a:gd name="T11" fmla="*/ 27106 h 74929"/>
              <a:gd name="T12" fmla="*/ 203437 w 210819"/>
              <a:gd name="T13" fmla="*/ 27106 h 74929"/>
              <a:gd name="T14" fmla="*/ 189408 w 210819"/>
              <a:gd name="T15" fmla="*/ 0 h 74929"/>
              <a:gd name="T16" fmla="*/ 203437 w 210819"/>
              <a:gd name="T17" fmla="*/ 27106 h 74929"/>
              <a:gd name="T18" fmla="*/ 154332 w 210819"/>
              <a:gd name="T19" fmla="*/ 27106 h 74929"/>
              <a:gd name="T20" fmla="*/ 210453 w 210819"/>
              <a:gd name="T21" fmla="*/ 40663 h 74929"/>
              <a:gd name="T22" fmla="*/ 203437 w 210819"/>
              <a:gd name="T23" fmla="*/ 27106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19"/>
              <a:gd name="T37" fmla="*/ 0 h 74929"/>
              <a:gd name="T38" fmla="*/ 210819 w 210819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19" h="74929">
                <a:moveTo>
                  <a:pt x="189408" y="0"/>
                </a:moveTo>
                <a:lnTo>
                  <a:pt x="49105" y="0"/>
                </a:lnTo>
                <a:lnTo>
                  <a:pt x="119257" y="13549"/>
                </a:lnTo>
                <a:lnTo>
                  <a:pt x="0" y="60987"/>
                </a:lnTo>
                <a:lnTo>
                  <a:pt x="49105" y="74544"/>
                </a:lnTo>
                <a:lnTo>
                  <a:pt x="154332" y="27106"/>
                </a:lnTo>
                <a:lnTo>
                  <a:pt x="203437" y="27106"/>
                </a:lnTo>
                <a:lnTo>
                  <a:pt x="189408" y="0"/>
                </a:lnTo>
                <a:close/>
              </a:path>
              <a:path w="210819" h="74929">
                <a:moveTo>
                  <a:pt x="203437" y="27106"/>
                </a:moveTo>
                <a:lnTo>
                  <a:pt x="154332" y="27106"/>
                </a:lnTo>
                <a:lnTo>
                  <a:pt x="210453" y="40663"/>
                </a:lnTo>
                <a:lnTo>
                  <a:pt x="203437" y="271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82" name="object 171"/>
          <p:cNvSpPr>
            <a:spLocks/>
          </p:cNvSpPr>
          <p:nvPr/>
        </p:nvSpPr>
        <p:spPr bwMode="auto">
          <a:xfrm>
            <a:off x="2630488" y="4110038"/>
            <a:ext cx="211137" cy="76200"/>
          </a:xfrm>
          <a:custGeom>
            <a:avLst/>
            <a:gdLst>
              <a:gd name="T0" fmla="*/ 189408 w 210819"/>
              <a:gd name="T1" fmla="*/ 0 h 74929"/>
              <a:gd name="T2" fmla="*/ 49105 w 210819"/>
              <a:gd name="T3" fmla="*/ 0 h 74929"/>
              <a:gd name="T4" fmla="*/ 119257 w 210819"/>
              <a:gd name="T5" fmla="*/ 13549 h 74929"/>
              <a:gd name="T6" fmla="*/ 0 w 210819"/>
              <a:gd name="T7" fmla="*/ 60987 h 74929"/>
              <a:gd name="T8" fmla="*/ 49105 w 210819"/>
              <a:gd name="T9" fmla="*/ 74544 h 74929"/>
              <a:gd name="T10" fmla="*/ 154332 w 210819"/>
              <a:gd name="T11" fmla="*/ 27106 h 74929"/>
              <a:gd name="T12" fmla="*/ 203437 w 210819"/>
              <a:gd name="T13" fmla="*/ 27106 h 74929"/>
              <a:gd name="T14" fmla="*/ 189408 w 210819"/>
              <a:gd name="T15" fmla="*/ 0 h 74929"/>
              <a:gd name="T16" fmla="*/ 203437 w 210819"/>
              <a:gd name="T17" fmla="*/ 27106 h 74929"/>
              <a:gd name="T18" fmla="*/ 154332 w 210819"/>
              <a:gd name="T19" fmla="*/ 27106 h 74929"/>
              <a:gd name="T20" fmla="*/ 210453 w 210819"/>
              <a:gd name="T21" fmla="*/ 40663 h 74929"/>
              <a:gd name="T22" fmla="*/ 203437 w 210819"/>
              <a:gd name="T23" fmla="*/ 27106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0819"/>
              <a:gd name="T37" fmla="*/ 0 h 74929"/>
              <a:gd name="T38" fmla="*/ 210819 w 210819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0819" h="74929">
                <a:moveTo>
                  <a:pt x="189408" y="0"/>
                </a:moveTo>
                <a:lnTo>
                  <a:pt x="49105" y="0"/>
                </a:lnTo>
                <a:lnTo>
                  <a:pt x="119257" y="13549"/>
                </a:lnTo>
                <a:lnTo>
                  <a:pt x="0" y="60987"/>
                </a:lnTo>
                <a:lnTo>
                  <a:pt x="49105" y="74544"/>
                </a:lnTo>
                <a:lnTo>
                  <a:pt x="154332" y="27106"/>
                </a:lnTo>
                <a:lnTo>
                  <a:pt x="203437" y="27106"/>
                </a:lnTo>
                <a:lnTo>
                  <a:pt x="189408" y="0"/>
                </a:lnTo>
                <a:close/>
              </a:path>
              <a:path w="210819" h="74929">
                <a:moveTo>
                  <a:pt x="203437" y="27106"/>
                </a:moveTo>
                <a:lnTo>
                  <a:pt x="154332" y="27106"/>
                </a:lnTo>
                <a:lnTo>
                  <a:pt x="210453" y="40663"/>
                </a:lnTo>
                <a:lnTo>
                  <a:pt x="203437" y="271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83" name="object 172"/>
          <p:cNvSpPr>
            <a:spLocks/>
          </p:cNvSpPr>
          <p:nvPr/>
        </p:nvSpPr>
        <p:spPr bwMode="auto">
          <a:xfrm>
            <a:off x="2420938" y="4219575"/>
            <a:ext cx="203200" cy="80963"/>
          </a:xfrm>
          <a:custGeom>
            <a:avLst/>
            <a:gdLst>
              <a:gd name="T0" fmla="*/ 0 w 203835"/>
              <a:gd name="T1" fmla="*/ 33881 h 81914"/>
              <a:gd name="T2" fmla="*/ 14030 w 203835"/>
              <a:gd name="T3" fmla="*/ 81319 h 81914"/>
              <a:gd name="T4" fmla="*/ 154332 w 203835"/>
              <a:gd name="T5" fmla="*/ 81319 h 81914"/>
              <a:gd name="T6" fmla="*/ 91196 w 203835"/>
              <a:gd name="T7" fmla="*/ 67769 h 81914"/>
              <a:gd name="T8" fmla="*/ 133285 w 203835"/>
              <a:gd name="T9" fmla="*/ 47437 h 81914"/>
              <a:gd name="T10" fmla="*/ 49105 w 203835"/>
              <a:gd name="T11" fmla="*/ 47437 h 81914"/>
              <a:gd name="T12" fmla="*/ 0 w 203835"/>
              <a:gd name="T13" fmla="*/ 33881 h 81914"/>
              <a:gd name="T14" fmla="*/ 154332 w 203835"/>
              <a:gd name="T15" fmla="*/ 0 h 81914"/>
              <a:gd name="T16" fmla="*/ 49105 w 203835"/>
              <a:gd name="T17" fmla="*/ 47437 h 81914"/>
              <a:gd name="T18" fmla="*/ 133285 w 203835"/>
              <a:gd name="T19" fmla="*/ 47437 h 81914"/>
              <a:gd name="T20" fmla="*/ 203438 w 203835"/>
              <a:gd name="T21" fmla="*/ 13549 h 81914"/>
              <a:gd name="T22" fmla="*/ 154332 w 203835"/>
              <a:gd name="T23" fmla="*/ 0 h 819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81914"/>
              <a:gd name="T38" fmla="*/ 203835 w 203835"/>
              <a:gd name="T39" fmla="*/ 81914 h 819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81914">
                <a:moveTo>
                  <a:pt x="0" y="33881"/>
                </a:moveTo>
                <a:lnTo>
                  <a:pt x="14030" y="81319"/>
                </a:lnTo>
                <a:lnTo>
                  <a:pt x="154332" y="81319"/>
                </a:lnTo>
                <a:lnTo>
                  <a:pt x="91196" y="67769"/>
                </a:lnTo>
                <a:lnTo>
                  <a:pt x="133285" y="47437"/>
                </a:lnTo>
                <a:lnTo>
                  <a:pt x="49105" y="47437"/>
                </a:lnTo>
                <a:lnTo>
                  <a:pt x="0" y="33881"/>
                </a:lnTo>
                <a:close/>
              </a:path>
              <a:path w="203835" h="81914">
                <a:moveTo>
                  <a:pt x="154332" y="0"/>
                </a:moveTo>
                <a:lnTo>
                  <a:pt x="49105" y="47437"/>
                </a:lnTo>
                <a:lnTo>
                  <a:pt x="133285" y="47437"/>
                </a:lnTo>
                <a:lnTo>
                  <a:pt x="203438" y="13549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84" name="object 173"/>
          <p:cNvSpPr>
            <a:spLocks/>
          </p:cNvSpPr>
          <p:nvPr/>
        </p:nvSpPr>
        <p:spPr bwMode="auto">
          <a:xfrm>
            <a:off x="2420938" y="4219575"/>
            <a:ext cx="203200" cy="80963"/>
          </a:xfrm>
          <a:custGeom>
            <a:avLst/>
            <a:gdLst>
              <a:gd name="T0" fmla="*/ 0 w 203835"/>
              <a:gd name="T1" fmla="*/ 33881 h 81914"/>
              <a:gd name="T2" fmla="*/ 14030 w 203835"/>
              <a:gd name="T3" fmla="*/ 81319 h 81914"/>
              <a:gd name="T4" fmla="*/ 154332 w 203835"/>
              <a:gd name="T5" fmla="*/ 81319 h 81914"/>
              <a:gd name="T6" fmla="*/ 91196 w 203835"/>
              <a:gd name="T7" fmla="*/ 67769 h 81914"/>
              <a:gd name="T8" fmla="*/ 133285 w 203835"/>
              <a:gd name="T9" fmla="*/ 47437 h 81914"/>
              <a:gd name="T10" fmla="*/ 49105 w 203835"/>
              <a:gd name="T11" fmla="*/ 47437 h 81914"/>
              <a:gd name="T12" fmla="*/ 0 w 203835"/>
              <a:gd name="T13" fmla="*/ 33881 h 81914"/>
              <a:gd name="T14" fmla="*/ 154332 w 203835"/>
              <a:gd name="T15" fmla="*/ 0 h 81914"/>
              <a:gd name="T16" fmla="*/ 49105 w 203835"/>
              <a:gd name="T17" fmla="*/ 47437 h 81914"/>
              <a:gd name="T18" fmla="*/ 133285 w 203835"/>
              <a:gd name="T19" fmla="*/ 47437 h 81914"/>
              <a:gd name="T20" fmla="*/ 203438 w 203835"/>
              <a:gd name="T21" fmla="*/ 13549 h 81914"/>
              <a:gd name="T22" fmla="*/ 154332 w 203835"/>
              <a:gd name="T23" fmla="*/ 0 h 819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835"/>
              <a:gd name="T37" fmla="*/ 0 h 81914"/>
              <a:gd name="T38" fmla="*/ 203835 w 203835"/>
              <a:gd name="T39" fmla="*/ 81914 h 819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835" h="81914">
                <a:moveTo>
                  <a:pt x="0" y="33881"/>
                </a:moveTo>
                <a:lnTo>
                  <a:pt x="14030" y="81319"/>
                </a:lnTo>
                <a:lnTo>
                  <a:pt x="154332" y="81319"/>
                </a:lnTo>
                <a:lnTo>
                  <a:pt x="91196" y="67769"/>
                </a:lnTo>
                <a:lnTo>
                  <a:pt x="133285" y="47437"/>
                </a:lnTo>
                <a:lnTo>
                  <a:pt x="49105" y="47437"/>
                </a:lnTo>
                <a:lnTo>
                  <a:pt x="0" y="33881"/>
                </a:lnTo>
                <a:close/>
              </a:path>
              <a:path w="203835" h="81914">
                <a:moveTo>
                  <a:pt x="154332" y="0"/>
                </a:moveTo>
                <a:lnTo>
                  <a:pt x="49105" y="47437"/>
                </a:lnTo>
                <a:lnTo>
                  <a:pt x="133285" y="47437"/>
                </a:lnTo>
                <a:lnTo>
                  <a:pt x="203438" y="13549"/>
                </a:lnTo>
                <a:lnTo>
                  <a:pt x="15433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85" name="object 174"/>
          <p:cNvSpPr>
            <a:spLocks/>
          </p:cNvSpPr>
          <p:nvPr/>
        </p:nvSpPr>
        <p:spPr bwMode="auto">
          <a:xfrm>
            <a:off x="2636838" y="3208338"/>
            <a:ext cx="406400" cy="868362"/>
          </a:xfrm>
          <a:custGeom>
            <a:avLst/>
            <a:gdLst>
              <a:gd name="T0" fmla="*/ 0 w 406400"/>
              <a:gd name="T1" fmla="*/ 868298 h 868679"/>
              <a:gd name="T2" fmla="*/ 406400 w 406400"/>
              <a:gd name="T3" fmla="*/ 0 h 868679"/>
              <a:gd name="T4" fmla="*/ 0 60000 65536"/>
              <a:gd name="T5" fmla="*/ 0 60000 65536"/>
              <a:gd name="T6" fmla="*/ 0 w 406400"/>
              <a:gd name="T7" fmla="*/ 0 h 868679"/>
              <a:gd name="T8" fmla="*/ 406400 w 406400"/>
              <a:gd name="T9" fmla="*/ 868679 h 8686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6400" h="868679">
                <a:moveTo>
                  <a:pt x="0" y="868298"/>
                </a:moveTo>
                <a:lnTo>
                  <a:pt x="406400" y="0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86" name="object 175"/>
          <p:cNvSpPr>
            <a:spLocks/>
          </p:cNvSpPr>
          <p:nvPr/>
        </p:nvSpPr>
        <p:spPr bwMode="auto">
          <a:xfrm>
            <a:off x="3783013" y="3208338"/>
            <a:ext cx="1509712" cy="0"/>
          </a:xfrm>
          <a:custGeom>
            <a:avLst/>
            <a:gdLst>
              <a:gd name="T0" fmla="*/ 0 w 1510029"/>
              <a:gd name="T1" fmla="*/ 1509649 w 1510029"/>
              <a:gd name="T2" fmla="*/ 0 60000 65536"/>
              <a:gd name="T3" fmla="*/ 0 60000 65536"/>
              <a:gd name="T4" fmla="*/ 0 w 1510029"/>
              <a:gd name="T5" fmla="*/ 1510029 w 151002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510029">
                <a:moveTo>
                  <a:pt x="0" y="0"/>
                </a:moveTo>
                <a:lnTo>
                  <a:pt x="1509649" y="0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87" name="object 176"/>
          <p:cNvSpPr>
            <a:spLocks/>
          </p:cNvSpPr>
          <p:nvPr/>
        </p:nvSpPr>
        <p:spPr bwMode="auto">
          <a:xfrm>
            <a:off x="2636838" y="4500563"/>
            <a:ext cx="406400" cy="723900"/>
          </a:xfrm>
          <a:custGeom>
            <a:avLst/>
            <a:gdLst>
              <a:gd name="T0" fmla="*/ 0 w 406400"/>
              <a:gd name="T1" fmla="*/ 0 h 723900"/>
              <a:gd name="T2" fmla="*/ 406400 w 406400"/>
              <a:gd name="T3" fmla="*/ 723900 h 723900"/>
              <a:gd name="T4" fmla="*/ 0 60000 65536"/>
              <a:gd name="T5" fmla="*/ 0 60000 65536"/>
              <a:gd name="T6" fmla="*/ 0 w 406400"/>
              <a:gd name="T7" fmla="*/ 0 h 723900"/>
              <a:gd name="T8" fmla="*/ 406400 w 406400"/>
              <a:gd name="T9" fmla="*/ 723900 h 7239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6400" h="723900">
                <a:moveTo>
                  <a:pt x="0" y="0"/>
                </a:moveTo>
                <a:lnTo>
                  <a:pt x="406400" y="723900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88" name="object 177"/>
          <p:cNvSpPr>
            <a:spLocks/>
          </p:cNvSpPr>
          <p:nvPr/>
        </p:nvSpPr>
        <p:spPr bwMode="auto">
          <a:xfrm>
            <a:off x="3414713" y="4498975"/>
            <a:ext cx="952500" cy="514350"/>
          </a:xfrm>
          <a:custGeom>
            <a:avLst/>
            <a:gdLst>
              <a:gd name="T0" fmla="*/ 0 w 952500"/>
              <a:gd name="T1" fmla="*/ 514350 h 514350"/>
              <a:gd name="T2" fmla="*/ 952500 w 952500"/>
              <a:gd name="T3" fmla="*/ 0 h 514350"/>
              <a:gd name="T4" fmla="*/ 0 60000 65536"/>
              <a:gd name="T5" fmla="*/ 0 60000 65536"/>
              <a:gd name="T6" fmla="*/ 0 w 952500"/>
              <a:gd name="T7" fmla="*/ 0 h 514350"/>
              <a:gd name="T8" fmla="*/ 952500 w 952500"/>
              <a:gd name="T9" fmla="*/ 514350 h 5143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52500" h="514350">
                <a:moveTo>
                  <a:pt x="0" y="514350"/>
                </a:moveTo>
                <a:lnTo>
                  <a:pt x="952500" y="0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89" name="object 178"/>
          <p:cNvSpPr>
            <a:spLocks/>
          </p:cNvSpPr>
          <p:nvPr/>
        </p:nvSpPr>
        <p:spPr bwMode="auto">
          <a:xfrm>
            <a:off x="4367213" y="4498975"/>
            <a:ext cx="1296987" cy="514350"/>
          </a:xfrm>
          <a:custGeom>
            <a:avLst/>
            <a:gdLst>
              <a:gd name="T0" fmla="*/ 0 w 1297304"/>
              <a:gd name="T1" fmla="*/ 0 h 514350"/>
              <a:gd name="T2" fmla="*/ 1297051 w 1297304"/>
              <a:gd name="T3" fmla="*/ 514350 h 514350"/>
              <a:gd name="T4" fmla="*/ 0 60000 65536"/>
              <a:gd name="T5" fmla="*/ 0 60000 65536"/>
              <a:gd name="T6" fmla="*/ 0 w 1297304"/>
              <a:gd name="T7" fmla="*/ 0 h 514350"/>
              <a:gd name="T8" fmla="*/ 1297304 w 1297304"/>
              <a:gd name="T9" fmla="*/ 514350 h 5143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97304" h="514350">
                <a:moveTo>
                  <a:pt x="0" y="0"/>
                </a:moveTo>
                <a:lnTo>
                  <a:pt x="1297051" y="514350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90" name="object 179"/>
          <p:cNvSpPr>
            <a:spLocks/>
          </p:cNvSpPr>
          <p:nvPr/>
        </p:nvSpPr>
        <p:spPr bwMode="auto">
          <a:xfrm>
            <a:off x="3783013" y="5224463"/>
            <a:ext cx="1509712" cy="0"/>
          </a:xfrm>
          <a:custGeom>
            <a:avLst/>
            <a:gdLst>
              <a:gd name="T0" fmla="*/ 0 w 1510029"/>
              <a:gd name="T1" fmla="*/ 1509649 w 1510029"/>
              <a:gd name="T2" fmla="*/ 0 60000 65536"/>
              <a:gd name="T3" fmla="*/ 0 60000 65536"/>
              <a:gd name="T4" fmla="*/ 0 w 1510029"/>
              <a:gd name="T5" fmla="*/ 1510029 w 151002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510029">
                <a:moveTo>
                  <a:pt x="0" y="0"/>
                </a:moveTo>
                <a:lnTo>
                  <a:pt x="1509649" y="0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91" name="object 180"/>
          <p:cNvSpPr>
            <a:spLocks/>
          </p:cNvSpPr>
          <p:nvPr/>
        </p:nvSpPr>
        <p:spPr bwMode="auto">
          <a:xfrm>
            <a:off x="6032500" y="3208338"/>
            <a:ext cx="1000125" cy="20637"/>
          </a:xfrm>
          <a:custGeom>
            <a:avLst/>
            <a:gdLst>
              <a:gd name="T0" fmla="*/ 0 w 1000125"/>
              <a:gd name="T1" fmla="*/ 0 h 20955"/>
              <a:gd name="T2" fmla="*/ 1000125 w 1000125"/>
              <a:gd name="T3" fmla="*/ 20573 h 20955"/>
              <a:gd name="T4" fmla="*/ 0 60000 65536"/>
              <a:gd name="T5" fmla="*/ 0 60000 65536"/>
              <a:gd name="T6" fmla="*/ 0 w 1000125"/>
              <a:gd name="T7" fmla="*/ 0 h 20955"/>
              <a:gd name="T8" fmla="*/ 1000125 w 1000125"/>
              <a:gd name="T9" fmla="*/ 20955 h 209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00125" h="20955">
                <a:moveTo>
                  <a:pt x="0" y="0"/>
                </a:moveTo>
                <a:lnTo>
                  <a:pt x="1000125" y="20573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92" name="object 181"/>
          <p:cNvSpPr>
            <a:spLocks/>
          </p:cNvSpPr>
          <p:nvPr/>
        </p:nvSpPr>
        <p:spPr bwMode="auto">
          <a:xfrm>
            <a:off x="1530350" y="3184525"/>
            <a:ext cx="1514475" cy="25400"/>
          </a:xfrm>
          <a:custGeom>
            <a:avLst/>
            <a:gdLst>
              <a:gd name="T0" fmla="*/ 1512950 w 1513205"/>
              <a:gd name="T1" fmla="*/ 25400 h 25400"/>
              <a:gd name="T2" fmla="*/ 0 w 1513205"/>
              <a:gd name="T3" fmla="*/ 0 h 25400"/>
              <a:gd name="T4" fmla="*/ 0 60000 65536"/>
              <a:gd name="T5" fmla="*/ 0 60000 65536"/>
              <a:gd name="T6" fmla="*/ 0 w 1513205"/>
              <a:gd name="T7" fmla="*/ 0 h 25400"/>
              <a:gd name="T8" fmla="*/ 1513205 w 1513205"/>
              <a:gd name="T9" fmla="*/ 25400 h 25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13205" h="25400">
                <a:moveTo>
                  <a:pt x="1512950" y="25400"/>
                </a:moveTo>
                <a:lnTo>
                  <a:pt x="0" y="0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93" name="object 182"/>
          <p:cNvSpPr>
            <a:spLocks/>
          </p:cNvSpPr>
          <p:nvPr/>
        </p:nvSpPr>
        <p:spPr bwMode="auto">
          <a:xfrm>
            <a:off x="1692275" y="5224463"/>
            <a:ext cx="1350963" cy="6350"/>
          </a:xfrm>
          <a:custGeom>
            <a:avLst/>
            <a:gdLst>
              <a:gd name="T0" fmla="*/ 1351026 w 1351280"/>
              <a:gd name="T1" fmla="*/ 0 h 5079"/>
              <a:gd name="T2" fmla="*/ 0 w 1351280"/>
              <a:gd name="T3" fmla="*/ 4699 h 5079"/>
              <a:gd name="T4" fmla="*/ 0 60000 65536"/>
              <a:gd name="T5" fmla="*/ 0 60000 65536"/>
              <a:gd name="T6" fmla="*/ 0 w 1351280"/>
              <a:gd name="T7" fmla="*/ 0 h 5079"/>
              <a:gd name="T8" fmla="*/ 1351280 w 1351280"/>
              <a:gd name="T9" fmla="*/ 5079 h 50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51280" h="5079">
                <a:moveTo>
                  <a:pt x="1351026" y="0"/>
                </a:moveTo>
                <a:lnTo>
                  <a:pt x="0" y="4699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94" name="object 183"/>
          <p:cNvSpPr>
            <a:spLocks/>
          </p:cNvSpPr>
          <p:nvPr/>
        </p:nvSpPr>
        <p:spPr bwMode="auto">
          <a:xfrm>
            <a:off x="6032500" y="5224463"/>
            <a:ext cx="1000125" cy="22225"/>
          </a:xfrm>
          <a:custGeom>
            <a:avLst/>
            <a:gdLst>
              <a:gd name="T0" fmla="*/ 0 w 1000125"/>
              <a:gd name="T1" fmla="*/ 0 h 20954"/>
              <a:gd name="T2" fmla="*/ 1000125 w 1000125"/>
              <a:gd name="T3" fmla="*/ 20574 h 20954"/>
              <a:gd name="T4" fmla="*/ 0 60000 65536"/>
              <a:gd name="T5" fmla="*/ 0 60000 65536"/>
              <a:gd name="T6" fmla="*/ 0 w 1000125"/>
              <a:gd name="T7" fmla="*/ 0 h 20954"/>
              <a:gd name="T8" fmla="*/ 1000125 w 1000125"/>
              <a:gd name="T9" fmla="*/ 20954 h 209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00125" h="20954">
                <a:moveTo>
                  <a:pt x="0" y="0"/>
                </a:moveTo>
                <a:lnTo>
                  <a:pt x="1000125" y="20574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95" name="object 184"/>
          <p:cNvSpPr>
            <a:spLocks noChangeArrowheads="1"/>
          </p:cNvSpPr>
          <p:nvPr/>
        </p:nvSpPr>
        <p:spPr bwMode="auto">
          <a:xfrm>
            <a:off x="1504950" y="2789238"/>
            <a:ext cx="231775" cy="37306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496" name="object 185"/>
          <p:cNvSpPr>
            <a:spLocks/>
          </p:cNvSpPr>
          <p:nvPr/>
        </p:nvSpPr>
        <p:spPr bwMode="auto">
          <a:xfrm>
            <a:off x="1504950" y="2789238"/>
            <a:ext cx="233363" cy="373062"/>
          </a:xfrm>
          <a:custGeom>
            <a:avLst/>
            <a:gdLst>
              <a:gd name="T0" fmla="*/ 189864 w 233680"/>
              <a:gd name="T1" fmla="*/ 256158 h 373380"/>
              <a:gd name="T2" fmla="*/ 215392 w 233680"/>
              <a:gd name="T3" fmla="*/ 220344 h 373380"/>
              <a:gd name="T4" fmla="*/ 230378 w 233680"/>
              <a:gd name="T5" fmla="*/ 175767 h 373380"/>
              <a:gd name="T6" fmla="*/ 233172 w 233680"/>
              <a:gd name="T7" fmla="*/ 144144 h 373380"/>
              <a:gd name="T8" fmla="*/ 232410 w 233680"/>
              <a:gd name="T9" fmla="*/ 127634 h 373380"/>
              <a:gd name="T10" fmla="*/ 221869 w 233680"/>
              <a:gd name="T11" fmla="*/ 81533 h 373380"/>
              <a:gd name="T12" fmla="*/ 198755 w 233680"/>
              <a:gd name="T13" fmla="*/ 42290 h 373380"/>
              <a:gd name="T14" fmla="*/ 167512 w 233680"/>
              <a:gd name="T15" fmla="*/ 14604 h 373380"/>
              <a:gd name="T16" fmla="*/ 129539 w 233680"/>
              <a:gd name="T17" fmla="*/ 1142 h 373380"/>
              <a:gd name="T18" fmla="*/ 116712 w 233680"/>
              <a:gd name="T19" fmla="*/ 0 h 373380"/>
              <a:gd name="T20" fmla="*/ 103631 w 233680"/>
              <a:gd name="T21" fmla="*/ 1142 h 373380"/>
              <a:gd name="T22" fmla="*/ 66421 w 233680"/>
              <a:gd name="T23" fmla="*/ 14604 h 373380"/>
              <a:gd name="T24" fmla="*/ 34417 w 233680"/>
              <a:gd name="T25" fmla="*/ 42290 h 373380"/>
              <a:gd name="T26" fmla="*/ 11303 w 233680"/>
              <a:gd name="T27" fmla="*/ 81533 h 373380"/>
              <a:gd name="T28" fmla="*/ 762 w 233680"/>
              <a:gd name="T29" fmla="*/ 127634 h 373380"/>
              <a:gd name="T30" fmla="*/ 0 w 233680"/>
              <a:gd name="T31" fmla="*/ 144144 h 373380"/>
              <a:gd name="T32" fmla="*/ 762 w 233680"/>
              <a:gd name="T33" fmla="*/ 160019 h 373380"/>
              <a:gd name="T34" fmla="*/ 11303 w 233680"/>
              <a:gd name="T35" fmla="*/ 206120 h 373380"/>
              <a:gd name="T36" fmla="*/ 33655 w 233680"/>
              <a:gd name="T37" fmla="*/ 244982 h 373380"/>
              <a:gd name="T38" fmla="*/ 43306 w 233680"/>
              <a:gd name="T39" fmla="*/ 256158 h 373380"/>
              <a:gd name="T40" fmla="*/ 25908 w 233680"/>
              <a:gd name="T41" fmla="*/ 279145 h 373380"/>
              <a:gd name="T42" fmla="*/ 25908 w 233680"/>
              <a:gd name="T43" fmla="*/ 373379 h 373380"/>
              <a:gd name="T44" fmla="*/ 207263 w 233680"/>
              <a:gd name="T45" fmla="*/ 373379 h 373380"/>
              <a:gd name="T46" fmla="*/ 207263 w 233680"/>
              <a:gd name="T47" fmla="*/ 279145 h 373380"/>
              <a:gd name="T48" fmla="*/ 189864 w 233680"/>
              <a:gd name="T49" fmla="*/ 256158 h 37338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33680"/>
              <a:gd name="T76" fmla="*/ 0 h 373380"/>
              <a:gd name="T77" fmla="*/ 233680 w 233680"/>
              <a:gd name="T78" fmla="*/ 373380 h 37338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33680" h="373380">
                <a:moveTo>
                  <a:pt x="189864" y="256158"/>
                </a:moveTo>
                <a:lnTo>
                  <a:pt x="215392" y="220344"/>
                </a:lnTo>
                <a:lnTo>
                  <a:pt x="230378" y="175767"/>
                </a:lnTo>
                <a:lnTo>
                  <a:pt x="233172" y="144144"/>
                </a:lnTo>
                <a:lnTo>
                  <a:pt x="232410" y="127634"/>
                </a:lnTo>
                <a:lnTo>
                  <a:pt x="221869" y="81533"/>
                </a:lnTo>
                <a:lnTo>
                  <a:pt x="198755" y="42290"/>
                </a:lnTo>
                <a:lnTo>
                  <a:pt x="167512" y="14604"/>
                </a:lnTo>
                <a:lnTo>
                  <a:pt x="129539" y="1142"/>
                </a:lnTo>
                <a:lnTo>
                  <a:pt x="116712" y="0"/>
                </a:lnTo>
                <a:lnTo>
                  <a:pt x="103631" y="1142"/>
                </a:lnTo>
                <a:lnTo>
                  <a:pt x="66421" y="14604"/>
                </a:lnTo>
                <a:lnTo>
                  <a:pt x="34417" y="42290"/>
                </a:lnTo>
                <a:lnTo>
                  <a:pt x="11303" y="81533"/>
                </a:lnTo>
                <a:lnTo>
                  <a:pt x="762" y="127634"/>
                </a:lnTo>
                <a:lnTo>
                  <a:pt x="0" y="144144"/>
                </a:lnTo>
                <a:lnTo>
                  <a:pt x="762" y="160019"/>
                </a:lnTo>
                <a:lnTo>
                  <a:pt x="11303" y="206120"/>
                </a:lnTo>
                <a:lnTo>
                  <a:pt x="33655" y="244982"/>
                </a:lnTo>
                <a:lnTo>
                  <a:pt x="43306" y="256158"/>
                </a:lnTo>
                <a:lnTo>
                  <a:pt x="25908" y="279145"/>
                </a:lnTo>
                <a:lnTo>
                  <a:pt x="25908" y="373379"/>
                </a:lnTo>
                <a:lnTo>
                  <a:pt x="207263" y="373379"/>
                </a:lnTo>
                <a:lnTo>
                  <a:pt x="207263" y="279145"/>
                </a:lnTo>
                <a:lnTo>
                  <a:pt x="189864" y="256158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97" name="object 186"/>
          <p:cNvSpPr>
            <a:spLocks/>
          </p:cNvSpPr>
          <p:nvPr/>
        </p:nvSpPr>
        <p:spPr bwMode="auto">
          <a:xfrm>
            <a:off x="1376363" y="3101975"/>
            <a:ext cx="531812" cy="331788"/>
          </a:xfrm>
          <a:custGeom>
            <a:avLst/>
            <a:gdLst>
              <a:gd name="T0" fmla="*/ 177419 w 532130"/>
              <a:gd name="T1" fmla="*/ 0 h 332739"/>
              <a:gd name="T2" fmla="*/ 126491 w 532130"/>
              <a:gd name="T3" fmla="*/ 7747 h 332739"/>
              <a:gd name="T4" fmla="*/ 78105 w 532130"/>
              <a:gd name="T5" fmla="*/ 29210 h 332739"/>
              <a:gd name="T6" fmla="*/ 35306 w 532130"/>
              <a:gd name="T7" fmla="*/ 64643 h 332739"/>
              <a:gd name="T8" fmla="*/ 10921 w 532130"/>
              <a:gd name="T9" fmla="*/ 94234 h 332739"/>
              <a:gd name="T10" fmla="*/ 0 w 532130"/>
              <a:gd name="T11" fmla="*/ 111125 h 332739"/>
              <a:gd name="T12" fmla="*/ 0 w 532130"/>
              <a:gd name="T13" fmla="*/ 332232 h 332739"/>
              <a:gd name="T14" fmla="*/ 531876 w 532130"/>
              <a:gd name="T15" fmla="*/ 332232 h 332739"/>
              <a:gd name="T16" fmla="*/ 531876 w 532130"/>
              <a:gd name="T17" fmla="*/ 111125 h 332739"/>
              <a:gd name="T18" fmla="*/ 521334 w 532130"/>
              <a:gd name="T19" fmla="*/ 94234 h 332739"/>
              <a:gd name="T20" fmla="*/ 512644 w 532130"/>
              <a:gd name="T21" fmla="*/ 83438 h 332739"/>
              <a:gd name="T22" fmla="*/ 266065 w 532130"/>
              <a:gd name="T23" fmla="*/ 83438 h 332739"/>
              <a:gd name="T24" fmla="*/ 254127 w 532130"/>
              <a:gd name="T25" fmla="*/ 82296 h 332739"/>
              <a:gd name="T26" fmla="*/ 210693 w 532130"/>
              <a:gd name="T27" fmla="*/ 60325 h 332739"/>
              <a:gd name="T28" fmla="*/ 186562 w 532130"/>
              <a:gd name="T29" fmla="*/ 27305 h 332739"/>
              <a:gd name="T30" fmla="*/ 181356 w 532130"/>
              <a:gd name="T31" fmla="*/ 13843 h 332739"/>
              <a:gd name="T32" fmla="*/ 177419 w 532130"/>
              <a:gd name="T33" fmla="*/ 0 h 332739"/>
              <a:gd name="T34" fmla="*/ 354838 w 532130"/>
              <a:gd name="T35" fmla="*/ 0 h 332739"/>
              <a:gd name="T36" fmla="*/ 338201 w 532130"/>
              <a:gd name="T37" fmla="*/ 39243 h 332739"/>
              <a:gd name="T38" fmla="*/ 311403 w 532130"/>
              <a:gd name="T39" fmla="*/ 68452 h 332739"/>
              <a:gd name="T40" fmla="*/ 266065 w 532130"/>
              <a:gd name="T41" fmla="*/ 83438 h 332739"/>
              <a:gd name="T42" fmla="*/ 512644 w 532130"/>
              <a:gd name="T43" fmla="*/ 83438 h 332739"/>
              <a:gd name="T44" fmla="*/ 483108 w 532130"/>
              <a:gd name="T45" fmla="*/ 51181 h 332739"/>
              <a:gd name="T46" fmla="*/ 438277 w 532130"/>
              <a:gd name="T47" fmla="*/ 20700 h 332739"/>
              <a:gd name="T48" fmla="*/ 388747 w 532130"/>
              <a:gd name="T49" fmla="*/ 3429 h 332739"/>
              <a:gd name="T50" fmla="*/ 371728 w 532130"/>
              <a:gd name="T51" fmla="*/ 1143 h 332739"/>
              <a:gd name="T52" fmla="*/ 354838 w 532130"/>
              <a:gd name="T53" fmla="*/ 0 h 33273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32130"/>
              <a:gd name="T82" fmla="*/ 0 h 332739"/>
              <a:gd name="T83" fmla="*/ 532130 w 532130"/>
              <a:gd name="T84" fmla="*/ 332739 h 33273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32130" h="332739">
                <a:moveTo>
                  <a:pt x="177419" y="0"/>
                </a:moveTo>
                <a:lnTo>
                  <a:pt x="126491" y="7747"/>
                </a:lnTo>
                <a:lnTo>
                  <a:pt x="78105" y="29210"/>
                </a:lnTo>
                <a:lnTo>
                  <a:pt x="35306" y="64643"/>
                </a:lnTo>
                <a:lnTo>
                  <a:pt x="10921" y="94234"/>
                </a:lnTo>
                <a:lnTo>
                  <a:pt x="0" y="111125"/>
                </a:lnTo>
                <a:lnTo>
                  <a:pt x="0" y="332232"/>
                </a:lnTo>
                <a:lnTo>
                  <a:pt x="531876" y="332232"/>
                </a:lnTo>
                <a:lnTo>
                  <a:pt x="531876" y="111125"/>
                </a:lnTo>
                <a:lnTo>
                  <a:pt x="521334" y="94234"/>
                </a:lnTo>
                <a:lnTo>
                  <a:pt x="512644" y="83438"/>
                </a:lnTo>
                <a:lnTo>
                  <a:pt x="266065" y="83438"/>
                </a:lnTo>
                <a:lnTo>
                  <a:pt x="254127" y="82296"/>
                </a:lnTo>
                <a:lnTo>
                  <a:pt x="210693" y="60325"/>
                </a:lnTo>
                <a:lnTo>
                  <a:pt x="186562" y="27305"/>
                </a:lnTo>
                <a:lnTo>
                  <a:pt x="181356" y="13843"/>
                </a:lnTo>
                <a:lnTo>
                  <a:pt x="177419" y="0"/>
                </a:lnTo>
                <a:close/>
              </a:path>
              <a:path w="532130" h="332739">
                <a:moveTo>
                  <a:pt x="354838" y="0"/>
                </a:moveTo>
                <a:lnTo>
                  <a:pt x="338201" y="39243"/>
                </a:lnTo>
                <a:lnTo>
                  <a:pt x="311403" y="68452"/>
                </a:lnTo>
                <a:lnTo>
                  <a:pt x="266065" y="83438"/>
                </a:lnTo>
                <a:lnTo>
                  <a:pt x="512644" y="83438"/>
                </a:lnTo>
                <a:lnTo>
                  <a:pt x="483108" y="51181"/>
                </a:lnTo>
                <a:lnTo>
                  <a:pt x="438277" y="20700"/>
                </a:lnTo>
                <a:lnTo>
                  <a:pt x="388747" y="3429"/>
                </a:lnTo>
                <a:lnTo>
                  <a:pt x="371728" y="1143"/>
                </a:lnTo>
                <a:lnTo>
                  <a:pt x="354838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98" name="object 187"/>
          <p:cNvSpPr>
            <a:spLocks/>
          </p:cNvSpPr>
          <p:nvPr/>
        </p:nvSpPr>
        <p:spPr bwMode="auto">
          <a:xfrm>
            <a:off x="1504950" y="2790825"/>
            <a:ext cx="231775" cy="141288"/>
          </a:xfrm>
          <a:custGeom>
            <a:avLst/>
            <a:gdLst>
              <a:gd name="T0" fmla="*/ 123365 w 233044"/>
              <a:gd name="T1" fmla="*/ 0 h 142239"/>
              <a:gd name="T2" fmla="*/ 109649 w 233044"/>
              <a:gd name="T3" fmla="*/ 0 h 142239"/>
              <a:gd name="T4" fmla="*/ 96314 w 233044"/>
              <a:gd name="T5" fmla="*/ 1142 h 142239"/>
              <a:gd name="T6" fmla="*/ 57579 w 233044"/>
              <a:gd name="T7" fmla="*/ 16763 h 142239"/>
              <a:gd name="T8" fmla="*/ 26591 w 233044"/>
              <a:gd name="T9" fmla="*/ 45211 h 142239"/>
              <a:gd name="T10" fmla="*/ 6652 w 233044"/>
              <a:gd name="T11" fmla="*/ 83565 h 142239"/>
              <a:gd name="T12" fmla="*/ 0 w 233044"/>
              <a:gd name="T13" fmla="*/ 128015 h 142239"/>
              <a:gd name="T14" fmla="*/ 937 w 233044"/>
              <a:gd name="T15" fmla="*/ 141731 h 142239"/>
              <a:gd name="T16" fmla="*/ 47038 w 233044"/>
              <a:gd name="T17" fmla="*/ 139826 h 142239"/>
              <a:gd name="T18" fmla="*/ 88567 w 233044"/>
              <a:gd name="T19" fmla="*/ 134873 h 142239"/>
              <a:gd name="T20" fmla="*/ 136700 w 233044"/>
              <a:gd name="T21" fmla="*/ 120395 h 142239"/>
              <a:gd name="T22" fmla="*/ 149781 w 233044"/>
              <a:gd name="T23" fmla="*/ 106044 h 142239"/>
              <a:gd name="T24" fmla="*/ 231661 w 233044"/>
              <a:gd name="T25" fmla="*/ 106044 h 142239"/>
              <a:gd name="T26" fmla="*/ 214424 w 233044"/>
              <a:gd name="T27" fmla="*/ 57022 h 142239"/>
              <a:gd name="T28" fmla="*/ 186611 w 233044"/>
              <a:gd name="T29" fmla="*/ 25018 h 142239"/>
              <a:gd name="T30" fmla="*/ 150416 w 233044"/>
              <a:gd name="T31" fmla="*/ 4952 h 142239"/>
              <a:gd name="T32" fmla="*/ 136700 w 233044"/>
              <a:gd name="T33" fmla="*/ 1142 h 142239"/>
              <a:gd name="T34" fmla="*/ 123365 w 233044"/>
              <a:gd name="T35" fmla="*/ 0 h 142239"/>
              <a:gd name="T36" fmla="*/ 231661 w 233044"/>
              <a:gd name="T37" fmla="*/ 106044 h 142239"/>
              <a:gd name="T38" fmla="*/ 149781 w 233044"/>
              <a:gd name="T39" fmla="*/ 106044 h 142239"/>
              <a:gd name="T40" fmla="*/ 150416 w 233044"/>
              <a:gd name="T41" fmla="*/ 110997 h 142239"/>
              <a:gd name="T42" fmla="*/ 152575 w 233044"/>
              <a:gd name="T43" fmla="*/ 115188 h 142239"/>
              <a:gd name="T44" fmla="*/ 155750 w 233044"/>
              <a:gd name="T45" fmla="*/ 120014 h 142239"/>
              <a:gd name="T46" fmla="*/ 160703 w 233044"/>
              <a:gd name="T47" fmla="*/ 123443 h 142239"/>
              <a:gd name="T48" fmla="*/ 166291 w 233044"/>
              <a:gd name="T49" fmla="*/ 128015 h 142239"/>
              <a:gd name="T50" fmla="*/ 210995 w 233044"/>
              <a:gd name="T51" fmla="*/ 140207 h 142239"/>
              <a:gd name="T52" fmla="*/ 232077 w 233044"/>
              <a:gd name="T53" fmla="*/ 141731 h 142239"/>
              <a:gd name="T54" fmla="*/ 233015 w 233044"/>
              <a:gd name="T55" fmla="*/ 128015 h 142239"/>
              <a:gd name="T56" fmla="*/ 232911 w 233044"/>
              <a:gd name="T57" fmla="*/ 120014 h 142239"/>
              <a:gd name="T58" fmla="*/ 232712 w 233044"/>
              <a:gd name="T59" fmla="*/ 112521 h 142239"/>
              <a:gd name="T60" fmla="*/ 231661 w 233044"/>
              <a:gd name="T61" fmla="*/ 106044 h 14223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33044"/>
              <a:gd name="T94" fmla="*/ 0 h 142239"/>
              <a:gd name="T95" fmla="*/ 233044 w 233044"/>
              <a:gd name="T96" fmla="*/ 142239 h 142239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33044" h="142239">
                <a:moveTo>
                  <a:pt x="123365" y="0"/>
                </a:moveTo>
                <a:lnTo>
                  <a:pt x="109649" y="0"/>
                </a:lnTo>
                <a:lnTo>
                  <a:pt x="96314" y="1142"/>
                </a:lnTo>
                <a:lnTo>
                  <a:pt x="57579" y="16763"/>
                </a:lnTo>
                <a:lnTo>
                  <a:pt x="26591" y="45211"/>
                </a:lnTo>
                <a:lnTo>
                  <a:pt x="6652" y="83565"/>
                </a:lnTo>
                <a:lnTo>
                  <a:pt x="0" y="128015"/>
                </a:lnTo>
                <a:lnTo>
                  <a:pt x="937" y="141731"/>
                </a:lnTo>
                <a:lnTo>
                  <a:pt x="47038" y="139826"/>
                </a:lnTo>
                <a:lnTo>
                  <a:pt x="88567" y="134873"/>
                </a:lnTo>
                <a:lnTo>
                  <a:pt x="136700" y="120395"/>
                </a:lnTo>
                <a:lnTo>
                  <a:pt x="149781" y="106044"/>
                </a:lnTo>
                <a:lnTo>
                  <a:pt x="231661" y="106044"/>
                </a:lnTo>
                <a:lnTo>
                  <a:pt x="214424" y="57022"/>
                </a:lnTo>
                <a:lnTo>
                  <a:pt x="186611" y="25018"/>
                </a:lnTo>
                <a:lnTo>
                  <a:pt x="150416" y="4952"/>
                </a:lnTo>
                <a:lnTo>
                  <a:pt x="136700" y="1142"/>
                </a:lnTo>
                <a:lnTo>
                  <a:pt x="123365" y="0"/>
                </a:lnTo>
                <a:close/>
              </a:path>
              <a:path w="233044" h="142239">
                <a:moveTo>
                  <a:pt x="231661" y="106044"/>
                </a:moveTo>
                <a:lnTo>
                  <a:pt x="149781" y="106044"/>
                </a:lnTo>
                <a:lnTo>
                  <a:pt x="150416" y="110997"/>
                </a:lnTo>
                <a:lnTo>
                  <a:pt x="152575" y="115188"/>
                </a:lnTo>
                <a:lnTo>
                  <a:pt x="155750" y="120014"/>
                </a:lnTo>
                <a:lnTo>
                  <a:pt x="160703" y="123443"/>
                </a:lnTo>
                <a:lnTo>
                  <a:pt x="166291" y="128015"/>
                </a:lnTo>
                <a:lnTo>
                  <a:pt x="210995" y="140207"/>
                </a:lnTo>
                <a:lnTo>
                  <a:pt x="232077" y="141731"/>
                </a:lnTo>
                <a:lnTo>
                  <a:pt x="233015" y="128015"/>
                </a:lnTo>
                <a:lnTo>
                  <a:pt x="232911" y="120014"/>
                </a:lnTo>
                <a:lnTo>
                  <a:pt x="232712" y="112521"/>
                </a:lnTo>
                <a:lnTo>
                  <a:pt x="231661" y="10604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99" name="object 188"/>
          <p:cNvSpPr>
            <a:spLocks/>
          </p:cNvSpPr>
          <p:nvPr/>
        </p:nvSpPr>
        <p:spPr bwMode="auto">
          <a:xfrm>
            <a:off x="1504950" y="2790825"/>
            <a:ext cx="233363" cy="141288"/>
          </a:xfrm>
          <a:custGeom>
            <a:avLst/>
            <a:gdLst>
              <a:gd name="T0" fmla="*/ 1015 w 233680"/>
              <a:gd name="T1" fmla="*/ 141731 h 142239"/>
              <a:gd name="T2" fmla="*/ 16509 w 233680"/>
              <a:gd name="T3" fmla="*/ 141350 h 142239"/>
              <a:gd name="T4" fmla="*/ 32003 w 233680"/>
              <a:gd name="T5" fmla="*/ 140588 h 142239"/>
              <a:gd name="T6" fmla="*/ 47117 w 233680"/>
              <a:gd name="T7" fmla="*/ 139826 h 142239"/>
              <a:gd name="T8" fmla="*/ 61214 w 233680"/>
              <a:gd name="T9" fmla="*/ 138302 h 142239"/>
              <a:gd name="T10" fmla="*/ 75311 w 233680"/>
              <a:gd name="T11" fmla="*/ 136778 h 142239"/>
              <a:gd name="T12" fmla="*/ 121284 w 233680"/>
              <a:gd name="T13" fmla="*/ 126872 h 142239"/>
              <a:gd name="T14" fmla="*/ 129412 w 233680"/>
              <a:gd name="T15" fmla="*/ 123443 h 142239"/>
              <a:gd name="T16" fmla="*/ 136779 w 233680"/>
              <a:gd name="T17" fmla="*/ 120395 h 142239"/>
              <a:gd name="T18" fmla="*/ 142494 w 233680"/>
              <a:gd name="T19" fmla="*/ 117093 h 142239"/>
              <a:gd name="T20" fmla="*/ 146304 w 233680"/>
              <a:gd name="T21" fmla="*/ 113283 h 142239"/>
              <a:gd name="T22" fmla="*/ 148717 w 233680"/>
              <a:gd name="T23" fmla="*/ 109854 h 142239"/>
              <a:gd name="T24" fmla="*/ 149860 w 233680"/>
              <a:gd name="T25" fmla="*/ 106044 h 142239"/>
              <a:gd name="T26" fmla="*/ 150494 w 233680"/>
              <a:gd name="T27" fmla="*/ 110997 h 142239"/>
              <a:gd name="T28" fmla="*/ 152654 w 233680"/>
              <a:gd name="T29" fmla="*/ 115188 h 142239"/>
              <a:gd name="T30" fmla="*/ 155829 w 233680"/>
              <a:gd name="T31" fmla="*/ 120014 h 142239"/>
              <a:gd name="T32" fmla="*/ 160781 w 233680"/>
              <a:gd name="T33" fmla="*/ 123443 h 142239"/>
              <a:gd name="T34" fmla="*/ 166369 w 233680"/>
              <a:gd name="T35" fmla="*/ 128015 h 142239"/>
              <a:gd name="T36" fmla="*/ 211074 w 233680"/>
              <a:gd name="T37" fmla="*/ 140207 h 142239"/>
              <a:gd name="T38" fmla="*/ 232156 w 233680"/>
              <a:gd name="T39" fmla="*/ 141731 h 142239"/>
              <a:gd name="T40" fmla="*/ 233172 w 233680"/>
              <a:gd name="T41" fmla="*/ 126872 h 142239"/>
              <a:gd name="T42" fmla="*/ 226441 w 233680"/>
              <a:gd name="T43" fmla="*/ 83565 h 142239"/>
              <a:gd name="T44" fmla="*/ 206501 w 233680"/>
              <a:gd name="T45" fmla="*/ 45211 h 142239"/>
              <a:gd name="T46" fmla="*/ 175513 w 233680"/>
              <a:gd name="T47" fmla="*/ 16763 h 142239"/>
              <a:gd name="T48" fmla="*/ 136779 w 233680"/>
              <a:gd name="T49" fmla="*/ 1142 h 142239"/>
              <a:gd name="T50" fmla="*/ 123443 w 233680"/>
              <a:gd name="T51" fmla="*/ 0 h 142239"/>
              <a:gd name="T52" fmla="*/ 109728 w 233680"/>
              <a:gd name="T53" fmla="*/ 0 h 142239"/>
              <a:gd name="T54" fmla="*/ 69977 w 233680"/>
              <a:gd name="T55" fmla="*/ 9905 h 142239"/>
              <a:gd name="T56" fmla="*/ 35814 w 233680"/>
              <a:gd name="T57" fmla="*/ 34162 h 142239"/>
              <a:gd name="T58" fmla="*/ 11937 w 233680"/>
              <a:gd name="T59" fmla="*/ 69976 h 142239"/>
              <a:gd name="T60" fmla="*/ 381 w 233680"/>
              <a:gd name="T61" fmla="*/ 112521 h 142239"/>
              <a:gd name="T62" fmla="*/ 0 w 233680"/>
              <a:gd name="T63" fmla="*/ 126872 h 142239"/>
              <a:gd name="T64" fmla="*/ 1015 w 233680"/>
              <a:gd name="T65" fmla="*/ 141731 h 14223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33680"/>
              <a:gd name="T100" fmla="*/ 0 h 142239"/>
              <a:gd name="T101" fmla="*/ 233680 w 233680"/>
              <a:gd name="T102" fmla="*/ 142239 h 14223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33680" h="142239">
                <a:moveTo>
                  <a:pt x="1015" y="141731"/>
                </a:moveTo>
                <a:lnTo>
                  <a:pt x="16509" y="141350"/>
                </a:lnTo>
                <a:lnTo>
                  <a:pt x="32003" y="140588"/>
                </a:lnTo>
                <a:lnTo>
                  <a:pt x="47117" y="139826"/>
                </a:lnTo>
                <a:lnTo>
                  <a:pt x="61214" y="138302"/>
                </a:lnTo>
                <a:lnTo>
                  <a:pt x="75311" y="136778"/>
                </a:lnTo>
                <a:lnTo>
                  <a:pt x="121284" y="126872"/>
                </a:lnTo>
                <a:lnTo>
                  <a:pt x="129412" y="123443"/>
                </a:lnTo>
                <a:lnTo>
                  <a:pt x="136779" y="120395"/>
                </a:lnTo>
                <a:lnTo>
                  <a:pt x="142494" y="117093"/>
                </a:lnTo>
                <a:lnTo>
                  <a:pt x="146304" y="113283"/>
                </a:lnTo>
                <a:lnTo>
                  <a:pt x="148717" y="109854"/>
                </a:lnTo>
                <a:lnTo>
                  <a:pt x="149860" y="106044"/>
                </a:lnTo>
                <a:lnTo>
                  <a:pt x="150494" y="110997"/>
                </a:lnTo>
                <a:lnTo>
                  <a:pt x="152654" y="115188"/>
                </a:lnTo>
                <a:lnTo>
                  <a:pt x="155829" y="120014"/>
                </a:lnTo>
                <a:lnTo>
                  <a:pt x="160781" y="123443"/>
                </a:lnTo>
                <a:lnTo>
                  <a:pt x="166369" y="128015"/>
                </a:lnTo>
                <a:lnTo>
                  <a:pt x="211074" y="140207"/>
                </a:lnTo>
                <a:lnTo>
                  <a:pt x="232156" y="141731"/>
                </a:lnTo>
                <a:lnTo>
                  <a:pt x="233172" y="126872"/>
                </a:lnTo>
                <a:lnTo>
                  <a:pt x="226441" y="83565"/>
                </a:lnTo>
                <a:lnTo>
                  <a:pt x="206501" y="45211"/>
                </a:lnTo>
                <a:lnTo>
                  <a:pt x="175513" y="16763"/>
                </a:lnTo>
                <a:lnTo>
                  <a:pt x="136779" y="1142"/>
                </a:lnTo>
                <a:lnTo>
                  <a:pt x="123443" y="0"/>
                </a:lnTo>
                <a:lnTo>
                  <a:pt x="109728" y="0"/>
                </a:lnTo>
                <a:lnTo>
                  <a:pt x="69977" y="9905"/>
                </a:lnTo>
                <a:lnTo>
                  <a:pt x="35814" y="34162"/>
                </a:lnTo>
                <a:lnTo>
                  <a:pt x="11937" y="69976"/>
                </a:lnTo>
                <a:lnTo>
                  <a:pt x="381" y="112521"/>
                </a:lnTo>
                <a:lnTo>
                  <a:pt x="0" y="126872"/>
                </a:lnTo>
                <a:lnTo>
                  <a:pt x="1015" y="14173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00" name="object 189"/>
          <p:cNvSpPr>
            <a:spLocks/>
          </p:cNvSpPr>
          <p:nvPr/>
        </p:nvSpPr>
        <p:spPr bwMode="auto">
          <a:xfrm>
            <a:off x="1352550" y="3067050"/>
            <a:ext cx="539750" cy="349250"/>
          </a:xfrm>
          <a:custGeom>
            <a:avLst/>
            <a:gdLst>
              <a:gd name="T0" fmla="*/ 179578 w 539750"/>
              <a:gd name="T1" fmla="*/ 0 h 347979"/>
              <a:gd name="T2" fmla="*/ 128143 w 539750"/>
              <a:gd name="T3" fmla="*/ 8000 h 347979"/>
              <a:gd name="T4" fmla="*/ 78993 w 539750"/>
              <a:gd name="T5" fmla="*/ 30352 h 347979"/>
              <a:gd name="T6" fmla="*/ 35940 w 539750"/>
              <a:gd name="T7" fmla="*/ 67055 h 347979"/>
              <a:gd name="T8" fmla="*/ 10540 w 539750"/>
              <a:gd name="T9" fmla="*/ 98551 h 347979"/>
              <a:gd name="T10" fmla="*/ 0 w 539750"/>
              <a:gd name="T11" fmla="*/ 115824 h 347979"/>
              <a:gd name="T12" fmla="*/ 0 w 539750"/>
              <a:gd name="T13" fmla="*/ 347472 h 347979"/>
              <a:gd name="T14" fmla="*/ 539495 w 539750"/>
              <a:gd name="T15" fmla="*/ 347472 h 347979"/>
              <a:gd name="T16" fmla="*/ 539495 w 539750"/>
              <a:gd name="T17" fmla="*/ 115824 h 347979"/>
              <a:gd name="T18" fmla="*/ 528955 w 539750"/>
              <a:gd name="T19" fmla="*/ 98551 h 347979"/>
              <a:gd name="T20" fmla="*/ 520024 w 539750"/>
              <a:gd name="T21" fmla="*/ 86613 h 347979"/>
              <a:gd name="T22" fmla="*/ 264287 w 539750"/>
              <a:gd name="T23" fmla="*/ 86613 h 347979"/>
              <a:gd name="T24" fmla="*/ 252603 w 539750"/>
              <a:gd name="T25" fmla="*/ 84709 h 347979"/>
              <a:gd name="T26" fmla="*/ 211328 w 539750"/>
              <a:gd name="T27" fmla="*/ 60578 h 347979"/>
              <a:gd name="T28" fmla="*/ 188722 w 539750"/>
              <a:gd name="T29" fmla="*/ 26797 h 347979"/>
              <a:gd name="T30" fmla="*/ 183769 w 539750"/>
              <a:gd name="T31" fmla="*/ 14224 h 347979"/>
              <a:gd name="T32" fmla="*/ 179578 w 539750"/>
              <a:gd name="T33" fmla="*/ 0 h 347979"/>
              <a:gd name="T34" fmla="*/ 359918 w 539750"/>
              <a:gd name="T35" fmla="*/ 0 h 347979"/>
              <a:gd name="T36" fmla="*/ 344043 w 539750"/>
              <a:gd name="T37" fmla="*/ 39497 h 347979"/>
              <a:gd name="T38" fmla="*/ 319024 w 539750"/>
              <a:gd name="T39" fmla="*/ 69087 h 347979"/>
              <a:gd name="T40" fmla="*/ 275209 w 539750"/>
              <a:gd name="T41" fmla="*/ 86613 h 347979"/>
              <a:gd name="T42" fmla="*/ 520024 w 539750"/>
              <a:gd name="T43" fmla="*/ 86613 h 347979"/>
              <a:gd name="T44" fmla="*/ 490093 w 539750"/>
              <a:gd name="T45" fmla="*/ 53721 h 347979"/>
              <a:gd name="T46" fmla="*/ 444245 w 539750"/>
              <a:gd name="T47" fmla="*/ 21462 h 347979"/>
              <a:gd name="T48" fmla="*/ 394462 w 539750"/>
              <a:gd name="T49" fmla="*/ 3428 h 347979"/>
              <a:gd name="T50" fmla="*/ 377189 w 539750"/>
              <a:gd name="T51" fmla="*/ 762 h 347979"/>
              <a:gd name="T52" fmla="*/ 359918 w 539750"/>
              <a:gd name="T53" fmla="*/ 0 h 34797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39750"/>
              <a:gd name="T82" fmla="*/ 0 h 347979"/>
              <a:gd name="T83" fmla="*/ 539750 w 539750"/>
              <a:gd name="T84" fmla="*/ 347979 h 34797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39750" h="347979">
                <a:moveTo>
                  <a:pt x="179578" y="0"/>
                </a:moveTo>
                <a:lnTo>
                  <a:pt x="128143" y="8000"/>
                </a:lnTo>
                <a:lnTo>
                  <a:pt x="78993" y="30352"/>
                </a:lnTo>
                <a:lnTo>
                  <a:pt x="35940" y="67055"/>
                </a:lnTo>
                <a:lnTo>
                  <a:pt x="10540" y="98551"/>
                </a:lnTo>
                <a:lnTo>
                  <a:pt x="0" y="115824"/>
                </a:lnTo>
                <a:lnTo>
                  <a:pt x="0" y="347472"/>
                </a:lnTo>
                <a:lnTo>
                  <a:pt x="539495" y="347472"/>
                </a:lnTo>
                <a:lnTo>
                  <a:pt x="539495" y="115824"/>
                </a:lnTo>
                <a:lnTo>
                  <a:pt x="528955" y="98551"/>
                </a:lnTo>
                <a:lnTo>
                  <a:pt x="520024" y="86613"/>
                </a:lnTo>
                <a:lnTo>
                  <a:pt x="264287" y="86613"/>
                </a:lnTo>
                <a:lnTo>
                  <a:pt x="252603" y="84709"/>
                </a:lnTo>
                <a:lnTo>
                  <a:pt x="211328" y="60578"/>
                </a:lnTo>
                <a:lnTo>
                  <a:pt x="188722" y="26797"/>
                </a:lnTo>
                <a:lnTo>
                  <a:pt x="183769" y="14224"/>
                </a:lnTo>
                <a:lnTo>
                  <a:pt x="179578" y="0"/>
                </a:lnTo>
                <a:close/>
              </a:path>
              <a:path w="539750" h="347979">
                <a:moveTo>
                  <a:pt x="359918" y="0"/>
                </a:moveTo>
                <a:lnTo>
                  <a:pt x="344043" y="39497"/>
                </a:lnTo>
                <a:lnTo>
                  <a:pt x="319024" y="69087"/>
                </a:lnTo>
                <a:lnTo>
                  <a:pt x="275209" y="86613"/>
                </a:lnTo>
                <a:lnTo>
                  <a:pt x="520024" y="86613"/>
                </a:lnTo>
                <a:lnTo>
                  <a:pt x="490093" y="53721"/>
                </a:lnTo>
                <a:lnTo>
                  <a:pt x="444245" y="21462"/>
                </a:lnTo>
                <a:lnTo>
                  <a:pt x="394462" y="3428"/>
                </a:lnTo>
                <a:lnTo>
                  <a:pt x="377189" y="762"/>
                </a:lnTo>
                <a:lnTo>
                  <a:pt x="359918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01" name="object 190"/>
          <p:cNvSpPr>
            <a:spLocks/>
          </p:cNvSpPr>
          <p:nvPr/>
        </p:nvSpPr>
        <p:spPr bwMode="auto">
          <a:xfrm>
            <a:off x="1460500" y="3298825"/>
            <a:ext cx="1588" cy="117475"/>
          </a:xfrm>
          <a:custGeom>
            <a:avLst/>
            <a:gdLst>
              <a:gd name="T0" fmla="*/ 0 w 1905"/>
              <a:gd name="T1" fmla="*/ 0 h 116204"/>
              <a:gd name="T2" fmla="*/ 1524 w 1905"/>
              <a:gd name="T3" fmla="*/ 115824 h 116204"/>
              <a:gd name="T4" fmla="*/ 0 60000 65536"/>
              <a:gd name="T5" fmla="*/ 0 60000 65536"/>
              <a:gd name="T6" fmla="*/ 0 w 1905"/>
              <a:gd name="T7" fmla="*/ 0 h 116204"/>
              <a:gd name="T8" fmla="*/ 1905 w 1905"/>
              <a:gd name="T9" fmla="*/ 116204 h 1162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116204">
                <a:moveTo>
                  <a:pt x="0" y="0"/>
                </a:moveTo>
                <a:lnTo>
                  <a:pt x="1524" y="1158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02" name="object 191"/>
          <p:cNvSpPr>
            <a:spLocks/>
          </p:cNvSpPr>
          <p:nvPr/>
        </p:nvSpPr>
        <p:spPr bwMode="auto">
          <a:xfrm>
            <a:off x="1782763" y="3298825"/>
            <a:ext cx="1587" cy="117475"/>
          </a:xfrm>
          <a:custGeom>
            <a:avLst/>
            <a:gdLst>
              <a:gd name="T0" fmla="*/ 0 w 1905"/>
              <a:gd name="T1" fmla="*/ 115824 h 116204"/>
              <a:gd name="T2" fmla="*/ 1524 w 1905"/>
              <a:gd name="T3" fmla="*/ 0 h 116204"/>
              <a:gd name="T4" fmla="*/ 0 60000 65536"/>
              <a:gd name="T5" fmla="*/ 0 60000 65536"/>
              <a:gd name="T6" fmla="*/ 0 w 1905"/>
              <a:gd name="T7" fmla="*/ 0 h 116204"/>
              <a:gd name="T8" fmla="*/ 1905 w 1905"/>
              <a:gd name="T9" fmla="*/ 116204 h 1162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116204">
                <a:moveTo>
                  <a:pt x="0" y="115824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03" name="object 192"/>
          <p:cNvSpPr>
            <a:spLocks/>
          </p:cNvSpPr>
          <p:nvPr/>
        </p:nvSpPr>
        <p:spPr bwMode="auto">
          <a:xfrm>
            <a:off x="1352550" y="3067050"/>
            <a:ext cx="539750" cy="349250"/>
          </a:xfrm>
          <a:custGeom>
            <a:avLst/>
            <a:gdLst>
              <a:gd name="T0" fmla="*/ 179578 w 539750"/>
              <a:gd name="T1" fmla="*/ 0 h 347979"/>
              <a:gd name="T2" fmla="*/ 128143 w 539750"/>
              <a:gd name="T3" fmla="*/ 8000 h 347979"/>
              <a:gd name="T4" fmla="*/ 78993 w 539750"/>
              <a:gd name="T5" fmla="*/ 30352 h 347979"/>
              <a:gd name="T6" fmla="*/ 35940 w 539750"/>
              <a:gd name="T7" fmla="*/ 67055 h 347979"/>
              <a:gd name="T8" fmla="*/ 10540 w 539750"/>
              <a:gd name="T9" fmla="*/ 98551 h 347979"/>
              <a:gd name="T10" fmla="*/ 0 w 539750"/>
              <a:gd name="T11" fmla="*/ 115824 h 347979"/>
              <a:gd name="T12" fmla="*/ 0 w 539750"/>
              <a:gd name="T13" fmla="*/ 347472 h 347979"/>
              <a:gd name="T14" fmla="*/ 539495 w 539750"/>
              <a:gd name="T15" fmla="*/ 347472 h 347979"/>
              <a:gd name="T16" fmla="*/ 539495 w 539750"/>
              <a:gd name="T17" fmla="*/ 115824 h 347979"/>
              <a:gd name="T18" fmla="*/ 528955 w 539750"/>
              <a:gd name="T19" fmla="*/ 98551 h 347979"/>
              <a:gd name="T20" fmla="*/ 520024 w 539750"/>
              <a:gd name="T21" fmla="*/ 86613 h 347979"/>
              <a:gd name="T22" fmla="*/ 264287 w 539750"/>
              <a:gd name="T23" fmla="*/ 86613 h 347979"/>
              <a:gd name="T24" fmla="*/ 252603 w 539750"/>
              <a:gd name="T25" fmla="*/ 84709 h 347979"/>
              <a:gd name="T26" fmla="*/ 211328 w 539750"/>
              <a:gd name="T27" fmla="*/ 60578 h 347979"/>
              <a:gd name="T28" fmla="*/ 188722 w 539750"/>
              <a:gd name="T29" fmla="*/ 26797 h 347979"/>
              <a:gd name="T30" fmla="*/ 183769 w 539750"/>
              <a:gd name="T31" fmla="*/ 14224 h 347979"/>
              <a:gd name="T32" fmla="*/ 179578 w 539750"/>
              <a:gd name="T33" fmla="*/ 0 h 347979"/>
              <a:gd name="T34" fmla="*/ 359918 w 539750"/>
              <a:gd name="T35" fmla="*/ 0 h 347979"/>
              <a:gd name="T36" fmla="*/ 344043 w 539750"/>
              <a:gd name="T37" fmla="*/ 39497 h 347979"/>
              <a:gd name="T38" fmla="*/ 319024 w 539750"/>
              <a:gd name="T39" fmla="*/ 69087 h 347979"/>
              <a:gd name="T40" fmla="*/ 275209 w 539750"/>
              <a:gd name="T41" fmla="*/ 86613 h 347979"/>
              <a:gd name="T42" fmla="*/ 520024 w 539750"/>
              <a:gd name="T43" fmla="*/ 86613 h 347979"/>
              <a:gd name="T44" fmla="*/ 490093 w 539750"/>
              <a:gd name="T45" fmla="*/ 53721 h 347979"/>
              <a:gd name="T46" fmla="*/ 444245 w 539750"/>
              <a:gd name="T47" fmla="*/ 21462 h 347979"/>
              <a:gd name="T48" fmla="*/ 394462 w 539750"/>
              <a:gd name="T49" fmla="*/ 3428 h 347979"/>
              <a:gd name="T50" fmla="*/ 377189 w 539750"/>
              <a:gd name="T51" fmla="*/ 762 h 347979"/>
              <a:gd name="T52" fmla="*/ 359918 w 539750"/>
              <a:gd name="T53" fmla="*/ 0 h 34797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39750"/>
              <a:gd name="T82" fmla="*/ 0 h 347979"/>
              <a:gd name="T83" fmla="*/ 539750 w 539750"/>
              <a:gd name="T84" fmla="*/ 347979 h 34797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39750" h="347979">
                <a:moveTo>
                  <a:pt x="179578" y="0"/>
                </a:moveTo>
                <a:lnTo>
                  <a:pt x="128143" y="8000"/>
                </a:lnTo>
                <a:lnTo>
                  <a:pt x="78993" y="30352"/>
                </a:lnTo>
                <a:lnTo>
                  <a:pt x="35940" y="67055"/>
                </a:lnTo>
                <a:lnTo>
                  <a:pt x="10540" y="98551"/>
                </a:lnTo>
                <a:lnTo>
                  <a:pt x="0" y="115824"/>
                </a:lnTo>
                <a:lnTo>
                  <a:pt x="0" y="347472"/>
                </a:lnTo>
                <a:lnTo>
                  <a:pt x="539495" y="347472"/>
                </a:lnTo>
                <a:lnTo>
                  <a:pt x="539495" y="115824"/>
                </a:lnTo>
                <a:lnTo>
                  <a:pt x="528955" y="98551"/>
                </a:lnTo>
                <a:lnTo>
                  <a:pt x="520024" y="86613"/>
                </a:lnTo>
                <a:lnTo>
                  <a:pt x="264287" y="86613"/>
                </a:lnTo>
                <a:lnTo>
                  <a:pt x="252603" y="84709"/>
                </a:lnTo>
                <a:lnTo>
                  <a:pt x="211328" y="60578"/>
                </a:lnTo>
                <a:lnTo>
                  <a:pt x="188722" y="26797"/>
                </a:lnTo>
                <a:lnTo>
                  <a:pt x="183769" y="14224"/>
                </a:lnTo>
                <a:lnTo>
                  <a:pt x="179578" y="0"/>
                </a:lnTo>
                <a:close/>
              </a:path>
              <a:path w="539750" h="347979">
                <a:moveTo>
                  <a:pt x="359918" y="0"/>
                </a:moveTo>
                <a:lnTo>
                  <a:pt x="344043" y="39497"/>
                </a:lnTo>
                <a:lnTo>
                  <a:pt x="319024" y="69087"/>
                </a:lnTo>
                <a:lnTo>
                  <a:pt x="275209" y="86613"/>
                </a:lnTo>
                <a:lnTo>
                  <a:pt x="520024" y="86613"/>
                </a:lnTo>
                <a:lnTo>
                  <a:pt x="490093" y="53721"/>
                </a:lnTo>
                <a:lnTo>
                  <a:pt x="444245" y="21462"/>
                </a:lnTo>
                <a:lnTo>
                  <a:pt x="394462" y="3428"/>
                </a:lnTo>
                <a:lnTo>
                  <a:pt x="377189" y="762"/>
                </a:lnTo>
                <a:lnTo>
                  <a:pt x="359918" y="0"/>
                </a:lnTo>
                <a:close/>
              </a:path>
            </a:pathLst>
          </a:custGeom>
          <a:solidFill>
            <a:srgbClr val="00AF5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04" name="object 193"/>
          <p:cNvSpPr>
            <a:spLocks/>
          </p:cNvSpPr>
          <p:nvPr/>
        </p:nvSpPr>
        <p:spPr bwMode="auto">
          <a:xfrm>
            <a:off x="1352550" y="3067050"/>
            <a:ext cx="539750" cy="349250"/>
          </a:xfrm>
          <a:custGeom>
            <a:avLst/>
            <a:gdLst>
              <a:gd name="T0" fmla="*/ 89915 w 539750"/>
              <a:gd name="T1" fmla="*/ 347472 h 347979"/>
              <a:gd name="T2" fmla="*/ 539495 w 539750"/>
              <a:gd name="T3" fmla="*/ 347472 h 347979"/>
              <a:gd name="T4" fmla="*/ 539495 w 539750"/>
              <a:gd name="T5" fmla="*/ 115824 h 347979"/>
              <a:gd name="T6" fmla="*/ 516889 w 539750"/>
              <a:gd name="T7" fmla="*/ 82423 h 347979"/>
              <a:gd name="T8" fmla="*/ 490093 w 539750"/>
              <a:gd name="T9" fmla="*/ 53721 h 347979"/>
              <a:gd name="T10" fmla="*/ 444245 w 539750"/>
              <a:gd name="T11" fmla="*/ 21462 h 347979"/>
              <a:gd name="T12" fmla="*/ 394462 w 539750"/>
              <a:gd name="T13" fmla="*/ 3428 h 347979"/>
              <a:gd name="T14" fmla="*/ 359918 w 539750"/>
              <a:gd name="T15" fmla="*/ 0 h 347979"/>
              <a:gd name="T16" fmla="*/ 355726 w 539750"/>
              <a:gd name="T17" fmla="*/ 14224 h 347979"/>
              <a:gd name="T18" fmla="*/ 350774 w 539750"/>
              <a:gd name="T19" fmla="*/ 26797 h 347979"/>
              <a:gd name="T20" fmla="*/ 328168 w 539750"/>
              <a:gd name="T21" fmla="*/ 60578 h 347979"/>
              <a:gd name="T22" fmla="*/ 286893 w 539750"/>
              <a:gd name="T23" fmla="*/ 84709 h 347979"/>
              <a:gd name="T24" fmla="*/ 275209 w 539750"/>
              <a:gd name="T25" fmla="*/ 86613 h 347979"/>
              <a:gd name="T26" fmla="*/ 264287 w 539750"/>
              <a:gd name="T27" fmla="*/ 86613 h 347979"/>
              <a:gd name="T28" fmla="*/ 220472 w 539750"/>
              <a:gd name="T29" fmla="*/ 69087 h 347979"/>
              <a:gd name="T30" fmla="*/ 195453 w 539750"/>
              <a:gd name="T31" fmla="*/ 39497 h 347979"/>
              <a:gd name="T32" fmla="*/ 179578 w 539750"/>
              <a:gd name="T33" fmla="*/ 0 h 347979"/>
              <a:gd name="T34" fmla="*/ 162306 w 539750"/>
              <a:gd name="T35" fmla="*/ 762 h 347979"/>
              <a:gd name="T36" fmla="*/ 111125 w 539750"/>
              <a:gd name="T37" fmla="*/ 13842 h 347979"/>
              <a:gd name="T38" fmla="*/ 63881 w 539750"/>
              <a:gd name="T39" fmla="*/ 41401 h 347979"/>
              <a:gd name="T40" fmla="*/ 22987 w 539750"/>
              <a:gd name="T41" fmla="*/ 82423 h 347979"/>
              <a:gd name="T42" fmla="*/ 0 w 539750"/>
              <a:gd name="T43" fmla="*/ 115824 h 347979"/>
              <a:gd name="T44" fmla="*/ 0 w 539750"/>
              <a:gd name="T45" fmla="*/ 347472 h 347979"/>
              <a:gd name="T46" fmla="*/ 89915 w 539750"/>
              <a:gd name="T47" fmla="*/ 347472 h 34797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539750"/>
              <a:gd name="T73" fmla="*/ 0 h 347979"/>
              <a:gd name="T74" fmla="*/ 539750 w 539750"/>
              <a:gd name="T75" fmla="*/ 347979 h 34797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539750" h="347979">
                <a:moveTo>
                  <a:pt x="89915" y="347472"/>
                </a:moveTo>
                <a:lnTo>
                  <a:pt x="539495" y="347472"/>
                </a:lnTo>
                <a:lnTo>
                  <a:pt x="539495" y="115824"/>
                </a:lnTo>
                <a:lnTo>
                  <a:pt x="516889" y="82423"/>
                </a:lnTo>
                <a:lnTo>
                  <a:pt x="490093" y="53721"/>
                </a:lnTo>
                <a:lnTo>
                  <a:pt x="444245" y="21462"/>
                </a:lnTo>
                <a:lnTo>
                  <a:pt x="394462" y="3428"/>
                </a:lnTo>
                <a:lnTo>
                  <a:pt x="359918" y="0"/>
                </a:lnTo>
                <a:lnTo>
                  <a:pt x="355726" y="14224"/>
                </a:lnTo>
                <a:lnTo>
                  <a:pt x="350774" y="26797"/>
                </a:lnTo>
                <a:lnTo>
                  <a:pt x="328168" y="60578"/>
                </a:lnTo>
                <a:lnTo>
                  <a:pt x="286893" y="84709"/>
                </a:lnTo>
                <a:lnTo>
                  <a:pt x="275209" y="86613"/>
                </a:lnTo>
                <a:lnTo>
                  <a:pt x="264287" y="86613"/>
                </a:lnTo>
                <a:lnTo>
                  <a:pt x="220472" y="69087"/>
                </a:lnTo>
                <a:lnTo>
                  <a:pt x="195453" y="39497"/>
                </a:lnTo>
                <a:lnTo>
                  <a:pt x="179578" y="0"/>
                </a:lnTo>
                <a:lnTo>
                  <a:pt x="162306" y="762"/>
                </a:lnTo>
                <a:lnTo>
                  <a:pt x="111125" y="13842"/>
                </a:lnTo>
                <a:lnTo>
                  <a:pt x="63881" y="41401"/>
                </a:lnTo>
                <a:lnTo>
                  <a:pt x="22987" y="82423"/>
                </a:lnTo>
                <a:lnTo>
                  <a:pt x="0" y="115824"/>
                </a:lnTo>
                <a:lnTo>
                  <a:pt x="0" y="347472"/>
                </a:lnTo>
                <a:lnTo>
                  <a:pt x="89915" y="3474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05" name="object 194"/>
          <p:cNvSpPr>
            <a:spLocks/>
          </p:cNvSpPr>
          <p:nvPr/>
        </p:nvSpPr>
        <p:spPr bwMode="auto">
          <a:xfrm>
            <a:off x="611188" y="3211513"/>
            <a:ext cx="682625" cy="223837"/>
          </a:xfrm>
          <a:custGeom>
            <a:avLst/>
            <a:gdLst>
              <a:gd name="T0" fmla="*/ 0 w 681355"/>
              <a:gd name="T1" fmla="*/ 222503 h 222885"/>
              <a:gd name="T2" fmla="*/ 681227 w 681355"/>
              <a:gd name="T3" fmla="*/ 222503 h 222885"/>
              <a:gd name="T4" fmla="*/ 681227 w 681355"/>
              <a:gd name="T5" fmla="*/ 0 h 222885"/>
              <a:gd name="T6" fmla="*/ 0 w 681355"/>
              <a:gd name="T7" fmla="*/ 0 h 222885"/>
              <a:gd name="T8" fmla="*/ 0 w 681355"/>
              <a:gd name="T9" fmla="*/ 222503 h 2228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1355"/>
              <a:gd name="T16" fmla="*/ 0 h 222885"/>
              <a:gd name="T17" fmla="*/ 681355 w 681355"/>
              <a:gd name="T18" fmla="*/ 222885 h 2228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1355" h="222885">
                <a:moveTo>
                  <a:pt x="0" y="222503"/>
                </a:moveTo>
                <a:lnTo>
                  <a:pt x="681227" y="222503"/>
                </a:lnTo>
                <a:lnTo>
                  <a:pt x="681227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06" name="object 195"/>
          <p:cNvSpPr>
            <a:spLocks/>
          </p:cNvSpPr>
          <p:nvPr/>
        </p:nvSpPr>
        <p:spPr bwMode="auto">
          <a:xfrm>
            <a:off x="631825" y="3236913"/>
            <a:ext cx="641350" cy="171450"/>
          </a:xfrm>
          <a:custGeom>
            <a:avLst/>
            <a:gdLst>
              <a:gd name="T0" fmla="*/ 0 w 640080"/>
              <a:gd name="T1" fmla="*/ 170687 h 170814"/>
              <a:gd name="T2" fmla="*/ 640079 w 640080"/>
              <a:gd name="T3" fmla="*/ 170687 h 170814"/>
              <a:gd name="T4" fmla="*/ 640079 w 640080"/>
              <a:gd name="T5" fmla="*/ 0 h 170814"/>
              <a:gd name="T6" fmla="*/ 0 w 640080"/>
              <a:gd name="T7" fmla="*/ 0 h 170814"/>
              <a:gd name="T8" fmla="*/ 0 w 640080"/>
              <a:gd name="T9" fmla="*/ 170687 h 1708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0080"/>
              <a:gd name="T16" fmla="*/ 0 h 170814"/>
              <a:gd name="T17" fmla="*/ 640080 w 640080"/>
              <a:gd name="T18" fmla="*/ 170814 h 1708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0080" h="170814">
                <a:moveTo>
                  <a:pt x="0" y="170687"/>
                </a:moveTo>
                <a:lnTo>
                  <a:pt x="640079" y="170687"/>
                </a:lnTo>
                <a:lnTo>
                  <a:pt x="640079" y="0"/>
                </a:lnTo>
                <a:lnTo>
                  <a:pt x="0" y="0"/>
                </a:lnTo>
                <a:lnTo>
                  <a:pt x="0" y="170687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07" name="object 196"/>
          <p:cNvSpPr>
            <a:spLocks/>
          </p:cNvSpPr>
          <p:nvPr/>
        </p:nvSpPr>
        <p:spPr bwMode="auto">
          <a:xfrm>
            <a:off x="611188" y="3211513"/>
            <a:ext cx="681037" cy="222250"/>
          </a:xfrm>
          <a:custGeom>
            <a:avLst/>
            <a:gdLst>
              <a:gd name="T0" fmla="*/ 681228 w 681355"/>
              <a:gd name="T1" fmla="*/ 0 h 222885"/>
              <a:gd name="T2" fmla="*/ 660400 w 681355"/>
              <a:gd name="T3" fmla="*/ 25019 h 222885"/>
              <a:gd name="T4" fmla="*/ 660400 w 681355"/>
              <a:gd name="T5" fmla="*/ 197866 h 222885"/>
              <a:gd name="T6" fmla="*/ 21145 w 681355"/>
              <a:gd name="T7" fmla="*/ 197866 h 222885"/>
              <a:gd name="T8" fmla="*/ 0 w 681355"/>
              <a:gd name="T9" fmla="*/ 222504 h 222885"/>
              <a:gd name="T10" fmla="*/ 681228 w 681355"/>
              <a:gd name="T11" fmla="*/ 222504 h 222885"/>
              <a:gd name="T12" fmla="*/ 681228 w 681355"/>
              <a:gd name="T13" fmla="*/ 0 h 2228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81355"/>
              <a:gd name="T22" fmla="*/ 0 h 222885"/>
              <a:gd name="T23" fmla="*/ 681355 w 681355"/>
              <a:gd name="T24" fmla="*/ 222885 h 2228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81355" h="222885">
                <a:moveTo>
                  <a:pt x="681228" y="0"/>
                </a:moveTo>
                <a:lnTo>
                  <a:pt x="660400" y="25019"/>
                </a:lnTo>
                <a:lnTo>
                  <a:pt x="660400" y="197866"/>
                </a:lnTo>
                <a:lnTo>
                  <a:pt x="21145" y="197866"/>
                </a:lnTo>
                <a:lnTo>
                  <a:pt x="0" y="222504"/>
                </a:lnTo>
                <a:lnTo>
                  <a:pt x="681228" y="222504"/>
                </a:lnTo>
                <a:lnTo>
                  <a:pt x="68122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08" name="object 197"/>
          <p:cNvSpPr>
            <a:spLocks/>
          </p:cNvSpPr>
          <p:nvPr/>
        </p:nvSpPr>
        <p:spPr bwMode="auto">
          <a:xfrm>
            <a:off x="611188" y="3211513"/>
            <a:ext cx="681037" cy="222250"/>
          </a:xfrm>
          <a:custGeom>
            <a:avLst/>
            <a:gdLst>
              <a:gd name="T0" fmla="*/ 681228 w 681355"/>
              <a:gd name="T1" fmla="*/ 0 h 222885"/>
              <a:gd name="T2" fmla="*/ 0 w 681355"/>
              <a:gd name="T3" fmla="*/ 0 h 222885"/>
              <a:gd name="T4" fmla="*/ 0 w 681355"/>
              <a:gd name="T5" fmla="*/ 222504 h 222885"/>
              <a:gd name="T6" fmla="*/ 21145 w 681355"/>
              <a:gd name="T7" fmla="*/ 197866 h 222885"/>
              <a:gd name="T8" fmla="*/ 21145 w 681355"/>
              <a:gd name="T9" fmla="*/ 25019 h 222885"/>
              <a:gd name="T10" fmla="*/ 660400 w 681355"/>
              <a:gd name="T11" fmla="*/ 25019 h 222885"/>
              <a:gd name="T12" fmla="*/ 681228 w 681355"/>
              <a:gd name="T13" fmla="*/ 0 h 2228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81355"/>
              <a:gd name="T22" fmla="*/ 0 h 222885"/>
              <a:gd name="T23" fmla="*/ 681355 w 681355"/>
              <a:gd name="T24" fmla="*/ 222885 h 2228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81355" h="222885">
                <a:moveTo>
                  <a:pt x="681228" y="0"/>
                </a:moveTo>
                <a:lnTo>
                  <a:pt x="0" y="0"/>
                </a:lnTo>
                <a:lnTo>
                  <a:pt x="0" y="222504"/>
                </a:lnTo>
                <a:lnTo>
                  <a:pt x="21145" y="197866"/>
                </a:lnTo>
                <a:lnTo>
                  <a:pt x="21145" y="25019"/>
                </a:lnTo>
                <a:lnTo>
                  <a:pt x="660400" y="25019"/>
                </a:lnTo>
                <a:lnTo>
                  <a:pt x="68122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09" name="object 198"/>
          <p:cNvSpPr>
            <a:spLocks/>
          </p:cNvSpPr>
          <p:nvPr/>
        </p:nvSpPr>
        <p:spPr bwMode="auto">
          <a:xfrm>
            <a:off x="1081088" y="3316288"/>
            <a:ext cx="127000" cy="0"/>
          </a:xfrm>
          <a:custGeom>
            <a:avLst/>
            <a:gdLst>
              <a:gd name="T0" fmla="*/ 0 w 128269"/>
              <a:gd name="T1" fmla="*/ 128015 w 128269"/>
              <a:gd name="T2" fmla="*/ 0 60000 65536"/>
              <a:gd name="T3" fmla="*/ 0 60000 65536"/>
              <a:gd name="T4" fmla="*/ 0 w 128269"/>
              <a:gd name="T5" fmla="*/ 128269 w 12826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8269">
                <a:moveTo>
                  <a:pt x="0" y="0"/>
                </a:moveTo>
                <a:lnTo>
                  <a:pt x="128015" y="0"/>
                </a:lnTo>
              </a:path>
            </a:pathLst>
          </a:custGeom>
          <a:noFill/>
          <a:ln w="119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10" name="object 199"/>
          <p:cNvSpPr>
            <a:spLocks/>
          </p:cNvSpPr>
          <p:nvPr/>
        </p:nvSpPr>
        <p:spPr bwMode="auto">
          <a:xfrm>
            <a:off x="1038225" y="3298825"/>
            <a:ext cx="212725" cy="0"/>
          </a:xfrm>
          <a:custGeom>
            <a:avLst/>
            <a:gdLst>
              <a:gd name="T0" fmla="*/ 0 w 213359"/>
              <a:gd name="T1" fmla="*/ 213359 w 213359"/>
              <a:gd name="T2" fmla="*/ 0 60000 65536"/>
              <a:gd name="T3" fmla="*/ 0 60000 65536"/>
              <a:gd name="T4" fmla="*/ 0 w 213359"/>
              <a:gd name="T5" fmla="*/ 213359 w 2133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13359">
                <a:moveTo>
                  <a:pt x="0" y="0"/>
                </a:moveTo>
                <a:lnTo>
                  <a:pt x="213359" y="0"/>
                </a:lnTo>
              </a:path>
            </a:pathLst>
          </a:custGeom>
          <a:noFill/>
          <a:ln w="245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11" name="object 200"/>
          <p:cNvSpPr>
            <a:spLocks/>
          </p:cNvSpPr>
          <p:nvPr/>
        </p:nvSpPr>
        <p:spPr bwMode="auto">
          <a:xfrm>
            <a:off x="1081088" y="3279775"/>
            <a:ext cx="127000" cy="0"/>
          </a:xfrm>
          <a:custGeom>
            <a:avLst/>
            <a:gdLst>
              <a:gd name="T0" fmla="*/ 0 w 128269"/>
              <a:gd name="T1" fmla="*/ 128015 w 128269"/>
              <a:gd name="T2" fmla="*/ 0 60000 65536"/>
              <a:gd name="T3" fmla="*/ 0 60000 65536"/>
              <a:gd name="T4" fmla="*/ 0 w 128269"/>
              <a:gd name="T5" fmla="*/ 128269 w 12826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8269">
                <a:moveTo>
                  <a:pt x="0" y="0"/>
                </a:moveTo>
                <a:lnTo>
                  <a:pt x="128015" y="0"/>
                </a:lnTo>
              </a:path>
            </a:pathLst>
          </a:custGeom>
          <a:noFill/>
          <a:ln w="123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12" name="object 201"/>
          <p:cNvSpPr>
            <a:spLocks/>
          </p:cNvSpPr>
          <p:nvPr/>
        </p:nvSpPr>
        <p:spPr bwMode="auto">
          <a:xfrm>
            <a:off x="823913" y="3163888"/>
            <a:ext cx="257175" cy="0"/>
          </a:xfrm>
          <a:custGeom>
            <a:avLst/>
            <a:gdLst>
              <a:gd name="T0" fmla="*/ 0 w 256540"/>
              <a:gd name="T1" fmla="*/ 256031 w 256540"/>
              <a:gd name="T2" fmla="*/ 0 60000 65536"/>
              <a:gd name="T3" fmla="*/ 0 60000 65536"/>
              <a:gd name="T4" fmla="*/ 0 w 256540"/>
              <a:gd name="T5" fmla="*/ 256540 w 25654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6540">
                <a:moveTo>
                  <a:pt x="0" y="0"/>
                </a:moveTo>
                <a:lnTo>
                  <a:pt x="256031" y="0"/>
                </a:lnTo>
              </a:path>
            </a:pathLst>
          </a:custGeom>
          <a:noFill/>
          <a:ln w="50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13" name="object 202"/>
          <p:cNvSpPr>
            <a:spLocks/>
          </p:cNvSpPr>
          <p:nvPr/>
        </p:nvSpPr>
        <p:spPr bwMode="auto">
          <a:xfrm>
            <a:off x="655638" y="3279775"/>
            <a:ext cx="41275" cy="0"/>
          </a:xfrm>
          <a:custGeom>
            <a:avLst/>
            <a:gdLst>
              <a:gd name="T0" fmla="*/ 0 w 41275"/>
              <a:gd name="T1" fmla="*/ 41148 w 41275"/>
              <a:gd name="T2" fmla="*/ 0 60000 65536"/>
              <a:gd name="T3" fmla="*/ 0 60000 65536"/>
              <a:gd name="T4" fmla="*/ 0 w 41275"/>
              <a:gd name="T5" fmla="*/ 41275 w 4127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1275">
                <a:moveTo>
                  <a:pt x="0" y="0"/>
                </a:moveTo>
                <a:lnTo>
                  <a:pt x="41148" y="0"/>
                </a:lnTo>
              </a:path>
            </a:pathLst>
          </a:custGeom>
          <a:noFill/>
          <a:ln w="36575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14" name="object 203"/>
          <p:cNvSpPr>
            <a:spLocks/>
          </p:cNvSpPr>
          <p:nvPr/>
        </p:nvSpPr>
        <p:spPr bwMode="auto">
          <a:xfrm>
            <a:off x="655638" y="3270250"/>
            <a:ext cx="20637" cy="0"/>
          </a:xfrm>
          <a:custGeom>
            <a:avLst/>
            <a:gdLst>
              <a:gd name="T0" fmla="*/ 0 w 20320"/>
              <a:gd name="T1" fmla="*/ 19812 w 20320"/>
              <a:gd name="T2" fmla="*/ 0 60000 65536"/>
              <a:gd name="T3" fmla="*/ 0 60000 65536"/>
              <a:gd name="T4" fmla="*/ 0 w 20320"/>
              <a:gd name="T5" fmla="*/ 20320 w 203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0320">
                <a:moveTo>
                  <a:pt x="0" y="0"/>
                </a:moveTo>
                <a:lnTo>
                  <a:pt x="19812" y="0"/>
                </a:lnTo>
              </a:path>
            </a:pathLst>
          </a:custGeom>
          <a:noFill/>
          <a:ln w="18287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15" name="object 204"/>
          <p:cNvSpPr>
            <a:spLocks/>
          </p:cNvSpPr>
          <p:nvPr/>
        </p:nvSpPr>
        <p:spPr bwMode="auto">
          <a:xfrm>
            <a:off x="665163" y="2632075"/>
            <a:ext cx="596900" cy="495300"/>
          </a:xfrm>
          <a:custGeom>
            <a:avLst/>
            <a:gdLst>
              <a:gd name="T0" fmla="*/ 0 w 597535"/>
              <a:gd name="T1" fmla="*/ 493775 h 494030"/>
              <a:gd name="T2" fmla="*/ 597408 w 597535"/>
              <a:gd name="T3" fmla="*/ 493775 h 494030"/>
              <a:gd name="T4" fmla="*/ 597408 w 597535"/>
              <a:gd name="T5" fmla="*/ 0 h 494030"/>
              <a:gd name="T6" fmla="*/ 0 w 597535"/>
              <a:gd name="T7" fmla="*/ 0 h 494030"/>
              <a:gd name="T8" fmla="*/ 0 w 597535"/>
              <a:gd name="T9" fmla="*/ 493775 h 4940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7535"/>
              <a:gd name="T16" fmla="*/ 0 h 494030"/>
              <a:gd name="T17" fmla="*/ 597535 w 597535"/>
              <a:gd name="T18" fmla="*/ 494030 h 4940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7535" h="494030">
                <a:moveTo>
                  <a:pt x="0" y="493775"/>
                </a:moveTo>
                <a:lnTo>
                  <a:pt x="597408" y="493775"/>
                </a:lnTo>
                <a:lnTo>
                  <a:pt x="597408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16" name="object 205"/>
          <p:cNvSpPr>
            <a:spLocks/>
          </p:cNvSpPr>
          <p:nvPr/>
        </p:nvSpPr>
        <p:spPr bwMode="auto">
          <a:xfrm>
            <a:off x="665163" y="3113088"/>
            <a:ext cx="596900" cy="0"/>
          </a:xfrm>
          <a:custGeom>
            <a:avLst/>
            <a:gdLst>
              <a:gd name="T0" fmla="*/ 0 w 597535"/>
              <a:gd name="T1" fmla="*/ 597408 w 597535"/>
              <a:gd name="T2" fmla="*/ 0 60000 65536"/>
              <a:gd name="T3" fmla="*/ 0 60000 65536"/>
              <a:gd name="T4" fmla="*/ 0 w 597535"/>
              <a:gd name="T5" fmla="*/ 597535 w 5975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97535">
                <a:moveTo>
                  <a:pt x="0" y="0"/>
                </a:moveTo>
                <a:lnTo>
                  <a:pt x="597408" y="0"/>
                </a:lnTo>
              </a:path>
            </a:pathLst>
          </a:custGeom>
          <a:noFill/>
          <a:ln w="2412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17" name="object 206"/>
          <p:cNvSpPr>
            <a:spLocks/>
          </p:cNvSpPr>
          <p:nvPr/>
        </p:nvSpPr>
        <p:spPr bwMode="auto">
          <a:xfrm>
            <a:off x="674688" y="2657475"/>
            <a:ext cx="0" cy="444500"/>
          </a:xfrm>
          <a:custGeom>
            <a:avLst/>
            <a:gdLst>
              <a:gd name="T0" fmla="*/ 0 h 444500"/>
              <a:gd name="T1" fmla="*/ 444500 h 444500"/>
              <a:gd name="T2" fmla="*/ 0 60000 65536"/>
              <a:gd name="T3" fmla="*/ 0 60000 65536"/>
              <a:gd name="T4" fmla="*/ 0 h 444500"/>
              <a:gd name="T5" fmla="*/ 444500 h 4445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44500">
                <a:moveTo>
                  <a:pt x="0" y="0"/>
                </a:moveTo>
                <a:lnTo>
                  <a:pt x="0" y="444500"/>
                </a:lnTo>
              </a:path>
            </a:pathLst>
          </a:custGeom>
          <a:noFill/>
          <a:ln w="21513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18" name="object 207"/>
          <p:cNvSpPr>
            <a:spLocks/>
          </p:cNvSpPr>
          <p:nvPr/>
        </p:nvSpPr>
        <p:spPr bwMode="auto">
          <a:xfrm>
            <a:off x="665163" y="2644775"/>
            <a:ext cx="596900" cy="0"/>
          </a:xfrm>
          <a:custGeom>
            <a:avLst/>
            <a:gdLst>
              <a:gd name="T0" fmla="*/ 0 w 597535"/>
              <a:gd name="T1" fmla="*/ 597408 w 597535"/>
              <a:gd name="T2" fmla="*/ 0 60000 65536"/>
              <a:gd name="T3" fmla="*/ 0 60000 65536"/>
              <a:gd name="T4" fmla="*/ 0 w 597535"/>
              <a:gd name="T5" fmla="*/ 597535 w 5975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97535">
                <a:moveTo>
                  <a:pt x="0" y="0"/>
                </a:moveTo>
                <a:lnTo>
                  <a:pt x="597408" y="0"/>
                </a:lnTo>
              </a:path>
            </a:pathLst>
          </a:custGeom>
          <a:noFill/>
          <a:ln w="254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19" name="object 208"/>
          <p:cNvSpPr>
            <a:spLocks/>
          </p:cNvSpPr>
          <p:nvPr/>
        </p:nvSpPr>
        <p:spPr bwMode="auto">
          <a:xfrm>
            <a:off x="1250950" y="2657475"/>
            <a:ext cx="0" cy="442913"/>
          </a:xfrm>
          <a:custGeom>
            <a:avLst/>
            <a:gdLst>
              <a:gd name="T0" fmla="*/ 0 h 443864"/>
              <a:gd name="T1" fmla="*/ 443738 h 443864"/>
              <a:gd name="T2" fmla="*/ 0 60000 65536"/>
              <a:gd name="T3" fmla="*/ 0 60000 65536"/>
              <a:gd name="T4" fmla="*/ 0 h 443864"/>
              <a:gd name="T5" fmla="*/ 443864 h 4438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43864">
                <a:moveTo>
                  <a:pt x="0" y="0"/>
                </a:moveTo>
                <a:lnTo>
                  <a:pt x="0" y="443738"/>
                </a:lnTo>
              </a:path>
            </a:pathLst>
          </a:custGeom>
          <a:noFill/>
          <a:ln w="21513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20" name="object 209"/>
          <p:cNvSpPr>
            <a:spLocks/>
          </p:cNvSpPr>
          <p:nvPr/>
        </p:nvSpPr>
        <p:spPr bwMode="auto">
          <a:xfrm>
            <a:off x="665163" y="2632075"/>
            <a:ext cx="554037" cy="441325"/>
          </a:xfrm>
          <a:custGeom>
            <a:avLst/>
            <a:gdLst>
              <a:gd name="T0" fmla="*/ 554736 w 554990"/>
              <a:gd name="T1" fmla="*/ 0 h 441960"/>
              <a:gd name="T2" fmla="*/ 0 w 554990"/>
              <a:gd name="T3" fmla="*/ 0 h 441960"/>
              <a:gd name="T4" fmla="*/ 0 w 554990"/>
              <a:gd name="T5" fmla="*/ 441960 h 441960"/>
              <a:gd name="T6" fmla="*/ 21196 w 554990"/>
              <a:gd name="T7" fmla="*/ 417449 h 441960"/>
              <a:gd name="T8" fmla="*/ 21196 w 554990"/>
              <a:gd name="T9" fmla="*/ 24129 h 441960"/>
              <a:gd name="T10" fmla="*/ 533539 w 554990"/>
              <a:gd name="T11" fmla="*/ 24129 h 441960"/>
              <a:gd name="T12" fmla="*/ 554736 w 554990"/>
              <a:gd name="T13" fmla="*/ 0 h 4419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54990"/>
              <a:gd name="T22" fmla="*/ 0 h 441960"/>
              <a:gd name="T23" fmla="*/ 554990 w 554990"/>
              <a:gd name="T24" fmla="*/ 441960 h 44196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54990" h="441960">
                <a:moveTo>
                  <a:pt x="554736" y="0"/>
                </a:moveTo>
                <a:lnTo>
                  <a:pt x="0" y="0"/>
                </a:lnTo>
                <a:lnTo>
                  <a:pt x="0" y="441960"/>
                </a:lnTo>
                <a:lnTo>
                  <a:pt x="21196" y="417449"/>
                </a:lnTo>
                <a:lnTo>
                  <a:pt x="21196" y="24129"/>
                </a:lnTo>
                <a:lnTo>
                  <a:pt x="533539" y="24129"/>
                </a:lnTo>
                <a:lnTo>
                  <a:pt x="55473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21" name="object 210"/>
          <p:cNvSpPr>
            <a:spLocks/>
          </p:cNvSpPr>
          <p:nvPr/>
        </p:nvSpPr>
        <p:spPr bwMode="auto">
          <a:xfrm>
            <a:off x="711200" y="2686050"/>
            <a:ext cx="517525" cy="387350"/>
          </a:xfrm>
          <a:custGeom>
            <a:avLst/>
            <a:gdLst>
              <a:gd name="T0" fmla="*/ 0 w 516890"/>
              <a:gd name="T1" fmla="*/ 387096 h 387350"/>
              <a:gd name="T2" fmla="*/ 516636 w 516890"/>
              <a:gd name="T3" fmla="*/ 387096 h 387350"/>
              <a:gd name="T4" fmla="*/ 516636 w 516890"/>
              <a:gd name="T5" fmla="*/ 0 h 387350"/>
              <a:gd name="T6" fmla="*/ 0 w 516890"/>
              <a:gd name="T7" fmla="*/ 0 h 387350"/>
              <a:gd name="T8" fmla="*/ 0 w 516890"/>
              <a:gd name="T9" fmla="*/ 387096 h 387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6890"/>
              <a:gd name="T16" fmla="*/ 0 h 387350"/>
              <a:gd name="T17" fmla="*/ 516890 w 516890"/>
              <a:gd name="T18" fmla="*/ 387350 h 3873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6890" h="387350">
                <a:moveTo>
                  <a:pt x="0" y="387096"/>
                </a:moveTo>
                <a:lnTo>
                  <a:pt x="516636" y="387096"/>
                </a:lnTo>
                <a:lnTo>
                  <a:pt x="516636" y="0"/>
                </a:lnTo>
                <a:lnTo>
                  <a:pt x="0" y="0"/>
                </a:lnTo>
                <a:lnTo>
                  <a:pt x="0" y="387096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22" name="object 211"/>
          <p:cNvSpPr>
            <a:spLocks/>
          </p:cNvSpPr>
          <p:nvPr/>
        </p:nvSpPr>
        <p:spPr bwMode="auto">
          <a:xfrm>
            <a:off x="711200" y="2686050"/>
            <a:ext cx="517525" cy="387350"/>
          </a:xfrm>
          <a:custGeom>
            <a:avLst/>
            <a:gdLst>
              <a:gd name="T0" fmla="*/ 0 w 516890"/>
              <a:gd name="T1" fmla="*/ 387096 h 387350"/>
              <a:gd name="T2" fmla="*/ 516636 w 516890"/>
              <a:gd name="T3" fmla="*/ 387096 h 387350"/>
              <a:gd name="T4" fmla="*/ 516636 w 516890"/>
              <a:gd name="T5" fmla="*/ 0 h 387350"/>
              <a:gd name="T6" fmla="*/ 0 w 516890"/>
              <a:gd name="T7" fmla="*/ 0 h 387350"/>
              <a:gd name="T8" fmla="*/ 0 w 516890"/>
              <a:gd name="T9" fmla="*/ 387096 h 387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6890"/>
              <a:gd name="T16" fmla="*/ 0 h 387350"/>
              <a:gd name="T17" fmla="*/ 516890 w 516890"/>
              <a:gd name="T18" fmla="*/ 387350 h 3873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6890" h="387350">
                <a:moveTo>
                  <a:pt x="0" y="387096"/>
                </a:moveTo>
                <a:lnTo>
                  <a:pt x="516636" y="387096"/>
                </a:lnTo>
                <a:lnTo>
                  <a:pt x="516636" y="0"/>
                </a:lnTo>
                <a:lnTo>
                  <a:pt x="0" y="0"/>
                </a:lnTo>
                <a:lnTo>
                  <a:pt x="0" y="38709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23" name="object 212"/>
          <p:cNvSpPr txBox="1">
            <a:spLocks noChangeArrowheads="1"/>
          </p:cNvSpPr>
          <p:nvPr/>
        </p:nvSpPr>
        <p:spPr bwMode="auto">
          <a:xfrm>
            <a:off x="1541463" y="3140075"/>
            <a:ext cx="182562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A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524" name="object 213"/>
          <p:cNvSpPr>
            <a:spLocks noChangeArrowheads="1"/>
          </p:cNvSpPr>
          <p:nvPr/>
        </p:nvSpPr>
        <p:spPr bwMode="auto">
          <a:xfrm>
            <a:off x="7913688" y="3800475"/>
            <a:ext cx="231775" cy="37306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525" name="object 214"/>
          <p:cNvSpPr>
            <a:spLocks/>
          </p:cNvSpPr>
          <p:nvPr/>
        </p:nvSpPr>
        <p:spPr bwMode="auto">
          <a:xfrm>
            <a:off x="7913688" y="3800475"/>
            <a:ext cx="231775" cy="373063"/>
          </a:xfrm>
          <a:custGeom>
            <a:avLst/>
            <a:gdLst>
              <a:gd name="T0" fmla="*/ 188595 w 231775"/>
              <a:gd name="T1" fmla="*/ 256159 h 373379"/>
              <a:gd name="T2" fmla="*/ 213995 w 231775"/>
              <a:gd name="T3" fmla="*/ 220345 h 373379"/>
              <a:gd name="T4" fmla="*/ 228853 w 231775"/>
              <a:gd name="T5" fmla="*/ 175768 h 373379"/>
              <a:gd name="T6" fmla="*/ 231648 w 231775"/>
              <a:gd name="T7" fmla="*/ 144145 h 373379"/>
              <a:gd name="T8" fmla="*/ 230886 w 231775"/>
              <a:gd name="T9" fmla="*/ 127635 h 373379"/>
              <a:gd name="T10" fmla="*/ 220345 w 231775"/>
              <a:gd name="T11" fmla="*/ 81534 h 373379"/>
              <a:gd name="T12" fmla="*/ 197485 w 231775"/>
              <a:gd name="T13" fmla="*/ 42291 h 373379"/>
              <a:gd name="T14" fmla="*/ 166370 w 231775"/>
              <a:gd name="T15" fmla="*/ 14605 h 373379"/>
              <a:gd name="T16" fmla="*/ 128650 w 231775"/>
              <a:gd name="T17" fmla="*/ 1143 h 373379"/>
              <a:gd name="T18" fmla="*/ 115950 w 231775"/>
              <a:gd name="T19" fmla="*/ 0 h 373379"/>
              <a:gd name="T20" fmla="*/ 102997 w 231775"/>
              <a:gd name="T21" fmla="*/ 1143 h 373379"/>
              <a:gd name="T22" fmla="*/ 65913 w 231775"/>
              <a:gd name="T23" fmla="*/ 14605 h 373379"/>
              <a:gd name="T24" fmla="*/ 34163 w 231775"/>
              <a:gd name="T25" fmla="*/ 42291 h 373379"/>
              <a:gd name="T26" fmla="*/ 11302 w 231775"/>
              <a:gd name="T27" fmla="*/ 81534 h 373379"/>
              <a:gd name="T28" fmla="*/ 762 w 231775"/>
              <a:gd name="T29" fmla="*/ 127635 h 373379"/>
              <a:gd name="T30" fmla="*/ 0 w 231775"/>
              <a:gd name="T31" fmla="*/ 144145 h 373379"/>
              <a:gd name="T32" fmla="*/ 762 w 231775"/>
              <a:gd name="T33" fmla="*/ 160020 h 373379"/>
              <a:gd name="T34" fmla="*/ 11302 w 231775"/>
              <a:gd name="T35" fmla="*/ 206121 h 373379"/>
              <a:gd name="T36" fmla="*/ 33527 w 231775"/>
              <a:gd name="T37" fmla="*/ 244983 h 373379"/>
              <a:gd name="T38" fmla="*/ 43052 w 231775"/>
              <a:gd name="T39" fmla="*/ 256159 h 373379"/>
              <a:gd name="T40" fmla="*/ 25781 w 231775"/>
              <a:gd name="T41" fmla="*/ 279146 h 373379"/>
              <a:gd name="T42" fmla="*/ 25781 w 231775"/>
              <a:gd name="T43" fmla="*/ 373380 h 373379"/>
              <a:gd name="T44" fmla="*/ 205867 w 231775"/>
              <a:gd name="T45" fmla="*/ 373380 h 373379"/>
              <a:gd name="T46" fmla="*/ 205867 w 231775"/>
              <a:gd name="T47" fmla="*/ 279146 h 373379"/>
              <a:gd name="T48" fmla="*/ 188595 w 231775"/>
              <a:gd name="T49" fmla="*/ 256159 h 37337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31775"/>
              <a:gd name="T76" fmla="*/ 0 h 373379"/>
              <a:gd name="T77" fmla="*/ 231775 w 231775"/>
              <a:gd name="T78" fmla="*/ 373379 h 373379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31775" h="373379">
                <a:moveTo>
                  <a:pt x="188595" y="256159"/>
                </a:moveTo>
                <a:lnTo>
                  <a:pt x="213995" y="220345"/>
                </a:lnTo>
                <a:lnTo>
                  <a:pt x="228853" y="175768"/>
                </a:lnTo>
                <a:lnTo>
                  <a:pt x="231648" y="144145"/>
                </a:lnTo>
                <a:lnTo>
                  <a:pt x="230886" y="127635"/>
                </a:lnTo>
                <a:lnTo>
                  <a:pt x="220345" y="81534"/>
                </a:lnTo>
                <a:lnTo>
                  <a:pt x="197485" y="42291"/>
                </a:lnTo>
                <a:lnTo>
                  <a:pt x="166370" y="14605"/>
                </a:lnTo>
                <a:lnTo>
                  <a:pt x="128650" y="1143"/>
                </a:lnTo>
                <a:lnTo>
                  <a:pt x="115950" y="0"/>
                </a:lnTo>
                <a:lnTo>
                  <a:pt x="102997" y="1143"/>
                </a:lnTo>
                <a:lnTo>
                  <a:pt x="65913" y="14605"/>
                </a:lnTo>
                <a:lnTo>
                  <a:pt x="34163" y="42291"/>
                </a:lnTo>
                <a:lnTo>
                  <a:pt x="11302" y="81534"/>
                </a:lnTo>
                <a:lnTo>
                  <a:pt x="762" y="127635"/>
                </a:lnTo>
                <a:lnTo>
                  <a:pt x="0" y="144145"/>
                </a:lnTo>
                <a:lnTo>
                  <a:pt x="762" y="160020"/>
                </a:lnTo>
                <a:lnTo>
                  <a:pt x="11302" y="206121"/>
                </a:lnTo>
                <a:lnTo>
                  <a:pt x="33527" y="244983"/>
                </a:lnTo>
                <a:lnTo>
                  <a:pt x="43052" y="256159"/>
                </a:lnTo>
                <a:lnTo>
                  <a:pt x="25781" y="279146"/>
                </a:lnTo>
                <a:lnTo>
                  <a:pt x="25781" y="373380"/>
                </a:lnTo>
                <a:lnTo>
                  <a:pt x="205867" y="373380"/>
                </a:lnTo>
                <a:lnTo>
                  <a:pt x="205867" y="279146"/>
                </a:lnTo>
                <a:lnTo>
                  <a:pt x="188595" y="256159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26" name="object 215"/>
          <p:cNvSpPr>
            <a:spLocks/>
          </p:cNvSpPr>
          <p:nvPr/>
        </p:nvSpPr>
        <p:spPr bwMode="auto">
          <a:xfrm>
            <a:off x="7786688" y="4114800"/>
            <a:ext cx="530225" cy="333375"/>
          </a:xfrm>
          <a:custGeom>
            <a:avLst/>
            <a:gdLst>
              <a:gd name="T0" fmla="*/ 176910 w 530859"/>
              <a:gd name="T1" fmla="*/ 0 h 332739"/>
              <a:gd name="T2" fmla="*/ 126110 w 530859"/>
              <a:gd name="T3" fmla="*/ 7747 h 332739"/>
              <a:gd name="T4" fmla="*/ 77850 w 530859"/>
              <a:gd name="T5" fmla="*/ 29210 h 332739"/>
              <a:gd name="T6" fmla="*/ 35178 w 530859"/>
              <a:gd name="T7" fmla="*/ 64643 h 332739"/>
              <a:gd name="T8" fmla="*/ 10922 w 530859"/>
              <a:gd name="T9" fmla="*/ 94233 h 332739"/>
              <a:gd name="T10" fmla="*/ 0 w 530859"/>
              <a:gd name="T11" fmla="*/ 111125 h 332739"/>
              <a:gd name="T12" fmla="*/ 0 w 530859"/>
              <a:gd name="T13" fmla="*/ 332231 h 332739"/>
              <a:gd name="T14" fmla="*/ 530351 w 530859"/>
              <a:gd name="T15" fmla="*/ 332231 h 332739"/>
              <a:gd name="T16" fmla="*/ 530351 w 530859"/>
              <a:gd name="T17" fmla="*/ 111125 h 332739"/>
              <a:gd name="T18" fmla="*/ 519810 w 530859"/>
              <a:gd name="T19" fmla="*/ 94233 h 332739"/>
              <a:gd name="T20" fmla="*/ 511120 w 530859"/>
              <a:gd name="T21" fmla="*/ 83438 h 332739"/>
              <a:gd name="T22" fmla="*/ 265302 w 530859"/>
              <a:gd name="T23" fmla="*/ 83438 h 332739"/>
              <a:gd name="T24" fmla="*/ 253364 w 530859"/>
              <a:gd name="T25" fmla="*/ 82295 h 332739"/>
              <a:gd name="T26" fmla="*/ 210057 w 530859"/>
              <a:gd name="T27" fmla="*/ 60325 h 332739"/>
              <a:gd name="T28" fmla="*/ 186054 w 530859"/>
              <a:gd name="T29" fmla="*/ 27305 h 332739"/>
              <a:gd name="T30" fmla="*/ 180720 w 530859"/>
              <a:gd name="T31" fmla="*/ 13843 h 332739"/>
              <a:gd name="T32" fmla="*/ 176910 w 530859"/>
              <a:gd name="T33" fmla="*/ 0 h 332739"/>
              <a:gd name="T34" fmla="*/ 353822 w 530859"/>
              <a:gd name="T35" fmla="*/ 0 h 332739"/>
              <a:gd name="T36" fmla="*/ 337184 w 530859"/>
              <a:gd name="T37" fmla="*/ 39243 h 332739"/>
              <a:gd name="T38" fmla="*/ 310514 w 530859"/>
              <a:gd name="T39" fmla="*/ 68452 h 332739"/>
              <a:gd name="T40" fmla="*/ 265302 w 530859"/>
              <a:gd name="T41" fmla="*/ 83438 h 332739"/>
              <a:gd name="T42" fmla="*/ 511120 w 530859"/>
              <a:gd name="T43" fmla="*/ 83438 h 332739"/>
              <a:gd name="T44" fmla="*/ 481710 w 530859"/>
              <a:gd name="T45" fmla="*/ 51181 h 332739"/>
              <a:gd name="T46" fmla="*/ 437006 w 530859"/>
              <a:gd name="T47" fmla="*/ 20700 h 332739"/>
              <a:gd name="T48" fmla="*/ 387603 w 530859"/>
              <a:gd name="T49" fmla="*/ 3429 h 332739"/>
              <a:gd name="T50" fmla="*/ 370712 w 530859"/>
              <a:gd name="T51" fmla="*/ 1143 h 332739"/>
              <a:gd name="T52" fmla="*/ 353822 w 530859"/>
              <a:gd name="T53" fmla="*/ 0 h 33273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30859"/>
              <a:gd name="T82" fmla="*/ 0 h 332739"/>
              <a:gd name="T83" fmla="*/ 530859 w 530859"/>
              <a:gd name="T84" fmla="*/ 332739 h 33273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30859" h="332739">
                <a:moveTo>
                  <a:pt x="176910" y="0"/>
                </a:moveTo>
                <a:lnTo>
                  <a:pt x="126110" y="7747"/>
                </a:lnTo>
                <a:lnTo>
                  <a:pt x="77850" y="29210"/>
                </a:lnTo>
                <a:lnTo>
                  <a:pt x="35178" y="64643"/>
                </a:lnTo>
                <a:lnTo>
                  <a:pt x="10922" y="94233"/>
                </a:lnTo>
                <a:lnTo>
                  <a:pt x="0" y="111125"/>
                </a:lnTo>
                <a:lnTo>
                  <a:pt x="0" y="332231"/>
                </a:lnTo>
                <a:lnTo>
                  <a:pt x="530351" y="332231"/>
                </a:lnTo>
                <a:lnTo>
                  <a:pt x="530351" y="111125"/>
                </a:lnTo>
                <a:lnTo>
                  <a:pt x="519810" y="94233"/>
                </a:lnTo>
                <a:lnTo>
                  <a:pt x="511120" y="83438"/>
                </a:lnTo>
                <a:lnTo>
                  <a:pt x="265302" y="83438"/>
                </a:lnTo>
                <a:lnTo>
                  <a:pt x="253364" y="82295"/>
                </a:lnTo>
                <a:lnTo>
                  <a:pt x="210057" y="60325"/>
                </a:lnTo>
                <a:lnTo>
                  <a:pt x="186054" y="27305"/>
                </a:lnTo>
                <a:lnTo>
                  <a:pt x="180720" y="13843"/>
                </a:lnTo>
                <a:lnTo>
                  <a:pt x="176910" y="0"/>
                </a:lnTo>
                <a:close/>
              </a:path>
              <a:path w="530859" h="332739">
                <a:moveTo>
                  <a:pt x="353822" y="0"/>
                </a:moveTo>
                <a:lnTo>
                  <a:pt x="337184" y="39243"/>
                </a:lnTo>
                <a:lnTo>
                  <a:pt x="310514" y="68452"/>
                </a:lnTo>
                <a:lnTo>
                  <a:pt x="265302" y="83438"/>
                </a:lnTo>
                <a:lnTo>
                  <a:pt x="511120" y="83438"/>
                </a:lnTo>
                <a:lnTo>
                  <a:pt x="481710" y="51181"/>
                </a:lnTo>
                <a:lnTo>
                  <a:pt x="437006" y="20700"/>
                </a:lnTo>
                <a:lnTo>
                  <a:pt x="387603" y="3429"/>
                </a:lnTo>
                <a:lnTo>
                  <a:pt x="370712" y="1143"/>
                </a:lnTo>
                <a:lnTo>
                  <a:pt x="353822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27" name="object 216"/>
          <p:cNvSpPr>
            <a:spLocks/>
          </p:cNvSpPr>
          <p:nvPr/>
        </p:nvSpPr>
        <p:spPr bwMode="auto">
          <a:xfrm>
            <a:off x="7912100" y="3802063"/>
            <a:ext cx="233363" cy="144462"/>
          </a:xfrm>
          <a:custGeom>
            <a:avLst/>
            <a:gdLst>
              <a:gd name="T0" fmla="*/ 123366 w 233045"/>
              <a:gd name="T1" fmla="*/ 0 h 143510"/>
              <a:gd name="T2" fmla="*/ 109650 w 233045"/>
              <a:gd name="T3" fmla="*/ 0 h 143510"/>
              <a:gd name="T4" fmla="*/ 96315 w 233045"/>
              <a:gd name="T5" fmla="*/ 1143 h 143510"/>
              <a:gd name="T6" fmla="*/ 57580 w 233045"/>
              <a:gd name="T7" fmla="*/ 16891 h 143510"/>
              <a:gd name="T8" fmla="*/ 26592 w 233045"/>
              <a:gd name="T9" fmla="*/ 45720 h 143510"/>
              <a:gd name="T10" fmla="*/ 6653 w 233045"/>
              <a:gd name="T11" fmla="*/ 84455 h 143510"/>
              <a:gd name="T12" fmla="*/ 0 w 233045"/>
              <a:gd name="T13" fmla="*/ 129413 h 143510"/>
              <a:gd name="T14" fmla="*/ 938 w 233045"/>
              <a:gd name="T15" fmla="*/ 143256 h 143510"/>
              <a:gd name="T16" fmla="*/ 47039 w 233045"/>
              <a:gd name="T17" fmla="*/ 141351 h 143510"/>
              <a:gd name="T18" fmla="*/ 88568 w 233045"/>
              <a:gd name="T19" fmla="*/ 136398 h 143510"/>
              <a:gd name="T20" fmla="*/ 136701 w 233045"/>
              <a:gd name="T21" fmla="*/ 121793 h 143510"/>
              <a:gd name="T22" fmla="*/ 149782 w 233045"/>
              <a:gd name="T23" fmla="*/ 107188 h 143510"/>
              <a:gd name="T24" fmla="*/ 231670 w 233045"/>
              <a:gd name="T25" fmla="*/ 107188 h 143510"/>
              <a:gd name="T26" fmla="*/ 214425 w 233045"/>
              <a:gd name="T27" fmla="*/ 57658 h 143510"/>
              <a:gd name="T28" fmla="*/ 186612 w 233045"/>
              <a:gd name="T29" fmla="*/ 25400 h 143510"/>
              <a:gd name="T30" fmla="*/ 150417 w 233045"/>
              <a:gd name="T31" fmla="*/ 4953 h 143510"/>
              <a:gd name="T32" fmla="*/ 136701 w 233045"/>
              <a:gd name="T33" fmla="*/ 1143 h 143510"/>
              <a:gd name="T34" fmla="*/ 123366 w 233045"/>
              <a:gd name="T35" fmla="*/ 0 h 143510"/>
              <a:gd name="T36" fmla="*/ 231670 w 233045"/>
              <a:gd name="T37" fmla="*/ 107188 h 143510"/>
              <a:gd name="T38" fmla="*/ 149782 w 233045"/>
              <a:gd name="T39" fmla="*/ 107188 h 143510"/>
              <a:gd name="T40" fmla="*/ 150417 w 233045"/>
              <a:gd name="T41" fmla="*/ 112141 h 143510"/>
              <a:gd name="T42" fmla="*/ 152576 w 233045"/>
              <a:gd name="T43" fmla="*/ 116332 h 143510"/>
              <a:gd name="T44" fmla="*/ 155751 w 233045"/>
              <a:gd name="T45" fmla="*/ 121412 h 143510"/>
              <a:gd name="T46" fmla="*/ 160704 w 233045"/>
              <a:gd name="T47" fmla="*/ 124841 h 143510"/>
              <a:gd name="T48" fmla="*/ 166292 w 233045"/>
              <a:gd name="T49" fmla="*/ 129413 h 143510"/>
              <a:gd name="T50" fmla="*/ 174039 w 233045"/>
              <a:gd name="T51" fmla="*/ 132461 h 143510"/>
              <a:gd name="T52" fmla="*/ 181786 w 233045"/>
              <a:gd name="T53" fmla="*/ 135636 h 143510"/>
              <a:gd name="T54" fmla="*/ 190549 w 233045"/>
              <a:gd name="T55" fmla="*/ 138303 h 143510"/>
              <a:gd name="T56" fmla="*/ 200328 w 233045"/>
              <a:gd name="T57" fmla="*/ 140208 h 143510"/>
              <a:gd name="T58" fmla="*/ 210996 w 233045"/>
              <a:gd name="T59" fmla="*/ 141732 h 143510"/>
              <a:gd name="T60" fmla="*/ 221156 w 233045"/>
              <a:gd name="T61" fmla="*/ 142875 h 143510"/>
              <a:gd name="T62" fmla="*/ 232078 w 233045"/>
              <a:gd name="T63" fmla="*/ 143256 h 143510"/>
              <a:gd name="T64" fmla="*/ 233017 w 233045"/>
              <a:gd name="T65" fmla="*/ 129413 h 143510"/>
              <a:gd name="T66" fmla="*/ 232915 w 233045"/>
              <a:gd name="T67" fmla="*/ 121412 h 143510"/>
              <a:gd name="T68" fmla="*/ 232713 w 233045"/>
              <a:gd name="T69" fmla="*/ 113665 h 143510"/>
              <a:gd name="T70" fmla="*/ 231670 w 233045"/>
              <a:gd name="T71" fmla="*/ 107188 h 14351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33045"/>
              <a:gd name="T109" fmla="*/ 0 h 143510"/>
              <a:gd name="T110" fmla="*/ 233045 w 233045"/>
              <a:gd name="T111" fmla="*/ 143510 h 14351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33045" h="143510">
                <a:moveTo>
                  <a:pt x="123366" y="0"/>
                </a:moveTo>
                <a:lnTo>
                  <a:pt x="109650" y="0"/>
                </a:lnTo>
                <a:lnTo>
                  <a:pt x="96315" y="1143"/>
                </a:lnTo>
                <a:lnTo>
                  <a:pt x="57580" y="16891"/>
                </a:lnTo>
                <a:lnTo>
                  <a:pt x="26592" y="45720"/>
                </a:lnTo>
                <a:lnTo>
                  <a:pt x="6653" y="84455"/>
                </a:lnTo>
                <a:lnTo>
                  <a:pt x="0" y="129413"/>
                </a:lnTo>
                <a:lnTo>
                  <a:pt x="938" y="143256"/>
                </a:lnTo>
                <a:lnTo>
                  <a:pt x="47039" y="141351"/>
                </a:lnTo>
                <a:lnTo>
                  <a:pt x="88568" y="136398"/>
                </a:lnTo>
                <a:lnTo>
                  <a:pt x="136701" y="121793"/>
                </a:lnTo>
                <a:lnTo>
                  <a:pt x="149782" y="107188"/>
                </a:lnTo>
                <a:lnTo>
                  <a:pt x="231670" y="107188"/>
                </a:lnTo>
                <a:lnTo>
                  <a:pt x="214425" y="57658"/>
                </a:lnTo>
                <a:lnTo>
                  <a:pt x="186612" y="25400"/>
                </a:lnTo>
                <a:lnTo>
                  <a:pt x="150417" y="4953"/>
                </a:lnTo>
                <a:lnTo>
                  <a:pt x="136701" y="1143"/>
                </a:lnTo>
                <a:lnTo>
                  <a:pt x="123366" y="0"/>
                </a:lnTo>
                <a:close/>
              </a:path>
              <a:path w="233045" h="143510">
                <a:moveTo>
                  <a:pt x="231670" y="107188"/>
                </a:moveTo>
                <a:lnTo>
                  <a:pt x="149782" y="107188"/>
                </a:lnTo>
                <a:lnTo>
                  <a:pt x="150417" y="112141"/>
                </a:lnTo>
                <a:lnTo>
                  <a:pt x="152576" y="116332"/>
                </a:lnTo>
                <a:lnTo>
                  <a:pt x="155751" y="121412"/>
                </a:lnTo>
                <a:lnTo>
                  <a:pt x="160704" y="124841"/>
                </a:lnTo>
                <a:lnTo>
                  <a:pt x="166292" y="129413"/>
                </a:lnTo>
                <a:lnTo>
                  <a:pt x="174039" y="132461"/>
                </a:lnTo>
                <a:lnTo>
                  <a:pt x="181786" y="135636"/>
                </a:lnTo>
                <a:lnTo>
                  <a:pt x="190549" y="138303"/>
                </a:lnTo>
                <a:lnTo>
                  <a:pt x="200328" y="140208"/>
                </a:lnTo>
                <a:lnTo>
                  <a:pt x="210996" y="141732"/>
                </a:lnTo>
                <a:lnTo>
                  <a:pt x="221156" y="142875"/>
                </a:lnTo>
                <a:lnTo>
                  <a:pt x="232078" y="143256"/>
                </a:lnTo>
                <a:lnTo>
                  <a:pt x="233017" y="129413"/>
                </a:lnTo>
                <a:lnTo>
                  <a:pt x="232915" y="121412"/>
                </a:lnTo>
                <a:lnTo>
                  <a:pt x="232713" y="113665"/>
                </a:lnTo>
                <a:lnTo>
                  <a:pt x="231670" y="10718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28" name="object 217"/>
          <p:cNvSpPr>
            <a:spLocks/>
          </p:cNvSpPr>
          <p:nvPr/>
        </p:nvSpPr>
        <p:spPr bwMode="auto">
          <a:xfrm>
            <a:off x="7912100" y="3802063"/>
            <a:ext cx="234950" cy="144462"/>
          </a:xfrm>
          <a:custGeom>
            <a:avLst/>
            <a:gdLst>
              <a:gd name="T0" fmla="*/ 1016 w 233679"/>
              <a:gd name="T1" fmla="*/ 143256 h 143510"/>
              <a:gd name="T2" fmla="*/ 16510 w 233679"/>
              <a:gd name="T3" fmla="*/ 142875 h 143510"/>
              <a:gd name="T4" fmla="*/ 32003 w 233679"/>
              <a:gd name="T5" fmla="*/ 142113 h 143510"/>
              <a:gd name="T6" fmla="*/ 47117 w 233679"/>
              <a:gd name="T7" fmla="*/ 141351 h 143510"/>
              <a:gd name="T8" fmla="*/ 61214 w 233679"/>
              <a:gd name="T9" fmla="*/ 139827 h 143510"/>
              <a:gd name="T10" fmla="*/ 75311 w 233679"/>
              <a:gd name="T11" fmla="*/ 138303 h 143510"/>
              <a:gd name="T12" fmla="*/ 121285 w 233679"/>
              <a:gd name="T13" fmla="*/ 128270 h 143510"/>
              <a:gd name="T14" fmla="*/ 129413 w 233679"/>
              <a:gd name="T15" fmla="*/ 124841 h 143510"/>
              <a:gd name="T16" fmla="*/ 136778 w 233679"/>
              <a:gd name="T17" fmla="*/ 121793 h 143510"/>
              <a:gd name="T18" fmla="*/ 142494 w 233679"/>
              <a:gd name="T19" fmla="*/ 118237 h 143510"/>
              <a:gd name="T20" fmla="*/ 146303 w 233679"/>
              <a:gd name="T21" fmla="*/ 114427 h 143510"/>
              <a:gd name="T22" fmla="*/ 148717 w 233679"/>
              <a:gd name="T23" fmla="*/ 110998 h 143510"/>
              <a:gd name="T24" fmla="*/ 149860 w 233679"/>
              <a:gd name="T25" fmla="*/ 107188 h 143510"/>
              <a:gd name="T26" fmla="*/ 150495 w 233679"/>
              <a:gd name="T27" fmla="*/ 112141 h 143510"/>
              <a:gd name="T28" fmla="*/ 152653 w 233679"/>
              <a:gd name="T29" fmla="*/ 116332 h 143510"/>
              <a:gd name="T30" fmla="*/ 155828 w 233679"/>
              <a:gd name="T31" fmla="*/ 121412 h 143510"/>
              <a:gd name="T32" fmla="*/ 160782 w 233679"/>
              <a:gd name="T33" fmla="*/ 124841 h 143510"/>
              <a:gd name="T34" fmla="*/ 166370 w 233679"/>
              <a:gd name="T35" fmla="*/ 129413 h 143510"/>
              <a:gd name="T36" fmla="*/ 174117 w 233679"/>
              <a:gd name="T37" fmla="*/ 132461 h 143510"/>
              <a:gd name="T38" fmla="*/ 181864 w 233679"/>
              <a:gd name="T39" fmla="*/ 135636 h 143510"/>
              <a:gd name="T40" fmla="*/ 190626 w 233679"/>
              <a:gd name="T41" fmla="*/ 138303 h 143510"/>
              <a:gd name="T42" fmla="*/ 200406 w 233679"/>
              <a:gd name="T43" fmla="*/ 140208 h 143510"/>
              <a:gd name="T44" fmla="*/ 211074 w 233679"/>
              <a:gd name="T45" fmla="*/ 141732 h 143510"/>
              <a:gd name="T46" fmla="*/ 221234 w 233679"/>
              <a:gd name="T47" fmla="*/ 142875 h 143510"/>
              <a:gd name="T48" fmla="*/ 232156 w 233679"/>
              <a:gd name="T49" fmla="*/ 143256 h 143510"/>
              <a:gd name="T50" fmla="*/ 233172 w 233679"/>
              <a:gd name="T51" fmla="*/ 128270 h 143510"/>
              <a:gd name="T52" fmla="*/ 226441 w 233679"/>
              <a:gd name="T53" fmla="*/ 84455 h 143510"/>
              <a:gd name="T54" fmla="*/ 206501 w 233679"/>
              <a:gd name="T55" fmla="*/ 45720 h 143510"/>
              <a:gd name="T56" fmla="*/ 175514 w 233679"/>
              <a:gd name="T57" fmla="*/ 16891 h 143510"/>
              <a:gd name="T58" fmla="*/ 136778 w 233679"/>
              <a:gd name="T59" fmla="*/ 1143 h 143510"/>
              <a:gd name="T60" fmla="*/ 123444 w 233679"/>
              <a:gd name="T61" fmla="*/ 0 h 143510"/>
              <a:gd name="T62" fmla="*/ 109727 w 233679"/>
              <a:gd name="T63" fmla="*/ 0 h 143510"/>
              <a:gd name="T64" fmla="*/ 69976 w 233679"/>
              <a:gd name="T65" fmla="*/ 10033 h 143510"/>
              <a:gd name="T66" fmla="*/ 35814 w 233679"/>
              <a:gd name="T67" fmla="*/ 34544 h 143510"/>
              <a:gd name="T68" fmla="*/ 11938 w 233679"/>
              <a:gd name="T69" fmla="*/ 70612 h 143510"/>
              <a:gd name="T70" fmla="*/ 381 w 233679"/>
              <a:gd name="T71" fmla="*/ 113665 h 143510"/>
              <a:gd name="T72" fmla="*/ 0 w 233679"/>
              <a:gd name="T73" fmla="*/ 128270 h 143510"/>
              <a:gd name="T74" fmla="*/ 1016 w 233679"/>
              <a:gd name="T75" fmla="*/ 143256 h 14351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33679"/>
              <a:gd name="T115" fmla="*/ 0 h 143510"/>
              <a:gd name="T116" fmla="*/ 233679 w 233679"/>
              <a:gd name="T117" fmla="*/ 143510 h 143510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33679" h="143510">
                <a:moveTo>
                  <a:pt x="1016" y="143256"/>
                </a:moveTo>
                <a:lnTo>
                  <a:pt x="16510" y="142875"/>
                </a:lnTo>
                <a:lnTo>
                  <a:pt x="32003" y="142113"/>
                </a:lnTo>
                <a:lnTo>
                  <a:pt x="47117" y="141351"/>
                </a:lnTo>
                <a:lnTo>
                  <a:pt x="61214" y="139827"/>
                </a:lnTo>
                <a:lnTo>
                  <a:pt x="75311" y="138303"/>
                </a:lnTo>
                <a:lnTo>
                  <a:pt x="121285" y="128270"/>
                </a:lnTo>
                <a:lnTo>
                  <a:pt x="129413" y="124841"/>
                </a:lnTo>
                <a:lnTo>
                  <a:pt x="136778" y="121793"/>
                </a:lnTo>
                <a:lnTo>
                  <a:pt x="142494" y="118237"/>
                </a:lnTo>
                <a:lnTo>
                  <a:pt x="146303" y="114427"/>
                </a:lnTo>
                <a:lnTo>
                  <a:pt x="148717" y="110998"/>
                </a:lnTo>
                <a:lnTo>
                  <a:pt x="149860" y="107188"/>
                </a:lnTo>
                <a:lnTo>
                  <a:pt x="150495" y="112141"/>
                </a:lnTo>
                <a:lnTo>
                  <a:pt x="152653" y="116332"/>
                </a:lnTo>
                <a:lnTo>
                  <a:pt x="155828" y="121412"/>
                </a:lnTo>
                <a:lnTo>
                  <a:pt x="160782" y="124841"/>
                </a:lnTo>
                <a:lnTo>
                  <a:pt x="166370" y="129413"/>
                </a:lnTo>
                <a:lnTo>
                  <a:pt x="174117" y="132461"/>
                </a:lnTo>
                <a:lnTo>
                  <a:pt x="181864" y="135636"/>
                </a:lnTo>
                <a:lnTo>
                  <a:pt x="190626" y="138303"/>
                </a:lnTo>
                <a:lnTo>
                  <a:pt x="200406" y="140208"/>
                </a:lnTo>
                <a:lnTo>
                  <a:pt x="211074" y="141732"/>
                </a:lnTo>
                <a:lnTo>
                  <a:pt x="221234" y="142875"/>
                </a:lnTo>
                <a:lnTo>
                  <a:pt x="232156" y="143256"/>
                </a:lnTo>
                <a:lnTo>
                  <a:pt x="233172" y="128270"/>
                </a:lnTo>
                <a:lnTo>
                  <a:pt x="226441" y="84455"/>
                </a:lnTo>
                <a:lnTo>
                  <a:pt x="206501" y="45720"/>
                </a:lnTo>
                <a:lnTo>
                  <a:pt x="175514" y="16891"/>
                </a:lnTo>
                <a:lnTo>
                  <a:pt x="136778" y="1143"/>
                </a:lnTo>
                <a:lnTo>
                  <a:pt x="123444" y="0"/>
                </a:lnTo>
                <a:lnTo>
                  <a:pt x="109727" y="0"/>
                </a:lnTo>
                <a:lnTo>
                  <a:pt x="69976" y="10033"/>
                </a:lnTo>
                <a:lnTo>
                  <a:pt x="35814" y="34544"/>
                </a:lnTo>
                <a:lnTo>
                  <a:pt x="11938" y="70612"/>
                </a:lnTo>
                <a:lnTo>
                  <a:pt x="381" y="113665"/>
                </a:lnTo>
                <a:lnTo>
                  <a:pt x="0" y="128270"/>
                </a:lnTo>
                <a:lnTo>
                  <a:pt x="1016" y="14325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29" name="object 218"/>
          <p:cNvSpPr>
            <a:spLocks/>
          </p:cNvSpPr>
          <p:nvPr/>
        </p:nvSpPr>
        <p:spPr bwMode="auto">
          <a:xfrm>
            <a:off x="7759700" y="4079875"/>
            <a:ext cx="539750" cy="349250"/>
          </a:xfrm>
          <a:custGeom>
            <a:avLst/>
            <a:gdLst>
              <a:gd name="T0" fmla="*/ 179577 w 539750"/>
              <a:gd name="T1" fmla="*/ 0 h 349250"/>
              <a:gd name="T2" fmla="*/ 128143 w 539750"/>
              <a:gd name="T3" fmla="*/ 8127 h 349250"/>
              <a:gd name="T4" fmla="*/ 78994 w 539750"/>
              <a:gd name="T5" fmla="*/ 30479 h 349250"/>
              <a:gd name="T6" fmla="*/ 35941 w 539750"/>
              <a:gd name="T7" fmla="*/ 67437 h 349250"/>
              <a:gd name="T8" fmla="*/ 10541 w 539750"/>
              <a:gd name="T9" fmla="*/ 99059 h 349250"/>
              <a:gd name="T10" fmla="*/ 0 w 539750"/>
              <a:gd name="T11" fmla="*/ 116331 h 349250"/>
              <a:gd name="T12" fmla="*/ 0 w 539750"/>
              <a:gd name="T13" fmla="*/ 348995 h 349250"/>
              <a:gd name="T14" fmla="*/ 539496 w 539750"/>
              <a:gd name="T15" fmla="*/ 348995 h 349250"/>
              <a:gd name="T16" fmla="*/ 539496 w 539750"/>
              <a:gd name="T17" fmla="*/ 116331 h 349250"/>
              <a:gd name="T18" fmla="*/ 528955 w 539750"/>
              <a:gd name="T19" fmla="*/ 99059 h 349250"/>
              <a:gd name="T20" fmla="*/ 520000 w 539750"/>
              <a:gd name="T21" fmla="*/ 86994 h 349250"/>
              <a:gd name="T22" fmla="*/ 264287 w 539750"/>
              <a:gd name="T23" fmla="*/ 86994 h 349250"/>
              <a:gd name="T24" fmla="*/ 252602 w 539750"/>
              <a:gd name="T25" fmla="*/ 85089 h 349250"/>
              <a:gd name="T26" fmla="*/ 211327 w 539750"/>
              <a:gd name="T27" fmla="*/ 60832 h 349250"/>
              <a:gd name="T28" fmla="*/ 188722 w 539750"/>
              <a:gd name="T29" fmla="*/ 26924 h 349250"/>
              <a:gd name="T30" fmla="*/ 183769 w 539750"/>
              <a:gd name="T31" fmla="*/ 14224 h 349250"/>
              <a:gd name="T32" fmla="*/ 179577 w 539750"/>
              <a:gd name="T33" fmla="*/ 0 h 349250"/>
              <a:gd name="T34" fmla="*/ 359918 w 539750"/>
              <a:gd name="T35" fmla="*/ 0 h 349250"/>
              <a:gd name="T36" fmla="*/ 344043 w 539750"/>
              <a:gd name="T37" fmla="*/ 39624 h 349250"/>
              <a:gd name="T38" fmla="*/ 319024 w 539750"/>
              <a:gd name="T39" fmla="*/ 69341 h 349250"/>
              <a:gd name="T40" fmla="*/ 275209 w 539750"/>
              <a:gd name="T41" fmla="*/ 86994 h 349250"/>
              <a:gd name="T42" fmla="*/ 520000 w 539750"/>
              <a:gd name="T43" fmla="*/ 86994 h 349250"/>
              <a:gd name="T44" fmla="*/ 490093 w 539750"/>
              <a:gd name="T45" fmla="*/ 53975 h 349250"/>
              <a:gd name="T46" fmla="*/ 444246 w 539750"/>
              <a:gd name="T47" fmla="*/ 21589 h 349250"/>
              <a:gd name="T48" fmla="*/ 394462 w 539750"/>
              <a:gd name="T49" fmla="*/ 3428 h 349250"/>
              <a:gd name="T50" fmla="*/ 377190 w 539750"/>
              <a:gd name="T51" fmla="*/ 762 h 349250"/>
              <a:gd name="T52" fmla="*/ 359918 w 539750"/>
              <a:gd name="T53" fmla="*/ 0 h 34925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39750"/>
              <a:gd name="T82" fmla="*/ 0 h 349250"/>
              <a:gd name="T83" fmla="*/ 539750 w 539750"/>
              <a:gd name="T84" fmla="*/ 349250 h 349250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39750" h="349250">
                <a:moveTo>
                  <a:pt x="179577" y="0"/>
                </a:moveTo>
                <a:lnTo>
                  <a:pt x="128143" y="8127"/>
                </a:lnTo>
                <a:lnTo>
                  <a:pt x="78994" y="30479"/>
                </a:lnTo>
                <a:lnTo>
                  <a:pt x="35941" y="67437"/>
                </a:lnTo>
                <a:lnTo>
                  <a:pt x="10541" y="99059"/>
                </a:lnTo>
                <a:lnTo>
                  <a:pt x="0" y="116331"/>
                </a:lnTo>
                <a:lnTo>
                  <a:pt x="0" y="348995"/>
                </a:lnTo>
                <a:lnTo>
                  <a:pt x="539496" y="348995"/>
                </a:lnTo>
                <a:lnTo>
                  <a:pt x="539496" y="116331"/>
                </a:lnTo>
                <a:lnTo>
                  <a:pt x="528955" y="99059"/>
                </a:lnTo>
                <a:lnTo>
                  <a:pt x="520000" y="86994"/>
                </a:lnTo>
                <a:lnTo>
                  <a:pt x="264287" y="86994"/>
                </a:lnTo>
                <a:lnTo>
                  <a:pt x="252602" y="85089"/>
                </a:lnTo>
                <a:lnTo>
                  <a:pt x="211327" y="60832"/>
                </a:lnTo>
                <a:lnTo>
                  <a:pt x="188722" y="26924"/>
                </a:lnTo>
                <a:lnTo>
                  <a:pt x="183769" y="14224"/>
                </a:lnTo>
                <a:lnTo>
                  <a:pt x="179577" y="0"/>
                </a:lnTo>
                <a:close/>
              </a:path>
              <a:path w="539750" h="349250">
                <a:moveTo>
                  <a:pt x="359918" y="0"/>
                </a:moveTo>
                <a:lnTo>
                  <a:pt x="344043" y="39624"/>
                </a:lnTo>
                <a:lnTo>
                  <a:pt x="319024" y="69341"/>
                </a:lnTo>
                <a:lnTo>
                  <a:pt x="275209" y="86994"/>
                </a:lnTo>
                <a:lnTo>
                  <a:pt x="520000" y="86994"/>
                </a:lnTo>
                <a:lnTo>
                  <a:pt x="490093" y="53975"/>
                </a:lnTo>
                <a:lnTo>
                  <a:pt x="444246" y="21589"/>
                </a:lnTo>
                <a:lnTo>
                  <a:pt x="394462" y="3428"/>
                </a:lnTo>
                <a:lnTo>
                  <a:pt x="377190" y="762"/>
                </a:lnTo>
                <a:lnTo>
                  <a:pt x="359918" y="0"/>
                </a:lnTo>
                <a:close/>
              </a:path>
            </a:pathLst>
          </a:custGeom>
          <a:solidFill>
            <a:srgbClr val="FF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30" name="object 219"/>
          <p:cNvSpPr>
            <a:spLocks/>
          </p:cNvSpPr>
          <p:nvPr/>
        </p:nvSpPr>
        <p:spPr bwMode="auto">
          <a:xfrm>
            <a:off x="7867650" y="4311650"/>
            <a:ext cx="3175" cy="117475"/>
          </a:xfrm>
          <a:custGeom>
            <a:avLst/>
            <a:gdLst>
              <a:gd name="T0" fmla="*/ 0 w 1904"/>
              <a:gd name="T1" fmla="*/ 0 h 117475"/>
              <a:gd name="T2" fmla="*/ 1524 w 1904"/>
              <a:gd name="T3" fmla="*/ 117347 h 117475"/>
              <a:gd name="T4" fmla="*/ 0 60000 65536"/>
              <a:gd name="T5" fmla="*/ 0 60000 65536"/>
              <a:gd name="T6" fmla="*/ 0 w 1904"/>
              <a:gd name="T7" fmla="*/ 0 h 117475"/>
              <a:gd name="T8" fmla="*/ 1904 w 1904"/>
              <a:gd name="T9" fmla="*/ 117475 h 1174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17475">
                <a:moveTo>
                  <a:pt x="0" y="0"/>
                </a:moveTo>
                <a:lnTo>
                  <a:pt x="1524" y="11734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31" name="object 220"/>
          <p:cNvSpPr>
            <a:spLocks/>
          </p:cNvSpPr>
          <p:nvPr/>
        </p:nvSpPr>
        <p:spPr bwMode="auto">
          <a:xfrm>
            <a:off x="8191500" y="4311650"/>
            <a:ext cx="1588" cy="117475"/>
          </a:xfrm>
          <a:custGeom>
            <a:avLst/>
            <a:gdLst>
              <a:gd name="T0" fmla="*/ 0 w 1904"/>
              <a:gd name="T1" fmla="*/ 117347 h 117475"/>
              <a:gd name="T2" fmla="*/ 1524 w 1904"/>
              <a:gd name="T3" fmla="*/ 0 h 117475"/>
              <a:gd name="T4" fmla="*/ 0 60000 65536"/>
              <a:gd name="T5" fmla="*/ 0 60000 65536"/>
              <a:gd name="T6" fmla="*/ 0 w 1904"/>
              <a:gd name="T7" fmla="*/ 0 h 117475"/>
              <a:gd name="T8" fmla="*/ 1904 w 1904"/>
              <a:gd name="T9" fmla="*/ 117475 h 1174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17475">
                <a:moveTo>
                  <a:pt x="0" y="11734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32" name="object 221"/>
          <p:cNvSpPr>
            <a:spLocks/>
          </p:cNvSpPr>
          <p:nvPr/>
        </p:nvSpPr>
        <p:spPr bwMode="auto">
          <a:xfrm>
            <a:off x="7759700" y="4079875"/>
            <a:ext cx="539750" cy="349250"/>
          </a:xfrm>
          <a:custGeom>
            <a:avLst/>
            <a:gdLst>
              <a:gd name="T0" fmla="*/ 89916 w 539750"/>
              <a:gd name="T1" fmla="*/ 348995 h 349250"/>
              <a:gd name="T2" fmla="*/ 539496 w 539750"/>
              <a:gd name="T3" fmla="*/ 348995 h 349250"/>
              <a:gd name="T4" fmla="*/ 539496 w 539750"/>
              <a:gd name="T5" fmla="*/ 116331 h 349250"/>
              <a:gd name="T6" fmla="*/ 516890 w 539750"/>
              <a:gd name="T7" fmla="*/ 82803 h 349250"/>
              <a:gd name="T8" fmla="*/ 490093 w 539750"/>
              <a:gd name="T9" fmla="*/ 53975 h 349250"/>
              <a:gd name="T10" fmla="*/ 444246 w 539750"/>
              <a:gd name="T11" fmla="*/ 21589 h 349250"/>
              <a:gd name="T12" fmla="*/ 394462 w 539750"/>
              <a:gd name="T13" fmla="*/ 3428 h 349250"/>
              <a:gd name="T14" fmla="*/ 359918 w 539750"/>
              <a:gd name="T15" fmla="*/ 0 h 349250"/>
              <a:gd name="T16" fmla="*/ 355726 w 539750"/>
              <a:gd name="T17" fmla="*/ 14224 h 349250"/>
              <a:gd name="T18" fmla="*/ 350774 w 539750"/>
              <a:gd name="T19" fmla="*/ 26924 h 349250"/>
              <a:gd name="T20" fmla="*/ 328168 w 539750"/>
              <a:gd name="T21" fmla="*/ 60832 h 349250"/>
              <a:gd name="T22" fmla="*/ 286893 w 539750"/>
              <a:gd name="T23" fmla="*/ 85089 h 349250"/>
              <a:gd name="T24" fmla="*/ 275209 w 539750"/>
              <a:gd name="T25" fmla="*/ 86994 h 349250"/>
              <a:gd name="T26" fmla="*/ 264287 w 539750"/>
              <a:gd name="T27" fmla="*/ 86994 h 349250"/>
              <a:gd name="T28" fmla="*/ 220472 w 539750"/>
              <a:gd name="T29" fmla="*/ 69341 h 349250"/>
              <a:gd name="T30" fmla="*/ 195452 w 539750"/>
              <a:gd name="T31" fmla="*/ 39624 h 349250"/>
              <a:gd name="T32" fmla="*/ 179577 w 539750"/>
              <a:gd name="T33" fmla="*/ 0 h 349250"/>
              <a:gd name="T34" fmla="*/ 162306 w 539750"/>
              <a:gd name="T35" fmla="*/ 762 h 349250"/>
              <a:gd name="T36" fmla="*/ 111125 w 539750"/>
              <a:gd name="T37" fmla="*/ 13843 h 349250"/>
              <a:gd name="T38" fmla="*/ 63881 w 539750"/>
              <a:gd name="T39" fmla="*/ 41656 h 349250"/>
              <a:gd name="T40" fmla="*/ 22987 w 539750"/>
              <a:gd name="T41" fmla="*/ 82803 h 349250"/>
              <a:gd name="T42" fmla="*/ 0 w 539750"/>
              <a:gd name="T43" fmla="*/ 116331 h 349250"/>
              <a:gd name="T44" fmla="*/ 0 w 539750"/>
              <a:gd name="T45" fmla="*/ 348995 h 349250"/>
              <a:gd name="T46" fmla="*/ 89916 w 539750"/>
              <a:gd name="T47" fmla="*/ 348995 h 34925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539750"/>
              <a:gd name="T73" fmla="*/ 0 h 349250"/>
              <a:gd name="T74" fmla="*/ 539750 w 539750"/>
              <a:gd name="T75" fmla="*/ 349250 h 349250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539750" h="349250">
                <a:moveTo>
                  <a:pt x="89916" y="348995"/>
                </a:moveTo>
                <a:lnTo>
                  <a:pt x="539496" y="348995"/>
                </a:lnTo>
                <a:lnTo>
                  <a:pt x="539496" y="116331"/>
                </a:lnTo>
                <a:lnTo>
                  <a:pt x="516890" y="82803"/>
                </a:lnTo>
                <a:lnTo>
                  <a:pt x="490093" y="53975"/>
                </a:lnTo>
                <a:lnTo>
                  <a:pt x="444246" y="21589"/>
                </a:lnTo>
                <a:lnTo>
                  <a:pt x="394462" y="3428"/>
                </a:lnTo>
                <a:lnTo>
                  <a:pt x="359918" y="0"/>
                </a:lnTo>
                <a:lnTo>
                  <a:pt x="355726" y="14224"/>
                </a:lnTo>
                <a:lnTo>
                  <a:pt x="350774" y="26924"/>
                </a:lnTo>
                <a:lnTo>
                  <a:pt x="328168" y="60832"/>
                </a:lnTo>
                <a:lnTo>
                  <a:pt x="286893" y="85089"/>
                </a:lnTo>
                <a:lnTo>
                  <a:pt x="275209" y="86994"/>
                </a:lnTo>
                <a:lnTo>
                  <a:pt x="264287" y="86994"/>
                </a:lnTo>
                <a:lnTo>
                  <a:pt x="220472" y="69341"/>
                </a:lnTo>
                <a:lnTo>
                  <a:pt x="195452" y="39624"/>
                </a:lnTo>
                <a:lnTo>
                  <a:pt x="179577" y="0"/>
                </a:lnTo>
                <a:lnTo>
                  <a:pt x="162306" y="762"/>
                </a:lnTo>
                <a:lnTo>
                  <a:pt x="111125" y="13843"/>
                </a:lnTo>
                <a:lnTo>
                  <a:pt x="63881" y="41656"/>
                </a:lnTo>
                <a:lnTo>
                  <a:pt x="22987" y="82803"/>
                </a:lnTo>
                <a:lnTo>
                  <a:pt x="0" y="116331"/>
                </a:lnTo>
                <a:lnTo>
                  <a:pt x="0" y="348995"/>
                </a:lnTo>
                <a:lnTo>
                  <a:pt x="89916" y="34899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33" name="object 222"/>
          <p:cNvSpPr>
            <a:spLocks/>
          </p:cNvSpPr>
          <p:nvPr/>
        </p:nvSpPr>
        <p:spPr bwMode="auto">
          <a:xfrm>
            <a:off x="7019925" y="4225925"/>
            <a:ext cx="684213" cy="222250"/>
          </a:xfrm>
          <a:custGeom>
            <a:avLst/>
            <a:gdLst>
              <a:gd name="T0" fmla="*/ 0 w 683259"/>
              <a:gd name="T1" fmla="*/ 222504 h 222885"/>
              <a:gd name="T2" fmla="*/ 682751 w 683259"/>
              <a:gd name="T3" fmla="*/ 222504 h 222885"/>
              <a:gd name="T4" fmla="*/ 682751 w 683259"/>
              <a:gd name="T5" fmla="*/ 0 h 222885"/>
              <a:gd name="T6" fmla="*/ 0 w 683259"/>
              <a:gd name="T7" fmla="*/ 0 h 222885"/>
              <a:gd name="T8" fmla="*/ 0 w 683259"/>
              <a:gd name="T9" fmla="*/ 222504 h 2228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3259"/>
              <a:gd name="T16" fmla="*/ 0 h 222885"/>
              <a:gd name="T17" fmla="*/ 683259 w 683259"/>
              <a:gd name="T18" fmla="*/ 222885 h 2228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3259" h="222885">
                <a:moveTo>
                  <a:pt x="0" y="222504"/>
                </a:moveTo>
                <a:lnTo>
                  <a:pt x="682751" y="222504"/>
                </a:lnTo>
                <a:lnTo>
                  <a:pt x="682751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34" name="object 223"/>
          <p:cNvSpPr>
            <a:spLocks/>
          </p:cNvSpPr>
          <p:nvPr/>
        </p:nvSpPr>
        <p:spPr bwMode="auto">
          <a:xfrm>
            <a:off x="7040563" y="4248150"/>
            <a:ext cx="639762" cy="173038"/>
          </a:xfrm>
          <a:custGeom>
            <a:avLst/>
            <a:gdLst>
              <a:gd name="T0" fmla="*/ 0 w 640079"/>
              <a:gd name="T1" fmla="*/ 172212 h 172720"/>
              <a:gd name="T2" fmla="*/ 640079 w 640079"/>
              <a:gd name="T3" fmla="*/ 172212 h 172720"/>
              <a:gd name="T4" fmla="*/ 640079 w 640079"/>
              <a:gd name="T5" fmla="*/ 0 h 172720"/>
              <a:gd name="T6" fmla="*/ 0 w 640079"/>
              <a:gd name="T7" fmla="*/ 0 h 172720"/>
              <a:gd name="T8" fmla="*/ 0 w 640079"/>
              <a:gd name="T9" fmla="*/ 172212 h 172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0079"/>
              <a:gd name="T16" fmla="*/ 0 h 172720"/>
              <a:gd name="T17" fmla="*/ 640079 w 640079"/>
              <a:gd name="T18" fmla="*/ 172720 h 172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0079" h="172720">
                <a:moveTo>
                  <a:pt x="0" y="172212"/>
                </a:moveTo>
                <a:lnTo>
                  <a:pt x="640079" y="172212"/>
                </a:lnTo>
                <a:lnTo>
                  <a:pt x="640079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35" name="object 224"/>
          <p:cNvSpPr>
            <a:spLocks/>
          </p:cNvSpPr>
          <p:nvPr/>
        </p:nvSpPr>
        <p:spPr bwMode="auto">
          <a:xfrm>
            <a:off x="7019925" y="4224338"/>
            <a:ext cx="682625" cy="223837"/>
          </a:xfrm>
          <a:custGeom>
            <a:avLst/>
            <a:gdLst>
              <a:gd name="T0" fmla="*/ 682751 w 683259"/>
              <a:gd name="T1" fmla="*/ 0 h 222885"/>
              <a:gd name="T2" fmla="*/ 661924 w 683259"/>
              <a:gd name="T3" fmla="*/ 25019 h 222885"/>
              <a:gd name="T4" fmla="*/ 661924 w 683259"/>
              <a:gd name="T5" fmla="*/ 197866 h 222885"/>
              <a:gd name="T6" fmla="*/ 21208 w 683259"/>
              <a:gd name="T7" fmla="*/ 197866 h 222885"/>
              <a:gd name="T8" fmla="*/ 0 w 683259"/>
              <a:gd name="T9" fmla="*/ 222504 h 222885"/>
              <a:gd name="T10" fmla="*/ 682751 w 683259"/>
              <a:gd name="T11" fmla="*/ 222504 h 222885"/>
              <a:gd name="T12" fmla="*/ 682751 w 683259"/>
              <a:gd name="T13" fmla="*/ 0 h 2228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83259"/>
              <a:gd name="T22" fmla="*/ 0 h 222885"/>
              <a:gd name="T23" fmla="*/ 683259 w 683259"/>
              <a:gd name="T24" fmla="*/ 222885 h 2228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83259" h="222885">
                <a:moveTo>
                  <a:pt x="682751" y="0"/>
                </a:moveTo>
                <a:lnTo>
                  <a:pt x="661924" y="25019"/>
                </a:lnTo>
                <a:lnTo>
                  <a:pt x="661924" y="197866"/>
                </a:lnTo>
                <a:lnTo>
                  <a:pt x="21208" y="197866"/>
                </a:lnTo>
                <a:lnTo>
                  <a:pt x="0" y="222504"/>
                </a:lnTo>
                <a:lnTo>
                  <a:pt x="682751" y="222504"/>
                </a:lnTo>
                <a:lnTo>
                  <a:pt x="68275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36" name="object 225"/>
          <p:cNvSpPr>
            <a:spLocks/>
          </p:cNvSpPr>
          <p:nvPr/>
        </p:nvSpPr>
        <p:spPr bwMode="auto">
          <a:xfrm>
            <a:off x="7019925" y="4224338"/>
            <a:ext cx="682625" cy="223837"/>
          </a:xfrm>
          <a:custGeom>
            <a:avLst/>
            <a:gdLst>
              <a:gd name="T0" fmla="*/ 682751 w 683259"/>
              <a:gd name="T1" fmla="*/ 0 h 222885"/>
              <a:gd name="T2" fmla="*/ 0 w 683259"/>
              <a:gd name="T3" fmla="*/ 0 h 222885"/>
              <a:gd name="T4" fmla="*/ 0 w 683259"/>
              <a:gd name="T5" fmla="*/ 222504 h 222885"/>
              <a:gd name="T6" fmla="*/ 21208 w 683259"/>
              <a:gd name="T7" fmla="*/ 197866 h 222885"/>
              <a:gd name="T8" fmla="*/ 21208 w 683259"/>
              <a:gd name="T9" fmla="*/ 25019 h 222885"/>
              <a:gd name="T10" fmla="*/ 661924 w 683259"/>
              <a:gd name="T11" fmla="*/ 25019 h 222885"/>
              <a:gd name="T12" fmla="*/ 682751 w 683259"/>
              <a:gd name="T13" fmla="*/ 0 h 2228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83259"/>
              <a:gd name="T22" fmla="*/ 0 h 222885"/>
              <a:gd name="T23" fmla="*/ 683259 w 683259"/>
              <a:gd name="T24" fmla="*/ 222885 h 2228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83259" h="222885">
                <a:moveTo>
                  <a:pt x="682751" y="0"/>
                </a:moveTo>
                <a:lnTo>
                  <a:pt x="0" y="0"/>
                </a:lnTo>
                <a:lnTo>
                  <a:pt x="0" y="222504"/>
                </a:lnTo>
                <a:lnTo>
                  <a:pt x="21208" y="197866"/>
                </a:lnTo>
                <a:lnTo>
                  <a:pt x="21208" y="25019"/>
                </a:lnTo>
                <a:lnTo>
                  <a:pt x="661924" y="25019"/>
                </a:lnTo>
                <a:lnTo>
                  <a:pt x="68275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37" name="object 226"/>
          <p:cNvSpPr>
            <a:spLocks/>
          </p:cNvSpPr>
          <p:nvPr/>
        </p:nvSpPr>
        <p:spPr bwMode="auto">
          <a:xfrm>
            <a:off x="7488238" y="4329113"/>
            <a:ext cx="128587" cy="0"/>
          </a:xfrm>
          <a:custGeom>
            <a:avLst/>
            <a:gdLst>
              <a:gd name="T0" fmla="*/ 0 w 128270"/>
              <a:gd name="T1" fmla="*/ 128016 w 128270"/>
              <a:gd name="T2" fmla="*/ 0 60000 65536"/>
              <a:gd name="T3" fmla="*/ 0 60000 65536"/>
              <a:gd name="T4" fmla="*/ 0 w 128270"/>
              <a:gd name="T5" fmla="*/ 128270 w 12827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8270">
                <a:moveTo>
                  <a:pt x="0" y="0"/>
                </a:moveTo>
                <a:lnTo>
                  <a:pt x="128016" y="0"/>
                </a:lnTo>
              </a:path>
            </a:pathLst>
          </a:custGeom>
          <a:noFill/>
          <a:ln w="115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38" name="object 227"/>
          <p:cNvSpPr>
            <a:spLocks/>
          </p:cNvSpPr>
          <p:nvPr/>
        </p:nvSpPr>
        <p:spPr bwMode="auto">
          <a:xfrm>
            <a:off x="7446963" y="4310063"/>
            <a:ext cx="212725" cy="0"/>
          </a:xfrm>
          <a:custGeom>
            <a:avLst/>
            <a:gdLst>
              <a:gd name="T0" fmla="*/ 0 w 213359"/>
              <a:gd name="T1" fmla="*/ 213359 w 213359"/>
              <a:gd name="T2" fmla="*/ 0 60000 65536"/>
              <a:gd name="T3" fmla="*/ 0 60000 65536"/>
              <a:gd name="T4" fmla="*/ 0 w 213359"/>
              <a:gd name="T5" fmla="*/ 213359 w 2133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13359">
                <a:moveTo>
                  <a:pt x="0" y="0"/>
                </a:moveTo>
                <a:lnTo>
                  <a:pt x="213359" y="0"/>
                </a:lnTo>
              </a:path>
            </a:pathLst>
          </a:custGeom>
          <a:noFill/>
          <a:ln w="2374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39" name="object 228"/>
          <p:cNvSpPr>
            <a:spLocks/>
          </p:cNvSpPr>
          <p:nvPr/>
        </p:nvSpPr>
        <p:spPr bwMode="auto">
          <a:xfrm>
            <a:off x="7488238" y="4292600"/>
            <a:ext cx="128587" cy="0"/>
          </a:xfrm>
          <a:custGeom>
            <a:avLst/>
            <a:gdLst>
              <a:gd name="T0" fmla="*/ 0 w 128270"/>
              <a:gd name="T1" fmla="*/ 128016 w 128270"/>
              <a:gd name="T2" fmla="*/ 0 60000 65536"/>
              <a:gd name="T3" fmla="*/ 0 60000 65536"/>
              <a:gd name="T4" fmla="*/ 0 w 128270"/>
              <a:gd name="T5" fmla="*/ 128270 w 12827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8270">
                <a:moveTo>
                  <a:pt x="0" y="0"/>
                </a:moveTo>
                <a:lnTo>
                  <a:pt x="128016" y="0"/>
                </a:lnTo>
              </a:path>
            </a:pathLst>
          </a:custGeom>
          <a:noFill/>
          <a:ln w="119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40" name="object 229"/>
          <p:cNvSpPr>
            <a:spLocks/>
          </p:cNvSpPr>
          <p:nvPr/>
        </p:nvSpPr>
        <p:spPr bwMode="auto">
          <a:xfrm>
            <a:off x="7232650" y="4176713"/>
            <a:ext cx="257175" cy="0"/>
          </a:xfrm>
          <a:custGeom>
            <a:avLst/>
            <a:gdLst>
              <a:gd name="T0" fmla="*/ 0 w 256540"/>
              <a:gd name="T1" fmla="*/ 256031 w 256540"/>
              <a:gd name="T2" fmla="*/ 0 60000 65536"/>
              <a:gd name="T3" fmla="*/ 0 60000 65536"/>
              <a:gd name="T4" fmla="*/ 0 w 256540"/>
              <a:gd name="T5" fmla="*/ 256540 w 25654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6540">
                <a:moveTo>
                  <a:pt x="0" y="0"/>
                </a:moveTo>
                <a:lnTo>
                  <a:pt x="256031" y="0"/>
                </a:lnTo>
              </a:path>
            </a:pathLst>
          </a:custGeom>
          <a:noFill/>
          <a:ln w="502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41" name="object 230"/>
          <p:cNvSpPr>
            <a:spLocks/>
          </p:cNvSpPr>
          <p:nvPr/>
        </p:nvSpPr>
        <p:spPr bwMode="auto">
          <a:xfrm>
            <a:off x="7064375" y="4292600"/>
            <a:ext cx="41275" cy="0"/>
          </a:xfrm>
          <a:custGeom>
            <a:avLst/>
            <a:gdLst>
              <a:gd name="T0" fmla="*/ 0 w 41275"/>
              <a:gd name="T1" fmla="*/ 41148 w 41275"/>
              <a:gd name="T2" fmla="*/ 0 60000 65536"/>
              <a:gd name="T3" fmla="*/ 0 60000 65536"/>
              <a:gd name="T4" fmla="*/ 0 w 41275"/>
              <a:gd name="T5" fmla="*/ 41275 w 4127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1275">
                <a:moveTo>
                  <a:pt x="0" y="0"/>
                </a:moveTo>
                <a:lnTo>
                  <a:pt x="41148" y="0"/>
                </a:ln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42" name="object 231"/>
          <p:cNvSpPr>
            <a:spLocks/>
          </p:cNvSpPr>
          <p:nvPr/>
        </p:nvSpPr>
        <p:spPr bwMode="auto">
          <a:xfrm>
            <a:off x="7064375" y="4283075"/>
            <a:ext cx="20638" cy="0"/>
          </a:xfrm>
          <a:custGeom>
            <a:avLst/>
            <a:gdLst>
              <a:gd name="T0" fmla="*/ 0 w 21590"/>
              <a:gd name="T1" fmla="*/ 21335 w 21590"/>
              <a:gd name="T2" fmla="*/ 0 60000 65536"/>
              <a:gd name="T3" fmla="*/ 0 60000 65536"/>
              <a:gd name="T4" fmla="*/ 0 w 21590"/>
              <a:gd name="T5" fmla="*/ 21590 w 2159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1590">
                <a:moveTo>
                  <a:pt x="0" y="0"/>
                </a:moveTo>
                <a:lnTo>
                  <a:pt x="21335" y="0"/>
                </a:lnTo>
              </a:path>
            </a:pathLst>
          </a:custGeom>
          <a:noFill/>
          <a:ln w="18287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43" name="object 232"/>
          <p:cNvSpPr>
            <a:spLocks/>
          </p:cNvSpPr>
          <p:nvPr/>
        </p:nvSpPr>
        <p:spPr bwMode="auto">
          <a:xfrm>
            <a:off x="7075488" y="3646488"/>
            <a:ext cx="596900" cy="492125"/>
          </a:xfrm>
          <a:custGeom>
            <a:avLst/>
            <a:gdLst>
              <a:gd name="T0" fmla="*/ 0 w 597534"/>
              <a:gd name="T1" fmla="*/ 492251 h 492760"/>
              <a:gd name="T2" fmla="*/ 597407 w 597534"/>
              <a:gd name="T3" fmla="*/ 492251 h 492760"/>
              <a:gd name="T4" fmla="*/ 597407 w 597534"/>
              <a:gd name="T5" fmla="*/ 0 h 492760"/>
              <a:gd name="T6" fmla="*/ 0 w 597534"/>
              <a:gd name="T7" fmla="*/ 0 h 492760"/>
              <a:gd name="T8" fmla="*/ 0 w 597534"/>
              <a:gd name="T9" fmla="*/ 492251 h 4927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7534"/>
              <a:gd name="T16" fmla="*/ 0 h 492760"/>
              <a:gd name="T17" fmla="*/ 597534 w 597534"/>
              <a:gd name="T18" fmla="*/ 492760 h 4927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7534" h="492760">
                <a:moveTo>
                  <a:pt x="0" y="492251"/>
                </a:moveTo>
                <a:lnTo>
                  <a:pt x="597407" y="492251"/>
                </a:lnTo>
                <a:lnTo>
                  <a:pt x="597407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44" name="object 233"/>
          <p:cNvSpPr>
            <a:spLocks/>
          </p:cNvSpPr>
          <p:nvPr/>
        </p:nvSpPr>
        <p:spPr bwMode="auto">
          <a:xfrm>
            <a:off x="7073900" y="4124325"/>
            <a:ext cx="598488" cy="0"/>
          </a:xfrm>
          <a:custGeom>
            <a:avLst/>
            <a:gdLst>
              <a:gd name="T0" fmla="*/ 0 w 597534"/>
              <a:gd name="T1" fmla="*/ 597408 w 597534"/>
              <a:gd name="T2" fmla="*/ 0 60000 65536"/>
              <a:gd name="T3" fmla="*/ 0 60000 65536"/>
              <a:gd name="T4" fmla="*/ 0 w 597534"/>
              <a:gd name="T5" fmla="*/ 597534 w 59753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97534">
                <a:moveTo>
                  <a:pt x="0" y="0"/>
                </a:moveTo>
                <a:lnTo>
                  <a:pt x="597408" y="0"/>
                </a:lnTo>
              </a:path>
            </a:pathLst>
          </a:custGeom>
          <a:noFill/>
          <a:ln w="254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45" name="object 234"/>
          <p:cNvSpPr>
            <a:spLocks/>
          </p:cNvSpPr>
          <p:nvPr/>
        </p:nvSpPr>
        <p:spPr bwMode="auto">
          <a:xfrm>
            <a:off x="7085013" y="3670300"/>
            <a:ext cx="0" cy="441325"/>
          </a:xfrm>
          <a:custGeom>
            <a:avLst/>
            <a:gdLst>
              <a:gd name="T0" fmla="*/ 0 h 441960"/>
              <a:gd name="T1" fmla="*/ 441959 h 441960"/>
              <a:gd name="T2" fmla="*/ 0 60000 65536"/>
              <a:gd name="T3" fmla="*/ 0 60000 65536"/>
              <a:gd name="T4" fmla="*/ 0 h 441960"/>
              <a:gd name="T5" fmla="*/ 441960 h 4419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noFill/>
          <a:ln w="21463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46" name="object 235"/>
          <p:cNvSpPr>
            <a:spLocks/>
          </p:cNvSpPr>
          <p:nvPr/>
        </p:nvSpPr>
        <p:spPr bwMode="auto">
          <a:xfrm>
            <a:off x="7073900" y="3657600"/>
            <a:ext cx="598488" cy="0"/>
          </a:xfrm>
          <a:custGeom>
            <a:avLst/>
            <a:gdLst>
              <a:gd name="T0" fmla="*/ 0 w 597534"/>
              <a:gd name="T1" fmla="*/ 597408 w 597534"/>
              <a:gd name="T2" fmla="*/ 0 60000 65536"/>
              <a:gd name="T3" fmla="*/ 0 60000 65536"/>
              <a:gd name="T4" fmla="*/ 0 w 597534"/>
              <a:gd name="T5" fmla="*/ 597534 w 59753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97534">
                <a:moveTo>
                  <a:pt x="0" y="0"/>
                </a:moveTo>
                <a:lnTo>
                  <a:pt x="597408" y="0"/>
                </a:lnTo>
              </a:path>
            </a:pathLst>
          </a:custGeom>
          <a:noFill/>
          <a:ln w="254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47" name="object 236"/>
          <p:cNvSpPr>
            <a:spLocks/>
          </p:cNvSpPr>
          <p:nvPr/>
        </p:nvSpPr>
        <p:spPr bwMode="auto">
          <a:xfrm>
            <a:off x="7661275" y="3670300"/>
            <a:ext cx="0" cy="442913"/>
          </a:xfrm>
          <a:custGeom>
            <a:avLst/>
            <a:gdLst>
              <a:gd name="T0" fmla="*/ 0 h 442595"/>
              <a:gd name="T1" fmla="*/ 442214 h 442595"/>
              <a:gd name="T2" fmla="*/ 0 60000 65536"/>
              <a:gd name="T3" fmla="*/ 0 60000 65536"/>
              <a:gd name="T4" fmla="*/ 0 h 442595"/>
              <a:gd name="T5" fmla="*/ 442595 h 44259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42595">
                <a:moveTo>
                  <a:pt x="0" y="0"/>
                </a:moveTo>
                <a:lnTo>
                  <a:pt x="0" y="442214"/>
                </a:lnTo>
              </a:path>
            </a:pathLst>
          </a:custGeom>
          <a:noFill/>
          <a:ln w="21463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48" name="object 237"/>
          <p:cNvSpPr>
            <a:spLocks/>
          </p:cNvSpPr>
          <p:nvPr/>
        </p:nvSpPr>
        <p:spPr bwMode="auto">
          <a:xfrm>
            <a:off x="7073900" y="3644900"/>
            <a:ext cx="554038" cy="442913"/>
          </a:xfrm>
          <a:custGeom>
            <a:avLst/>
            <a:gdLst>
              <a:gd name="T0" fmla="*/ 553212 w 553720"/>
              <a:gd name="T1" fmla="*/ 0 h 441960"/>
              <a:gd name="T2" fmla="*/ 0 w 553720"/>
              <a:gd name="T3" fmla="*/ 0 h 441960"/>
              <a:gd name="T4" fmla="*/ 0 w 553720"/>
              <a:gd name="T5" fmla="*/ 441960 h 441960"/>
              <a:gd name="T6" fmla="*/ 21082 w 553720"/>
              <a:gd name="T7" fmla="*/ 417449 h 441960"/>
              <a:gd name="T8" fmla="*/ 21082 w 553720"/>
              <a:gd name="T9" fmla="*/ 24130 h 441960"/>
              <a:gd name="T10" fmla="*/ 532130 w 553720"/>
              <a:gd name="T11" fmla="*/ 24130 h 441960"/>
              <a:gd name="T12" fmla="*/ 553212 w 553720"/>
              <a:gd name="T13" fmla="*/ 0 h 4419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53720"/>
              <a:gd name="T22" fmla="*/ 0 h 441960"/>
              <a:gd name="T23" fmla="*/ 553720 w 553720"/>
              <a:gd name="T24" fmla="*/ 441960 h 44196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53720" h="441960">
                <a:moveTo>
                  <a:pt x="553212" y="0"/>
                </a:moveTo>
                <a:lnTo>
                  <a:pt x="0" y="0"/>
                </a:lnTo>
                <a:lnTo>
                  <a:pt x="0" y="441960"/>
                </a:lnTo>
                <a:lnTo>
                  <a:pt x="21082" y="417449"/>
                </a:lnTo>
                <a:lnTo>
                  <a:pt x="21082" y="24130"/>
                </a:lnTo>
                <a:lnTo>
                  <a:pt x="532130" y="24130"/>
                </a:lnTo>
                <a:lnTo>
                  <a:pt x="553212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49" name="object 238"/>
          <p:cNvSpPr>
            <a:spLocks/>
          </p:cNvSpPr>
          <p:nvPr/>
        </p:nvSpPr>
        <p:spPr bwMode="auto">
          <a:xfrm>
            <a:off x="7119938" y="3700463"/>
            <a:ext cx="517525" cy="387350"/>
          </a:xfrm>
          <a:custGeom>
            <a:avLst/>
            <a:gdLst>
              <a:gd name="T0" fmla="*/ 0 w 516890"/>
              <a:gd name="T1" fmla="*/ 387095 h 387350"/>
              <a:gd name="T2" fmla="*/ 516635 w 516890"/>
              <a:gd name="T3" fmla="*/ 387095 h 387350"/>
              <a:gd name="T4" fmla="*/ 516635 w 516890"/>
              <a:gd name="T5" fmla="*/ 0 h 387350"/>
              <a:gd name="T6" fmla="*/ 0 w 516890"/>
              <a:gd name="T7" fmla="*/ 0 h 387350"/>
              <a:gd name="T8" fmla="*/ 0 w 516890"/>
              <a:gd name="T9" fmla="*/ 387095 h 387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6890"/>
              <a:gd name="T16" fmla="*/ 0 h 387350"/>
              <a:gd name="T17" fmla="*/ 516890 w 516890"/>
              <a:gd name="T18" fmla="*/ 387350 h 3873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6890" h="387350">
                <a:moveTo>
                  <a:pt x="0" y="387095"/>
                </a:moveTo>
                <a:lnTo>
                  <a:pt x="516635" y="387095"/>
                </a:lnTo>
                <a:lnTo>
                  <a:pt x="516635" y="0"/>
                </a:lnTo>
                <a:lnTo>
                  <a:pt x="0" y="0"/>
                </a:lnTo>
                <a:lnTo>
                  <a:pt x="0" y="387095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50" name="object 239"/>
          <p:cNvSpPr>
            <a:spLocks/>
          </p:cNvSpPr>
          <p:nvPr/>
        </p:nvSpPr>
        <p:spPr bwMode="auto">
          <a:xfrm>
            <a:off x="7119938" y="3700463"/>
            <a:ext cx="517525" cy="387350"/>
          </a:xfrm>
          <a:custGeom>
            <a:avLst/>
            <a:gdLst>
              <a:gd name="T0" fmla="*/ 0 w 516890"/>
              <a:gd name="T1" fmla="*/ 387095 h 387350"/>
              <a:gd name="T2" fmla="*/ 516635 w 516890"/>
              <a:gd name="T3" fmla="*/ 387095 h 387350"/>
              <a:gd name="T4" fmla="*/ 516635 w 516890"/>
              <a:gd name="T5" fmla="*/ 0 h 387350"/>
              <a:gd name="T6" fmla="*/ 0 w 516890"/>
              <a:gd name="T7" fmla="*/ 0 h 387350"/>
              <a:gd name="T8" fmla="*/ 0 w 516890"/>
              <a:gd name="T9" fmla="*/ 387095 h 387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6890"/>
              <a:gd name="T16" fmla="*/ 0 h 387350"/>
              <a:gd name="T17" fmla="*/ 516890 w 516890"/>
              <a:gd name="T18" fmla="*/ 387350 h 3873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6890" h="387350">
                <a:moveTo>
                  <a:pt x="0" y="387095"/>
                </a:moveTo>
                <a:lnTo>
                  <a:pt x="516635" y="387095"/>
                </a:lnTo>
                <a:lnTo>
                  <a:pt x="516635" y="0"/>
                </a:lnTo>
                <a:lnTo>
                  <a:pt x="0" y="0"/>
                </a:lnTo>
                <a:lnTo>
                  <a:pt x="0" y="38709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51" name="object 240"/>
          <p:cNvSpPr txBox="1">
            <a:spLocks noChangeArrowheads="1"/>
          </p:cNvSpPr>
          <p:nvPr/>
        </p:nvSpPr>
        <p:spPr bwMode="auto">
          <a:xfrm>
            <a:off x="7947025" y="4156075"/>
            <a:ext cx="198438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Tahoma" pitchFamily="34" charset="0"/>
                <a:cs typeface="Tahoma" pitchFamily="34" charset="0"/>
              </a:rPr>
              <a:t>D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552" name="object 241"/>
          <p:cNvSpPr>
            <a:spLocks/>
          </p:cNvSpPr>
          <p:nvPr/>
        </p:nvSpPr>
        <p:spPr bwMode="auto">
          <a:xfrm>
            <a:off x="5735638" y="4233863"/>
            <a:ext cx="723900" cy="142875"/>
          </a:xfrm>
          <a:custGeom>
            <a:avLst/>
            <a:gdLst>
              <a:gd name="T0" fmla="*/ 0 w 724535"/>
              <a:gd name="T1" fmla="*/ 142313 h 142875"/>
              <a:gd name="T2" fmla="*/ 724051 w 724535"/>
              <a:gd name="T3" fmla="*/ 142313 h 142875"/>
              <a:gd name="T4" fmla="*/ 724051 w 724535"/>
              <a:gd name="T5" fmla="*/ 0 h 142875"/>
              <a:gd name="T6" fmla="*/ 0 w 724535"/>
              <a:gd name="T7" fmla="*/ 0 h 142875"/>
              <a:gd name="T8" fmla="*/ 0 w 724535"/>
              <a:gd name="T9" fmla="*/ 142313 h 142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4535"/>
              <a:gd name="T16" fmla="*/ 0 h 142875"/>
              <a:gd name="T17" fmla="*/ 724535 w 724535"/>
              <a:gd name="T18" fmla="*/ 142875 h 1428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4535" h="142875">
                <a:moveTo>
                  <a:pt x="0" y="142313"/>
                </a:moveTo>
                <a:lnTo>
                  <a:pt x="724051" y="142313"/>
                </a:lnTo>
                <a:lnTo>
                  <a:pt x="724051" y="0"/>
                </a:lnTo>
                <a:lnTo>
                  <a:pt x="0" y="0"/>
                </a:lnTo>
                <a:lnTo>
                  <a:pt x="0" y="1423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53" name="object 242"/>
          <p:cNvSpPr>
            <a:spLocks/>
          </p:cNvSpPr>
          <p:nvPr/>
        </p:nvSpPr>
        <p:spPr bwMode="auto">
          <a:xfrm>
            <a:off x="5741988" y="4246563"/>
            <a:ext cx="711200" cy="250825"/>
          </a:xfrm>
          <a:custGeom>
            <a:avLst/>
            <a:gdLst>
              <a:gd name="T0" fmla="*/ 354993 w 710564"/>
              <a:gd name="T1" fmla="*/ 0 h 250825"/>
              <a:gd name="T2" fmla="*/ 291183 w 710564"/>
              <a:gd name="T3" fmla="*/ 2019 h 250825"/>
              <a:gd name="T4" fmla="*/ 231125 w 710564"/>
              <a:gd name="T5" fmla="*/ 7843 h 250825"/>
              <a:gd name="T6" fmla="*/ 175822 w 710564"/>
              <a:gd name="T7" fmla="*/ 17116 h 250825"/>
              <a:gd name="T8" fmla="*/ 126276 w 710564"/>
              <a:gd name="T9" fmla="*/ 29485 h 250825"/>
              <a:gd name="T10" fmla="*/ 83490 w 710564"/>
              <a:gd name="T11" fmla="*/ 44595 h 250825"/>
              <a:gd name="T12" fmla="*/ 48467 w 710564"/>
              <a:gd name="T13" fmla="*/ 62093 h 250825"/>
              <a:gd name="T14" fmla="*/ 5719 w 710564"/>
              <a:gd name="T15" fmla="*/ 102834 h 250825"/>
              <a:gd name="T16" fmla="*/ 0 w 710564"/>
              <a:gd name="T17" fmla="*/ 125369 h 250825"/>
              <a:gd name="T18" fmla="*/ 5719 w 710564"/>
              <a:gd name="T19" fmla="*/ 147906 h 250825"/>
              <a:gd name="T20" fmla="*/ 48467 w 710564"/>
              <a:gd name="T21" fmla="*/ 188648 h 250825"/>
              <a:gd name="T22" fmla="*/ 83490 w 710564"/>
              <a:gd name="T23" fmla="*/ 206147 h 250825"/>
              <a:gd name="T24" fmla="*/ 126276 w 710564"/>
              <a:gd name="T25" fmla="*/ 221258 h 250825"/>
              <a:gd name="T26" fmla="*/ 175822 w 710564"/>
              <a:gd name="T27" fmla="*/ 233627 h 250825"/>
              <a:gd name="T28" fmla="*/ 231125 w 710564"/>
              <a:gd name="T29" fmla="*/ 242900 h 250825"/>
              <a:gd name="T30" fmla="*/ 291183 w 710564"/>
              <a:gd name="T31" fmla="*/ 248724 h 250825"/>
              <a:gd name="T32" fmla="*/ 354993 w 710564"/>
              <a:gd name="T33" fmla="*/ 250744 h 250825"/>
              <a:gd name="T34" fmla="*/ 418804 w 710564"/>
              <a:gd name="T35" fmla="*/ 248724 h 250825"/>
              <a:gd name="T36" fmla="*/ 478861 w 710564"/>
              <a:gd name="T37" fmla="*/ 242900 h 250825"/>
              <a:gd name="T38" fmla="*/ 534161 w 710564"/>
              <a:gd name="T39" fmla="*/ 233627 h 250825"/>
              <a:gd name="T40" fmla="*/ 583703 w 710564"/>
              <a:gd name="T41" fmla="*/ 221258 h 250825"/>
              <a:gd name="T42" fmla="*/ 626484 w 710564"/>
              <a:gd name="T43" fmla="*/ 206147 h 250825"/>
              <a:gd name="T44" fmla="*/ 661502 w 710564"/>
              <a:gd name="T45" fmla="*/ 188648 h 250825"/>
              <a:gd name="T46" fmla="*/ 704243 w 710564"/>
              <a:gd name="T47" fmla="*/ 147906 h 250825"/>
              <a:gd name="T48" fmla="*/ 709961 w 710564"/>
              <a:gd name="T49" fmla="*/ 125369 h 250825"/>
              <a:gd name="T50" fmla="*/ 704243 w 710564"/>
              <a:gd name="T51" fmla="*/ 102834 h 250825"/>
              <a:gd name="T52" fmla="*/ 661502 w 710564"/>
              <a:gd name="T53" fmla="*/ 62093 h 250825"/>
              <a:gd name="T54" fmla="*/ 626484 w 710564"/>
              <a:gd name="T55" fmla="*/ 44595 h 250825"/>
              <a:gd name="T56" fmla="*/ 583703 w 710564"/>
              <a:gd name="T57" fmla="*/ 29485 h 250825"/>
              <a:gd name="T58" fmla="*/ 534161 w 710564"/>
              <a:gd name="T59" fmla="*/ 17116 h 250825"/>
              <a:gd name="T60" fmla="*/ 478861 w 710564"/>
              <a:gd name="T61" fmla="*/ 7843 h 250825"/>
              <a:gd name="T62" fmla="*/ 418804 w 710564"/>
              <a:gd name="T63" fmla="*/ 2019 h 250825"/>
              <a:gd name="T64" fmla="*/ 354993 w 710564"/>
              <a:gd name="T65" fmla="*/ 0 h 25082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10564"/>
              <a:gd name="T100" fmla="*/ 0 h 250825"/>
              <a:gd name="T101" fmla="*/ 710564 w 710564"/>
              <a:gd name="T102" fmla="*/ 250825 h 25082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10564" h="250825">
                <a:moveTo>
                  <a:pt x="354993" y="0"/>
                </a:moveTo>
                <a:lnTo>
                  <a:pt x="291183" y="2019"/>
                </a:lnTo>
                <a:lnTo>
                  <a:pt x="231125" y="7843"/>
                </a:lnTo>
                <a:lnTo>
                  <a:pt x="175822" y="17116"/>
                </a:lnTo>
                <a:lnTo>
                  <a:pt x="126276" y="29485"/>
                </a:lnTo>
                <a:lnTo>
                  <a:pt x="83490" y="44595"/>
                </a:lnTo>
                <a:lnTo>
                  <a:pt x="48467" y="62093"/>
                </a:lnTo>
                <a:lnTo>
                  <a:pt x="5719" y="102834"/>
                </a:lnTo>
                <a:lnTo>
                  <a:pt x="0" y="125369"/>
                </a:lnTo>
                <a:lnTo>
                  <a:pt x="5719" y="147906"/>
                </a:lnTo>
                <a:lnTo>
                  <a:pt x="48467" y="188648"/>
                </a:lnTo>
                <a:lnTo>
                  <a:pt x="83490" y="206147"/>
                </a:lnTo>
                <a:lnTo>
                  <a:pt x="126276" y="221258"/>
                </a:lnTo>
                <a:lnTo>
                  <a:pt x="175822" y="233627"/>
                </a:lnTo>
                <a:lnTo>
                  <a:pt x="231125" y="242900"/>
                </a:lnTo>
                <a:lnTo>
                  <a:pt x="291183" y="248724"/>
                </a:lnTo>
                <a:lnTo>
                  <a:pt x="354993" y="250744"/>
                </a:lnTo>
                <a:lnTo>
                  <a:pt x="418804" y="248724"/>
                </a:lnTo>
                <a:lnTo>
                  <a:pt x="478861" y="242900"/>
                </a:lnTo>
                <a:lnTo>
                  <a:pt x="534161" y="233627"/>
                </a:lnTo>
                <a:lnTo>
                  <a:pt x="583703" y="221258"/>
                </a:lnTo>
                <a:lnTo>
                  <a:pt x="626484" y="206147"/>
                </a:lnTo>
                <a:lnTo>
                  <a:pt x="661502" y="188648"/>
                </a:lnTo>
                <a:lnTo>
                  <a:pt x="704243" y="147906"/>
                </a:lnTo>
                <a:lnTo>
                  <a:pt x="709961" y="125369"/>
                </a:lnTo>
                <a:lnTo>
                  <a:pt x="704243" y="102834"/>
                </a:lnTo>
                <a:lnTo>
                  <a:pt x="661502" y="62093"/>
                </a:lnTo>
                <a:lnTo>
                  <a:pt x="626484" y="44595"/>
                </a:lnTo>
                <a:lnTo>
                  <a:pt x="583703" y="29485"/>
                </a:lnTo>
                <a:lnTo>
                  <a:pt x="534161" y="17116"/>
                </a:lnTo>
                <a:lnTo>
                  <a:pt x="478861" y="7843"/>
                </a:lnTo>
                <a:lnTo>
                  <a:pt x="418804" y="2019"/>
                </a:lnTo>
                <a:lnTo>
                  <a:pt x="35499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54" name="object 243"/>
          <p:cNvSpPr>
            <a:spLocks/>
          </p:cNvSpPr>
          <p:nvPr/>
        </p:nvSpPr>
        <p:spPr bwMode="auto">
          <a:xfrm>
            <a:off x="5741988" y="4105275"/>
            <a:ext cx="711200" cy="250825"/>
          </a:xfrm>
          <a:custGeom>
            <a:avLst/>
            <a:gdLst>
              <a:gd name="T0" fmla="*/ 354993 w 710564"/>
              <a:gd name="T1" fmla="*/ 0 h 250825"/>
              <a:gd name="T2" fmla="*/ 291183 w 710564"/>
              <a:gd name="T3" fmla="*/ 2019 h 250825"/>
              <a:gd name="T4" fmla="*/ 231125 w 710564"/>
              <a:gd name="T5" fmla="*/ 7843 h 250825"/>
              <a:gd name="T6" fmla="*/ 175822 w 710564"/>
              <a:gd name="T7" fmla="*/ 17116 h 250825"/>
              <a:gd name="T8" fmla="*/ 126276 w 710564"/>
              <a:gd name="T9" fmla="*/ 29485 h 250825"/>
              <a:gd name="T10" fmla="*/ 83490 w 710564"/>
              <a:gd name="T11" fmla="*/ 44596 h 250825"/>
              <a:gd name="T12" fmla="*/ 48467 w 710564"/>
              <a:gd name="T13" fmla="*/ 62095 h 250825"/>
              <a:gd name="T14" fmla="*/ 5719 w 710564"/>
              <a:gd name="T15" fmla="*/ 102839 h 250825"/>
              <a:gd name="T16" fmla="*/ 0 w 710564"/>
              <a:gd name="T17" fmla="*/ 125376 h 250825"/>
              <a:gd name="T18" fmla="*/ 5719 w 710564"/>
              <a:gd name="T19" fmla="*/ 147912 h 250825"/>
              <a:gd name="T20" fmla="*/ 48467 w 710564"/>
              <a:gd name="T21" fmla="*/ 188653 h 250825"/>
              <a:gd name="T22" fmla="*/ 83490 w 710564"/>
              <a:gd name="T23" fmla="*/ 206150 h 250825"/>
              <a:gd name="T24" fmla="*/ 126276 w 710564"/>
              <a:gd name="T25" fmla="*/ 221261 h 250825"/>
              <a:gd name="T26" fmla="*/ 175822 w 710564"/>
              <a:gd name="T27" fmla="*/ 233629 h 250825"/>
              <a:gd name="T28" fmla="*/ 231125 w 710564"/>
              <a:gd name="T29" fmla="*/ 242903 h 250825"/>
              <a:gd name="T30" fmla="*/ 291183 w 710564"/>
              <a:gd name="T31" fmla="*/ 248726 h 250825"/>
              <a:gd name="T32" fmla="*/ 354993 w 710564"/>
              <a:gd name="T33" fmla="*/ 250746 h 250825"/>
              <a:gd name="T34" fmla="*/ 418804 w 710564"/>
              <a:gd name="T35" fmla="*/ 248726 h 250825"/>
              <a:gd name="T36" fmla="*/ 478861 w 710564"/>
              <a:gd name="T37" fmla="*/ 242903 h 250825"/>
              <a:gd name="T38" fmla="*/ 534161 w 710564"/>
              <a:gd name="T39" fmla="*/ 233629 h 250825"/>
              <a:gd name="T40" fmla="*/ 583703 w 710564"/>
              <a:gd name="T41" fmla="*/ 221261 h 250825"/>
              <a:gd name="T42" fmla="*/ 626484 w 710564"/>
              <a:gd name="T43" fmla="*/ 206150 h 250825"/>
              <a:gd name="T44" fmla="*/ 661502 w 710564"/>
              <a:gd name="T45" fmla="*/ 188653 h 250825"/>
              <a:gd name="T46" fmla="*/ 704243 w 710564"/>
              <a:gd name="T47" fmla="*/ 147912 h 250825"/>
              <a:gd name="T48" fmla="*/ 709961 w 710564"/>
              <a:gd name="T49" fmla="*/ 125376 h 250825"/>
              <a:gd name="T50" fmla="*/ 704243 w 710564"/>
              <a:gd name="T51" fmla="*/ 102839 h 250825"/>
              <a:gd name="T52" fmla="*/ 661502 w 710564"/>
              <a:gd name="T53" fmla="*/ 62095 h 250825"/>
              <a:gd name="T54" fmla="*/ 626484 w 710564"/>
              <a:gd name="T55" fmla="*/ 44596 h 250825"/>
              <a:gd name="T56" fmla="*/ 583703 w 710564"/>
              <a:gd name="T57" fmla="*/ 29485 h 250825"/>
              <a:gd name="T58" fmla="*/ 534161 w 710564"/>
              <a:gd name="T59" fmla="*/ 17116 h 250825"/>
              <a:gd name="T60" fmla="*/ 478861 w 710564"/>
              <a:gd name="T61" fmla="*/ 7843 h 250825"/>
              <a:gd name="T62" fmla="*/ 418804 w 710564"/>
              <a:gd name="T63" fmla="*/ 2019 h 250825"/>
              <a:gd name="T64" fmla="*/ 354993 w 710564"/>
              <a:gd name="T65" fmla="*/ 0 h 25082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10564"/>
              <a:gd name="T100" fmla="*/ 0 h 250825"/>
              <a:gd name="T101" fmla="*/ 710564 w 710564"/>
              <a:gd name="T102" fmla="*/ 250825 h 25082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10564" h="250825">
                <a:moveTo>
                  <a:pt x="354993" y="0"/>
                </a:moveTo>
                <a:lnTo>
                  <a:pt x="291183" y="2019"/>
                </a:lnTo>
                <a:lnTo>
                  <a:pt x="231125" y="7843"/>
                </a:lnTo>
                <a:lnTo>
                  <a:pt x="175822" y="17116"/>
                </a:lnTo>
                <a:lnTo>
                  <a:pt x="126276" y="29485"/>
                </a:lnTo>
                <a:lnTo>
                  <a:pt x="83490" y="44596"/>
                </a:lnTo>
                <a:lnTo>
                  <a:pt x="48467" y="62095"/>
                </a:lnTo>
                <a:lnTo>
                  <a:pt x="5719" y="102839"/>
                </a:lnTo>
                <a:lnTo>
                  <a:pt x="0" y="125376"/>
                </a:lnTo>
                <a:lnTo>
                  <a:pt x="5719" y="147912"/>
                </a:lnTo>
                <a:lnTo>
                  <a:pt x="48467" y="188653"/>
                </a:lnTo>
                <a:lnTo>
                  <a:pt x="83490" y="206150"/>
                </a:lnTo>
                <a:lnTo>
                  <a:pt x="126276" y="221261"/>
                </a:lnTo>
                <a:lnTo>
                  <a:pt x="175822" y="233629"/>
                </a:lnTo>
                <a:lnTo>
                  <a:pt x="231125" y="242903"/>
                </a:lnTo>
                <a:lnTo>
                  <a:pt x="291183" y="248726"/>
                </a:lnTo>
                <a:lnTo>
                  <a:pt x="354993" y="250746"/>
                </a:lnTo>
                <a:lnTo>
                  <a:pt x="418804" y="248726"/>
                </a:lnTo>
                <a:lnTo>
                  <a:pt x="478861" y="242903"/>
                </a:lnTo>
                <a:lnTo>
                  <a:pt x="534161" y="233629"/>
                </a:lnTo>
                <a:lnTo>
                  <a:pt x="583703" y="221261"/>
                </a:lnTo>
                <a:lnTo>
                  <a:pt x="626484" y="206150"/>
                </a:lnTo>
                <a:lnTo>
                  <a:pt x="661502" y="188653"/>
                </a:lnTo>
                <a:lnTo>
                  <a:pt x="704243" y="147912"/>
                </a:lnTo>
                <a:lnTo>
                  <a:pt x="709961" y="125376"/>
                </a:lnTo>
                <a:lnTo>
                  <a:pt x="704243" y="102839"/>
                </a:lnTo>
                <a:lnTo>
                  <a:pt x="661502" y="62095"/>
                </a:lnTo>
                <a:lnTo>
                  <a:pt x="626484" y="44596"/>
                </a:lnTo>
                <a:lnTo>
                  <a:pt x="583703" y="29485"/>
                </a:lnTo>
                <a:lnTo>
                  <a:pt x="534161" y="17116"/>
                </a:lnTo>
                <a:lnTo>
                  <a:pt x="478861" y="7843"/>
                </a:lnTo>
                <a:lnTo>
                  <a:pt x="418804" y="2019"/>
                </a:lnTo>
                <a:lnTo>
                  <a:pt x="35499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55" name="object 244"/>
          <p:cNvSpPr>
            <a:spLocks/>
          </p:cNvSpPr>
          <p:nvPr/>
        </p:nvSpPr>
        <p:spPr bwMode="auto">
          <a:xfrm>
            <a:off x="5724525" y="4213225"/>
            <a:ext cx="720725" cy="142875"/>
          </a:xfrm>
          <a:custGeom>
            <a:avLst/>
            <a:gdLst>
              <a:gd name="T0" fmla="*/ 0 w 721360"/>
              <a:gd name="T1" fmla="*/ 142313 h 142875"/>
              <a:gd name="T2" fmla="*/ 720777 w 721360"/>
              <a:gd name="T3" fmla="*/ 142313 h 142875"/>
              <a:gd name="T4" fmla="*/ 720777 w 721360"/>
              <a:gd name="T5" fmla="*/ 0 h 142875"/>
              <a:gd name="T6" fmla="*/ 0 w 721360"/>
              <a:gd name="T7" fmla="*/ 0 h 142875"/>
              <a:gd name="T8" fmla="*/ 0 w 721360"/>
              <a:gd name="T9" fmla="*/ 142313 h 142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1360"/>
              <a:gd name="T16" fmla="*/ 0 h 142875"/>
              <a:gd name="T17" fmla="*/ 721360 w 721360"/>
              <a:gd name="T18" fmla="*/ 142875 h 1428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1360" h="142875">
                <a:moveTo>
                  <a:pt x="0" y="142313"/>
                </a:moveTo>
                <a:lnTo>
                  <a:pt x="720777" y="142313"/>
                </a:lnTo>
                <a:lnTo>
                  <a:pt x="720777" y="0"/>
                </a:lnTo>
                <a:lnTo>
                  <a:pt x="0" y="0"/>
                </a:lnTo>
                <a:lnTo>
                  <a:pt x="0" y="142313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56" name="object 245"/>
          <p:cNvSpPr>
            <a:spLocks/>
          </p:cNvSpPr>
          <p:nvPr/>
        </p:nvSpPr>
        <p:spPr bwMode="auto">
          <a:xfrm>
            <a:off x="5727700" y="4227513"/>
            <a:ext cx="711200" cy="250825"/>
          </a:xfrm>
          <a:custGeom>
            <a:avLst/>
            <a:gdLst>
              <a:gd name="T0" fmla="*/ 354994 w 710564"/>
              <a:gd name="T1" fmla="*/ 0 h 250825"/>
              <a:gd name="T2" fmla="*/ 291183 w 710564"/>
              <a:gd name="T3" fmla="*/ 2019 h 250825"/>
              <a:gd name="T4" fmla="*/ 231125 w 710564"/>
              <a:gd name="T5" fmla="*/ 7843 h 250825"/>
              <a:gd name="T6" fmla="*/ 175822 w 710564"/>
              <a:gd name="T7" fmla="*/ 17116 h 250825"/>
              <a:gd name="T8" fmla="*/ 126276 w 710564"/>
              <a:gd name="T9" fmla="*/ 29485 h 250825"/>
              <a:gd name="T10" fmla="*/ 83490 w 710564"/>
              <a:gd name="T11" fmla="*/ 44595 h 250825"/>
              <a:gd name="T12" fmla="*/ 48467 w 710564"/>
              <a:gd name="T13" fmla="*/ 62093 h 250825"/>
              <a:gd name="T14" fmla="*/ 5719 w 710564"/>
              <a:gd name="T15" fmla="*/ 102834 h 250825"/>
              <a:gd name="T16" fmla="*/ 0 w 710564"/>
              <a:gd name="T17" fmla="*/ 125369 h 250825"/>
              <a:gd name="T18" fmla="*/ 5719 w 710564"/>
              <a:gd name="T19" fmla="*/ 147905 h 250825"/>
              <a:gd name="T20" fmla="*/ 48467 w 710564"/>
              <a:gd name="T21" fmla="*/ 188647 h 250825"/>
              <a:gd name="T22" fmla="*/ 83490 w 710564"/>
              <a:gd name="T23" fmla="*/ 206146 h 250825"/>
              <a:gd name="T24" fmla="*/ 126276 w 710564"/>
              <a:gd name="T25" fmla="*/ 221257 h 250825"/>
              <a:gd name="T26" fmla="*/ 175822 w 710564"/>
              <a:gd name="T27" fmla="*/ 233627 h 250825"/>
              <a:gd name="T28" fmla="*/ 231125 w 710564"/>
              <a:gd name="T29" fmla="*/ 242901 h 250825"/>
              <a:gd name="T30" fmla="*/ 291183 w 710564"/>
              <a:gd name="T31" fmla="*/ 248725 h 250825"/>
              <a:gd name="T32" fmla="*/ 354994 w 710564"/>
              <a:gd name="T33" fmla="*/ 250745 h 250825"/>
              <a:gd name="T34" fmla="*/ 418805 w 710564"/>
              <a:gd name="T35" fmla="*/ 248725 h 250825"/>
              <a:gd name="T36" fmla="*/ 478861 w 710564"/>
              <a:gd name="T37" fmla="*/ 242901 h 250825"/>
              <a:gd name="T38" fmla="*/ 534161 w 710564"/>
              <a:gd name="T39" fmla="*/ 233627 h 250825"/>
              <a:gd name="T40" fmla="*/ 583703 w 710564"/>
              <a:gd name="T41" fmla="*/ 221257 h 250825"/>
              <a:gd name="T42" fmla="*/ 626484 w 710564"/>
              <a:gd name="T43" fmla="*/ 206146 h 250825"/>
              <a:gd name="T44" fmla="*/ 661502 w 710564"/>
              <a:gd name="T45" fmla="*/ 188647 h 250825"/>
              <a:gd name="T46" fmla="*/ 704243 w 710564"/>
              <a:gd name="T47" fmla="*/ 147905 h 250825"/>
              <a:gd name="T48" fmla="*/ 709961 w 710564"/>
              <a:gd name="T49" fmla="*/ 125369 h 250825"/>
              <a:gd name="T50" fmla="*/ 704243 w 710564"/>
              <a:gd name="T51" fmla="*/ 102834 h 250825"/>
              <a:gd name="T52" fmla="*/ 661502 w 710564"/>
              <a:gd name="T53" fmla="*/ 62093 h 250825"/>
              <a:gd name="T54" fmla="*/ 626484 w 710564"/>
              <a:gd name="T55" fmla="*/ 44595 h 250825"/>
              <a:gd name="T56" fmla="*/ 583703 w 710564"/>
              <a:gd name="T57" fmla="*/ 29485 h 250825"/>
              <a:gd name="T58" fmla="*/ 534161 w 710564"/>
              <a:gd name="T59" fmla="*/ 17116 h 250825"/>
              <a:gd name="T60" fmla="*/ 478861 w 710564"/>
              <a:gd name="T61" fmla="*/ 7843 h 250825"/>
              <a:gd name="T62" fmla="*/ 418805 w 710564"/>
              <a:gd name="T63" fmla="*/ 2019 h 250825"/>
              <a:gd name="T64" fmla="*/ 354994 w 710564"/>
              <a:gd name="T65" fmla="*/ 0 h 25082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10564"/>
              <a:gd name="T100" fmla="*/ 0 h 250825"/>
              <a:gd name="T101" fmla="*/ 710564 w 710564"/>
              <a:gd name="T102" fmla="*/ 250825 h 25082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10564" h="250825">
                <a:moveTo>
                  <a:pt x="354994" y="0"/>
                </a:moveTo>
                <a:lnTo>
                  <a:pt x="291183" y="2019"/>
                </a:lnTo>
                <a:lnTo>
                  <a:pt x="231125" y="7843"/>
                </a:lnTo>
                <a:lnTo>
                  <a:pt x="175822" y="17116"/>
                </a:lnTo>
                <a:lnTo>
                  <a:pt x="126276" y="29485"/>
                </a:lnTo>
                <a:lnTo>
                  <a:pt x="83490" y="44595"/>
                </a:lnTo>
                <a:lnTo>
                  <a:pt x="48467" y="62093"/>
                </a:lnTo>
                <a:lnTo>
                  <a:pt x="5719" y="102834"/>
                </a:lnTo>
                <a:lnTo>
                  <a:pt x="0" y="125369"/>
                </a:lnTo>
                <a:lnTo>
                  <a:pt x="5719" y="147905"/>
                </a:lnTo>
                <a:lnTo>
                  <a:pt x="48467" y="188647"/>
                </a:lnTo>
                <a:lnTo>
                  <a:pt x="83490" y="206146"/>
                </a:lnTo>
                <a:lnTo>
                  <a:pt x="126276" y="221257"/>
                </a:lnTo>
                <a:lnTo>
                  <a:pt x="175822" y="233627"/>
                </a:lnTo>
                <a:lnTo>
                  <a:pt x="231125" y="242901"/>
                </a:lnTo>
                <a:lnTo>
                  <a:pt x="291183" y="248725"/>
                </a:lnTo>
                <a:lnTo>
                  <a:pt x="354994" y="250745"/>
                </a:lnTo>
                <a:lnTo>
                  <a:pt x="418805" y="248725"/>
                </a:lnTo>
                <a:lnTo>
                  <a:pt x="478861" y="242901"/>
                </a:lnTo>
                <a:lnTo>
                  <a:pt x="534161" y="233627"/>
                </a:lnTo>
                <a:lnTo>
                  <a:pt x="583703" y="221257"/>
                </a:lnTo>
                <a:lnTo>
                  <a:pt x="626484" y="206146"/>
                </a:lnTo>
                <a:lnTo>
                  <a:pt x="661502" y="188647"/>
                </a:lnTo>
                <a:lnTo>
                  <a:pt x="704243" y="147905"/>
                </a:lnTo>
                <a:lnTo>
                  <a:pt x="709961" y="125369"/>
                </a:lnTo>
                <a:lnTo>
                  <a:pt x="704243" y="102834"/>
                </a:lnTo>
                <a:lnTo>
                  <a:pt x="661502" y="62093"/>
                </a:lnTo>
                <a:lnTo>
                  <a:pt x="626484" y="44595"/>
                </a:lnTo>
                <a:lnTo>
                  <a:pt x="583703" y="29485"/>
                </a:lnTo>
                <a:lnTo>
                  <a:pt x="534161" y="17116"/>
                </a:lnTo>
                <a:lnTo>
                  <a:pt x="478861" y="7843"/>
                </a:lnTo>
                <a:lnTo>
                  <a:pt x="418805" y="2019"/>
                </a:lnTo>
                <a:lnTo>
                  <a:pt x="354994" y="0"/>
                </a:lnTo>
                <a:close/>
              </a:path>
            </a:pathLst>
          </a:custGeom>
          <a:solidFill>
            <a:srgbClr val="004E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57" name="object 246"/>
          <p:cNvSpPr>
            <a:spLocks/>
          </p:cNvSpPr>
          <p:nvPr/>
        </p:nvSpPr>
        <p:spPr bwMode="auto">
          <a:xfrm>
            <a:off x="5727700" y="4084638"/>
            <a:ext cx="711200" cy="250825"/>
          </a:xfrm>
          <a:custGeom>
            <a:avLst/>
            <a:gdLst>
              <a:gd name="T0" fmla="*/ 354994 w 710564"/>
              <a:gd name="T1" fmla="*/ 0 h 250825"/>
              <a:gd name="T2" fmla="*/ 291183 w 710564"/>
              <a:gd name="T3" fmla="*/ 2020 h 250825"/>
              <a:gd name="T4" fmla="*/ 231125 w 710564"/>
              <a:gd name="T5" fmla="*/ 7844 h 250825"/>
              <a:gd name="T6" fmla="*/ 175822 w 710564"/>
              <a:gd name="T7" fmla="*/ 17118 h 250825"/>
              <a:gd name="T8" fmla="*/ 126276 w 710564"/>
              <a:gd name="T9" fmla="*/ 29488 h 250825"/>
              <a:gd name="T10" fmla="*/ 83490 w 710564"/>
              <a:gd name="T11" fmla="*/ 44599 h 250825"/>
              <a:gd name="T12" fmla="*/ 48467 w 710564"/>
              <a:gd name="T13" fmla="*/ 62098 h 250825"/>
              <a:gd name="T14" fmla="*/ 5719 w 710564"/>
              <a:gd name="T15" fmla="*/ 102841 h 250825"/>
              <a:gd name="T16" fmla="*/ 0 w 710564"/>
              <a:gd name="T17" fmla="*/ 125376 h 250825"/>
              <a:gd name="T18" fmla="*/ 5719 w 710564"/>
              <a:gd name="T19" fmla="*/ 147912 h 250825"/>
              <a:gd name="T20" fmla="*/ 48467 w 710564"/>
              <a:gd name="T21" fmla="*/ 188653 h 250825"/>
              <a:gd name="T22" fmla="*/ 83490 w 710564"/>
              <a:gd name="T23" fmla="*/ 206150 h 250825"/>
              <a:gd name="T24" fmla="*/ 126276 w 710564"/>
              <a:gd name="T25" fmla="*/ 221261 h 250825"/>
              <a:gd name="T26" fmla="*/ 175822 w 710564"/>
              <a:gd name="T27" fmla="*/ 233629 h 250825"/>
              <a:gd name="T28" fmla="*/ 231125 w 710564"/>
              <a:gd name="T29" fmla="*/ 242903 h 250825"/>
              <a:gd name="T30" fmla="*/ 291183 w 710564"/>
              <a:gd name="T31" fmla="*/ 248726 h 250825"/>
              <a:gd name="T32" fmla="*/ 354994 w 710564"/>
              <a:gd name="T33" fmla="*/ 250746 h 250825"/>
              <a:gd name="T34" fmla="*/ 418805 w 710564"/>
              <a:gd name="T35" fmla="*/ 248726 h 250825"/>
              <a:gd name="T36" fmla="*/ 478861 w 710564"/>
              <a:gd name="T37" fmla="*/ 242903 h 250825"/>
              <a:gd name="T38" fmla="*/ 534161 w 710564"/>
              <a:gd name="T39" fmla="*/ 233629 h 250825"/>
              <a:gd name="T40" fmla="*/ 583703 w 710564"/>
              <a:gd name="T41" fmla="*/ 221261 h 250825"/>
              <a:gd name="T42" fmla="*/ 626484 w 710564"/>
              <a:gd name="T43" fmla="*/ 206150 h 250825"/>
              <a:gd name="T44" fmla="*/ 661502 w 710564"/>
              <a:gd name="T45" fmla="*/ 188653 h 250825"/>
              <a:gd name="T46" fmla="*/ 704243 w 710564"/>
              <a:gd name="T47" fmla="*/ 147912 h 250825"/>
              <a:gd name="T48" fmla="*/ 709961 w 710564"/>
              <a:gd name="T49" fmla="*/ 125376 h 250825"/>
              <a:gd name="T50" fmla="*/ 704243 w 710564"/>
              <a:gd name="T51" fmla="*/ 102841 h 250825"/>
              <a:gd name="T52" fmla="*/ 661502 w 710564"/>
              <a:gd name="T53" fmla="*/ 62098 h 250825"/>
              <a:gd name="T54" fmla="*/ 626484 w 710564"/>
              <a:gd name="T55" fmla="*/ 44599 h 250825"/>
              <a:gd name="T56" fmla="*/ 583703 w 710564"/>
              <a:gd name="T57" fmla="*/ 29488 h 250825"/>
              <a:gd name="T58" fmla="*/ 534161 w 710564"/>
              <a:gd name="T59" fmla="*/ 17118 h 250825"/>
              <a:gd name="T60" fmla="*/ 478861 w 710564"/>
              <a:gd name="T61" fmla="*/ 7844 h 250825"/>
              <a:gd name="T62" fmla="*/ 418805 w 710564"/>
              <a:gd name="T63" fmla="*/ 2020 h 250825"/>
              <a:gd name="T64" fmla="*/ 354994 w 710564"/>
              <a:gd name="T65" fmla="*/ 0 h 25082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10564"/>
              <a:gd name="T100" fmla="*/ 0 h 250825"/>
              <a:gd name="T101" fmla="*/ 710564 w 710564"/>
              <a:gd name="T102" fmla="*/ 250825 h 25082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10564" h="250825">
                <a:moveTo>
                  <a:pt x="354994" y="0"/>
                </a:moveTo>
                <a:lnTo>
                  <a:pt x="291183" y="2020"/>
                </a:lnTo>
                <a:lnTo>
                  <a:pt x="231125" y="7844"/>
                </a:lnTo>
                <a:lnTo>
                  <a:pt x="175822" y="17118"/>
                </a:lnTo>
                <a:lnTo>
                  <a:pt x="126276" y="29488"/>
                </a:lnTo>
                <a:lnTo>
                  <a:pt x="83490" y="44599"/>
                </a:lnTo>
                <a:lnTo>
                  <a:pt x="48467" y="62098"/>
                </a:lnTo>
                <a:lnTo>
                  <a:pt x="5719" y="102841"/>
                </a:lnTo>
                <a:lnTo>
                  <a:pt x="0" y="125376"/>
                </a:lnTo>
                <a:lnTo>
                  <a:pt x="5719" y="147912"/>
                </a:lnTo>
                <a:lnTo>
                  <a:pt x="48467" y="188653"/>
                </a:lnTo>
                <a:lnTo>
                  <a:pt x="83490" y="206150"/>
                </a:lnTo>
                <a:lnTo>
                  <a:pt x="126276" y="221261"/>
                </a:lnTo>
                <a:lnTo>
                  <a:pt x="175822" y="233629"/>
                </a:lnTo>
                <a:lnTo>
                  <a:pt x="231125" y="242903"/>
                </a:lnTo>
                <a:lnTo>
                  <a:pt x="291183" y="248726"/>
                </a:lnTo>
                <a:lnTo>
                  <a:pt x="354994" y="250746"/>
                </a:lnTo>
                <a:lnTo>
                  <a:pt x="418805" y="248726"/>
                </a:lnTo>
                <a:lnTo>
                  <a:pt x="478861" y="242903"/>
                </a:lnTo>
                <a:lnTo>
                  <a:pt x="534161" y="233629"/>
                </a:lnTo>
                <a:lnTo>
                  <a:pt x="583703" y="221261"/>
                </a:lnTo>
                <a:lnTo>
                  <a:pt x="626484" y="206150"/>
                </a:lnTo>
                <a:lnTo>
                  <a:pt x="661502" y="188653"/>
                </a:lnTo>
                <a:lnTo>
                  <a:pt x="704243" y="147912"/>
                </a:lnTo>
                <a:lnTo>
                  <a:pt x="709961" y="125376"/>
                </a:lnTo>
                <a:lnTo>
                  <a:pt x="704243" y="102841"/>
                </a:lnTo>
                <a:lnTo>
                  <a:pt x="661502" y="62098"/>
                </a:lnTo>
                <a:lnTo>
                  <a:pt x="626484" y="44599"/>
                </a:lnTo>
                <a:lnTo>
                  <a:pt x="583703" y="29488"/>
                </a:lnTo>
                <a:lnTo>
                  <a:pt x="534161" y="17118"/>
                </a:lnTo>
                <a:lnTo>
                  <a:pt x="478861" y="7844"/>
                </a:lnTo>
                <a:lnTo>
                  <a:pt x="418805" y="2020"/>
                </a:lnTo>
                <a:lnTo>
                  <a:pt x="354994" y="0"/>
                </a:lnTo>
                <a:close/>
              </a:path>
            </a:pathLst>
          </a:custGeom>
          <a:solidFill>
            <a:srgbClr val="5488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58" name="object 247"/>
          <p:cNvSpPr>
            <a:spLocks/>
          </p:cNvSpPr>
          <p:nvPr/>
        </p:nvSpPr>
        <p:spPr bwMode="auto">
          <a:xfrm>
            <a:off x="5861050" y="4117975"/>
            <a:ext cx="204788" cy="74613"/>
          </a:xfrm>
          <a:custGeom>
            <a:avLst/>
            <a:gdLst>
              <a:gd name="T0" fmla="*/ 49207 w 204470"/>
              <a:gd name="T1" fmla="*/ 0 h 74929"/>
              <a:gd name="T2" fmla="*/ 0 w 204470"/>
              <a:gd name="T3" fmla="*/ 13549 h 74929"/>
              <a:gd name="T4" fmla="*/ 112473 w 204470"/>
              <a:gd name="T5" fmla="*/ 60987 h 74929"/>
              <a:gd name="T6" fmla="*/ 49207 w 204470"/>
              <a:gd name="T7" fmla="*/ 74544 h 74929"/>
              <a:gd name="T8" fmla="*/ 189799 w 204470"/>
              <a:gd name="T9" fmla="*/ 74544 h 74929"/>
              <a:gd name="T10" fmla="*/ 199841 w 204470"/>
              <a:gd name="T11" fmla="*/ 40663 h 74929"/>
              <a:gd name="T12" fmla="*/ 154651 w 204470"/>
              <a:gd name="T13" fmla="*/ 40663 h 74929"/>
              <a:gd name="T14" fmla="*/ 49207 w 204470"/>
              <a:gd name="T15" fmla="*/ 0 h 74929"/>
              <a:gd name="T16" fmla="*/ 203859 w 204470"/>
              <a:gd name="T17" fmla="*/ 27106 h 74929"/>
              <a:gd name="T18" fmla="*/ 154651 w 204470"/>
              <a:gd name="T19" fmla="*/ 40663 h 74929"/>
              <a:gd name="T20" fmla="*/ 199841 w 204470"/>
              <a:gd name="T21" fmla="*/ 40663 h 74929"/>
              <a:gd name="T22" fmla="*/ 203859 w 204470"/>
              <a:gd name="T23" fmla="*/ 27106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4470"/>
              <a:gd name="T37" fmla="*/ 0 h 74929"/>
              <a:gd name="T38" fmla="*/ 204470 w 204470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4470" h="74929">
                <a:moveTo>
                  <a:pt x="49207" y="0"/>
                </a:moveTo>
                <a:lnTo>
                  <a:pt x="0" y="13549"/>
                </a:lnTo>
                <a:lnTo>
                  <a:pt x="112473" y="60987"/>
                </a:lnTo>
                <a:lnTo>
                  <a:pt x="49207" y="74544"/>
                </a:lnTo>
                <a:lnTo>
                  <a:pt x="189799" y="74544"/>
                </a:lnTo>
                <a:lnTo>
                  <a:pt x="199841" y="40663"/>
                </a:lnTo>
                <a:lnTo>
                  <a:pt x="154651" y="40663"/>
                </a:lnTo>
                <a:lnTo>
                  <a:pt x="49207" y="0"/>
                </a:lnTo>
                <a:close/>
              </a:path>
              <a:path w="204470" h="74929">
                <a:moveTo>
                  <a:pt x="203859" y="27106"/>
                </a:moveTo>
                <a:lnTo>
                  <a:pt x="154651" y="40663"/>
                </a:lnTo>
                <a:lnTo>
                  <a:pt x="199841" y="40663"/>
                </a:lnTo>
                <a:lnTo>
                  <a:pt x="203859" y="271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59" name="object 248"/>
          <p:cNvSpPr>
            <a:spLocks/>
          </p:cNvSpPr>
          <p:nvPr/>
        </p:nvSpPr>
        <p:spPr bwMode="auto">
          <a:xfrm>
            <a:off x="5861050" y="4117975"/>
            <a:ext cx="204788" cy="74613"/>
          </a:xfrm>
          <a:custGeom>
            <a:avLst/>
            <a:gdLst>
              <a:gd name="T0" fmla="*/ 49207 w 204470"/>
              <a:gd name="T1" fmla="*/ 0 h 74929"/>
              <a:gd name="T2" fmla="*/ 0 w 204470"/>
              <a:gd name="T3" fmla="*/ 13549 h 74929"/>
              <a:gd name="T4" fmla="*/ 112473 w 204470"/>
              <a:gd name="T5" fmla="*/ 60987 h 74929"/>
              <a:gd name="T6" fmla="*/ 49207 w 204470"/>
              <a:gd name="T7" fmla="*/ 74544 h 74929"/>
              <a:gd name="T8" fmla="*/ 189799 w 204470"/>
              <a:gd name="T9" fmla="*/ 74544 h 74929"/>
              <a:gd name="T10" fmla="*/ 199841 w 204470"/>
              <a:gd name="T11" fmla="*/ 40663 h 74929"/>
              <a:gd name="T12" fmla="*/ 154651 w 204470"/>
              <a:gd name="T13" fmla="*/ 40663 h 74929"/>
              <a:gd name="T14" fmla="*/ 49207 w 204470"/>
              <a:gd name="T15" fmla="*/ 0 h 74929"/>
              <a:gd name="T16" fmla="*/ 203859 w 204470"/>
              <a:gd name="T17" fmla="*/ 27106 h 74929"/>
              <a:gd name="T18" fmla="*/ 154651 w 204470"/>
              <a:gd name="T19" fmla="*/ 40663 h 74929"/>
              <a:gd name="T20" fmla="*/ 199841 w 204470"/>
              <a:gd name="T21" fmla="*/ 40663 h 74929"/>
              <a:gd name="T22" fmla="*/ 203859 w 204470"/>
              <a:gd name="T23" fmla="*/ 27106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4470"/>
              <a:gd name="T37" fmla="*/ 0 h 74929"/>
              <a:gd name="T38" fmla="*/ 204470 w 204470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4470" h="74929">
                <a:moveTo>
                  <a:pt x="49207" y="0"/>
                </a:moveTo>
                <a:lnTo>
                  <a:pt x="0" y="13549"/>
                </a:lnTo>
                <a:lnTo>
                  <a:pt x="112473" y="60987"/>
                </a:lnTo>
                <a:lnTo>
                  <a:pt x="49207" y="74544"/>
                </a:lnTo>
                <a:lnTo>
                  <a:pt x="189799" y="74544"/>
                </a:lnTo>
                <a:lnTo>
                  <a:pt x="199841" y="40663"/>
                </a:lnTo>
                <a:lnTo>
                  <a:pt x="154651" y="40663"/>
                </a:lnTo>
                <a:lnTo>
                  <a:pt x="49207" y="0"/>
                </a:lnTo>
                <a:close/>
              </a:path>
              <a:path w="204470" h="74929">
                <a:moveTo>
                  <a:pt x="203859" y="27106"/>
                </a:moveTo>
                <a:lnTo>
                  <a:pt x="154651" y="40663"/>
                </a:lnTo>
                <a:lnTo>
                  <a:pt x="199841" y="40663"/>
                </a:lnTo>
                <a:lnTo>
                  <a:pt x="203859" y="271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60" name="object 249"/>
          <p:cNvSpPr>
            <a:spLocks/>
          </p:cNvSpPr>
          <p:nvPr/>
        </p:nvSpPr>
        <p:spPr bwMode="auto">
          <a:xfrm>
            <a:off x="6100763" y="4240213"/>
            <a:ext cx="211137" cy="68262"/>
          </a:xfrm>
          <a:custGeom>
            <a:avLst/>
            <a:gdLst>
              <a:gd name="T0" fmla="*/ 147626 w 211454"/>
              <a:gd name="T1" fmla="*/ 33888 h 67945"/>
              <a:gd name="T2" fmla="*/ 49207 w 211454"/>
              <a:gd name="T3" fmla="*/ 33888 h 67945"/>
              <a:gd name="T4" fmla="*/ 161681 w 211454"/>
              <a:gd name="T5" fmla="*/ 67769 h 67945"/>
              <a:gd name="T6" fmla="*/ 210888 w 211454"/>
              <a:gd name="T7" fmla="*/ 54219 h 67945"/>
              <a:gd name="T8" fmla="*/ 147626 w 211454"/>
              <a:gd name="T9" fmla="*/ 33888 h 67945"/>
              <a:gd name="T10" fmla="*/ 161681 w 211454"/>
              <a:gd name="T11" fmla="*/ 0 h 67945"/>
              <a:gd name="T12" fmla="*/ 14059 w 211454"/>
              <a:gd name="T13" fmla="*/ 0 h 67945"/>
              <a:gd name="T14" fmla="*/ 0 w 211454"/>
              <a:gd name="T15" fmla="*/ 54219 h 67945"/>
              <a:gd name="T16" fmla="*/ 49207 w 211454"/>
              <a:gd name="T17" fmla="*/ 33888 h 67945"/>
              <a:gd name="T18" fmla="*/ 147626 w 211454"/>
              <a:gd name="T19" fmla="*/ 33888 h 67945"/>
              <a:gd name="T20" fmla="*/ 105444 w 211454"/>
              <a:gd name="T21" fmla="*/ 20331 h 67945"/>
              <a:gd name="T22" fmla="*/ 161681 w 211454"/>
              <a:gd name="T23" fmla="*/ 0 h 679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4"/>
              <a:gd name="T37" fmla="*/ 0 h 67945"/>
              <a:gd name="T38" fmla="*/ 211454 w 211454"/>
              <a:gd name="T39" fmla="*/ 67945 h 6794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4" h="67945">
                <a:moveTo>
                  <a:pt x="147626" y="33888"/>
                </a:moveTo>
                <a:lnTo>
                  <a:pt x="49207" y="33888"/>
                </a:lnTo>
                <a:lnTo>
                  <a:pt x="161681" y="67769"/>
                </a:lnTo>
                <a:lnTo>
                  <a:pt x="210888" y="54219"/>
                </a:lnTo>
                <a:lnTo>
                  <a:pt x="147626" y="33888"/>
                </a:lnTo>
                <a:close/>
              </a:path>
              <a:path w="211454" h="67945">
                <a:moveTo>
                  <a:pt x="161681" y="0"/>
                </a:moveTo>
                <a:lnTo>
                  <a:pt x="14059" y="0"/>
                </a:lnTo>
                <a:lnTo>
                  <a:pt x="0" y="54219"/>
                </a:lnTo>
                <a:lnTo>
                  <a:pt x="49207" y="33888"/>
                </a:lnTo>
                <a:lnTo>
                  <a:pt x="147626" y="33888"/>
                </a:lnTo>
                <a:lnTo>
                  <a:pt x="105444" y="20331"/>
                </a:lnTo>
                <a:lnTo>
                  <a:pt x="16168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61" name="object 250"/>
          <p:cNvSpPr>
            <a:spLocks/>
          </p:cNvSpPr>
          <p:nvPr/>
        </p:nvSpPr>
        <p:spPr bwMode="auto">
          <a:xfrm>
            <a:off x="6100763" y="4240213"/>
            <a:ext cx="211137" cy="68262"/>
          </a:xfrm>
          <a:custGeom>
            <a:avLst/>
            <a:gdLst>
              <a:gd name="T0" fmla="*/ 147626 w 211454"/>
              <a:gd name="T1" fmla="*/ 33888 h 67945"/>
              <a:gd name="T2" fmla="*/ 49207 w 211454"/>
              <a:gd name="T3" fmla="*/ 33888 h 67945"/>
              <a:gd name="T4" fmla="*/ 161681 w 211454"/>
              <a:gd name="T5" fmla="*/ 67769 h 67945"/>
              <a:gd name="T6" fmla="*/ 210888 w 211454"/>
              <a:gd name="T7" fmla="*/ 54219 h 67945"/>
              <a:gd name="T8" fmla="*/ 147626 w 211454"/>
              <a:gd name="T9" fmla="*/ 33888 h 67945"/>
              <a:gd name="T10" fmla="*/ 161681 w 211454"/>
              <a:gd name="T11" fmla="*/ 0 h 67945"/>
              <a:gd name="T12" fmla="*/ 14059 w 211454"/>
              <a:gd name="T13" fmla="*/ 0 h 67945"/>
              <a:gd name="T14" fmla="*/ 0 w 211454"/>
              <a:gd name="T15" fmla="*/ 54219 h 67945"/>
              <a:gd name="T16" fmla="*/ 49207 w 211454"/>
              <a:gd name="T17" fmla="*/ 33888 h 67945"/>
              <a:gd name="T18" fmla="*/ 147626 w 211454"/>
              <a:gd name="T19" fmla="*/ 33888 h 67945"/>
              <a:gd name="T20" fmla="*/ 105444 w 211454"/>
              <a:gd name="T21" fmla="*/ 20331 h 67945"/>
              <a:gd name="T22" fmla="*/ 161681 w 211454"/>
              <a:gd name="T23" fmla="*/ 0 h 679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4"/>
              <a:gd name="T37" fmla="*/ 0 h 67945"/>
              <a:gd name="T38" fmla="*/ 211454 w 211454"/>
              <a:gd name="T39" fmla="*/ 67945 h 6794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4" h="67945">
                <a:moveTo>
                  <a:pt x="147626" y="33888"/>
                </a:moveTo>
                <a:lnTo>
                  <a:pt x="49207" y="33888"/>
                </a:lnTo>
                <a:lnTo>
                  <a:pt x="161681" y="67769"/>
                </a:lnTo>
                <a:lnTo>
                  <a:pt x="210888" y="54219"/>
                </a:lnTo>
                <a:lnTo>
                  <a:pt x="147626" y="33888"/>
                </a:lnTo>
                <a:close/>
              </a:path>
              <a:path w="211454" h="67945">
                <a:moveTo>
                  <a:pt x="161681" y="0"/>
                </a:moveTo>
                <a:lnTo>
                  <a:pt x="14059" y="0"/>
                </a:lnTo>
                <a:lnTo>
                  <a:pt x="0" y="54219"/>
                </a:lnTo>
                <a:lnTo>
                  <a:pt x="49207" y="33888"/>
                </a:lnTo>
                <a:lnTo>
                  <a:pt x="147626" y="33888"/>
                </a:lnTo>
                <a:lnTo>
                  <a:pt x="105444" y="20331"/>
                </a:lnTo>
                <a:lnTo>
                  <a:pt x="16168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62" name="object 251"/>
          <p:cNvSpPr>
            <a:spLocks/>
          </p:cNvSpPr>
          <p:nvPr/>
        </p:nvSpPr>
        <p:spPr bwMode="auto">
          <a:xfrm>
            <a:off x="6086475" y="4117975"/>
            <a:ext cx="211138" cy="74613"/>
          </a:xfrm>
          <a:custGeom>
            <a:avLst/>
            <a:gdLst>
              <a:gd name="T0" fmla="*/ 189799 w 211454"/>
              <a:gd name="T1" fmla="*/ 0 h 74929"/>
              <a:gd name="T2" fmla="*/ 49207 w 211454"/>
              <a:gd name="T3" fmla="*/ 0 h 74929"/>
              <a:gd name="T4" fmla="*/ 119503 w 211454"/>
              <a:gd name="T5" fmla="*/ 13549 h 74929"/>
              <a:gd name="T6" fmla="*/ 0 w 211454"/>
              <a:gd name="T7" fmla="*/ 60987 h 74929"/>
              <a:gd name="T8" fmla="*/ 49207 w 211454"/>
              <a:gd name="T9" fmla="*/ 74544 h 74929"/>
              <a:gd name="T10" fmla="*/ 154651 w 211454"/>
              <a:gd name="T11" fmla="*/ 27106 h 74929"/>
              <a:gd name="T12" fmla="*/ 203857 w 211454"/>
              <a:gd name="T13" fmla="*/ 27106 h 74929"/>
              <a:gd name="T14" fmla="*/ 189799 w 211454"/>
              <a:gd name="T15" fmla="*/ 0 h 74929"/>
              <a:gd name="T16" fmla="*/ 203857 w 211454"/>
              <a:gd name="T17" fmla="*/ 27106 h 74929"/>
              <a:gd name="T18" fmla="*/ 154651 w 211454"/>
              <a:gd name="T19" fmla="*/ 27106 h 74929"/>
              <a:gd name="T20" fmla="*/ 210888 w 211454"/>
              <a:gd name="T21" fmla="*/ 40663 h 74929"/>
              <a:gd name="T22" fmla="*/ 203857 w 211454"/>
              <a:gd name="T23" fmla="*/ 27106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4"/>
              <a:gd name="T37" fmla="*/ 0 h 74929"/>
              <a:gd name="T38" fmla="*/ 211454 w 211454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4" h="74929">
                <a:moveTo>
                  <a:pt x="189799" y="0"/>
                </a:moveTo>
                <a:lnTo>
                  <a:pt x="49207" y="0"/>
                </a:lnTo>
                <a:lnTo>
                  <a:pt x="119503" y="13549"/>
                </a:lnTo>
                <a:lnTo>
                  <a:pt x="0" y="60987"/>
                </a:lnTo>
                <a:lnTo>
                  <a:pt x="49207" y="74544"/>
                </a:lnTo>
                <a:lnTo>
                  <a:pt x="154651" y="27106"/>
                </a:lnTo>
                <a:lnTo>
                  <a:pt x="203857" y="27106"/>
                </a:lnTo>
                <a:lnTo>
                  <a:pt x="189799" y="0"/>
                </a:lnTo>
                <a:close/>
              </a:path>
              <a:path w="211454" h="74929">
                <a:moveTo>
                  <a:pt x="203857" y="27106"/>
                </a:moveTo>
                <a:lnTo>
                  <a:pt x="154651" y="27106"/>
                </a:lnTo>
                <a:lnTo>
                  <a:pt x="210888" y="40663"/>
                </a:lnTo>
                <a:lnTo>
                  <a:pt x="203857" y="271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63" name="object 252"/>
          <p:cNvSpPr>
            <a:spLocks/>
          </p:cNvSpPr>
          <p:nvPr/>
        </p:nvSpPr>
        <p:spPr bwMode="auto">
          <a:xfrm>
            <a:off x="6086475" y="4117975"/>
            <a:ext cx="211138" cy="74613"/>
          </a:xfrm>
          <a:custGeom>
            <a:avLst/>
            <a:gdLst>
              <a:gd name="T0" fmla="*/ 189799 w 211454"/>
              <a:gd name="T1" fmla="*/ 0 h 74929"/>
              <a:gd name="T2" fmla="*/ 49207 w 211454"/>
              <a:gd name="T3" fmla="*/ 0 h 74929"/>
              <a:gd name="T4" fmla="*/ 119503 w 211454"/>
              <a:gd name="T5" fmla="*/ 13549 h 74929"/>
              <a:gd name="T6" fmla="*/ 0 w 211454"/>
              <a:gd name="T7" fmla="*/ 60987 h 74929"/>
              <a:gd name="T8" fmla="*/ 49207 w 211454"/>
              <a:gd name="T9" fmla="*/ 74544 h 74929"/>
              <a:gd name="T10" fmla="*/ 154651 w 211454"/>
              <a:gd name="T11" fmla="*/ 27106 h 74929"/>
              <a:gd name="T12" fmla="*/ 203857 w 211454"/>
              <a:gd name="T13" fmla="*/ 27106 h 74929"/>
              <a:gd name="T14" fmla="*/ 189799 w 211454"/>
              <a:gd name="T15" fmla="*/ 0 h 74929"/>
              <a:gd name="T16" fmla="*/ 203857 w 211454"/>
              <a:gd name="T17" fmla="*/ 27106 h 74929"/>
              <a:gd name="T18" fmla="*/ 154651 w 211454"/>
              <a:gd name="T19" fmla="*/ 27106 h 74929"/>
              <a:gd name="T20" fmla="*/ 210888 w 211454"/>
              <a:gd name="T21" fmla="*/ 40663 h 74929"/>
              <a:gd name="T22" fmla="*/ 203857 w 211454"/>
              <a:gd name="T23" fmla="*/ 27106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4"/>
              <a:gd name="T37" fmla="*/ 0 h 74929"/>
              <a:gd name="T38" fmla="*/ 211454 w 211454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4" h="74929">
                <a:moveTo>
                  <a:pt x="189799" y="0"/>
                </a:moveTo>
                <a:lnTo>
                  <a:pt x="49207" y="0"/>
                </a:lnTo>
                <a:lnTo>
                  <a:pt x="119503" y="13549"/>
                </a:lnTo>
                <a:lnTo>
                  <a:pt x="0" y="60987"/>
                </a:lnTo>
                <a:lnTo>
                  <a:pt x="49207" y="74544"/>
                </a:lnTo>
                <a:lnTo>
                  <a:pt x="154651" y="27106"/>
                </a:lnTo>
                <a:lnTo>
                  <a:pt x="203857" y="27106"/>
                </a:lnTo>
                <a:lnTo>
                  <a:pt x="189799" y="0"/>
                </a:lnTo>
                <a:close/>
              </a:path>
              <a:path w="211454" h="74929">
                <a:moveTo>
                  <a:pt x="203857" y="27106"/>
                </a:moveTo>
                <a:lnTo>
                  <a:pt x="154651" y="27106"/>
                </a:lnTo>
                <a:lnTo>
                  <a:pt x="210888" y="40663"/>
                </a:lnTo>
                <a:lnTo>
                  <a:pt x="203857" y="271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64" name="object 253"/>
          <p:cNvSpPr>
            <a:spLocks/>
          </p:cNvSpPr>
          <p:nvPr/>
        </p:nvSpPr>
        <p:spPr bwMode="auto">
          <a:xfrm>
            <a:off x="5875338" y="4227513"/>
            <a:ext cx="204787" cy="80962"/>
          </a:xfrm>
          <a:custGeom>
            <a:avLst/>
            <a:gdLst>
              <a:gd name="T0" fmla="*/ 0 w 204470"/>
              <a:gd name="T1" fmla="*/ 33881 h 81914"/>
              <a:gd name="T2" fmla="*/ 14059 w 204470"/>
              <a:gd name="T3" fmla="*/ 81319 h 81914"/>
              <a:gd name="T4" fmla="*/ 154651 w 204470"/>
              <a:gd name="T5" fmla="*/ 81319 h 81914"/>
              <a:gd name="T6" fmla="*/ 91385 w 204470"/>
              <a:gd name="T7" fmla="*/ 67769 h 81914"/>
              <a:gd name="T8" fmla="*/ 133561 w 204470"/>
              <a:gd name="T9" fmla="*/ 47437 h 81914"/>
              <a:gd name="T10" fmla="*/ 49207 w 204470"/>
              <a:gd name="T11" fmla="*/ 47437 h 81914"/>
              <a:gd name="T12" fmla="*/ 0 w 204470"/>
              <a:gd name="T13" fmla="*/ 33881 h 81914"/>
              <a:gd name="T14" fmla="*/ 154651 w 204470"/>
              <a:gd name="T15" fmla="*/ 0 h 81914"/>
              <a:gd name="T16" fmla="*/ 49207 w 204470"/>
              <a:gd name="T17" fmla="*/ 47437 h 81914"/>
              <a:gd name="T18" fmla="*/ 133561 w 204470"/>
              <a:gd name="T19" fmla="*/ 47437 h 81914"/>
              <a:gd name="T20" fmla="*/ 203859 w 204470"/>
              <a:gd name="T21" fmla="*/ 13549 h 81914"/>
              <a:gd name="T22" fmla="*/ 154651 w 204470"/>
              <a:gd name="T23" fmla="*/ 0 h 819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4470"/>
              <a:gd name="T37" fmla="*/ 0 h 81914"/>
              <a:gd name="T38" fmla="*/ 204470 w 204470"/>
              <a:gd name="T39" fmla="*/ 81914 h 819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4470" h="81914">
                <a:moveTo>
                  <a:pt x="0" y="33881"/>
                </a:moveTo>
                <a:lnTo>
                  <a:pt x="14059" y="81319"/>
                </a:lnTo>
                <a:lnTo>
                  <a:pt x="154651" y="81319"/>
                </a:lnTo>
                <a:lnTo>
                  <a:pt x="91385" y="67769"/>
                </a:lnTo>
                <a:lnTo>
                  <a:pt x="133561" y="47437"/>
                </a:lnTo>
                <a:lnTo>
                  <a:pt x="49207" y="47437"/>
                </a:lnTo>
                <a:lnTo>
                  <a:pt x="0" y="33881"/>
                </a:lnTo>
                <a:close/>
              </a:path>
              <a:path w="204470" h="81914">
                <a:moveTo>
                  <a:pt x="154651" y="0"/>
                </a:moveTo>
                <a:lnTo>
                  <a:pt x="49207" y="47437"/>
                </a:lnTo>
                <a:lnTo>
                  <a:pt x="133561" y="47437"/>
                </a:lnTo>
                <a:lnTo>
                  <a:pt x="203859" y="13549"/>
                </a:lnTo>
                <a:lnTo>
                  <a:pt x="15465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65" name="object 254"/>
          <p:cNvSpPr>
            <a:spLocks/>
          </p:cNvSpPr>
          <p:nvPr/>
        </p:nvSpPr>
        <p:spPr bwMode="auto">
          <a:xfrm>
            <a:off x="5875338" y="4227513"/>
            <a:ext cx="204787" cy="80962"/>
          </a:xfrm>
          <a:custGeom>
            <a:avLst/>
            <a:gdLst>
              <a:gd name="T0" fmla="*/ 0 w 204470"/>
              <a:gd name="T1" fmla="*/ 33881 h 81914"/>
              <a:gd name="T2" fmla="*/ 14059 w 204470"/>
              <a:gd name="T3" fmla="*/ 81319 h 81914"/>
              <a:gd name="T4" fmla="*/ 154651 w 204470"/>
              <a:gd name="T5" fmla="*/ 81319 h 81914"/>
              <a:gd name="T6" fmla="*/ 91385 w 204470"/>
              <a:gd name="T7" fmla="*/ 67769 h 81914"/>
              <a:gd name="T8" fmla="*/ 133561 w 204470"/>
              <a:gd name="T9" fmla="*/ 47437 h 81914"/>
              <a:gd name="T10" fmla="*/ 49207 w 204470"/>
              <a:gd name="T11" fmla="*/ 47437 h 81914"/>
              <a:gd name="T12" fmla="*/ 0 w 204470"/>
              <a:gd name="T13" fmla="*/ 33881 h 81914"/>
              <a:gd name="T14" fmla="*/ 154651 w 204470"/>
              <a:gd name="T15" fmla="*/ 0 h 81914"/>
              <a:gd name="T16" fmla="*/ 49207 w 204470"/>
              <a:gd name="T17" fmla="*/ 47437 h 81914"/>
              <a:gd name="T18" fmla="*/ 133561 w 204470"/>
              <a:gd name="T19" fmla="*/ 47437 h 81914"/>
              <a:gd name="T20" fmla="*/ 203859 w 204470"/>
              <a:gd name="T21" fmla="*/ 13549 h 81914"/>
              <a:gd name="T22" fmla="*/ 154651 w 204470"/>
              <a:gd name="T23" fmla="*/ 0 h 819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4470"/>
              <a:gd name="T37" fmla="*/ 0 h 81914"/>
              <a:gd name="T38" fmla="*/ 204470 w 204470"/>
              <a:gd name="T39" fmla="*/ 81914 h 819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4470" h="81914">
                <a:moveTo>
                  <a:pt x="0" y="33881"/>
                </a:moveTo>
                <a:lnTo>
                  <a:pt x="14059" y="81319"/>
                </a:lnTo>
                <a:lnTo>
                  <a:pt x="154651" y="81319"/>
                </a:lnTo>
                <a:lnTo>
                  <a:pt x="91385" y="67769"/>
                </a:lnTo>
                <a:lnTo>
                  <a:pt x="133561" y="47437"/>
                </a:lnTo>
                <a:lnTo>
                  <a:pt x="49207" y="47437"/>
                </a:lnTo>
                <a:lnTo>
                  <a:pt x="0" y="33881"/>
                </a:lnTo>
                <a:close/>
              </a:path>
              <a:path w="204470" h="81914">
                <a:moveTo>
                  <a:pt x="154651" y="0"/>
                </a:moveTo>
                <a:lnTo>
                  <a:pt x="49207" y="47437"/>
                </a:lnTo>
                <a:lnTo>
                  <a:pt x="133561" y="47437"/>
                </a:lnTo>
                <a:lnTo>
                  <a:pt x="203859" y="13549"/>
                </a:lnTo>
                <a:lnTo>
                  <a:pt x="15465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66" name="object 255"/>
          <p:cNvSpPr>
            <a:spLocks/>
          </p:cNvSpPr>
          <p:nvPr/>
        </p:nvSpPr>
        <p:spPr bwMode="auto">
          <a:xfrm>
            <a:off x="6465888" y="4294188"/>
            <a:ext cx="600075" cy="4762"/>
          </a:xfrm>
          <a:custGeom>
            <a:avLst/>
            <a:gdLst>
              <a:gd name="T0" fmla="*/ 0 w 600075"/>
              <a:gd name="T1" fmla="*/ 4825 h 5079"/>
              <a:gd name="T2" fmla="*/ 600075 w 600075"/>
              <a:gd name="T3" fmla="*/ 0 h 5079"/>
              <a:gd name="T4" fmla="*/ 0 60000 65536"/>
              <a:gd name="T5" fmla="*/ 0 60000 65536"/>
              <a:gd name="T6" fmla="*/ 0 w 600075"/>
              <a:gd name="T7" fmla="*/ 0 h 5079"/>
              <a:gd name="T8" fmla="*/ 600075 w 600075"/>
              <a:gd name="T9" fmla="*/ 5079 h 50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0075" h="5079">
                <a:moveTo>
                  <a:pt x="0" y="4825"/>
                </a:moveTo>
                <a:lnTo>
                  <a:pt x="600075" y="0"/>
                </a:lnTo>
              </a:path>
            </a:pathLst>
          </a:custGeom>
          <a:noFill/>
          <a:ln w="2895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67" name="object 256"/>
          <p:cNvSpPr>
            <a:spLocks/>
          </p:cNvSpPr>
          <p:nvPr/>
        </p:nvSpPr>
        <p:spPr bwMode="auto">
          <a:xfrm>
            <a:off x="5664200" y="3421063"/>
            <a:ext cx="61913" cy="877887"/>
          </a:xfrm>
          <a:custGeom>
            <a:avLst/>
            <a:gdLst>
              <a:gd name="T0" fmla="*/ 61849 w 62229"/>
              <a:gd name="T1" fmla="*/ 877951 h 878204"/>
              <a:gd name="T2" fmla="*/ 0 w 62229"/>
              <a:gd name="T3" fmla="*/ 0 h 878204"/>
              <a:gd name="T4" fmla="*/ 0 60000 65536"/>
              <a:gd name="T5" fmla="*/ 0 60000 65536"/>
              <a:gd name="T6" fmla="*/ 0 w 62229"/>
              <a:gd name="T7" fmla="*/ 0 h 878204"/>
              <a:gd name="T8" fmla="*/ 62229 w 62229"/>
              <a:gd name="T9" fmla="*/ 878204 h 8782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2229" h="878204">
                <a:moveTo>
                  <a:pt x="61849" y="877951"/>
                </a:moveTo>
                <a:lnTo>
                  <a:pt x="0" y="0"/>
                </a:lnTo>
              </a:path>
            </a:pathLst>
          </a:custGeom>
          <a:noFill/>
          <a:ln w="2895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68" name="object 257"/>
          <p:cNvSpPr>
            <a:spLocks/>
          </p:cNvSpPr>
          <p:nvPr/>
        </p:nvSpPr>
        <p:spPr bwMode="auto">
          <a:xfrm>
            <a:off x="4735513" y="4289425"/>
            <a:ext cx="989012" cy="9525"/>
          </a:xfrm>
          <a:custGeom>
            <a:avLst/>
            <a:gdLst>
              <a:gd name="T0" fmla="*/ 0 w 989329"/>
              <a:gd name="T1" fmla="*/ 0 h 9525"/>
              <a:gd name="T2" fmla="*/ 988949 w 989329"/>
              <a:gd name="T3" fmla="*/ 9525 h 9525"/>
              <a:gd name="T4" fmla="*/ 0 60000 65536"/>
              <a:gd name="T5" fmla="*/ 0 60000 65536"/>
              <a:gd name="T6" fmla="*/ 0 w 989329"/>
              <a:gd name="T7" fmla="*/ 0 h 9525"/>
              <a:gd name="T8" fmla="*/ 989329 w 989329"/>
              <a:gd name="T9" fmla="*/ 9525 h 9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89329" h="9525">
                <a:moveTo>
                  <a:pt x="0" y="0"/>
                </a:moveTo>
                <a:lnTo>
                  <a:pt x="988949" y="9525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69" name="object 258"/>
          <p:cNvSpPr>
            <a:spLocks/>
          </p:cNvSpPr>
          <p:nvPr/>
        </p:nvSpPr>
        <p:spPr bwMode="auto">
          <a:xfrm>
            <a:off x="2052638" y="2736850"/>
            <a:ext cx="4824412" cy="379413"/>
          </a:xfrm>
          <a:custGeom>
            <a:avLst/>
            <a:gdLst>
              <a:gd name="T0" fmla="*/ 4444873 w 4824730"/>
              <a:gd name="T1" fmla="*/ 252969 h 379730"/>
              <a:gd name="T2" fmla="*/ 4444873 w 4824730"/>
              <a:gd name="T3" fmla="*/ 379476 h 379730"/>
              <a:gd name="T4" fmla="*/ 4697857 w 4824730"/>
              <a:gd name="T5" fmla="*/ 252984 h 379730"/>
              <a:gd name="T6" fmla="*/ 4444873 w 4824730"/>
              <a:gd name="T7" fmla="*/ 252969 h 379730"/>
              <a:gd name="T8" fmla="*/ 4444873 w 4824730"/>
              <a:gd name="T9" fmla="*/ 0 h 379730"/>
              <a:gd name="T10" fmla="*/ 4444873 w 4824730"/>
              <a:gd name="T11" fmla="*/ 252969 h 379730"/>
              <a:gd name="T12" fmla="*/ 4508118 w 4824730"/>
              <a:gd name="T13" fmla="*/ 252984 h 379730"/>
              <a:gd name="T14" fmla="*/ 4508118 w 4824730"/>
              <a:gd name="T15" fmla="*/ 126492 h 379730"/>
              <a:gd name="T16" fmla="*/ 4697857 w 4824730"/>
              <a:gd name="T17" fmla="*/ 126492 h 379730"/>
              <a:gd name="T18" fmla="*/ 4444873 w 4824730"/>
              <a:gd name="T19" fmla="*/ 0 h 379730"/>
              <a:gd name="T20" fmla="*/ 4697857 w 4824730"/>
              <a:gd name="T21" fmla="*/ 126492 h 379730"/>
              <a:gd name="T22" fmla="*/ 4508118 w 4824730"/>
              <a:gd name="T23" fmla="*/ 126492 h 379730"/>
              <a:gd name="T24" fmla="*/ 4508118 w 4824730"/>
              <a:gd name="T25" fmla="*/ 252984 h 379730"/>
              <a:gd name="T26" fmla="*/ 4697857 w 4824730"/>
              <a:gd name="T27" fmla="*/ 252984 h 379730"/>
              <a:gd name="T28" fmla="*/ 4824349 w 4824730"/>
              <a:gd name="T29" fmla="*/ 189738 h 379730"/>
              <a:gd name="T30" fmla="*/ 4697857 w 4824730"/>
              <a:gd name="T31" fmla="*/ 126492 h 379730"/>
              <a:gd name="T32" fmla="*/ 0 w 4824730"/>
              <a:gd name="T33" fmla="*/ 124841 h 379730"/>
              <a:gd name="T34" fmla="*/ 0 w 4824730"/>
              <a:gd name="T35" fmla="*/ 251333 h 379730"/>
              <a:gd name="T36" fmla="*/ 2572511 w 4824730"/>
              <a:gd name="T37" fmla="*/ 252476 h 379730"/>
              <a:gd name="T38" fmla="*/ 4444873 w 4824730"/>
              <a:gd name="T39" fmla="*/ 252969 h 379730"/>
              <a:gd name="T40" fmla="*/ 4444873 w 4824730"/>
              <a:gd name="T41" fmla="*/ 126492 h 379730"/>
              <a:gd name="T42" fmla="*/ 4154043 w 4824730"/>
              <a:gd name="T43" fmla="*/ 126492 h 379730"/>
              <a:gd name="T44" fmla="*/ 2033778 w 4824730"/>
              <a:gd name="T45" fmla="*/ 125349 h 379730"/>
              <a:gd name="T46" fmla="*/ 0 w 4824730"/>
              <a:gd name="T47" fmla="*/ 124841 h 37973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824730"/>
              <a:gd name="T73" fmla="*/ 0 h 379730"/>
              <a:gd name="T74" fmla="*/ 4824730 w 4824730"/>
              <a:gd name="T75" fmla="*/ 379730 h 379730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824730" h="379730">
                <a:moveTo>
                  <a:pt x="4444873" y="252969"/>
                </a:moveTo>
                <a:lnTo>
                  <a:pt x="4444873" y="379476"/>
                </a:lnTo>
                <a:lnTo>
                  <a:pt x="4697857" y="252984"/>
                </a:lnTo>
                <a:lnTo>
                  <a:pt x="4444873" y="252969"/>
                </a:lnTo>
                <a:close/>
              </a:path>
              <a:path w="4824730" h="379730">
                <a:moveTo>
                  <a:pt x="4444873" y="0"/>
                </a:moveTo>
                <a:lnTo>
                  <a:pt x="4444873" y="252969"/>
                </a:lnTo>
                <a:lnTo>
                  <a:pt x="4508118" y="252984"/>
                </a:lnTo>
                <a:lnTo>
                  <a:pt x="4508118" y="126492"/>
                </a:lnTo>
                <a:lnTo>
                  <a:pt x="4697857" y="126492"/>
                </a:lnTo>
                <a:lnTo>
                  <a:pt x="4444873" y="0"/>
                </a:lnTo>
                <a:close/>
              </a:path>
              <a:path w="4824730" h="379730">
                <a:moveTo>
                  <a:pt x="4697857" y="126492"/>
                </a:moveTo>
                <a:lnTo>
                  <a:pt x="4508118" y="126492"/>
                </a:lnTo>
                <a:lnTo>
                  <a:pt x="4508118" y="252984"/>
                </a:lnTo>
                <a:lnTo>
                  <a:pt x="4697857" y="252984"/>
                </a:lnTo>
                <a:lnTo>
                  <a:pt x="4824349" y="189738"/>
                </a:lnTo>
                <a:lnTo>
                  <a:pt x="4697857" y="126492"/>
                </a:lnTo>
                <a:close/>
              </a:path>
              <a:path w="4824730" h="379730">
                <a:moveTo>
                  <a:pt x="0" y="124841"/>
                </a:moveTo>
                <a:lnTo>
                  <a:pt x="0" y="251333"/>
                </a:lnTo>
                <a:lnTo>
                  <a:pt x="2572511" y="252476"/>
                </a:lnTo>
                <a:lnTo>
                  <a:pt x="4444873" y="252969"/>
                </a:lnTo>
                <a:lnTo>
                  <a:pt x="4444873" y="126492"/>
                </a:lnTo>
                <a:lnTo>
                  <a:pt x="4154043" y="126492"/>
                </a:lnTo>
                <a:lnTo>
                  <a:pt x="2033778" y="125349"/>
                </a:lnTo>
                <a:lnTo>
                  <a:pt x="0" y="124841"/>
                </a:lnTo>
                <a:close/>
              </a:path>
            </a:pathLst>
          </a:custGeom>
          <a:solidFill>
            <a:srgbClr val="99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70" name="object 259"/>
          <p:cNvSpPr>
            <a:spLocks/>
          </p:cNvSpPr>
          <p:nvPr/>
        </p:nvSpPr>
        <p:spPr bwMode="auto">
          <a:xfrm>
            <a:off x="1966913" y="3441700"/>
            <a:ext cx="4713287" cy="1790700"/>
          </a:xfrm>
          <a:custGeom>
            <a:avLst/>
            <a:gdLst>
              <a:gd name="T0" fmla="*/ 848994 w 4712970"/>
              <a:gd name="T1" fmla="*/ 1790699 h 1790700"/>
              <a:gd name="T2" fmla="*/ 318134 w 4712970"/>
              <a:gd name="T3" fmla="*/ 1777999 h 1790700"/>
              <a:gd name="T4" fmla="*/ 1054100 w 4712970"/>
              <a:gd name="T5" fmla="*/ 1739899 h 1790700"/>
              <a:gd name="T6" fmla="*/ 631698 w 4712970"/>
              <a:gd name="T7" fmla="*/ 1676399 h 1790700"/>
              <a:gd name="T8" fmla="*/ 334009 w 4712970"/>
              <a:gd name="T9" fmla="*/ 1650999 h 1790700"/>
              <a:gd name="T10" fmla="*/ 3201289 w 4712970"/>
              <a:gd name="T11" fmla="*/ 63500 h 1790700"/>
              <a:gd name="T12" fmla="*/ 2894584 w 4712970"/>
              <a:gd name="T13" fmla="*/ 139700 h 1790700"/>
              <a:gd name="T14" fmla="*/ 2080514 w 4712970"/>
              <a:gd name="T15" fmla="*/ 419099 h 1790700"/>
              <a:gd name="T16" fmla="*/ 1877186 w 4712970"/>
              <a:gd name="T17" fmla="*/ 507999 h 1790700"/>
              <a:gd name="T18" fmla="*/ 1708149 w 4712970"/>
              <a:gd name="T19" fmla="*/ 609599 h 1790700"/>
              <a:gd name="T20" fmla="*/ 1575561 w 4712970"/>
              <a:gd name="T21" fmla="*/ 723899 h 1790700"/>
              <a:gd name="T22" fmla="*/ 1480311 w 4712970"/>
              <a:gd name="T23" fmla="*/ 863599 h 1790700"/>
              <a:gd name="T24" fmla="*/ 1410843 w 4712970"/>
              <a:gd name="T25" fmla="*/ 1015999 h 1790700"/>
              <a:gd name="T26" fmla="*/ 1332103 w 4712970"/>
              <a:gd name="T27" fmla="*/ 1219199 h 1790700"/>
              <a:gd name="T28" fmla="*/ 1282827 w 4712970"/>
              <a:gd name="T29" fmla="*/ 1358899 h 1790700"/>
              <a:gd name="T30" fmla="*/ 1178306 w 4712970"/>
              <a:gd name="T31" fmla="*/ 1523999 h 1790700"/>
              <a:gd name="T32" fmla="*/ 1093596 w 4712970"/>
              <a:gd name="T33" fmla="*/ 1587499 h 1790700"/>
              <a:gd name="T34" fmla="*/ 986408 w 4712970"/>
              <a:gd name="T35" fmla="*/ 1625599 h 1790700"/>
              <a:gd name="T36" fmla="*/ 866648 w 4712970"/>
              <a:gd name="T37" fmla="*/ 1650999 h 1790700"/>
              <a:gd name="T38" fmla="*/ 1179068 w 4712970"/>
              <a:gd name="T39" fmla="*/ 1676399 h 1790700"/>
              <a:gd name="T40" fmla="*/ 1350136 w 4712970"/>
              <a:gd name="T41" fmla="*/ 1498599 h 1790700"/>
              <a:gd name="T42" fmla="*/ 1412240 w 4712970"/>
              <a:gd name="T43" fmla="*/ 1371599 h 1790700"/>
              <a:gd name="T44" fmla="*/ 1475867 w 4712970"/>
              <a:gd name="T45" fmla="*/ 1193799 h 1790700"/>
              <a:gd name="T46" fmla="*/ 1542795 w 4712970"/>
              <a:gd name="T47" fmla="*/ 1028699 h 1790700"/>
              <a:gd name="T48" fmla="*/ 1610106 w 4712970"/>
              <a:gd name="T49" fmla="*/ 888999 h 1790700"/>
              <a:gd name="T50" fmla="*/ 1766443 w 4712970"/>
              <a:gd name="T51" fmla="*/ 723899 h 1790700"/>
              <a:gd name="T52" fmla="*/ 1936242 w 4712970"/>
              <a:gd name="T53" fmla="*/ 622299 h 1790700"/>
              <a:gd name="T54" fmla="*/ 2130171 w 4712970"/>
              <a:gd name="T55" fmla="*/ 533399 h 1790700"/>
              <a:gd name="T56" fmla="*/ 2983230 w 4712970"/>
              <a:gd name="T57" fmla="*/ 253999 h 1790700"/>
              <a:gd name="T58" fmla="*/ 3274695 w 4712970"/>
              <a:gd name="T59" fmla="*/ 177799 h 1790700"/>
              <a:gd name="T60" fmla="*/ 3420236 w 4712970"/>
              <a:gd name="T61" fmla="*/ 139700 h 1790700"/>
              <a:gd name="T62" fmla="*/ 3916933 w 4712970"/>
              <a:gd name="T63" fmla="*/ 114300 h 1790700"/>
              <a:gd name="T64" fmla="*/ 3836543 w 4712970"/>
              <a:gd name="T65" fmla="*/ 63500 h 1790700"/>
              <a:gd name="T66" fmla="*/ 4601645 w 4712970"/>
              <a:gd name="T67" fmla="*/ 520699 h 1790700"/>
              <a:gd name="T68" fmla="*/ 4342130 w 4712970"/>
              <a:gd name="T69" fmla="*/ 266699 h 1790700"/>
              <a:gd name="T70" fmla="*/ 3933190 w 4712970"/>
              <a:gd name="T71" fmla="*/ 406399 h 1790700"/>
              <a:gd name="T72" fmla="*/ 4013327 w 4712970"/>
              <a:gd name="T73" fmla="*/ 469899 h 1790700"/>
              <a:gd name="T74" fmla="*/ 4095877 w 4712970"/>
              <a:gd name="T75" fmla="*/ 495299 h 1790700"/>
              <a:gd name="T76" fmla="*/ 4273804 w 4712970"/>
              <a:gd name="T77" fmla="*/ 520699 h 1790700"/>
              <a:gd name="T78" fmla="*/ 4246118 w 4712970"/>
              <a:gd name="T79" fmla="*/ 380999 h 1790700"/>
              <a:gd name="T80" fmla="*/ 4094987 w 4712970"/>
              <a:gd name="T81" fmla="*/ 355599 h 1790700"/>
              <a:gd name="T82" fmla="*/ 4601645 w 4712970"/>
              <a:gd name="T83" fmla="*/ 520699 h 1790700"/>
              <a:gd name="T84" fmla="*/ 3661536 w 4712970"/>
              <a:gd name="T85" fmla="*/ 127000 h 1790700"/>
              <a:gd name="T86" fmla="*/ 3734054 w 4712970"/>
              <a:gd name="T87" fmla="*/ 152400 h 1790700"/>
              <a:gd name="T88" fmla="*/ 3791711 w 4712970"/>
              <a:gd name="T89" fmla="*/ 190499 h 1790700"/>
              <a:gd name="T90" fmla="*/ 3874770 w 4712970"/>
              <a:gd name="T91" fmla="*/ 241299 h 1790700"/>
              <a:gd name="T92" fmla="*/ 3895217 w 4712970"/>
              <a:gd name="T93" fmla="*/ 266699 h 1790700"/>
              <a:gd name="T94" fmla="*/ 3902202 w 4712970"/>
              <a:gd name="T95" fmla="*/ 342899 h 1790700"/>
              <a:gd name="T96" fmla="*/ 4037076 w 4712970"/>
              <a:gd name="T97" fmla="*/ 342899 h 1790700"/>
              <a:gd name="T98" fmla="*/ 4025773 w 4712970"/>
              <a:gd name="T99" fmla="*/ 304799 h 1790700"/>
              <a:gd name="T100" fmla="*/ 4018406 w 4712970"/>
              <a:gd name="T101" fmla="*/ 228599 h 1790700"/>
              <a:gd name="T102" fmla="*/ 3998849 w 4712970"/>
              <a:gd name="T103" fmla="*/ 177799 h 1790700"/>
              <a:gd name="T104" fmla="*/ 3957447 w 4712970"/>
              <a:gd name="T105" fmla="*/ 139700 h 1790700"/>
              <a:gd name="T106" fmla="*/ 3324986 w 4712970"/>
              <a:gd name="T107" fmla="*/ 38100 h 1790700"/>
              <a:gd name="T108" fmla="*/ 3769105 w 4712970"/>
              <a:gd name="T109" fmla="*/ 38100 h 1790700"/>
              <a:gd name="T110" fmla="*/ 3394455 w 4712970"/>
              <a:gd name="T111" fmla="*/ 25400 h 1790700"/>
              <a:gd name="T112" fmla="*/ 3487674 w 4712970"/>
              <a:gd name="T113" fmla="*/ 0 h 179070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4712970"/>
              <a:gd name="T172" fmla="*/ 0 h 1790700"/>
              <a:gd name="T173" fmla="*/ 4712970 w 4712970"/>
              <a:gd name="T174" fmla="*/ 1790700 h 1790700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4712970" h="1790700">
                <a:moveTo>
                  <a:pt x="884427" y="1777999"/>
                </a:moveTo>
                <a:lnTo>
                  <a:pt x="396748" y="1777999"/>
                </a:lnTo>
                <a:lnTo>
                  <a:pt x="474725" y="1790699"/>
                </a:lnTo>
                <a:lnTo>
                  <a:pt x="848994" y="1790699"/>
                </a:lnTo>
                <a:lnTo>
                  <a:pt x="884427" y="1777999"/>
                </a:lnTo>
                <a:close/>
              </a:path>
              <a:path w="4712970" h="1790700">
                <a:moveTo>
                  <a:pt x="18795" y="1600199"/>
                </a:moveTo>
                <a:lnTo>
                  <a:pt x="0" y="1727199"/>
                </a:lnTo>
                <a:lnTo>
                  <a:pt x="318134" y="1777999"/>
                </a:lnTo>
                <a:lnTo>
                  <a:pt x="919226" y="1777999"/>
                </a:lnTo>
                <a:lnTo>
                  <a:pt x="953769" y="1765299"/>
                </a:lnTo>
                <a:lnTo>
                  <a:pt x="987679" y="1765299"/>
                </a:lnTo>
                <a:lnTo>
                  <a:pt x="1054100" y="1739899"/>
                </a:lnTo>
                <a:lnTo>
                  <a:pt x="1117981" y="1714499"/>
                </a:lnTo>
                <a:lnTo>
                  <a:pt x="1148842" y="1701799"/>
                </a:lnTo>
                <a:lnTo>
                  <a:pt x="1179068" y="1676399"/>
                </a:lnTo>
                <a:lnTo>
                  <a:pt x="631698" y="1676399"/>
                </a:lnTo>
                <a:lnTo>
                  <a:pt x="595757" y="1663699"/>
                </a:lnTo>
                <a:lnTo>
                  <a:pt x="486029" y="1663699"/>
                </a:lnTo>
                <a:lnTo>
                  <a:pt x="410718" y="1650999"/>
                </a:lnTo>
                <a:lnTo>
                  <a:pt x="334009" y="1650999"/>
                </a:lnTo>
                <a:lnTo>
                  <a:pt x="18795" y="1600199"/>
                </a:lnTo>
                <a:close/>
              </a:path>
              <a:path w="4712970" h="1790700">
                <a:moveTo>
                  <a:pt x="3811904" y="50800"/>
                </a:moveTo>
                <a:lnTo>
                  <a:pt x="3245104" y="50800"/>
                </a:lnTo>
                <a:lnTo>
                  <a:pt x="3201289" y="63500"/>
                </a:lnTo>
                <a:lnTo>
                  <a:pt x="3154934" y="76200"/>
                </a:lnTo>
                <a:lnTo>
                  <a:pt x="3056001" y="101600"/>
                </a:lnTo>
                <a:lnTo>
                  <a:pt x="3003804" y="114300"/>
                </a:lnTo>
                <a:lnTo>
                  <a:pt x="2894584" y="139700"/>
                </a:lnTo>
                <a:lnTo>
                  <a:pt x="2780665" y="177799"/>
                </a:lnTo>
                <a:lnTo>
                  <a:pt x="2191766" y="368299"/>
                </a:lnTo>
                <a:lnTo>
                  <a:pt x="2135378" y="393699"/>
                </a:lnTo>
                <a:lnTo>
                  <a:pt x="2080514" y="419099"/>
                </a:lnTo>
                <a:lnTo>
                  <a:pt x="2027173" y="431799"/>
                </a:lnTo>
                <a:lnTo>
                  <a:pt x="1975358" y="457199"/>
                </a:lnTo>
                <a:lnTo>
                  <a:pt x="1925193" y="482599"/>
                </a:lnTo>
                <a:lnTo>
                  <a:pt x="1877186" y="507999"/>
                </a:lnTo>
                <a:lnTo>
                  <a:pt x="1831212" y="533399"/>
                </a:lnTo>
                <a:lnTo>
                  <a:pt x="1787524" y="558799"/>
                </a:lnTo>
                <a:lnTo>
                  <a:pt x="1746504" y="584199"/>
                </a:lnTo>
                <a:lnTo>
                  <a:pt x="1708149" y="609599"/>
                </a:lnTo>
                <a:lnTo>
                  <a:pt x="1671320" y="634999"/>
                </a:lnTo>
                <a:lnTo>
                  <a:pt x="1636395" y="660399"/>
                </a:lnTo>
                <a:lnTo>
                  <a:pt x="1604771" y="698499"/>
                </a:lnTo>
                <a:lnTo>
                  <a:pt x="1575561" y="723899"/>
                </a:lnTo>
                <a:lnTo>
                  <a:pt x="1548765" y="761999"/>
                </a:lnTo>
                <a:lnTo>
                  <a:pt x="1523999" y="800099"/>
                </a:lnTo>
                <a:lnTo>
                  <a:pt x="1501267" y="825499"/>
                </a:lnTo>
                <a:lnTo>
                  <a:pt x="1480311" y="863599"/>
                </a:lnTo>
                <a:lnTo>
                  <a:pt x="1460881" y="901699"/>
                </a:lnTo>
                <a:lnTo>
                  <a:pt x="1442973" y="939799"/>
                </a:lnTo>
                <a:lnTo>
                  <a:pt x="1426336" y="977899"/>
                </a:lnTo>
                <a:lnTo>
                  <a:pt x="1410843" y="1015999"/>
                </a:lnTo>
                <a:lnTo>
                  <a:pt x="1396237" y="1041399"/>
                </a:lnTo>
                <a:lnTo>
                  <a:pt x="1382395" y="1079499"/>
                </a:lnTo>
                <a:lnTo>
                  <a:pt x="1356614" y="1155699"/>
                </a:lnTo>
                <a:lnTo>
                  <a:pt x="1332103" y="1219199"/>
                </a:lnTo>
                <a:lnTo>
                  <a:pt x="1319910" y="1257299"/>
                </a:lnTo>
                <a:lnTo>
                  <a:pt x="1307845" y="1295399"/>
                </a:lnTo>
                <a:lnTo>
                  <a:pt x="1295399" y="1320799"/>
                </a:lnTo>
                <a:lnTo>
                  <a:pt x="1282827" y="1358899"/>
                </a:lnTo>
                <a:lnTo>
                  <a:pt x="1256157" y="1409699"/>
                </a:lnTo>
                <a:lnTo>
                  <a:pt x="1227455" y="1460499"/>
                </a:lnTo>
                <a:lnTo>
                  <a:pt x="1195577" y="1498599"/>
                </a:lnTo>
                <a:lnTo>
                  <a:pt x="1178306" y="1523999"/>
                </a:lnTo>
                <a:lnTo>
                  <a:pt x="1160145" y="1536699"/>
                </a:lnTo>
                <a:lnTo>
                  <a:pt x="1140587" y="1562099"/>
                </a:lnTo>
                <a:lnTo>
                  <a:pt x="1118489" y="1574799"/>
                </a:lnTo>
                <a:lnTo>
                  <a:pt x="1093596" y="1587499"/>
                </a:lnTo>
                <a:lnTo>
                  <a:pt x="1067943" y="1600199"/>
                </a:lnTo>
                <a:lnTo>
                  <a:pt x="1041526" y="1612899"/>
                </a:lnTo>
                <a:lnTo>
                  <a:pt x="1014349" y="1612899"/>
                </a:lnTo>
                <a:lnTo>
                  <a:pt x="986408" y="1625599"/>
                </a:lnTo>
                <a:lnTo>
                  <a:pt x="957580" y="1638299"/>
                </a:lnTo>
                <a:lnTo>
                  <a:pt x="927862" y="1638299"/>
                </a:lnTo>
                <a:lnTo>
                  <a:pt x="897636" y="1650999"/>
                </a:lnTo>
                <a:lnTo>
                  <a:pt x="866648" y="1650999"/>
                </a:lnTo>
                <a:lnTo>
                  <a:pt x="834898" y="1663699"/>
                </a:lnTo>
                <a:lnTo>
                  <a:pt x="735964" y="1663699"/>
                </a:lnTo>
                <a:lnTo>
                  <a:pt x="701675" y="1676399"/>
                </a:lnTo>
                <a:lnTo>
                  <a:pt x="1179068" y="1676399"/>
                </a:lnTo>
                <a:lnTo>
                  <a:pt x="1237995" y="1638299"/>
                </a:lnTo>
                <a:lnTo>
                  <a:pt x="1288795" y="1587499"/>
                </a:lnTo>
                <a:lnTo>
                  <a:pt x="1331468" y="1536699"/>
                </a:lnTo>
                <a:lnTo>
                  <a:pt x="1350136" y="1498599"/>
                </a:lnTo>
                <a:lnTo>
                  <a:pt x="1367408" y="1473199"/>
                </a:lnTo>
                <a:lnTo>
                  <a:pt x="1383283" y="1435099"/>
                </a:lnTo>
                <a:lnTo>
                  <a:pt x="1398143" y="1409699"/>
                </a:lnTo>
                <a:lnTo>
                  <a:pt x="1412240" y="1371599"/>
                </a:lnTo>
                <a:lnTo>
                  <a:pt x="1425574" y="1333499"/>
                </a:lnTo>
                <a:lnTo>
                  <a:pt x="1438529" y="1308099"/>
                </a:lnTo>
                <a:lnTo>
                  <a:pt x="1451102" y="1269999"/>
                </a:lnTo>
                <a:lnTo>
                  <a:pt x="1475867" y="1193799"/>
                </a:lnTo>
                <a:lnTo>
                  <a:pt x="1501394" y="1130299"/>
                </a:lnTo>
                <a:lnTo>
                  <a:pt x="1514474" y="1092199"/>
                </a:lnTo>
                <a:lnTo>
                  <a:pt x="1528318" y="1054099"/>
                </a:lnTo>
                <a:lnTo>
                  <a:pt x="1542795" y="1028699"/>
                </a:lnTo>
                <a:lnTo>
                  <a:pt x="1558035" y="990599"/>
                </a:lnTo>
                <a:lnTo>
                  <a:pt x="1574292" y="952499"/>
                </a:lnTo>
                <a:lnTo>
                  <a:pt x="1591564" y="927099"/>
                </a:lnTo>
                <a:lnTo>
                  <a:pt x="1610106" y="888999"/>
                </a:lnTo>
                <a:lnTo>
                  <a:pt x="1650999" y="838199"/>
                </a:lnTo>
                <a:lnTo>
                  <a:pt x="1697990" y="787399"/>
                </a:lnTo>
                <a:lnTo>
                  <a:pt x="1737233" y="749299"/>
                </a:lnTo>
                <a:lnTo>
                  <a:pt x="1766443" y="723899"/>
                </a:lnTo>
                <a:lnTo>
                  <a:pt x="1815972" y="685799"/>
                </a:lnTo>
                <a:lnTo>
                  <a:pt x="1853310" y="660399"/>
                </a:lnTo>
                <a:lnTo>
                  <a:pt x="1893316" y="647699"/>
                </a:lnTo>
                <a:lnTo>
                  <a:pt x="1936242" y="622299"/>
                </a:lnTo>
                <a:lnTo>
                  <a:pt x="1981581" y="596899"/>
                </a:lnTo>
                <a:lnTo>
                  <a:pt x="2029079" y="571499"/>
                </a:lnTo>
                <a:lnTo>
                  <a:pt x="2078735" y="558799"/>
                </a:lnTo>
                <a:lnTo>
                  <a:pt x="2130171" y="533399"/>
                </a:lnTo>
                <a:lnTo>
                  <a:pt x="2183384" y="507999"/>
                </a:lnTo>
                <a:lnTo>
                  <a:pt x="2237740" y="482599"/>
                </a:lnTo>
                <a:lnTo>
                  <a:pt x="2816352" y="292099"/>
                </a:lnTo>
                <a:lnTo>
                  <a:pt x="2983230" y="253999"/>
                </a:lnTo>
                <a:lnTo>
                  <a:pt x="3088132" y="228599"/>
                </a:lnTo>
                <a:lnTo>
                  <a:pt x="3185795" y="203199"/>
                </a:lnTo>
                <a:lnTo>
                  <a:pt x="3231515" y="190499"/>
                </a:lnTo>
                <a:lnTo>
                  <a:pt x="3274695" y="177799"/>
                </a:lnTo>
                <a:lnTo>
                  <a:pt x="3315334" y="165100"/>
                </a:lnTo>
                <a:lnTo>
                  <a:pt x="3353307" y="165100"/>
                </a:lnTo>
                <a:lnTo>
                  <a:pt x="3388232" y="152400"/>
                </a:lnTo>
                <a:lnTo>
                  <a:pt x="3420236" y="139700"/>
                </a:lnTo>
                <a:lnTo>
                  <a:pt x="3477895" y="139700"/>
                </a:lnTo>
                <a:lnTo>
                  <a:pt x="3504310" y="127000"/>
                </a:lnTo>
                <a:lnTo>
                  <a:pt x="3933952" y="127000"/>
                </a:lnTo>
                <a:lnTo>
                  <a:pt x="3916933" y="114300"/>
                </a:lnTo>
                <a:lnTo>
                  <a:pt x="3899154" y="101600"/>
                </a:lnTo>
                <a:lnTo>
                  <a:pt x="3879977" y="88900"/>
                </a:lnTo>
                <a:lnTo>
                  <a:pt x="3859403" y="76200"/>
                </a:lnTo>
                <a:lnTo>
                  <a:pt x="3836543" y="63500"/>
                </a:lnTo>
                <a:lnTo>
                  <a:pt x="3811904" y="50800"/>
                </a:lnTo>
                <a:close/>
              </a:path>
              <a:path w="4712970" h="1790700">
                <a:moveTo>
                  <a:pt x="4342130" y="266699"/>
                </a:moveTo>
                <a:lnTo>
                  <a:pt x="4324604" y="647699"/>
                </a:lnTo>
                <a:lnTo>
                  <a:pt x="4601645" y="520699"/>
                </a:lnTo>
                <a:lnTo>
                  <a:pt x="4393437" y="520699"/>
                </a:lnTo>
                <a:lnTo>
                  <a:pt x="4399787" y="393699"/>
                </a:lnTo>
                <a:lnTo>
                  <a:pt x="4573587" y="393699"/>
                </a:lnTo>
                <a:lnTo>
                  <a:pt x="4342130" y="266699"/>
                </a:lnTo>
                <a:close/>
              </a:path>
              <a:path w="4712970" h="1790700">
                <a:moveTo>
                  <a:pt x="4094987" y="355599"/>
                </a:moveTo>
                <a:lnTo>
                  <a:pt x="3907790" y="355599"/>
                </a:lnTo>
                <a:lnTo>
                  <a:pt x="3911980" y="368299"/>
                </a:lnTo>
                <a:lnTo>
                  <a:pt x="3933190" y="406399"/>
                </a:lnTo>
                <a:lnTo>
                  <a:pt x="3967479" y="444499"/>
                </a:lnTo>
                <a:lnTo>
                  <a:pt x="3982211" y="457199"/>
                </a:lnTo>
                <a:lnTo>
                  <a:pt x="3996817" y="457199"/>
                </a:lnTo>
                <a:lnTo>
                  <a:pt x="4013327" y="469899"/>
                </a:lnTo>
                <a:lnTo>
                  <a:pt x="4029329" y="469899"/>
                </a:lnTo>
                <a:lnTo>
                  <a:pt x="4045077" y="482599"/>
                </a:lnTo>
                <a:lnTo>
                  <a:pt x="4078097" y="482599"/>
                </a:lnTo>
                <a:lnTo>
                  <a:pt x="4095877" y="495299"/>
                </a:lnTo>
                <a:lnTo>
                  <a:pt x="4150614" y="495299"/>
                </a:lnTo>
                <a:lnTo>
                  <a:pt x="4170045" y="507999"/>
                </a:lnTo>
                <a:lnTo>
                  <a:pt x="4230878" y="507999"/>
                </a:lnTo>
                <a:lnTo>
                  <a:pt x="4273804" y="520699"/>
                </a:lnTo>
                <a:lnTo>
                  <a:pt x="4330446" y="520699"/>
                </a:lnTo>
                <a:lnTo>
                  <a:pt x="4336288" y="393699"/>
                </a:lnTo>
                <a:lnTo>
                  <a:pt x="4286631" y="393699"/>
                </a:lnTo>
                <a:lnTo>
                  <a:pt x="4246118" y="380999"/>
                </a:lnTo>
                <a:lnTo>
                  <a:pt x="4171823" y="380999"/>
                </a:lnTo>
                <a:lnTo>
                  <a:pt x="4154678" y="368299"/>
                </a:lnTo>
                <a:lnTo>
                  <a:pt x="4108830" y="368299"/>
                </a:lnTo>
                <a:lnTo>
                  <a:pt x="4094987" y="355599"/>
                </a:lnTo>
                <a:close/>
              </a:path>
              <a:path w="4712970" h="1790700">
                <a:moveTo>
                  <a:pt x="4573587" y="393699"/>
                </a:moveTo>
                <a:lnTo>
                  <a:pt x="4399787" y="393699"/>
                </a:lnTo>
                <a:lnTo>
                  <a:pt x="4393437" y="520699"/>
                </a:lnTo>
                <a:lnTo>
                  <a:pt x="4601645" y="520699"/>
                </a:lnTo>
                <a:lnTo>
                  <a:pt x="4712461" y="469899"/>
                </a:lnTo>
                <a:lnTo>
                  <a:pt x="4573587" y="393699"/>
                </a:lnTo>
                <a:close/>
              </a:path>
              <a:path w="4712970" h="1790700">
                <a:moveTo>
                  <a:pt x="3943730" y="127000"/>
                </a:moveTo>
                <a:lnTo>
                  <a:pt x="3661536" y="127000"/>
                </a:lnTo>
                <a:lnTo>
                  <a:pt x="3676015" y="139700"/>
                </a:lnTo>
                <a:lnTo>
                  <a:pt x="3701542" y="139700"/>
                </a:lnTo>
                <a:lnTo>
                  <a:pt x="3712845" y="152400"/>
                </a:lnTo>
                <a:lnTo>
                  <a:pt x="3734054" y="152400"/>
                </a:lnTo>
                <a:lnTo>
                  <a:pt x="3744214" y="165100"/>
                </a:lnTo>
                <a:lnTo>
                  <a:pt x="3754247" y="165100"/>
                </a:lnTo>
                <a:lnTo>
                  <a:pt x="3773551" y="177799"/>
                </a:lnTo>
                <a:lnTo>
                  <a:pt x="3791711" y="190499"/>
                </a:lnTo>
                <a:lnTo>
                  <a:pt x="3810634" y="203199"/>
                </a:lnTo>
                <a:lnTo>
                  <a:pt x="3830193" y="215899"/>
                </a:lnTo>
                <a:lnTo>
                  <a:pt x="3851402" y="228599"/>
                </a:lnTo>
                <a:lnTo>
                  <a:pt x="3874770" y="241299"/>
                </a:lnTo>
                <a:lnTo>
                  <a:pt x="3887597" y="241299"/>
                </a:lnTo>
                <a:lnTo>
                  <a:pt x="3890264" y="253999"/>
                </a:lnTo>
                <a:lnTo>
                  <a:pt x="3894708" y="253999"/>
                </a:lnTo>
                <a:lnTo>
                  <a:pt x="3895217" y="266699"/>
                </a:lnTo>
                <a:lnTo>
                  <a:pt x="3896868" y="279399"/>
                </a:lnTo>
                <a:lnTo>
                  <a:pt x="3898392" y="304799"/>
                </a:lnTo>
                <a:lnTo>
                  <a:pt x="3899534" y="317499"/>
                </a:lnTo>
                <a:lnTo>
                  <a:pt x="3902202" y="342899"/>
                </a:lnTo>
                <a:lnTo>
                  <a:pt x="3904487" y="355599"/>
                </a:lnTo>
                <a:lnTo>
                  <a:pt x="4070477" y="355599"/>
                </a:lnTo>
                <a:lnTo>
                  <a:pt x="4060317" y="342899"/>
                </a:lnTo>
                <a:lnTo>
                  <a:pt x="4037076" y="342899"/>
                </a:lnTo>
                <a:lnTo>
                  <a:pt x="4035044" y="330199"/>
                </a:lnTo>
                <a:lnTo>
                  <a:pt x="4028440" y="330199"/>
                </a:lnTo>
                <a:lnTo>
                  <a:pt x="4027551" y="317499"/>
                </a:lnTo>
                <a:lnTo>
                  <a:pt x="4025773" y="304799"/>
                </a:lnTo>
                <a:lnTo>
                  <a:pt x="4024629" y="292099"/>
                </a:lnTo>
                <a:lnTo>
                  <a:pt x="4023614" y="279399"/>
                </a:lnTo>
                <a:lnTo>
                  <a:pt x="4021835" y="253999"/>
                </a:lnTo>
                <a:lnTo>
                  <a:pt x="4018406" y="228599"/>
                </a:lnTo>
                <a:lnTo>
                  <a:pt x="4015358" y="215899"/>
                </a:lnTo>
                <a:lnTo>
                  <a:pt x="4011295" y="203199"/>
                </a:lnTo>
                <a:lnTo>
                  <a:pt x="4006087" y="203199"/>
                </a:lnTo>
                <a:lnTo>
                  <a:pt x="3998849" y="177799"/>
                </a:lnTo>
                <a:lnTo>
                  <a:pt x="3990721" y="177799"/>
                </a:lnTo>
                <a:lnTo>
                  <a:pt x="3980687" y="165100"/>
                </a:lnTo>
                <a:lnTo>
                  <a:pt x="3969511" y="152400"/>
                </a:lnTo>
                <a:lnTo>
                  <a:pt x="3957447" y="139700"/>
                </a:lnTo>
                <a:lnTo>
                  <a:pt x="3943730" y="127000"/>
                </a:lnTo>
                <a:close/>
              </a:path>
              <a:path w="4712970" h="1790700">
                <a:moveTo>
                  <a:pt x="3753104" y="25400"/>
                </a:moveTo>
                <a:lnTo>
                  <a:pt x="3360674" y="25400"/>
                </a:lnTo>
                <a:lnTo>
                  <a:pt x="3324986" y="38100"/>
                </a:lnTo>
                <a:lnTo>
                  <a:pt x="3286505" y="50800"/>
                </a:lnTo>
                <a:lnTo>
                  <a:pt x="3798570" y="50800"/>
                </a:lnTo>
                <a:lnTo>
                  <a:pt x="3784346" y="38100"/>
                </a:lnTo>
                <a:lnTo>
                  <a:pt x="3769105" y="38100"/>
                </a:lnTo>
                <a:lnTo>
                  <a:pt x="3753104" y="25400"/>
                </a:lnTo>
                <a:close/>
              </a:path>
              <a:path w="4712970" h="1790700">
                <a:moveTo>
                  <a:pt x="3718941" y="12700"/>
                </a:moveTo>
                <a:lnTo>
                  <a:pt x="3426841" y="12700"/>
                </a:lnTo>
                <a:lnTo>
                  <a:pt x="3394455" y="25400"/>
                </a:lnTo>
                <a:lnTo>
                  <a:pt x="3736085" y="25400"/>
                </a:lnTo>
                <a:lnTo>
                  <a:pt x="3718941" y="12700"/>
                </a:lnTo>
                <a:close/>
              </a:path>
              <a:path w="4712970" h="1790700">
                <a:moveTo>
                  <a:pt x="3660394" y="0"/>
                </a:moveTo>
                <a:lnTo>
                  <a:pt x="3487674" y="0"/>
                </a:lnTo>
                <a:lnTo>
                  <a:pt x="3458082" y="12700"/>
                </a:lnTo>
                <a:lnTo>
                  <a:pt x="3680841" y="12700"/>
                </a:lnTo>
                <a:lnTo>
                  <a:pt x="3660394" y="0"/>
                </a:lnTo>
                <a:close/>
              </a:path>
            </a:pathLst>
          </a:custGeom>
          <a:solidFill>
            <a:srgbClr val="FF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71" name="object 260"/>
          <p:cNvSpPr>
            <a:spLocks/>
          </p:cNvSpPr>
          <p:nvPr/>
        </p:nvSpPr>
        <p:spPr bwMode="auto">
          <a:xfrm>
            <a:off x="4448175" y="3502025"/>
            <a:ext cx="504825" cy="504825"/>
          </a:xfrm>
          <a:custGeom>
            <a:avLst/>
            <a:gdLst>
              <a:gd name="T0" fmla="*/ 252221 w 504825"/>
              <a:gd name="T1" fmla="*/ 0 h 504825"/>
              <a:gd name="T2" fmla="*/ 206879 w 504825"/>
              <a:gd name="T3" fmla="*/ 4062 h 504825"/>
              <a:gd name="T4" fmla="*/ 164205 w 504825"/>
              <a:gd name="T5" fmla="*/ 15777 h 504825"/>
              <a:gd name="T6" fmla="*/ 124911 w 504825"/>
              <a:gd name="T7" fmla="*/ 34431 h 504825"/>
              <a:gd name="T8" fmla="*/ 89710 w 504825"/>
              <a:gd name="T9" fmla="*/ 59312 h 504825"/>
              <a:gd name="T10" fmla="*/ 59312 w 504825"/>
              <a:gd name="T11" fmla="*/ 89710 h 504825"/>
              <a:gd name="T12" fmla="*/ 34431 w 504825"/>
              <a:gd name="T13" fmla="*/ 124911 h 504825"/>
              <a:gd name="T14" fmla="*/ 15777 w 504825"/>
              <a:gd name="T15" fmla="*/ 164205 h 504825"/>
              <a:gd name="T16" fmla="*/ 4062 w 504825"/>
              <a:gd name="T17" fmla="*/ 206879 h 504825"/>
              <a:gd name="T18" fmla="*/ 0 w 504825"/>
              <a:gd name="T19" fmla="*/ 252222 h 504825"/>
              <a:gd name="T20" fmla="*/ 4062 w 504825"/>
              <a:gd name="T21" fmla="*/ 297564 h 504825"/>
              <a:gd name="T22" fmla="*/ 15777 w 504825"/>
              <a:gd name="T23" fmla="*/ 340238 h 504825"/>
              <a:gd name="T24" fmla="*/ 34431 w 504825"/>
              <a:gd name="T25" fmla="*/ 379532 h 504825"/>
              <a:gd name="T26" fmla="*/ 59312 w 504825"/>
              <a:gd name="T27" fmla="*/ 414733 h 504825"/>
              <a:gd name="T28" fmla="*/ 89710 w 504825"/>
              <a:gd name="T29" fmla="*/ 445131 h 504825"/>
              <a:gd name="T30" fmla="*/ 124911 w 504825"/>
              <a:gd name="T31" fmla="*/ 470012 h 504825"/>
              <a:gd name="T32" fmla="*/ 164205 w 504825"/>
              <a:gd name="T33" fmla="*/ 488666 h 504825"/>
              <a:gd name="T34" fmla="*/ 206879 w 504825"/>
              <a:gd name="T35" fmla="*/ 500381 h 504825"/>
              <a:gd name="T36" fmla="*/ 252221 w 504825"/>
              <a:gd name="T37" fmla="*/ 504444 h 504825"/>
              <a:gd name="T38" fmla="*/ 297564 w 504825"/>
              <a:gd name="T39" fmla="*/ 500381 h 504825"/>
              <a:gd name="T40" fmla="*/ 340238 w 504825"/>
              <a:gd name="T41" fmla="*/ 488666 h 504825"/>
              <a:gd name="T42" fmla="*/ 379532 w 504825"/>
              <a:gd name="T43" fmla="*/ 470012 h 504825"/>
              <a:gd name="T44" fmla="*/ 414733 w 504825"/>
              <a:gd name="T45" fmla="*/ 445131 h 504825"/>
              <a:gd name="T46" fmla="*/ 445131 w 504825"/>
              <a:gd name="T47" fmla="*/ 414733 h 504825"/>
              <a:gd name="T48" fmla="*/ 470012 w 504825"/>
              <a:gd name="T49" fmla="*/ 379532 h 504825"/>
              <a:gd name="T50" fmla="*/ 488666 w 504825"/>
              <a:gd name="T51" fmla="*/ 340238 h 504825"/>
              <a:gd name="T52" fmla="*/ 500381 w 504825"/>
              <a:gd name="T53" fmla="*/ 297564 h 504825"/>
              <a:gd name="T54" fmla="*/ 504443 w 504825"/>
              <a:gd name="T55" fmla="*/ 252222 h 504825"/>
              <a:gd name="T56" fmla="*/ 500381 w 504825"/>
              <a:gd name="T57" fmla="*/ 206879 h 504825"/>
              <a:gd name="T58" fmla="*/ 488666 w 504825"/>
              <a:gd name="T59" fmla="*/ 164205 h 504825"/>
              <a:gd name="T60" fmla="*/ 470012 w 504825"/>
              <a:gd name="T61" fmla="*/ 124911 h 504825"/>
              <a:gd name="T62" fmla="*/ 445131 w 504825"/>
              <a:gd name="T63" fmla="*/ 89710 h 504825"/>
              <a:gd name="T64" fmla="*/ 414733 w 504825"/>
              <a:gd name="T65" fmla="*/ 59312 h 504825"/>
              <a:gd name="T66" fmla="*/ 379532 w 504825"/>
              <a:gd name="T67" fmla="*/ 34431 h 504825"/>
              <a:gd name="T68" fmla="*/ 340238 w 504825"/>
              <a:gd name="T69" fmla="*/ 15777 h 504825"/>
              <a:gd name="T70" fmla="*/ 297564 w 504825"/>
              <a:gd name="T71" fmla="*/ 4062 h 504825"/>
              <a:gd name="T72" fmla="*/ 252221 w 504825"/>
              <a:gd name="T73" fmla="*/ 0 h 50482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04825"/>
              <a:gd name="T112" fmla="*/ 0 h 504825"/>
              <a:gd name="T113" fmla="*/ 504825 w 504825"/>
              <a:gd name="T114" fmla="*/ 504825 h 50482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04825" h="504825">
                <a:moveTo>
                  <a:pt x="252221" y="0"/>
                </a:moveTo>
                <a:lnTo>
                  <a:pt x="206879" y="4062"/>
                </a:lnTo>
                <a:lnTo>
                  <a:pt x="164205" y="15777"/>
                </a:lnTo>
                <a:lnTo>
                  <a:pt x="124911" y="34431"/>
                </a:lnTo>
                <a:lnTo>
                  <a:pt x="89710" y="59312"/>
                </a:lnTo>
                <a:lnTo>
                  <a:pt x="59312" y="89710"/>
                </a:lnTo>
                <a:lnTo>
                  <a:pt x="34431" y="124911"/>
                </a:lnTo>
                <a:lnTo>
                  <a:pt x="15777" y="164205"/>
                </a:lnTo>
                <a:lnTo>
                  <a:pt x="4062" y="206879"/>
                </a:lnTo>
                <a:lnTo>
                  <a:pt x="0" y="252222"/>
                </a:lnTo>
                <a:lnTo>
                  <a:pt x="4062" y="297564"/>
                </a:lnTo>
                <a:lnTo>
                  <a:pt x="15777" y="340238"/>
                </a:lnTo>
                <a:lnTo>
                  <a:pt x="34431" y="379532"/>
                </a:lnTo>
                <a:lnTo>
                  <a:pt x="59312" y="414733"/>
                </a:lnTo>
                <a:lnTo>
                  <a:pt x="89710" y="445131"/>
                </a:lnTo>
                <a:lnTo>
                  <a:pt x="124911" y="470012"/>
                </a:lnTo>
                <a:lnTo>
                  <a:pt x="164205" y="488666"/>
                </a:lnTo>
                <a:lnTo>
                  <a:pt x="206879" y="500381"/>
                </a:lnTo>
                <a:lnTo>
                  <a:pt x="252221" y="504444"/>
                </a:lnTo>
                <a:lnTo>
                  <a:pt x="297564" y="500381"/>
                </a:lnTo>
                <a:lnTo>
                  <a:pt x="340238" y="488666"/>
                </a:lnTo>
                <a:lnTo>
                  <a:pt x="379532" y="470012"/>
                </a:lnTo>
                <a:lnTo>
                  <a:pt x="414733" y="445131"/>
                </a:lnTo>
                <a:lnTo>
                  <a:pt x="445131" y="414733"/>
                </a:lnTo>
                <a:lnTo>
                  <a:pt x="470012" y="379532"/>
                </a:lnTo>
                <a:lnTo>
                  <a:pt x="488666" y="340238"/>
                </a:lnTo>
                <a:lnTo>
                  <a:pt x="500381" y="297564"/>
                </a:lnTo>
                <a:lnTo>
                  <a:pt x="504443" y="252222"/>
                </a:lnTo>
                <a:lnTo>
                  <a:pt x="500381" y="206879"/>
                </a:lnTo>
                <a:lnTo>
                  <a:pt x="488666" y="164205"/>
                </a:lnTo>
                <a:lnTo>
                  <a:pt x="470012" y="124911"/>
                </a:lnTo>
                <a:lnTo>
                  <a:pt x="445131" y="89710"/>
                </a:lnTo>
                <a:lnTo>
                  <a:pt x="414733" y="59312"/>
                </a:lnTo>
                <a:lnTo>
                  <a:pt x="379532" y="34431"/>
                </a:lnTo>
                <a:lnTo>
                  <a:pt x="340238" y="15777"/>
                </a:lnTo>
                <a:lnTo>
                  <a:pt x="297564" y="4062"/>
                </a:lnTo>
                <a:lnTo>
                  <a:pt x="252221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72" name="object 261"/>
          <p:cNvSpPr>
            <a:spLocks/>
          </p:cNvSpPr>
          <p:nvPr/>
        </p:nvSpPr>
        <p:spPr bwMode="auto">
          <a:xfrm>
            <a:off x="4448175" y="3502025"/>
            <a:ext cx="504825" cy="504825"/>
          </a:xfrm>
          <a:custGeom>
            <a:avLst/>
            <a:gdLst>
              <a:gd name="T0" fmla="*/ 0 w 504825"/>
              <a:gd name="T1" fmla="*/ 252222 h 504825"/>
              <a:gd name="T2" fmla="*/ 4062 w 504825"/>
              <a:gd name="T3" fmla="*/ 206879 h 504825"/>
              <a:gd name="T4" fmla="*/ 15777 w 504825"/>
              <a:gd name="T5" fmla="*/ 164205 h 504825"/>
              <a:gd name="T6" fmla="*/ 34431 w 504825"/>
              <a:gd name="T7" fmla="*/ 124911 h 504825"/>
              <a:gd name="T8" fmla="*/ 59312 w 504825"/>
              <a:gd name="T9" fmla="*/ 89710 h 504825"/>
              <a:gd name="T10" fmla="*/ 89710 w 504825"/>
              <a:gd name="T11" fmla="*/ 59312 h 504825"/>
              <a:gd name="T12" fmla="*/ 124911 w 504825"/>
              <a:gd name="T13" fmla="*/ 34431 h 504825"/>
              <a:gd name="T14" fmla="*/ 164205 w 504825"/>
              <a:gd name="T15" fmla="*/ 15777 h 504825"/>
              <a:gd name="T16" fmla="*/ 206879 w 504825"/>
              <a:gd name="T17" fmla="*/ 4062 h 504825"/>
              <a:gd name="T18" fmla="*/ 252221 w 504825"/>
              <a:gd name="T19" fmla="*/ 0 h 504825"/>
              <a:gd name="T20" fmla="*/ 297564 w 504825"/>
              <a:gd name="T21" fmla="*/ 4062 h 504825"/>
              <a:gd name="T22" fmla="*/ 340238 w 504825"/>
              <a:gd name="T23" fmla="*/ 15777 h 504825"/>
              <a:gd name="T24" fmla="*/ 379532 w 504825"/>
              <a:gd name="T25" fmla="*/ 34431 h 504825"/>
              <a:gd name="T26" fmla="*/ 414733 w 504825"/>
              <a:gd name="T27" fmla="*/ 59312 h 504825"/>
              <a:gd name="T28" fmla="*/ 445131 w 504825"/>
              <a:gd name="T29" fmla="*/ 89710 h 504825"/>
              <a:gd name="T30" fmla="*/ 470012 w 504825"/>
              <a:gd name="T31" fmla="*/ 124911 h 504825"/>
              <a:gd name="T32" fmla="*/ 488666 w 504825"/>
              <a:gd name="T33" fmla="*/ 164205 h 504825"/>
              <a:gd name="T34" fmla="*/ 500381 w 504825"/>
              <a:gd name="T35" fmla="*/ 206879 h 504825"/>
              <a:gd name="T36" fmla="*/ 504443 w 504825"/>
              <a:gd name="T37" fmla="*/ 252222 h 504825"/>
              <a:gd name="T38" fmla="*/ 500381 w 504825"/>
              <a:gd name="T39" fmla="*/ 297564 h 504825"/>
              <a:gd name="T40" fmla="*/ 488666 w 504825"/>
              <a:gd name="T41" fmla="*/ 340238 h 504825"/>
              <a:gd name="T42" fmla="*/ 470012 w 504825"/>
              <a:gd name="T43" fmla="*/ 379532 h 504825"/>
              <a:gd name="T44" fmla="*/ 445131 w 504825"/>
              <a:gd name="T45" fmla="*/ 414733 h 504825"/>
              <a:gd name="T46" fmla="*/ 414733 w 504825"/>
              <a:gd name="T47" fmla="*/ 445131 h 504825"/>
              <a:gd name="T48" fmla="*/ 379532 w 504825"/>
              <a:gd name="T49" fmla="*/ 470012 h 504825"/>
              <a:gd name="T50" fmla="*/ 340238 w 504825"/>
              <a:gd name="T51" fmla="*/ 488666 h 504825"/>
              <a:gd name="T52" fmla="*/ 297564 w 504825"/>
              <a:gd name="T53" fmla="*/ 500381 h 504825"/>
              <a:gd name="T54" fmla="*/ 252221 w 504825"/>
              <a:gd name="T55" fmla="*/ 504444 h 504825"/>
              <a:gd name="T56" fmla="*/ 206879 w 504825"/>
              <a:gd name="T57" fmla="*/ 500381 h 504825"/>
              <a:gd name="T58" fmla="*/ 164205 w 504825"/>
              <a:gd name="T59" fmla="*/ 488666 h 504825"/>
              <a:gd name="T60" fmla="*/ 124911 w 504825"/>
              <a:gd name="T61" fmla="*/ 470012 h 504825"/>
              <a:gd name="T62" fmla="*/ 89710 w 504825"/>
              <a:gd name="T63" fmla="*/ 445131 h 504825"/>
              <a:gd name="T64" fmla="*/ 59312 w 504825"/>
              <a:gd name="T65" fmla="*/ 414733 h 504825"/>
              <a:gd name="T66" fmla="*/ 34431 w 504825"/>
              <a:gd name="T67" fmla="*/ 379532 h 504825"/>
              <a:gd name="T68" fmla="*/ 15777 w 504825"/>
              <a:gd name="T69" fmla="*/ 340238 h 504825"/>
              <a:gd name="T70" fmla="*/ 4062 w 504825"/>
              <a:gd name="T71" fmla="*/ 297564 h 504825"/>
              <a:gd name="T72" fmla="*/ 0 w 504825"/>
              <a:gd name="T73" fmla="*/ 252222 h 50482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04825"/>
              <a:gd name="T112" fmla="*/ 0 h 504825"/>
              <a:gd name="T113" fmla="*/ 504825 w 504825"/>
              <a:gd name="T114" fmla="*/ 504825 h 50482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04825" h="504825">
                <a:moveTo>
                  <a:pt x="0" y="252222"/>
                </a:moveTo>
                <a:lnTo>
                  <a:pt x="4062" y="206879"/>
                </a:lnTo>
                <a:lnTo>
                  <a:pt x="15777" y="164205"/>
                </a:lnTo>
                <a:lnTo>
                  <a:pt x="34431" y="124911"/>
                </a:lnTo>
                <a:lnTo>
                  <a:pt x="59312" y="89710"/>
                </a:lnTo>
                <a:lnTo>
                  <a:pt x="89710" y="59312"/>
                </a:lnTo>
                <a:lnTo>
                  <a:pt x="124911" y="34431"/>
                </a:lnTo>
                <a:lnTo>
                  <a:pt x="164205" y="15777"/>
                </a:lnTo>
                <a:lnTo>
                  <a:pt x="206879" y="4062"/>
                </a:lnTo>
                <a:lnTo>
                  <a:pt x="252221" y="0"/>
                </a:lnTo>
                <a:lnTo>
                  <a:pt x="297564" y="4062"/>
                </a:lnTo>
                <a:lnTo>
                  <a:pt x="340238" y="15777"/>
                </a:lnTo>
                <a:lnTo>
                  <a:pt x="379532" y="34431"/>
                </a:lnTo>
                <a:lnTo>
                  <a:pt x="414733" y="59312"/>
                </a:lnTo>
                <a:lnTo>
                  <a:pt x="445131" y="89710"/>
                </a:lnTo>
                <a:lnTo>
                  <a:pt x="470012" y="124911"/>
                </a:lnTo>
                <a:lnTo>
                  <a:pt x="488666" y="164205"/>
                </a:lnTo>
                <a:lnTo>
                  <a:pt x="500381" y="206879"/>
                </a:lnTo>
                <a:lnTo>
                  <a:pt x="504443" y="252222"/>
                </a:lnTo>
                <a:lnTo>
                  <a:pt x="500381" y="297564"/>
                </a:lnTo>
                <a:lnTo>
                  <a:pt x="488666" y="340238"/>
                </a:lnTo>
                <a:lnTo>
                  <a:pt x="470012" y="379532"/>
                </a:lnTo>
                <a:lnTo>
                  <a:pt x="445131" y="414733"/>
                </a:lnTo>
                <a:lnTo>
                  <a:pt x="414733" y="445131"/>
                </a:lnTo>
                <a:lnTo>
                  <a:pt x="379532" y="470012"/>
                </a:lnTo>
                <a:lnTo>
                  <a:pt x="340238" y="488666"/>
                </a:lnTo>
                <a:lnTo>
                  <a:pt x="297564" y="500381"/>
                </a:lnTo>
                <a:lnTo>
                  <a:pt x="252221" y="504444"/>
                </a:lnTo>
                <a:lnTo>
                  <a:pt x="206879" y="500381"/>
                </a:lnTo>
                <a:lnTo>
                  <a:pt x="164205" y="488666"/>
                </a:lnTo>
                <a:lnTo>
                  <a:pt x="124911" y="470012"/>
                </a:lnTo>
                <a:lnTo>
                  <a:pt x="89710" y="445131"/>
                </a:lnTo>
                <a:lnTo>
                  <a:pt x="59312" y="414733"/>
                </a:lnTo>
                <a:lnTo>
                  <a:pt x="34431" y="379532"/>
                </a:lnTo>
                <a:lnTo>
                  <a:pt x="15777" y="340238"/>
                </a:lnTo>
                <a:lnTo>
                  <a:pt x="4062" y="297564"/>
                </a:lnTo>
                <a:lnTo>
                  <a:pt x="0" y="252222"/>
                </a:lnTo>
                <a:close/>
              </a:path>
            </a:pathLst>
          </a:custGeom>
          <a:noFill/>
          <a:ln w="2895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2" name="object 262"/>
          <p:cNvSpPr txBox="1"/>
          <p:nvPr/>
        </p:nvSpPr>
        <p:spPr>
          <a:xfrm>
            <a:off x="4506913" y="3617913"/>
            <a:ext cx="363537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5" dirty="0">
                <a:solidFill>
                  <a:srgbClr val="FFFFFF"/>
                </a:solidFill>
                <a:latin typeface="Tahoma"/>
                <a:cs typeface="Tahoma"/>
              </a:rPr>
              <a:t>OK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574" name="object 263"/>
          <p:cNvSpPr>
            <a:spLocks/>
          </p:cNvSpPr>
          <p:nvPr/>
        </p:nvSpPr>
        <p:spPr bwMode="auto">
          <a:xfrm>
            <a:off x="1992313" y="3311525"/>
            <a:ext cx="4821237" cy="1638300"/>
          </a:xfrm>
          <a:custGeom>
            <a:avLst/>
            <a:gdLst>
              <a:gd name="T0" fmla="*/ 648715 w 4820920"/>
              <a:gd name="T1" fmla="*/ 88900 h 1638300"/>
              <a:gd name="T2" fmla="*/ 539495 w 4820920"/>
              <a:gd name="T3" fmla="*/ 177800 h 1638300"/>
              <a:gd name="T4" fmla="*/ 407415 w 4820920"/>
              <a:gd name="T5" fmla="*/ 304799 h 1638300"/>
              <a:gd name="T6" fmla="*/ 282828 w 4820920"/>
              <a:gd name="T7" fmla="*/ 482599 h 1638300"/>
              <a:gd name="T8" fmla="*/ 180467 w 4820920"/>
              <a:gd name="T9" fmla="*/ 685799 h 1638300"/>
              <a:gd name="T10" fmla="*/ 105663 w 4820920"/>
              <a:gd name="T11" fmla="*/ 914399 h 1638300"/>
              <a:gd name="T12" fmla="*/ 55625 w 4820920"/>
              <a:gd name="T13" fmla="*/ 1168399 h 1638300"/>
              <a:gd name="T14" fmla="*/ 21081 w 4820920"/>
              <a:gd name="T15" fmla="*/ 1435099 h 1638300"/>
              <a:gd name="T16" fmla="*/ 139573 w 4820920"/>
              <a:gd name="T17" fmla="*/ 1511299 h 1638300"/>
              <a:gd name="T18" fmla="*/ 171323 w 4820920"/>
              <a:gd name="T19" fmla="*/ 1244599 h 1638300"/>
              <a:gd name="T20" fmla="*/ 215011 w 4820920"/>
              <a:gd name="T21" fmla="*/ 1003299 h 1638300"/>
              <a:gd name="T22" fmla="*/ 278256 w 4820920"/>
              <a:gd name="T23" fmla="*/ 774699 h 1638300"/>
              <a:gd name="T24" fmla="*/ 342392 w 4820920"/>
              <a:gd name="T25" fmla="*/ 634999 h 1638300"/>
              <a:gd name="T26" fmla="*/ 447167 w 4820920"/>
              <a:gd name="T27" fmla="*/ 457199 h 1638300"/>
              <a:gd name="T28" fmla="*/ 587120 w 4820920"/>
              <a:gd name="T29" fmla="*/ 304799 h 1638300"/>
              <a:gd name="T30" fmla="*/ 734440 w 4820920"/>
              <a:gd name="T31" fmla="*/ 190500 h 1638300"/>
              <a:gd name="T32" fmla="*/ 817371 w 4820920"/>
              <a:gd name="T33" fmla="*/ 152400 h 1638300"/>
              <a:gd name="T34" fmla="*/ 911478 w 4820920"/>
              <a:gd name="T35" fmla="*/ 127000 h 1638300"/>
              <a:gd name="T36" fmla="*/ 3567938 w 4820920"/>
              <a:gd name="T37" fmla="*/ 88900 h 1638300"/>
              <a:gd name="T38" fmla="*/ 1703704 w 4820920"/>
              <a:gd name="T39" fmla="*/ 63500 h 1638300"/>
              <a:gd name="T40" fmla="*/ 4509897 w 4820920"/>
              <a:gd name="T41" fmla="*/ 761999 h 1638300"/>
              <a:gd name="T42" fmla="*/ 3638804 w 4820920"/>
              <a:gd name="T43" fmla="*/ 127000 h 1638300"/>
              <a:gd name="T44" fmla="*/ 1364234 w 4820920"/>
              <a:gd name="T45" fmla="*/ 152400 h 1638300"/>
              <a:gd name="T46" fmla="*/ 3350005 w 4820920"/>
              <a:gd name="T47" fmla="*/ 177800 h 1638300"/>
              <a:gd name="T48" fmla="*/ 3497453 w 4820920"/>
              <a:gd name="T49" fmla="*/ 203200 h 1638300"/>
              <a:gd name="T50" fmla="*/ 3574415 w 4820920"/>
              <a:gd name="T51" fmla="*/ 241300 h 1638300"/>
              <a:gd name="T52" fmla="*/ 3679063 w 4820920"/>
              <a:gd name="T53" fmla="*/ 355599 h 1638300"/>
              <a:gd name="T54" fmla="*/ 3724148 w 4820920"/>
              <a:gd name="T55" fmla="*/ 444499 h 1638300"/>
              <a:gd name="T56" fmla="*/ 3783456 w 4820920"/>
              <a:gd name="T57" fmla="*/ 571499 h 1638300"/>
              <a:gd name="T58" fmla="*/ 3843147 w 4820920"/>
              <a:gd name="T59" fmla="*/ 647699 h 1638300"/>
              <a:gd name="T60" fmla="*/ 3958336 w 4820920"/>
              <a:gd name="T61" fmla="*/ 711199 h 1638300"/>
              <a:gd name="T62" fmla="*/ 4056888 w 4820920"/>
              <a:gd name="T63" fmla="*/ 736599 h 1638300"/>
              <a:gd name="T64" fmla="*/ 4447624 w 4820920"/>
              <a:gd name="T65" fmla="*/ 761999 h 1638300"/>
              <a:gd name="T66" fmla="*/ 4085971 w 4820920"/>
              <a:gd name="T67" fmla="*/ 622299 h 1638300"/>
              <a:gd name="T68" fmla="*/ 4003293 w 4820920"/>
              <a:gd name="T69" fmla="*/ 596899 h 1638300"/>
              <a:gd name="T70" fmla="*/ 3944366 w 4820920"/>
              <a:gd name="T71" fmla="*/ 558799 h 1638300"/>
              <a:gd name="T72" fmla="*/ 3874897 w 4820920"/>
              <a:gd name="T73" fmla="*/ 469899 h 1638300"/>
              <a:gd name="T74" fmla="*/ 3810889 w 4820920"/>
              <a:gd name="T75" fmla="*/ 330199 h 1638300"/>
              <a:gd name="T76" fmla="*/ 3760470 w 4820920"/>
              <a:gd name="T77" fmla="*/ 241300 h 1638300"/>
              <a:gd name="T78" fmla="*/ 3687064 w 4820920"/>
              <a:gd name="T79" fmla="*/ 165100 h 1638300"/>
              <a:gd name="T80" fmla="*/ 4501388 w 4820920"/>
              <a:gd name="T81" fmla="*/ 634999 h 1638300"/>
              <a:gd name="T82" fmla="*/ 4729968 w 4820920"/>
              <a:gd name="T83" fmla="*/ 634999 h 1638300"/>
              <a:gd name="T84" fmla="*/ 2048890 w 4820920"/>
              <a:gd name="T85" fmla="*/ 215900 h 1638300"/>
              <a:gd name="T86" fmla="*/ 1707896 w 4820920"/>
              <a:gd name="T87" fmla="*/ 203200 h 1638300"/>
              <a:gd name="T88" fmla="*/ 1623695 w 4820920"/>
              <a:gd name="T89" fmla="*/ 177800 h 1638300"/>
              <a:gd name="T90" fmla="*/ 2792476 w 4820920"/>
              <a:gd name="T91" fmla="*/ 165100 h 1638300"/>
              <a:gd name="T92" fmla="*/ 2792476 w 4820920"/>
              <a:gd name="T93" fmla="*/ 165100 h 1638300"/>
              <a:gd name="T94" fmla="*/ 3552063 w 4820920"/>
              <a:gd name="T95" fmla="*/ 88900 h 1638300"/>
              <a:gd name="T96" fmla="*/ 2316353 w 4820920"/>
              <a:gd name="T97" fmla="*/ 76200 h 1638300"/>
              <a:gd name="T98" fmla="*/ 3403980 w 4820920"/>
              <a:gd name="T99" fmla="*/ 50800 h 1638300"/>
              <a:gd name="T100" fmla="*/ 720725 w 4820920"/>
              <a:gd name="T101" fmla="*/ 63500 h 1638300"/>
              <a:gd name="T102" fmla="*/ 1538351 w 4820920"/>
              <a:gd name="T103" fmla="*/ 38100 h 1638300"/>
              <a:gd name="T104" fmla="*/ 2785872 w 4820920"/>
              <a:gd name="T105" fmla="*/ 38100 h 1638300"/>
              <a:gd name="T106" fmla="*/ 1336039 w 4820920"/>
              <a:gd name="T107" fmla="*/ 12700 h 1638300"/>
              <a:gd name="T108" fmla="*/ 1336039 w 4820920"/>
              <a:gd name="T109" fmla="*/ 12700 h 1638300"/>
              <a:gd name="T110" fmla="*/ 1251331 w 4820920"/>
              <a:gd name="T111" fmla="*/ 12700 h 163830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4820920"/>
              <a:gd name="T169" fmla="*/ 0 h 1638300"/>
              <a:gd name="T170" fmla="*/ 4820920 w 4820920"/>
              <a:gd name="T171" fmla="*/ 1638300 h 1638300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4820920" h="1638300">
                <a:moveTo>
                  <a:pt x="1703704" y="63500"/>
                </a:moveTo>
                <a:lnTo>
                  <a:pt x="696340" y="63500"/>
                </a:lnTo>
                <a:lnTo>
                  <a:pt x="672211" y="76200"/>
                </a:lnTo>
                <a:lnTo>
                  <a:pt x="648715" y="88900"/>
                </a:lnTo>
                <a:lnTo>
                  <a:pt x="625728" y="114300"/>
                </a:lnTo>
                <a:lnTo>
                  <a:pt x="603503" y="127000"/>
                </a:lnTo>
                <a:lnTo>
                  <a:pt x="560324" y="152400"/>
                </a:lnTo>
                <a:lnTo>
                  <a:pt x="539495" y="177800"/>
                </a:lnTo>
                <a:lnTo>
                  <a:pt x="499490" y="203200"/>
                </a:lnTo>
                <a:lnTo>
                  <a:pt x="479678" y="228600"/>
                </a:lnTo>
                <a:lnTo>
                  <a:pt x="442594" y="266700"/>
                </a:lnTo>
                <a:lnTo>
                  <a:pt x="407415" y="304799"/>
                </a:lnTo>
                <a:lnTo>
                  <a:pt x="373761" y="342899"/>
                </a:lnTo>
                <a:lnTo>
                  <a:pt x="341883" y="393699"/>
                </a:lnTo>
                <a:lnTo>
                  <a:pt x="311657" y="431799"/>
                </a:lnTo>
                <a:lnTo>
                  <a:pt x="282828" y="482599"/>
                </a:lnTo>
                <a:lnTo>
                  <a:pt x="255396" y="533399"/>
                </a:lnTo>
                <a:lnTo>
                  <a:pt x="229488" y="584199"/>
                </a:lnTo>
                <a:lnTo>
                  <a:pt x="204469" y="634999"/>
                </a:lnTo>
                <a:lnTo>
                  <a:pt x="180467" y="685799"/>
                </a:lnTo>
                <a:lnTo>
                  <a:pt x="158750" y="736599"/>
                </a:lnTo>
                <a:lnTo>
                  <a:pt x="139192" y="800099"/>
                </a:lnTo>
                <a:lnTo>
                  <a:pt x="121665" y="850899"/>
                </a:lnTo>
                <a:lnTo>
                  <a:pt x="105663" y="914399"/>
                </a:lnTo>
                <a:lnTo>
                  <a:pt x="91186" y="977899"/>
                </a:lnTo>
                <a:lnTo>
                  <a:pt x="78105" y="1041399"/>
                </a:lnTo>
                <a:lnTo>
                  <a:pt x="66420" y="1104899"/>
                </a:lnTo>
                <a:lnTo>
                  <a:pt x="55625" y="1168399"/>
                </a:lnTo>
                <a:lnTo>
                  <a:pt x="45846" y="1231899"/>
                </a:lnTo>
                <a:lnTo>
                  <a:pt x="37083" y="1295399"/>
                </a:lnTo>
                <a:lnTo>
                  <a:pt x="28828" y="1358899"/>
                </a:lnTo>
                <a:lnTo>
                  <a:pt x="21081" y="1435099"/>
                </a:lnTo>
                <a:lnTo>
                  <a:pt x="13715" y="1498599"/>
                </a:lnTo>
                <a:lnTo>
                  <a:pt x="0" y="1625599"/>
                </a:lnTo>
                <a:lnTo>
                  <a:pt x="125730" y="1638299"/>
                </a:lnTo>
                <a:lnTo>
                  <a:pt x="139573" y="1511299"/>
                </a:lnTo>
                <a:lnTo>
                  <a:pt x="146938" y="1447799"/>
                </a:lnTo>
                <a:lnTo>
                  <a:pt x="154431" y="1371599"/>
                </a:lnTo>
                <a:lnTo>
                  <a:pt x="162559" y="1308099"/>
                </a:lnTo>
                <a:lnTo>
                  <a:pt x="171323" y="1244599"/>
                </a:lnTo>
                <a:lnTo>
                  <a:pt x="180720" y="1181099"/>
                </a:lnTo>
                <a:lnTo>
                  <a:pt x="191134" y="1117599"/>
                </a:lnTo>
                <a:lnTo>
                  <a:pt x="202437" y="1054099"/>
                </a:lnTo>
                <a:lnTo>
                  <a:pt x="215011" y="1003299"/>
                </a:lnTo>
                <a:lnTo>
                  <a:pt x="228726" y="939799"/>
                </a:lnTo>
                <a:lnTo>
                  <a:pt x="243712" y="888999"/>
                </a:lnTo>
                <a:lnTo>
                  <a:pt x="260223" y="825499"/>
                </a:lnTo>
                <a:lnTo>
                  <a:pt x="278256" y="774699"/>
                </a:lnTo>
                <a:lnTo>
                  <a:pt x="297942" y="723899"/>
                </a:lnTo>
                <a:lnTo>
                  <a:pt x="308101" y="711199"/>
                </a:lnTo>
                <a:lnTo>
                  <a:pt x="319024" y="685799"/>
                </a:lnTo>
                <a:lnTo>
                  <a:pt x="342392" y="634999"/>
                </a:lnTo>
                <a:lnTo>
                  <a:pt x="366902" y="596899"/>
                </a:lnTo>
                <a:lnTo>
                  <a:pt x="392556" y="546099"/>
                </a:lnTo>
                <a:lnTo>
                  <a:pt x="419226" y="507999"/>
                </a:lnTo>
                <a:lnTo>
                  <a:pt x="447167" y="457199"/>
                </a:lnTo>
                <a:lnTo>
                  <a:pt x="476250" y="419099"/>
                </a:lnTo>
                <a:lnTo>
                  <a:pt x="506475" y="380999"/>
                </a:lnTo>
                <a:lnTo>
                  <a:pt x="538099" y="342899"/>
                </a:lnTo>
                <a:lnTo>
                  <a:pt x="587120" y="304799"/>
                </a:lnTo>
                <a:lnTo>
                  <a:pt x="604265" y="279400"/>
                </a:lnTo>
                <a:lnTo>
                  <a:pt x="657859" y="241300"/>
                </a:lnTo>
                <a:lnTo>
                  <a:pt x="695578" y="215900"/>
                </a:lnTo>
                <a:lnTo>
                  <a:pt x="734440" y="190500"/>
                </a:lnTo>
                <a:lnTo>
                  <a:pt x="754507" y="177800"/>
                </a:lnTo>
                <a:lnTo>
                  <a:pt x="775081" y="177800"/>
                </a:lnTo>
                <a:lnTo>
                  <a:pt x="795908" y="165100"/>
                </a:lnTo>
                <a:lnTo>
                  <a:pt x="817371" y="152400"/>
                </a:lnTo>
                <a:lnTo>
                  <a:pt x="839088" y="152400"/>
                </a:lnTo>
                <a:lnTo>
                  <a:pt x="849376" y="139700"/>
                </a:lnTo>
                <a:lnTo>
                  <a:pt x="897382" y="139700"/>
                </a:lnTo>
                <a:lnTo>
                  <a:pt x="911478" y="127000"/>
                </a:lnTo>
                <a:lnTo>
                  <a:pt x="3638804" y="127000"/>
                </a:lnTo>
                <a:lnTo>
                  <a:pt x="3611753" y="114300"/>
                </a:lnTo>
                <a:lnTo>
                  <a:pt x="3583559" y="101600"/>
                </a:lnTo>
                <a:lnTo>
                  <a:pt x="3567938" y="88900"/>
                </a:lnTo>
                <a:lnTo>
                  <a:pt x="1783588" y="88900"/>
                </a:lnTo>
                <a:lnTo>
                  <a:pt x="1764284" y="76200"/>
                </a:lnTo>
                <a:lnTo>
                  <a:pt x="1730375" y="76200"/>
                </a:lnTo>
                <a:lnTo>
                  <a:pt x="1703704" y="63500"/>
                </a:lnTo>
                <a:close/>
              </a:path>
              <a:path w="4820920" h="1638300">
                <a:moveTo>
                  <a:pt x="4427220" y="507999"/>
                </a:moveTo>
                <a:lnTo>
                  <a:pt x="4457827" y="888999"/>
                </a:lnTo>
                <a:lnTo>
                  <a:pt x="4671336" y="761999"/>
                </a:lnTo>
                <a:lnTo>
                  <a:pt x="4509897" y="761999"/>
                </a:lnTo>
                <a:lnTo>
                  <a:pt x="4501388" y="634999"/>
                </a:lnTo>
                <a:lnTo>
                  <a:pt x="4729968" y="634999"/>
                </a:lnTo>
                <a:lnTo>
                  <a:pt x="4427220" y="507999"/>
                </a:lnTo>
                <a:close/>
              </a:path>
              <a:path w="4820920" h="1638300">
                <a:moveTo>
                  <a:pt x="3638804" y="127000"/>
                </a:moveTo>
                <a:lnTo>
                  <a:pt x="1200658" y="127000"/>
                </a:lnTo>
                <a:lnTo>
                  <a:pt x="1241552" y="139700"/>
                </a:lnTo>
                <a:lnTo>
                  <a:pt x="1323975" y="139700"/>
                </a:lnTo>
                <a:lnTo>
                  <a:pt x="1364234" y="152400"/>
                </a:lnTo>
                <a:lnTo>
                  <a:pt x="1444243" y="152400"/>
                </a:lnTo>
                <a:lnTo>
                  <a:pt x="1482852" y="165100"/>
                </a:lnTo>
                <a:lnTo>
                  <a:pt x="3308858" y="165100"/>
                </a:lnTo>
                <a:lnTo>
                  <a:pt x="3350005" y="177800"/>
                </a:lnTo>
                <a:lnTo>
                  <a:pt x="3424174" y="177800"/>
                </a:lnTo>
                <a:lnTo>
                  <a:pt x="3456304" y="190500"/>
                </a:lnTo>
                <a:lnTo>
                  <a:pt x="3484372" y="190500"/>
                </a:lnTo>
                <a:lnTo>
                  <a:pt x="3497453" y="203200"/>
                </a:lnTo>
                <a:lnTo>
                  <a:pt x="3522091" y="203200"/>
                </a:lnTo>
                <a:lnTo>
                  <a:pt x="3533393" y="215900"/>
                </a:lnTo>
                <a:lnTo>
                  <a:pt x="3555491" y="228600"/>
                </a:lnTo>
                <a:lnTo>
                  <a:pt x="3574415" y="241300"/>
                </a:lnTo>
                <a:lnTo>
                  <a:pt x="3607308" y="266700"/>
                </a:lnTo>
                <a:lnTo>
                  <a:pt x="3646931" y="304799"/>
                </a:lnTo>
                <a:lnTo>
                  <a:pt x="3669029" y="342899"/>
                </a:lnTo>
                <a:lnTo>
                  <a:pt x="3679063" y="355599"/>
                </a:lnTo>
                <a:lnTo>
                  <a:pt x="3688715" y="368299"/>
                </a:lnTo>
                <a:lnTo>
                  <a:pt x="3697859" y="393699"/>
                </a:lnTo>
                <a:lnTo>
                  <a:pt x="3706749" y="406399"/>
                </a:lnTo>
                <a:lnTo>
                  <a:pt x="3724148" y="444499"/>
                </a:lnTo>
                <a:lnTo>
                  <a:pt x="3741674" y="482599"/>
                </a:lnTo>
                <a:lnTo>
                  <a:pt x="3760978" y="533399"/>
                </a:lnTo>
                <a:lnTo>
                  <a:pt x="3771646" y="546099"/>
                </a:lnTo>
                <a:lnTo>
                  <a:pt x="3783456" y="571499"/>
                </a:lnTo>
                <a:lnTo>
                  <a:pt x="3796029" y="584199"/>
                </a:lnTo>
                <a:lnTo>
                  <a:pt x="3810380" y="609599"/>
                </a:lnTo>
                <a:lnTo>
                  <a:pt x="3826002" y="622299"/>
                </a:lnTo>
                <a:lnTo>
                  <a:pt x="3843147" y="647699"/>
                </a:lnTo>
                <a:lnTo>
                  <a:pt x="3863086" y="660399"/>
                </a:lnTo>
                <a:lnTo>
                  <a:pt x="3884041" y="673099"/>
                </a:lnTo>
                <a:lnTo>
                  <a:pt x="3907409" y="685799"/>
                </a:lnTo>
                <a:lnTo>
                  <a:pt x="3958336" y="711199"/>
                </a:lnTo>
                <a:lnTo>
                  <a:pt x="3982339" y="723899"/>
                </a:lnTo>
                <a:lnTo>
                  <a:pt x="4006723" y="723899"/>
                </a:lnTo>
                <a:lnTo>
                  <a:pt x="4031741" y="736599"/>
                </a:lnTo>
                <a:lnTo>
                  <a:pt x="4056888" y="736599"/>
                </a:lnTo>
                <a:lnTo>
                  <a:pt x="4082668" y="749299"/>
                </a:lnTo>
                <a:lnTo>
                  <a:pt x="4134992" y="749299"/>
                </a:lnTo>
                <a:lnTo>
                  <a:pt x="4187571" y="761999"/>
                </a:lnTo>
                <a:lnTo>
                  <a:pt x="4447624" y="761999"/>
                </a:lnTo>
                <a:lnTo>
                  <a:pt x="4437422" y="634999"/>
                </a:lnTo>
                <a:lnTo>
                  <a:pt x="4202303" y="634999"/>
                </a:lnTo>
                <a:lnTo>
                  <a:pt x="4153662" y="622299"/>
                </a:lnTo>
                <a:lnTo>
                  <a:pt x="4085971" y="622299"/>
                </a:lnTo>
                <a:lnTo>
                  <a:pt x="4064254" y="609599"/>
                </a:lnTo>
                <a:lnTo>
                  <a:pt x="4043426" y="609599"/>
                </a:lnTo>
                <a:lnTo>
                  <a:pt x="4022979" y="596899"/>
                </a:lnTo>
                <a:lnTo>
                  <a:pt x="4003293" y="596899"/>
                </a:lnTo>
                <a:lnTo>
                  <a:pt x="3985514" y="584199"/>
                </a:lnTo>
                <a:lnTo>
                  <a:pt x="3970654" y="584199"/>
                </a:lnTo>
                <a:lnTo>
                  <a:pt x="3957066" y="571499"/>
                </a:lnTo>
                <a:lnTo>
                  <a:pt x="3944366" y="558799"/>
                </a:lnTo>
                <a:lnTo>
                  <a:pt x="3933190" y="558799"/>
                </a:lnTo>
                <a:lnTo>
                  <a:pt x="3902075" y="520699"/>
                </a:lnTo>
                <a:lnTo>
                  <a:pt x="3883533" y="482599"/>
                </a:lnTo>
                <a:lnTo>
                  <a:pt x="3874897" y="469899"/>
                </a:lnTo>
                <a:lnTo>
                  <a:pt x="3857371" y="431799"/>
                </a:lnTo>
                <a:lnTo>
                  <a:pt x="3839591" y="393699"/>
                </a:lnTo>
                <a:lnTo>
                  <a:pt x="3821049" y="355599"/>
                </a:lnTo>
                <a:lnTo>
                  <a:pt x="3810889" y="330199"/>
                </a:lnTo>
                <a:lnTo>
                  <a:pt x="3799840" y="317499"/>
                </a:lnTo>
                <a:lnTo>
                  <a:pt x="3788029" y="292100"/>
                </a:lnTo>
                <a:lnTo>
                  <a:pt x="3774948" y="266700"/>
                </a:lnTo>
                <a:lnTo>
                  <a:pt x="3760470" y="241300"/>
                </a:lnTo>
                <a:lnTo>
                  <a:pt x="3744849" y="228600"/>
                </a:lnTo>
                <a:lnTo>
                  <a:pt x="3727323" y="203200"/>
                </a:lnTo>
                <a:lnTo>
                  <a:pt x="3708018" y="177800"/>
                </a:lnTo>
                <a:lnTo>
                  <a:pt x="3687064" y="165100"/>
                </a:lnTo>
                <a:lnTo>
                  <a:pt x="3663823" y="139700"/>
                </a:lnTo>
                <a:lnTo>
                  <a:pt x="3638804" y="127000"/>
                </a:lnTo>
                <a:close/>
              </a:path>
              <a:path w="4820920" h="1638300">
                <a:moveTo>
                  <a:pt x="4729968" y="634999"/>
                </a:moveTo>
                <a:lnTo>
                  <a:pt x="4501388" y="634999"/>
                </a:lnTo>
                <a:lnTo>
                  <a:pt x="4509897" y="761999"/>
                </a:lnTo>
                <a:lnTo>
                  <a:pt x="4671336" y="761999"/>
                </a:lnTo>
                <a:lnTo>
                  <a:pt x="4820793" y="673099"/>
                </a:lnTo>
                <a:lnTo>
                  <a:pt x="4729968" y="634999"/>
                </a:lnTo>
                <a:close/>
              </a:path>
              <a:path w="4820920" h="1638300">
                <a:moveTo>
                  <a:pt x="2101468" y="203200"/>
                </a:moveTo>
                <a:lnTo>
                  <a:pt x="1768348" y="203200"/>
                </a:lnTo>
                <a:lnTo>
                  <a:pt x="1775714" y="215900"/>
                </a:lnTo>
                <a:lnTo>
                  <a:pt x="2048890" y="215900"/>
                </a:lnTo>
                <a:lnTo>
                  <a:pt x="2101468" y="203200"/>
                </a:lnTo>
                <a:close/>
              </a:path>
              <a:path w="4820920" h="1638300">
                <a:moveTo>
                  <a:pt x="2323973" y="190500"/>
                </a:moveTo>
                <a:lnTo>
                  <a:pt x="1682623" y="190500"/>
                </a:lnTo>
                <a:lnTo>
                  <a:pt x="1707896" y="203200"/>
                </a:lnTo>
                <a:lnTo>
                  <a:pt x="2210689" y="203200"/>
                </a:lnTo>
                <a:lnTo>
                  <a:pt x="2323973" y="190500"/>
                </a:lnTo>
                <a:close/>
              </a:path>
              <a:path w="4820920" h="1638300">
                <a:moveTo>
                  <a:pt x="2557906" y="177800"/>
                </a:moveTo>
                <a:lnTo>
                  <a:pt x="1623695" y="177800"/>
                </a:lnTo>
                <a:lnTo>
                  <a:pt x="1638808" y="190500"/>
                </a:lnTo>
                <a:lnTo>
                  <a:pt x="2440304" y="190500"/>
                </a:lnTo>
                <a:lnTo>
                  <a:pt x="2557906" y="177800"/>
                </a:lnTo>
                <a:close/>
              </a:path>
              <a:path w="4820920" h="1638300">
                <a:moveTo>
                  <a:pt x="2792476" y="165100"/>
                </a:moveTo>
                <a:lnTo>
                  <a:pt x="1520316" y="165100"/>
                </a:lnTo>
                <a:lnTo>
                  <a:pt x="1556385" y="177800"/>
                </a:lnTo>
                <a:lnTo>
                  <a:pt x="2675890" y="177800"/>
                </a:lnTo>
                <a:lnTo>
                  <a:pt x="2792476" y="165100"/>
                </a:lnTo>
                <a:close/>
              </a:path>
              <a:path w="4820920" h="1638300">
                <a:moveTo>
                  <a:pt x="3535426" y="76200"/>
                </a:moveTo>
                <a:lnTo>
                  <a:pt x="2203830" y="76200"/>
                </a:lnTo>
                <a:lnTo>
                  <a:pt x="2095627" y="88900"/>
                </a:lnTo>
                <a:lnTo>
                  <a:pt x="3552063" y="88900"/>
                </a:lnTo>
                <a:lnTo>
                  <a:pt x="3535426" y="76200"/>
                </a:lnTo>
                <a:close/>
              </a:path>
              <a:path w="4820920" h="1638300">
                <a:moveTo>
                  <a:pt x="3403980" y="50800"/>
                </a:moveTo>
                <a:lnTo>
                  <a:pt x="2550160" y="50800"/>
                </a:lnTo>
                <a:lnTo>
                  <a:pt x="2316353" y="76200"/>
                </a:lnTo>
                <a:lnTo>
                  <a:pt x="3518154" y="76200"/>
                </a:lnTo>
                <a:lnTo>
                  <a:pt x="3500374" y="63500"/>
                </a:lnTo>
                <a:lnTo>
                  <a:pt x="3443986" y="63500"/>
                </a:lnTo>
                <a:lnTo>
                  <a:pt x="3403980" y="50800"/>
                </a:lnTo>
                <a:close/>
              </a:path>
              <a:path w="4820920" h="1638300">
                <a:moveTo>
                  <a:pt x="1460373" y="25400"/>
                </a:moveTo>
                <a:lnTo>
                  <a:pt x="797687" y="25400"/>
                </a:lnTo>
                <a:lnTo>
                  <a:pt x="771398" y="38100"/>
                </a:lnTo>
                <a:lnTo>
                  <a:pt x="720725" y="63500"/>
                </a:lnTo>
                <a:lnTo>
                  <a:pt x="1643761" y="63500"/>
                </a:lnTo>
                <a:lnTo>
                  <a:pt x="1610360" y="50800"/>
                </a:lnTo>
                <a:lnTo>
                  <a:pt x="1575308" y="50800"/>
                </a:lnTo>
                <a:lnTo>
                  <a:pt x="1538351" y="38100"/>
                </a:lnTo>
                <a:lnTo>
                  <a:pt x="1499997" y="38100"/>
                </a:lnTo>
                <a:lnTo>
                  <a:pt x="1460373" y="25400"/>
                </a:lnTo>
                <a:close/>
              </a:path>
              <a:path w="4820920" h="1638300">
                <a:moveTo>
                  <a:pt x="3317493" y="38100"/>
                </a:moveTo>
                <a:lnTo>
                  <a:pt x="2785872" y="38100"/>
                </a:lnTo>
                <a:lnTo>
                  <a:pt x="2668397" y="50800"/>
                </a:lnTo>
                <a:lnTo>
                  <a:pt x="3361816" y="50800"/>
                </a:lnTo>
                <a:lnTo>
                  <a:pt x="3317493" y="38100"/>
                </a:lnTo>
                <a:close/>
              </a:path>
              <a:path w="4820920" h="1638300">
                <a:moveTo>
                  <a:pt x="1336039" y="12700"/>
                </a:moveTo>
                <a:lnTo>
                  <a:pt x="828039" y="12700"/>
                </a:lnTo>
                <a:lnTo>
                  <a:pt x="812419" y="25400"/>
                </a:lnTo>
                <a:lnTo>
                  <a:pt x="1378458" y="25400"/>
                </a:lnTo>
                <a:lnTo>
                  <a:pt x="1336039" y="12700"/>
                </a:lnTo>
                <a:close/>
              </a:path>
              <a:path w="4820920" h="1638300">
                <a:moveTo>
                  <a:pt x="1208786" y="0"/>
                </a:moveTo>
                <a:lnTo>
                  <a:pt x="928624" y="0"/>
                </a:lnTo>
                <a:lnTo>
                  <a:pt x="893826" y="12700"/>
                </a:lnTo>
                <a:lnTo>
                  <a:pt x="1251331" y="12700"/>
                </a:lnTo>
                <a:lnTo>
                  <a:pt x="1208786" y="0"/>
                </a:lnTo>
                <a:close/>
              </a:path>
            </a:pathLst>
          </a:custGeom>
          <a:solidFill>
            <a:srgbClr val="33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75" name="object 264"/>
          <p:cNvSpPr>
            <a:spLocks/>
          </p:cNvSpPr>
          <p:nvPr/>
        </p:nvSpPr>
        <p:spPr bwMode="auto">
          <a:xfrm>
            <a:off x="2360613" y="3213100"/>
            <a:ext cx="501650" cy="504825"/>
          </a:xfrm>
          <a:custGeom>
            <a:avLst/>
            <a:gdLst>
              <a:gd name="T0" fmla="*/ 251460 w 502919"/>
              <a:gd name="T1" fmla="*/ 0 h 504825"/>
              <a:gd name="T2" fmla="*/ 206243 w 502919"/>
              <a:gd name="T3" fmla="*/ 4062 h 504825"/>
              <a:gd name="T4" fmla="*/ 163693 w 502919"/>
              <a:gd name="T5" fmla="*/ 15777 h 504825"/>
              <a:gd name="T6" fmla="*/ 124516 w 502919"/>
              <a:gd name="T7" fmla="*/ 34431 h 504825"/>
              <a:gd name="T8" fmla="*/ 89422 w 502919"/>
              <a:gd name="T9" fmla="*/ 59312 h 504825"/>
              <a:gd name="T10" fmla="*/ 59120 w 502919"/>
              <a:gd name="T11" fmla="*/ 89710 h 504825"/>
              <a:gd name="T12" fmla="*/ 34318 w 502919"/>
              <a:gd name="T13" fmla="*/ 124911 h 504825"/>
              <a:gd name="T14" fmla="*/ 15725 w 502919"/>
              <a:gd name="T15" fmla="*/ 164205 h 504825"/>
              <a:gd name="T16" fmla="*/ 4049 w 502919"/>
              <a:gd name="T17" fmla="*/ 206879 h 504825"/>
              <a:gd name="T18" fmla="*/ 0 w 502919"/>
              <a:gd name="T19" fmla="*/ 252222 h 504825"/>
              <a:gd name="T20" fmla="*/ 4049 w 502919"/>
              <a:gd name="T21" fmla="*/ 297564 h 504825"/>
              <a:gd name="T22" fmla="*/ 15725 w 502919"/>
              <a:gd name="T23" fmla="*/ 340238 h 504825"/>
              <a:gd name="T24" fmla="*/ 34318 w 502919"/>
              <a:gd name="T25" fmla="*/ 379532 h 504825"/>
              <a:gd name="T26" fmla="*/ 59120 w 502919"/>
              <a:gd name="T27" fmla="*/ 414733 h 504825"/>
              <a:gd name="T28" fmla="*/ 89422 w 502919"/>
              <a:gd name="T29" fmla="*/ 445131 h 504825"/>
              <a:gd name="T30" fmla="*/ 124516 w 502919"/>
              <a:gd name="T31" fmla="*/ 470012 h 504825"/>
              <a:gd name="T32" fmla="*/ 163693 w 502919"/>
              <a:gd name="T33" fmla="*/ 488666 h 504825"/>
              <a:gd name="T34" fmla="*/ 206243 w 502919"/>
              <a:gd name="T35" fmla="*/ 500381 h 504825"/>
              <a:gd name="T36" fmla="*/ 251460 w 502919"/>
              <a:gd name="T37" fmla="*/ 504444 h 504825"/>
              <a:gd name="T38" fmla="*/ 296676 w 502919"/>
              <a:gd name="T39" fmla="*/ 500381 h 504825"/>
              <a:gd name="T40" fmla="*/ 339226 w 502919"/>
              <a:gd name="T41" fmla="*/ 488666 h 504825"/>
              <a:gd name="T42" fmla="*/ 378403 w 502919"/>
              <a:gd name="T43" fmla="*/ 470012 h 504825"/>
              <a:gd name="T44" fmla="*/ 413497 w 502919"/>
              <a:gd name="T45" fmla="*/ 445131 h 504825"/>
              <a:gd name="T46" fmla="*/ 443799 w 502919"/>
              <a:gd name="T47" fmla="*/ 414733 h 504825"/>
              <a:gd name="T48" fmla="*/ 468601 w 502919"/>
              <a:gd name="T49" fmla="*/ 379532 h 504825"/>
              <a:gd name="T50" fmla="*/ 487194 w 502919"/>
              <a:gd name="T51" fmla="*/ 340238 h 504825"/>
              <a:gd name="T52" fmla="*/ 498870 w 502919"/>
              <a:gd name="T53" fmla="*/ 297564 h 504825"/>
              <a:gd name="T54" fmla="*/ 502919 w 502919"/>
              <a:gd name="T55" fmla="*/ 252222 h 504825"/>
              <a:gd name="T56" fmla="*/ 498870 w 502919"/>
              <a:gd name="T57" fmla="*/ 206879 h 504825"/>
              <a:gd name="T58" fmla="*/ 487194 w 502919"/>
              <a:gd name="T59" fmla="*/ 164205 h 504825"/>
              <a:gd name="T60" fmla="*/ 468601 w 502919"/>
              <a:gd name="T61" fmla="*/ 124911 h 504825"/>
              <a:gd name="T62" fmla="*/ 443799 w 502919"/>
              <a:gd name="T63" fmla="*/ 89710 h 504825"/>
              <a:gd name="T64" fmla="*/ 413497 w 502919"/>
              <a:gd name="T65" fmla="*/ 59312 h 504825"/>
              <a:gd name="T66" fmla="*/ 378403 w 502919"/>
              <a:gd name="T67" fmla="*/ 34431 h 504825"/>
              <a:gd name="T68" fmla="*/ 339226 w 502919"/>
              <a:gd name="T69" fmla="*/ 15777 h 504825"/>
              <a:gd name="T70" fmla="*/ 296676 w 502919"/>
              <a:gd name="T71" fmla="*/ 4062 h 504825"/>
              <a:gd name="T72" fmla="*/ 251460 w 502919"/>
              <a:gd name="T73" fmla="*/ 0 h 50482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02919"/>
              <a:gd name="T112" fmla="*/ 0 h 504825"/>
              <a:gd name="T113" fmla="*/ 502919 w 502919"/>
              <a:gd name="T114" fmla="*/ 504825 h 50482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02919" h="504825">
                <a:moveTo>
                  <a:pt x="251460" y="0"/>
                </a:moveTo>
                <a:lnTo>
                  <a:pt x="206243" y="4062"/>
                </a:lnTo>
                <a:lnTo>
                  <a:pt x="163693" y="15777"/>
                </a:lnTo>
                <a:lnTo>
                  <a:pt x="124516" y="34431"/>
                </a:lnTo>
                <a:lnTo>
                  <a:pt x="89422" y="59312"/>
                </a:lnTo>
                <a:lnTo>
                  <a:pt x="59120" y="89710"/>
                </a:lnTo>
                <a:lnTo>
                  <a:pt x="34318" y="124911"/>
                </a:lnTo>
                <a:lnTo>
                  <a:pt x="15725" y="164205"/>
                </a:lnTo>
                <a:lnTo>
                  <a:pt x="4049" y="206879"/>
                </a:lnTo>
                <a:lnTo>
                  <a:pt x="0" y="252222"/>
                </a:lnTo>
                <a:lnTo>
                  <a:pt x="4049" y="297564"/>
                </a:lnTo>
                <a:lnTo>
                  <a:pt x="15725" y="340238"/>
                </a:lnTo>
                <a:lnTo>
                  <a:pt x="34318" y="379532"/>
                </a:lnTo>
                <a:lnTo>
                  <a:pt x="59120" y="414733"/>
                </a:lnTo>
                <a:lnTo>
                  <a:pt x="89422" y="445131"/>
                </a:lnTo>
                <a:lnTo>
                  <a:pt x="124516" y="470012"/>
                </a:lnTo>
                <a:lnTo>
                  <a:pt x="163693" y="488666"/>
                </a:lnTo>
                <a:lnTo>
                  <a:pt x="206243" y="500381"/>
                </a:lnTo>
                <a:lnTo>
                  <a:pt x="251460" y="504444"/>
                </a:lnTo>
                <a:lnTo>
                  <a:pt x="296676" y="500381"/>
                </a:lnTo>
                <a:lnTo>
                  <a:pt x="339226" y="488666"/>
                </a:lnTo>
                <a:lnTo>
                  <a:pt x="378403" y="470012"/>
                </a:lnTo>
                <a:lnTo>
                  <a:pt x="413497" y="445131"/>
                </a:lnTo>
                <a:lnTo>
                  <a:pt x="443799" y="414733"/>
                </a:lnTo>
                <a:lnTo>
                  <a:pt x="468601" y="379532"/>
                </a:lnTo>
                <a:lnTo>
                  <a:pt x="487194" y="340238"/>
                </a:lnTo>
                <a:lnTo>
                  <a:pt x="498870" y="297564"/>
                </a:lnTo>
                <a:lnTo>
                  <a:pt x="502919" y="252222"/>
                </a:lnTo>
                <a:lnTo>
                  <a:pt x="498870" y="206879"/>
                </a:lnTo>
                <a:lnTo>
                  <a:pt x="487194" y="164205"/>
                </a:lnTo>
                <a:lnTo>
                  <a:pt x="468601" y="124911"/>
                </a:lnTo>
                <a:lnTo>
                  <a:pt x="443799" y="89710"/>
                </a:lnTo>
                <a:lnTo>
                  <a:pt x="413497" y="59312"/>
                </a:lnTo>
                <a:lnTo>
                  <a:pt x="378403" y="34431"/>
                </a:lnTo>
                <a:lnTo>
                  <a:pt x="339226" y="15777"/>
                </a:lnTo>
                <a:lnTo>
                  <a:pt x="296676" y="4062"/>
                </a:lnTo>
                <a:lnTo>
                  <a:pt x="251460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576" name="object 265"/>
          <p:cNvSpPr>
            <a:spLocks/>
          </p:cNvSpPr>
          <p:nvPr/>
        </p:nvSpPr>
        <p:spPr bwMode="auto">
          <a:xfrm>
            <a:off x="2360613" y="3213100"/>
            <a:ext cx="501650" cy="504825"/>
          </a:xfrm>
          <a:custGeom>
            <a:avLst/>
            <a:gdLst>
              <a:gd name="T0" fmla="*/ 0 w 502919"/>
              <a:gd name="T1" fmla="*/ 252222 h 504825"/>
              <a:gd name="T2" fmla="*/ 4049 w 502919"/>
              <a:gd name="T3" fmla="*/ 206879 h 504825"/>
              <a:gd name="T4" fmla="*/ 15725 w 502919"/>
              <a:gd name="T5" fmla="*/ 164205 h 504825"/>
              <a:gd name="T6" fmla="*/ 34318 w 502919"/>
              <a:gd name="T7" fmla="*/ 124911 h 504825"/>
              <a:gd name="T8" fmla="*/ 59120 w 502919"/>
              <a:gd name="T9" fmla="*/ 89710 h 504825"/>
              <a:gd name="T10" fmla="*/ 89422 w 502919"/>
              <a:gd name="T11" fmla="*/ 59312 h 504825"/>
              <a:gd name="T12" fmla="*/ 124516 w 502919"/>
              <a:gd name="T13" fmla="*/ 34431 h 504825"/>
              <a:gd name="T14" fmla="*/ 163693 w 502919"/>
              <a:gd name="T15" fmla="*/ 15777 h 504825"/>
              <a:gd name="T16" fmla="*/ 206243 w 502919"/>
              <a:gd name="T17" fmla="*/ 4062 h 504825"/>
              <a:gd name="T18" fmla="*/ 251460 w 502919"/>
              <a:gd name="T19" fmla="*/ 0 h 504825"/>
              <a:gd name="T20" fmla="*/ 296676 w 502919"/>
              <a:gd name="T21" fmla="*/ 4062 h 504825"/>
              <a:gd name="T22" fmla="*/ 339226 w 502919"/>
              <a:gd name="T23" fmla="*/ 15777 h 504825"/>
              <a:gd name="T24" fmla="*/ 378403 w 502919"/>
              <a:gd name="T25" fmla="*/ 34431 h 504825"/>
              <a:gd name="T26" fmla="*/ 413497 w 502919"/>
              <a:gd name="T27" fmla="*/ 59312 h 504825"/>
              <a:gd name="T28" fmla="*/ 443799 w 502919"/>
              <a:gd name="T29" fmla="*/ 89710 h 504825"/>
              <a:gd name="T30" fmla="*/ 468601 w 502919"/>
              <a:gd name="T31" fmla="*/ 124911 h 504825"/>
              <a:gd name="T32" fmla="*/ 487194 w 502919"/>
              <a:gd name="T33" fmla="*/ 164205 h 504825"/>
              <a:gd name="T34" fmla="*/ 498870 w 502919"/>
              <a:gd name="T35" fmla="*/ 206879 h 504825"/>
              <a:gd name="T36" fmla="*/ 502919 w 502919"/>
              <a:gd name="T37" fmla="*/ 252222 h 504825"/>
              <a:gd name="T38" fmla="*/ 498870 w 502919"/>
              <a:gd name="T39" fmla="*/ 297564 h 504825"/>
              <a:gd name="T40" fmla="*/ 487194 w 502919"/>
              <a:gd name="T41" fmla="*/ 340238 h 504825"/>
              <a:gd name="T42" fmla="*/ 468601 w 502919"/>
              <a:gd name="T43" fmla="*/ 379532 h 504825"/>
              <a:gd name="T44" fmla="*/ 443799 w 502919"/>
              <a:gd name="T45" fmla="*/ 414733 h 504825"/>
              <a:gd name="T46" fmla="*/ 413497 w 502919"/>
              <a:gd name="T47" fmla="*/ 445131 h 504825"/>
              <a:gd name="T48" fmla="*/ 378403 w 502919"/>
              <a:gd name="T49" fmla="*/ 470012 h 504825"/>
              <a:gd name="T50" fmla="*/ 339226 w 502919"/>
              <a:gd name="T51" fmla="*/ 488666 h 504825"/>
              <a:gd name="T52" fmla="*/ 296676 w 502919"/>
              <a:gd name="T53" fmla="*/ 500381 h 504825"/>
              <a:gd name="T54" fmla="*/ 251460 w 502919"/>
              <a:gd name="T55" fmla="*/ 504444 h 504825"/>
              <a:gd name="T56" fmla="*/ 206243 w 502919"/>
              <a:gd name="T57" fmla="*/ 500381 h 504825"/>
              <a:gd name="T58" fmla="*/ 163693 w 502919"/>
              <a:gd name="T59" fmla="*/ 488666 h 504825"/>
              <a:gd name="T60" fmla="*/ 124516 w 502919"/>
              <a:gd name="T61" fmla="*/ 470012 h 504825"/>
              <a:gd name="T62" fmla="*/ 89422 w 502919"/>
              <a:gd name="T63" fmla="*/ 445131 h 504825"/>
              <a:gd name="T64" fmla="*/ 59120 w 502919"/>
              <a:gd name="T65" fmla="*/ 414733 h 504825"/>
              <a:gd name="T66" fmla="*/ 34318 w 502919"/>
              <a:gd name="T67" fmla="*/ 379532 h 504825"/>
              <a:gd name="T68" fmla="*/ 15725 w 502919"/>
              <a:gd name="T69" fmla="*/ 340238 h 504825"/>
              <a:gd name="T70" fmla="*/ 4049 w 502919"/>
              <a:gd name="T71" fmla="*/ 297564 h 504825"/>
              <a:gd name="T72" fmla="*/ 0 w 502919"/>
              <a:gd name="T73" fmla="*/ 252222 h 50482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02919"/>
              <a:gd name="T112" fmla="*/ 0 h 504825"/>
              <a:gd name="T113" fmla="*/ 502919 w 502919"/>
              <a:gd name="T114" fmla="*/ 504825 h 50482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02919" h="504825">
                <a:moveTo>
                  <a:pt x="0" y="252222"/>
                </a:moveTo>
                <a:lnTo>
                  <a:pt x="4049" y="206879"/>
                </a:lnTo>
                <a:lnTo>
                  <a:pt x="15725" y="164205"/>
                </a:lnTo>
                <a:lnTo>
                  <a:pt x="34318" y="124911"/>
                </a:lnTo>
                <a:lnTo>
                  <a:pt x="59120" y="89710"/>
                </a:lnTo>
                <a:lnTo>
                  <a:pt x="89422" y="59312"/>
                </a:lnTo>
                <a:lnTo>
                  <a:pt x="124516" y="34431"/>
                </a:lnTo>
                <a:lnTo>
                  <a:pt x="163693" y="15777"/>
                </a:lnTo>
                <a:lnTo>
                  <a:pt x="206243" y="4062"/>
                </a:lnTo>
                <a:lnTo>
                  <a:pt x="251460" y="0"/>
                </a:lnTo>
                <a:lnTo>
                  <a:pt x="296676" y="4062"/>
                </a:lnTo>
                <a:lnTo>
                  <a:pt x="339226" y="15777"/>
                </a:lnTo>
                <a:lnTo>
                  <a:pt x="378403" y="34431"/>
                </a:lnTo>
                <a:lnTo>
                  <a:pt x="413497" y="59312"/>
                </a:lnTo>
                <a:lnTo>
                  <a:pt x="443799" y="89710"/>
                </a:lnTo>
                <a:lnTo>
                  <a:pt x="468601" y="124911"/>
                </a:lnTo>
                <a:lnTo>
                  <a:pt x="487194" y="164205"/>
                </a:lnTo>
                <a:lnTo>
                  <a:pt x="498870" y="206879"/>
                </a:lnTo>
                <a:lnTo>
                  <a:pt x="502919" y="252222"/>
                </a:lnTo>
                <a:lnTo>
                  <a:pt x="498870" y="297564"/>
                </a:lnTo>
                <a:lnTo>
                  <a:pt x="487194" y="340238"/>
                </a:lnTo>
                <a:lnTo>
                  <a:pt x="468601" y="379532"/>
                </a:lnTo>
                <a:lnTo>
                  <a:pt x="443799" y="414733"/>
                </a:lnTo>
                <a:lnTo>
                  <a:pt x="413497" y="445131"/>
                </a:lnTo>
                <a:lnTo>
                  <a:pt x="378403" y="470012"/>
                </a:lnTo>
                <a:lnTo>
                  <a:pt x="339226" y="488666"/>
                </a:lnTo>
                <a:lnTo>
                  <a:pt x="296676" y="500381"/>
                </a:lnTo>
                <a:lnTo>
                  <a:pt x="251460" y="504444"/>
                </a:lnTo>
                <a:lnTo>
                  <a:pt x="206243" y="500381"/>
                </a:lnTo>
                <a:lnTo>
                  <a:pt x="163693" y="488666"/>
                </a:lnTo>
                <a:lnTo>
                  <a:pt x="124516" y="470012"/>
                </a:lnTo>
                <a:lnTo>
                  <a:pt x="89422" y="445131"/>
                </a:lnTo>
                <a:lnTo>
                  <a:pt x="59120" y="414733"/>
                </a:lnTo>
                <a:lnTo>
                  <a:pt x="34318" y="379532"/>
                </a:lnTo>
                <a:lnTo>
                  <a:pt x="15725" y="340238"/>
                </a:lnTo>
                <a:lnTo>
                  <a:pt x="4049" y="297564"/>
                </a:lnTo>
                <a:lnTo>
                  <a:pt x="0" y="252222"/>
                </a:lnTo>
                <a:close/>
              </a:path>
            </a:pathLst>
          </a:custGeom>
          <a:noFill/>
          <a:ln w="2895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" name="object 266"/>
          <p:cNvSpPr txBox="1"/>
          <p:nvPr/>
        </p:nvSpPr>
        <p:spPr>
          <a:xfrm>
            <a:off x="2419350" y="3330575"/>
            <a:ext cx="361950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5" dirty="0">
                <a:solidFill>
                  <a:srgbClr val="FFFFFF"/>
                </a:solidFill>
                <a:latin typeface="Tahoma"/>
                <a:cs typeface="Tahoma"/>
              </a:rPr>
              <a:t>OK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578" name="object 26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931947C5-4761-4215-974D-8D0312296BA6}" type="slidenum">
              <a:rPr lang="en-US" smtClean="0"/>
              <a:pPr marL="207963"/>
              <a:t>5</a:t>
            </a:fld>
            <a:endParaRPr lang="th-TH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4297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Packet</a:t>
            </a:r>
            <a:r>
              <a:rPr spc="-65" dirty="0"/>
              <a:t> </a:t>
            </a:r>
            <a:r>
              <a:rPr spc="-5" dirty="0"/>
              <a:t>Switching</a:t>
            </a:r>
          </a:p>
        </p:txBody>
      </p:sp>
      <p:sp>
        <p:nvSpPr>
          <p:cNvPr id="1536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8D3D25FC-ED6C-4383-999D-C084C2AB86DE}" type="slidenum">
              <a:rPr lang="en-US" smtClean="0"/>
              <a:pPr marL="207963"/>
              <a:t>6</a:t>
            </a:fld>
            <a:endParaRPr lang="th-TH" smtClean="0"/>
          </a:p>
        </p:txBody>
      </p:sp>
      <p:sp>
        <p:nvSpPr>
          <p:cNvPr id="15363" name="object 3"/>
          <p:cNvSpPr txBox="1">
            <a:spLocks noChangeArrowheads="1"/>
          </p:cNvSpPr>
          <p:nvPr/>
        </p:nvSpPr>
        <p:spPr bwMode="auto">
          <a:xfrm>
            <a:off x="1262063" y="2062163"/>
            <a:ext cx="4060825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Connectionless</a:t>
            </a:r>
          </a:p>
          <a:p>
            <a:pPr marL="355600" indent="-342900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Connection-Oriented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4297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Connectionless</a:t>
            </a:r>
          </a:p>
        </p:txBody>
      </p:sp>
      <p:sp>
        <p:nvSpPr>
          <p:cNvPr id="17410" name="object 3"/>
          <p:cNvSpPr>
            <a:spLocks/>
          </p:cNvSpPr>
          <p:nvPr/>
        </p:nvSpPr>
        <p:spPr bwMode="auto">
          <a:xfrm>
            <a:off x="3190875" y="3327400"/>
            <a:ext cx="3330575" cy="2241550"/>
          </a:xfrm>
          <a:custGeom>
            <a:avLst/>
            <a:gdLst>
              <a:gd name="T0" fmla="*/ 3327627 w 3330575"/>
              <a:gd name="T1" fmla="*/ 1917208 h 2242185"/>
              <a:gd name="T2" fmla="*/ 3305437 w 3330575"/>
              <a:gd name="T3" fmla="*/ 2004618 h 2242185"/>
              <a:gd name="T4" fmla="*/ 3263779 w 3330575"/>
              <a:gd name="T5" fmla="*/ 2082490 h 2242185"/>
              <a:gd name="T6" fmla="*/ 3205491 w 3330575"/>
              <a:gd name="T7" fmla="*/ 2147991 h 2242185"/>
              <a:gd name="T8" fmla="*/ 3133413 w 3330575"/>
              <a:gd name="T9" fmla="*/ 2198286 h 2242185"/>
              <a:gd name="T10" fmla="*/ 3050383 w 3330575"/>
              <a:gd name="T11" fmla="*/ 2230541 h 2242185"/>
              <a:gd name="T12" fmla="*/ 2959242 w 3330575"/>
              <a:gd name="T13" fmla="*/ 2241923 h 2242185"/>
              <a:gd name="T14" fmla="*/ 694602 w 3330575"/>
              <a:gd name="T15" fmla="*/ 2241923 h 2242185"/>
              <a:gd name="T16" fmla="*/ 371082 w 3330575"/>
              <a:gd name="T17" fmla="*/ 2241923 h 2242185"/>
              <a:gd name="T18" fmla="*/ 279954 w 3330575"/>
              <a:gd name="T19" fmla="*/ 2230541 h 2242185"/>
              <a:gd name="T20" fmla="*/ 196959 w 3330575"/>
              <a:gd name="T21" fmla="*/ 2198286 h 2242185"/>
              <a:gd name="T22" fmla="*/ 124926 w 3330575"/>
              <a:gd name="T23" fmla="*/ 2147991 h 2242185"/>
              <a:gd name="T24" fmla="*/ 66685 w 3330575"/>
              <a:gd name="T25" fmla="*/ 2082491 h 2242185"/>
              <a:gd name="T26" fmla="*/ 25068 w 3330575"/>
              <a:gd name="T27" fmla="*/ 2004618 h 2242185"/>
              <a:gd name="T28" fmla="*/ 2903 w 3330575"/>
              <a:gd name="T29" fmla="*/ 1917208 h 2242185"/>
              <a:gd name="T30" fmla="*/ 0 w 3330575"/>
              <a:gd name="T31" fmla="*/ 1003866 h 2242185"/>
              <a:gd name="T32" fmla="*/ 0 w 3330575"/>
              <a:gd name="T33" fmla="*/ 394660 h 2242185"/>
              <a:gd name="T34" fmla="*/ 2903 w 3330575"/>
              <a:gd name="T35" fmla="*/ 324833 h 2242185"/>
              <a:gd name="T36" fmla="*/ 25068 w 3330575"/>
              <a:gd name="T37" fmla="*/ 237410 h 2242185"/>
              <a:gd name="T38" fmla="*/ 66685 w 3330575"/>
              <a:gd name="T39" fmla="*/ 159515 h 2242185"/>
              <a:gd name="T40" fmla="*/ 124926 w 3330575"/>
              <a:gd name="T41" fmla="*/ 93986 h 2242185"/>
              <a:gd name="T42" fmla="*/ 196959 w 3330575"/>
              <a:gd name="T43" fmla="*/ 43665 h 2242185"/>
              <a:gd name="T44" fmla="*/ 279954 w 3330575"/>
              <a:gd name="T45" fmla="*/ 11389 h 2242185"/>
              <a:gd name="T46" fmla="*/ 371082 w 3330575"/>
              <a:gd name="T47" fmla="*/ 0 h 2242185"/>
              <a:gd name="T48" fmla="*/ 2635722 w 3330575"/>
              <a:gd name="T49" fmla="*/ 0 h 2242185"/>
              <a:gd name="T50" fmla="*/ 2959242 w 3330575"/>
              <a:gd name="T51" fmla="*/ 0 h 2242185"/>
              <a:gd name="T52" fmla="*/ 3050383 w 3330575"/>
              <a:gd name="T53" fmla="*/ 11389 h 2242185"/>
              <a:gd name="T54" fmla="*/ 3133413 w 3330575"/>
              <a:gd name="T55" fmla="*/ 43664 h 2242185"/>
              <a:gd name="T56" fmla="*/ 3205491 w 3330575"/>
              <a:gd name="T57" fmla="*/ 93986 h 2242185"/>
              <a:gd name="T58" fmla="*/ 3263779 w 3330575"/>
              <a:gd name="T59" fmla="*/ 159514 h 2242185"/>
              <a:gd name="T60" fmla="*/ 3305437 w 3330575"/>
              <a:gd name="T61" fmla="*/ 237410 h 2242185"/>
              <a:gd name="T62" fmla="*/ 3327627 w 3330575"/>
              <a:gd name="T63" fmla="*/ 324832 h 2242185"/>
              <a:gd name="T64" fmla="*/ 3330534 w 3330575"/>
              <a:gd name="T65" fmla="*/ 1870812 h 224218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3330575"/>
              <a:gd name="T100" fmla="*/ 0 h 2242185"/>
              <a:gd name="T101" fmla="*/ 3330575 w 3330575"/>
              <a:gd name="T102" fmla="*/ 2242185 h 224218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3330575" h="2242185">
                <a:moveTo>
                  <a:pt x="3330534" y="1870812"/>
                </a:moveTo>
                <a:lnTo>
                  <a:pt x="3327627" y="1917208"/>
                </a:lnTo>
                <a:lnTo>
                  <a:pt x="3319143" y="1961928"/>
                </a:lnTo>
                <a:lnTo>
                  <a:pt x="3305437" y="2004618"/>
                </a:lnTo>
                <a:lnTo>
                  <a:pt x="3286864" y="2044924"/>
                </a:lnTo>
                <a:lnTo>
                  <a:pt x="3263779" y="2082490"/>
                </a:lnTo>
                <a:lnTo>
                  <a:pt x="3236536" y="2116964"/>
                </a:lnTo>
                <a:lnTo>
                  <a:pt x="3205491" y="2147991"/>
                </a:lnTo>
                <a:lnTo>
                  <a:pt x="3170998" y="2175216"/>
                </a:lnTo>
                <a:lnTo>
                  <a:pt x="3133413" y="2198286"/>
                </a:lnTo>
                <a:lnTo>
                  <a:pt x="3093089" y="2216846"/>
                </a:lnTo>
                <a:lnTo>
                  <a:pt x="3050383" y="2230541"/>
                </a:lnTo>
                <a:lnTo>
                  <a:pt x="3005649" y="2239018"/>
                </a:lnTo>
                <a:lnTo>
                  <a:pt x="2959242" y="2241923"/>
                </a:lnTo>
                <a:lnTo>
                  <a:pt x="1462962" y="2241923"/>
                </a:lnTo>
                <a:lnTo>
                  <a:pt x="694602" y="2241923"/>
                </a:lnTo>
                <a:lnTo>
                  <a:pt x="411522" y="2241923"/>
                </a:lnTo>
                <a:lnTo>
                  <a:pt x="371082" y="2241923"/>
                </a:lnTo>
                <a:lnTo>
                  <a:pt x="324679" y="2239019"/>
                </a:lnTo>
                <a:lnTo>
                  <a:pt x="279954" y="2230541"/>
                </a:lnTo>
                <a:lnTo>
                  <a:pt x="237263" y="2216846"/>
                </a:lnTo>
                <a:lnTo>
                  <a:pt x="196959" y="2198286"/>
                </a:lnTo>
                <a:lnTo>
                  <a:pt x="159395" y="2175217"/>
                </a:lnTo>
                <a:lnTo>
                  <a:pt x="124926" y="2147991"/>
                </a:lnTo>
                <a:lnTo>
                  <a:pt x="93905" y="2116964"/>
                </a:lnTo>
                <a:lnTo>
                  <a:pt x="66685" y="2082491"/>
                </a:lnTo>
                <a:lnTo>
                  <a:pt x="43622" y="2044924"/>
                </a:lnTo>
                <a:lnTo>
                  <a:pt x="25068" y="2004618"/>
                </a:lnTo>
                <a:lnTo>
                  <a:pt x="11377" y="1961928"/>
                </a:lnTo>
                <a:lnTo>
                  <a:pt x="2903" y="1917208"/>
                </a:lnTo>
                <a:lnTo>
                  <a:pt x="0" y="1870812"/>
                </a:lnTo>
                <a:lnTo>
                  <a:pt x="0" y="1003866"/>
                </a:lnTo>
                <a:lnTo>
                  <a:pt x="0" y="558677"/>
                </a:lnTo>
                <a:lnTo>
                  <a:pt x="0" y="394660"/>
                </a:lnTo>
                <a:lnTo>
                  <a:pt x="0" y="371229"/>
                </a:lnTo>
                <a:lnTo>
                  <a:pt x="2903" y="324833"/>
                </a:lnTo>
                <a:lnTo>
                  <a:pt x="11377" y="280108"/>
                </a:lnTo>
                <a:lnTo>
                  <a:pt x="25068" y="237410"/>
                </a:lnTo>
                <a:lnTo>
                  <a:pt x="43622" y="197094"/>
                </a:lnTo>
                <a:lnTo>
                  <a:pt x="66685" y="159515"/>
                </a:lnTo>
                <a:lnTo>
                  <a:pt x="93905" y="125027"/>
                </a:lnTo>
                <a:lnTo>
                  <a:pt x="124926" y="93986"/>
                </a:lnTo>
                <a:lnTo>
                  <a:pt x="159395" y="66747"/>
                </a:lnTo>
                <a:lnTo>
                  <a:pt x="196959" y="43665"/>
                </a:lnTo>
                <a:lnTo>
                  <a:pt x="237263" y="25094"/>
                </a:lnTo>
                <a:lnTo>
                  <a:pt x="279954" y="11389"/>
                </a:lnTo>
                <a:lnTo>
                  <a:pt x="324679" y="2906"/>
                </a:lnTo>
                <a:lnTo>
                  <a:pt x="371082" y="0"/>
                </a:lnTo>
                <a:lnTo>
                  <a:pt x="1867362" y="0"/>
                </a:lnTo>
                <a:lnTo>
                  <a:pt x="2635722" y="0"/>
                </a:lnTo>
                <a:lnTo>
                  <a:pt x="2918802" y="0"/>
                </a:lnTo>
                <a:lnTo>
                  <a:pt x="2959242" y="0"/>
                </a:lnTo>
                <a:lnTo>
                  <a:pt x="3005649" y="2906"/>
                </a:lnTo>
                <a:lnTo>
                  <a:pt x="3050383" y="11389"/>
                </a:lnTo>
                <a:lnTo>
                  <a:pt x="3093089" y="25093"/>
                </a:lnTo>
                <a:lnTo>
                  <a:pt x="3133413" y="43664"/>
                </a:lnTo>
                <a:lnTo>
                  <a:pt x="3170998" y="66747"/>
                </a:lnTo>
                <a:lnTo>
                  <a:pt x="3205491" y="93986"/>
                </a:lnTo>
                <a:lnTo>
                  <a:pt x="3236536" y="125027"/>
                </a:lnTo>
                <a:lnTo>
                  <a:pt x="3263779" y="159514"/>
                </a:lnTo>
                <a:lnTo>
                  <a:pt x="3286864" y="197094"/>
                </a:lnTo>
                <a:lnTo>
                  <a:pt x="3305437" y="237410"/>
                </a:lnTo>
                <a:lnTo>
                  <a:pt x="3319143" y="280108"/>
                </a:lnTo>
                <a:lnTo>
                  <a:pt x="3327627" y="324832"/>
                </a:lnTo>
                <a:lnTo>
                  <a:pt x="3330534" y="371229"/>
                </a:lnTo>
                <a:lnTo>
                  <a:pt x="3330534" y="1870812"/>
                </a:lnTo>
                <a:close/>
              </a:path>
            </a:pathLst>
          </a:custGeom>
          <a:noFill/>
          <a:ln w="61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1" name="object 4"/>
          <p:cNvSpPr>
            <a:spLocks/>
          </p:cNvSpPr>
          <p:nvPr/>
        </p:nvSpPr>
        <p:spPr bwMode="auto">
          <a:xfrm>
            <a:off x="3598863" y="3717925"/>
            <a:ext cx="2543175" cy="1443038"/>
          </a:xfrm>
          <a:custGeom>
            <a:avLst/>
            <a:gdLst>
              <a:gd name="T0" fmla="*/ 0 w 2543175"/>
              <a:gd name="T1" fmla="*/ 0 h 1442085"/>
              <a:gd name="T2" fmla="*/ 2542794 w 2543175"/>
              <a:gd name="T3" fmla="*/ 1441708 h 1442085"/>
              <a:gd name="T4" fmla="*/ 0 60000 65536"/>
              <a:gd name="T5" fmla="*/ 0 60000 65536"/>
              <a:gd name="T6" fmla="*/ 0 w 2543175"/>
              <a:gd name="T7" fmla="*/ 0 h 1442085"/>
              <a:gd name="T8" fmla="*/ 2543175 w 2543175"/>
              <a:gd name="T9" fmla="*/ 1442085 h 14420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43175" h="1442085">
                <a:moveTo>
                  <a:pt x="0" y="0"/>
                </a:moveTo>
                <a:lnTo>
                  <a:pt x="2542794" y="1441708"/>
                </a:lnTo>
              </a:path>
            </a:pathLst>
          </a:custGeom>
          <a:noFill/>
          <a:ln w="1853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2" name="object 5"/>
          <p:cNvSpPr>
            <a:spLocks/>
          </p:cNvSpPr>
          <p:nvPr/>
        </p:nvSpPr>
        <p:spPr bwMode="auto">
          <a:xfrm>
            <a:off x="3590925" y="3749675"/>
            <a:ext cx="2559050" cy="1446213"/>
          </a:xfrm>
          <a:custGeom>
            <a:avLst/>
            <a:gdLst>
              <a:gd name="T0" fmla="*/ 0 w 2559685"/>
              <a:gd name="T1" fmla="*/ 1446010 h 1446529"/>
              <a:gd name="T2" fmla="*/ 2559335 w 2559685"/>
              <a:gd name="T3" fmla="*/ 1446010 h 1446529"/>
              <a:gd name="T4" fmla="*/ 2559335 w 2559685"/>
              <a:gd name="T5" fmla="*/ 0 h 1446529"/>
              <a:gd name="T6" fmla="*/ 0 w 2559685"/>
              <a:gd name="T7" fmla="*/ 0 h 1446529"/>
              <a:gd name="T8" fmla="*/ 0 w 2559685"/>
              <a:gd name="T9" fmla="*/ 1446010 h 14465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9685"/>
              <a:gd name="T16" fmla="*/ 0 h 1446529"/>
              <a:gd name="T17" fmla="*/ 2559685 w 2559685"/>
              <a:gd name="T18" fmla="*/ 1446529 h 14465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9685" h="1446529">
                <a:moveTo>
                  <a:pt x="0" y="1446010"/>
                </a:moveTo>
                <a:lnTo>
                  <a:pt x="2559335" y="1446010"/>
                </a:lnTo>
                <a:lnTo>
                  <a:pt x="2559335" y="0"/>
                </a:lnTo>
                <a:lnTo>
                  <a:pt x="0" y="0"/>
                </a:lnTo>
                <a:lnTo>
                  <a:pt x="0" y="1446010"/>
                </a:lnTo>
                <a:close/>
              </a:path>
            </a:pathLst>
          </a:custGeom>
          <a:noFill/>
          <a:ln w="1853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3" name="object 6"/>
          <p:cNvSpPr>
            <a:spLocks/>
          </p:cNvSpPr>
          <p:nvPr/>
        </p:nvSpPr>
        <p:spPr bwMode="auto">
          <a:xfrm>
            <a:off x="3590925" y="3722688"/>
            <a:ext cx="2559050" cy="1450975"/>
          </a:xfrm>
          <a:custGeom>
            <a:avLst/>
            <a:gdLst>
              <a:gd name="T0" fmla="*/ 2559335 w 2559685"/>
              <a:gd name="T1" fmla="*/ 0 h 1450339"/>
              <a:gd name="T2" fmla="*/ 0 w 2559685"/>
              <a:gd name="T3" fmla="*/ 1449950 h 1450339"/>
              <a:gd name="T4" fmla="*/ 0 60000 65536"/>
              <a:gd name="T5" fmla="*/ 0 60000 65536"/>
              <a:gd name="T6" fmla="*/ 0 w 2559685"/>
              <a:gd name="T7" fmla="*/ 0 h 1450339"/>
              <a:gd name="T8" fmla="*/ 2559685 w 2559685"/>
              <a:gd name="T9" fmla="*/ 1450339 h 14503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59685" h="1450339">
                <a:moveTo>
                  <a:pt x="2559335" y="0"/>
                </a:moveTo>
                <a:lnTo>
                  <a:pt x="0" y="1449950"/>
                </a:lnTo>
              </a:path>
            </a:pathLst>
          </a:custGeom>
          <a:noFill/>
          <a:ln w="1853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4" name="object 7"/>
          <p:cNvSpPr>
            <a:spLocks noChangeArrowheads="1"/>
          </p:cNvSpPr>
          <p:nvPr/>
        </p:nvSpPr>
        <p:spPr bwMode="auto">
          <a:xfrm>
            <a:off x="1173163" y="2708275"/>
            <a:ext cx="2743200" cy="13255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15" name="object 8"/>
          <p:cNvSpPr>
            <a:spLocks noChangeArrowheads="1"/>
          </p:cNvSpPr>
          <p:nvPr/>
        </p:nvSpPr>
        <p:spPr bwMode="auto">
          <a:xfrm>
            <a:off x="5824538" y="4070350"/>
            <a:ext cx="2644775" cy="13144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7613" y="4013200"/>
            <a:ext cx="508000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dirty="0">
                <a:latin typeface="Times New Roman"/>
                <a:cs typeface="Times New Roman"/>
              </a:rPr>
              <a:t>Sender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72463" y="4044950"/>
            <a:ext cx="631825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dirty="0">
                <a:latin typeface="Times New Roman"/>
                <a:cs typeface="Times New Roman"/>
              </a:rPr>
              <a:t>Network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99400" y="5434013"/>
            <a:ext cx="641350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dirty="0">
                <a:latin typeface="Times New Roman"/>
                <a:cs typeface="Times New Roman"/>
              </a:rPr>
              <a:t>Receiver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419" name="object 12"/>
          <p:cNvSpPr>
            <a:spLocks/>
          </p:cNvSpPr>
          <p:nvPr/>
        </p:nvSpPr>
        <p:spPr bwMode="auto">
          <a:xfrm>
            <a:off x="3267075" y="5172075"/>
            <a:ext cx="644525" cy="182563"/>
          </a:xfrm>
          <a:custGeom>
            <a:avLst/>
            <a:gdLst>
              <a:gd name="T0" fmla="*/ 645574 w 645795"/>
              <a:gd name="T1" fmla="*/ 0 h 181610"/>
              <a:gd name="T2" fmla="*/ 0 w 645795"/>
              <a:gd name="T3" fmla="*/ 0 h 181610"/>
              <a:gd name="T4" fmla="*/ 0 w 645795"/>
              <a:gd name="T5" fmla="*/ 57818 h 181610"/>
              <a:gd name="T6" fmla="*/ 25344 w 645795"/>
              <a:gd name="T7" fmla="*/ 105883 h 181610"/>
              <a:gd name="T8" fmla="*/ 94559 w 645795"/>
              <a:gd name="T9" fmla="*/ 145213 h 181610"/>
              <a:gd name="T10" fmla="*/ 142422 w 645795"/>
              <a:gd name="T11" fmla="*/ 160341 h 181610"/>
              <a:gd name="T12" fmla="*/ 197418 w 645795"/>
              <a:gd name="T13" fmla="*/ 171772 h 181610"/>
              <a:gd name="T14" fmla="*/ 258268 w 645795"/>
              <a:gd name="T15" fmla="*/ 179000 h 181610"/>
              <a:gd name="T16" fmla="*/ 323694 w 645795"/>
              <a:gd name="T17" fmla="*/ 181521 h 181610"/>
              <a:gd name="T18" fmla="*/ 388461 w 645795"/>
              <a:gd name="T19" fmla="*/ 179000 h 181610"/>
              <a:gd name="T20" fmla="*/ 448833 w 645795"/>
              <a:gd name="T21" fmla="*/ 171772 h 181610"/>
              <a:gd name="T22" fmla="*/ 503502 w 645795"/>
              <a:gd name="T23" fmla="*/ 160341 h 181610"/>
              <a:gd name="T24" fmla="*/ 551163 w 645795"/>
              <a:gd name="T25" fmla="*/ 145213 h 181610"/>
              <a:gd name="T26" fmla="*/ 590507 w 645795"/>
              <a:gd name="T27" fmla="*/ 126892 h 181610"/>
              <a:gd name="T28" fmla="*/ 639019 w 645795"/>
              <a:gd name="T29" fmla="*/ 82690 h 181610"/>
              <a:gd name="T30" fmla="*/ 645574 w 645795"/>
              <a:gd name="T31" fmla="*/ 57818 h 181610"/>
              <a:gd name="T32" fmla="*/ 645574 w 645795"/>
              <a:gd name="T33" fmla="*/ 0 h 1816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45795"/>
              <a:gd name="T52" fmla="*/ 0 h 181610"/>
              <a:gd name="T53" fmla="*/ 645795 w 645795"/>
              <a:gd name="T54" fmla="*/ 181610 h 18161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45795" h="181610">
                <a:moveTo>
                  <a:pt x="645574" y="0"/>
                </a:moveTo>
                <a:lnTo>
                  <a:pt x="0" y="0"/>
                </a:lnTo>
                <a:lnTo>
                  <a:pt x="0" y="57818"/>
                </a:lnTo>
                <a:lnTo>
                  <a:pt x="25344" y="105883"/>
                </a:lnTo>
                <a:lnTo>
                  <a:pt x="94559" y="145213"/>
                </a:lnTo>
                <a:lnTo>
                  <a:pt x="142422" y="160341"/>
                </a:lnTo>
                <a:lnTo>
                  <a:pt x="197418" y="171772"/>
                </a:lnTo>
                <a:lnTo>
                  <a:pt x="258268" y="179000"/>
                </a:lnTo>
                <a:lnTo>
                  <a:pt x="323694" y="181521"/>
                </a:lnTo>
                <a:lnTo>
                  <a:pt x="388461" y="179000"/>
                </a:lnTo>
                <a:lnTo>
                  <a:pt x="448833" y="171772"/>
                </a:lnTo>
                <a:lnTo>
                  <a:pt x="503502" y="160341"/>
                </a:lnTo>
                <a:lnTo>
                  <a:pt x="551163" y="145213"/>
                </a:lnTo>
                <a:lnTo>
                  <a:pt x="590507" y="126892"/>
                </a:lnTo>
                <a:lnTo>
                  <a:pt x="639019" y="82690"/>
                </a:lnTo>
                <a:lnTo>
                  <a:pt x="645574" y="57818"/>
                </a:lnTo>
                <a:lnTo>
                  <a:pt x="64557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0" name="object 13"/>
          <p:cNvSpPr>
            <a:spLocks/>
          </p:cNvSpPr>
          <p:nvPr/>
        </p:nvSpPr>
        <p:spPr bwMode="auto">
          <a:xfrm>
            <a:off x="3267075" y="5172075"/>
            <a:ext cx="644525" cy="182563"/>
          </a:xfrm>
          <a:custGeom>
            <a:avLst/>
            <a:gdLst>
              <a:gd name="T0" fmla="*/ 0 w 645795"/>
              <a:gd name="T1" fmla="*/ 0 h 181610"/>
              <a:gd name="T2" fmla="*/ 0 w 645795"/>
              <a:gd name="T3" fmla="*/ 33426 h 181610"/>
              <a:gd name="T4" fmla="*/ 0 w 645795"/>
              <a:gd name="T5" fmla="*/ 50590 h 181610"/>
              <a:gd name="T6" fmla="*/ 0 w 645795"/>
              <a:gd name="T7" fmla="*/ 56914 h 181610"/>
              <a:gd name="T8" fmla="*/ 0 w 645795"/>
              <a:gd name="T9" fmla="*/ 57818 h 181610"/>
              <a:gd name="T10" fmla="*/ 6549 w 645795"/>
              <a:gd name="T11" fmla="*/ 82690 h 181610"/>
              <a:gd name="T12" fmla="*/ 55107 w 645795"/>
              <a:gd name="T13" fmla="*/ 126892 h 181610"/>
              <a:gd name="T14" fmla="*/ 94559 w 645795"/>
              <a:gd name="T15" fmla="*/ 145213 h 181610"/>
              <a:gd name="T16" fmla="*/ 142422 w 645795"/>
              <a:gd name="T17" fmla="*/ 160341 h 181610"/>
              <a:gd name="T18" fmla="*/ 197418 w 645795"/>
              <a:gd name="T19" fmla="*/ 171772 h 181610"/>
              <a:gd name="T20" fmla="*/ 258268 w 645795"/>
              <a:gd name="T21" fmla="*/ 179000 h 181610"/>
              <a:gd name="T22" fmla="*/ 323694 w 645795"/>
              <a:gd name="T23" fmla="*/ 181521 h 181610"/>
              <a:gd name="T24" fmla="*/ 388461 w 645795"/>
              <a:gd name="T25" fmla="*/ 179000 h 181610"/>
              <a:gd name="T26" fmla="*/ 448833 w 645795"/>
              <a:gd name="T27" fmla="*/ 171772 h 181610"/>
              <a:gd name="T28" fmla="*/ 503502 w 645795"/>
              <a:gd name="T29" fmla="*/ 160341 h 181610"/>
              <a:gd name="T30" fmla="*/ 551163 w 645795"/>
              <a:gd name="T31" fmla="*/ 145213 h 181610"/>
              <a:gd name="T32" fmla="*/ 590507 w 645795"/>
              <a:gd name="T33" fmla="*/ 126892 h 181610"/>
              <a:gd name="T34" fmla="*/ 639019 w 645795"/>
              <a:gd name="T35" fmla="*/ 82690 h 181610"/>
              <a:gd name="T36" fmla="*/ 645574 w 645795"/>
              <a:gd name="T37" fmla="*/ 57818 h 181610"/>
              <a:gd name="T38" fmla="*/ 645574 w 645795"/>
              <a:gd name="T39" fmla="*/ 24392 h 181610"/>
              <a:gd name="T40" fmla="*/ 645574 w 645795"/>
              <a:gd name="T41" fmla="*/ 7227 h 181610"/>
              <a:gd name="T42" fmla="*/ 645574 w 645795"/>
              <a:gd name="T43" fmla="*/ 903 h 181610"/>
              <a:gd name="T44" fmla="*/ 645574 w 645795"/>
              <a:gd name="T45" fmla="*/ 0 h 18161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45795"/>
              <a:gd name="T70" fmla="*/ 0 h 181610"/>
              <a:gd name="T71" fmla="*/ 645795 w 645795"/>
              <a:gd name="T72" fmla="*/ 181610 h 181610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45795" h="181610">
                <a:moveTo>
                  <a:pt x="0" y="0"/>
                </a:moveTo>
                <a:lnTo>
                  <a:pt x="0" y="33426"/>
                </a:lnTo>
                <a:lnTo>
                  <a:pt x="0" y="50590"/>
                </a:lnTo>
                <a:lnTo>
                  <a:pt x="0" y="56914"/>
                </a:lnTo>
                <a:lnTo>
                  <a:pt x="0" y="57818"/>
                </a:lnTo>
                <a:lnTo>
                  <a:pt x="6549" y="82690"/>
                </a:lnTo>
                <a:lnTo>
                  <a:pt x="55107" y="126892"/>
                </a:lnTo>
                <a:lnTo>
                  <a:pt x="94559" y="145213"/>
                </a:lnTo>
                <a:lnTo>
                  <a:pt x="142422" y="160341"/>
                </a:lnTo>
                <a:lnTo>
                  <a:pt x="197418" y="171772"/>
                </a:lnTo>
                <a:lnTo>
                  <a:pt x="258268" y="179000"/>
                </a:lnTo>
                <a:lnTo>
                  <a:pt x="323694" y="181521"/>
                </a:lnTo>
                <a:lnTo>
                  <a:pt x="388461" y="179000"/>
                </a:lnTo>
                <a:lnTo>
                  <a:pt x="448833" y="171772"/>
                </a:lnTo>
                <a:lnTo>
                  <a:pt x="503502" y="160341"/>
                </a:lnTo>
                <a:lnTo>
                  <a:pt x="551163" y="145213"/>
                </a:lnTo>
                <a:lnTo>
                  <a:pt x="590507" y="126892"/>
                </a:lnTo>
                <a:lnTo>
                  <a:pt x="639019" y="82690"/>
                </a:lnTo>
                <a:lnTo>
                  <a:pt x="645574" y="57818"/>
                </a:lnTo>
                <a:lnTo>
                  <a:pt x="645574" y="24392"/>
                </a:lnTo>
                <a:lnTo>
                  <a:pt x="645574" y="7227"/>
                </a:lnTo>
                <a:lnTo>
                  <a:pt x="645574" y="903"/>
                </a:lnTo>
                <a:lnTo>
                  <a:pt x="645574" y="0"/>
                </a:lnTo>
              </a:path>
            </a:pathLst>
          </a:custGeom>
          <a:noFill/>
          <a:ln w="617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1" name="object 14"/>
          <p:cNvSpPr>
            <a:spLocks/>
          </p:cNvSpPr>
          <p:nvPr/>
        </p:nvSpPr>
        <p:spPr bwMode="auto">
          <a:xfrm>
            <a:off x="3267075" y="5048250"/>
            <a:ext cx="644525" cy="247650"/>
          </a:xfrm>
          <a:custGeom>
            <a:avLst/>
            <a:gdLst>
              <a:gd name="T0" fmla="*/ 323694 w 645795"/>
              <a:gd name="T1" fmla="*/ 0 h 247650"/>
              <a:gd name="T2" fmla="*/ 258268 w 645795"/>
              <a:gd name="T3" fmla="*/ 2528 h 247650"/>
              <a:gd name="T4" fmla="*/ 197418 w 645795"/>
              <a:gd name="T5" fmla="*/ 9774 h 247650"/>
              <a:gd name="T6" fmla="*/ 142422 w 645795"/>
              <a:gd name="T7" fmla="*/ 21226 h 247650"/>
              <a:gd name="T8" fmla="*/ 94559 w 645795"/>
              <a:gd name="T9" fmla="*/ 36373 h 247650"/>
              <a:gd name="T10" fmla="*/ 55107 w 645795"/>
              <a:gd name="T11" fmla="*/ 54705 h 247650"/>
              <a:gd name="T12" fmla="*/ 6549 w 645795"/>
              <a:gd name="T13" fmla="*/ 98881 h 247650"/>
              <a:gd name="T14" fmla="*/ 0 w 645795"/>
              <a:gd name="T15" fmla="*/ 123703 h 247650"/>
              <a:gd name="T16" fmla="*/ 6549 w 645795"/>
              <a:gd name="T17" fmla="*/ 148583 h 247650"/>
              <a:gd name="T18" fmla="*/ 55107 w 645795"/>
              <a:gd name="T19" fmla="*/ 192833 h 247650"/>
              <a:gd name="T20" fmla="*/ 94559 w 645795"/>
              <a:gd name="T21" fmla="*/ 211186 h 247650"/>
              <a:gd name="T22" fmla="*/ 142422 w 645795"/>
              <a:gd name="T23" fmla="*/ 226346 h 247650"/>
              <a:gd name="T24" fmla="*/ 197418 w 645795"/>
              <a:gd name="T25" fmla="*/ 237804 h 247650"/>
              <a:gd name="T26" fmla="*/ 258268 w 645795"/>
              <a:gd name="T27" fmla="*/ 245052 h 247650"/>
              <a:gd name="T28" fmla="*/ 323694 w 645795"/>
              <a:gd name="T29" fmla="*/ 247581 h 247650"/>
              <a:gd name="T30" fmla="*/ 388461 w 645795"/>
              <a:gd name="T31" fmla="*/ 245052 h 247650"/>
              <a:gd name="T32" fmla="*/ 448833 w 645795"/>
              <a:gd name="T33" fmla="*/ 237804 h 247650"/>
              <a:gd name="T34" fmla="*/ 503502 w 645795"/>
              <a:gd name="T35" fmla="*/ 226346 h 247650"/>
              <a:gd name="T36" fmla="*/ 551163 w 645795"/>
              <a:gd name="T37" fmla="*/ 211186 h 247650"/>
              <a:gd name="T38" fmla="*/ 590507 w 645795"/>
              <a:gd name="T39" fmla="*/ 192833 h 247650"/>
              <a:gd name="T40" fmla="*/ 639019 w 645795"/>
              <a:gd name="T41" fmla="*/ 148583 h 247650"/>
              <a:gd name="T42" fmla="*/ 645574 w 645795"/>
              <a:gd name="T43" fmla="*/ 123703 h 247650"/>
              <a:gd name="T44" fmla="*/ 639019 w 645795"/>
              <a:gd name="T45" fmla="*/ 98881 h 247650"/>
              <a:gd name="T46" fmla="*/ 590507 w 645795"/>
              <a:gd name="T47" fmla="*/ 54705 h 247650"/>
              <a:gd name="T48" fmla="*/ 551163 w 645795"/>
              <a:gd name="T49" fmla="*/ 36373 h 247650"/>
              <a:gd name="T50" fmla="*/ 503502 w 645795"/>
              <a:gd name="T51" fmla="*/ 21226 h 247650"/>
              <a:gd name="T52" fmla="*/ 448833 w 645795"/>
              <a:gd name="T53" fmla="*/ 9774 h 247650"/>
              <a:gd name="T54" fmla="*/ 388461 w 645795"/>
              <a:gd name="T55" fmla="*/ 2528 h 247650"/>
              <a:gd name="T56" fmla="*/ 323694 w 645795"/>
              <a:gd name="T57" fmla="*/ 0 h 24765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645795"/>
              <a:gd name="T88" fmla="*/ 0 h 247650"/>
              <a:gd name="T89" fmla="*/ 645795 w 645795"/>
              <a:gd name="T90" fmla="*/ 247650 h 247650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645795" h="247650">
                <a:moveTo>
                  <a:pt x="323694" y="0"/>
                </a:moveTo>
                <a:lnTo>
                  <a:pt x="258268" y="2528"/>
                </a:lnTo>
                <a:lnTo>
                  <a:pt x="197418" y="9774"/>
                </a:lnTo>
                <a:lnTo>
                  <a:pt x="142422" y="21226"/>
                </a:lnTo>
                <a:lnTo>
                  <a:pt x="94559" y="36373"/>
                </a:lnTo>
                <a:lnTo>
                  <a:pt x="55107" y="54705"/>
                </a:lnTo>
                <a:lnTo>
                  <a:pt x="6549" y="98881"/>
                </a:lnTo>
                <a:lnTo>
                  <a:pt x="0" y="123703"/>
                </a:lnTo>
                <a:lnTo>
                  <a:pt x="6549" y="148583"/>
                </a:lnTo>
                <a:lnTo>
                  <a:pt x="55107" y="192833"/>
                </a:lnTo>
                <a:lnTo>
                  <a:pt x="94559" y="211186"/>
                </a:lnTo>
                <a:lnTo>
                  <a:pt x="142422" y="226346"/>
                </a:lnTo>
                <a:lnTo>
                  <a:pt x="197418" y="237804"/>
                </a:lnTo>
                <a:lnTo>
                  <a:pt x="258268" y="245052"/>
                </a:lnTo>
                <a:lnTo>
                  <a:pt x="323694" y="247581"/>
                </a:lnTo>
                <a:lnTo>
                  <a:pt x="388461" y="245052"/>
                </a:lnTo>
                <a:lnTo>
                  <a:pt x="448833" y="237804"/>
                </a:lnTo>
                <a:lnTo>
                  <a:pt x="503502" y="226346"/>
                </a:lnTo>
                <a:lnTo>
                  <a:pt x="551163" y="211186"/>
                </a:lnTo>
                <a:lnTo>
                  <a:pt x="590507" y="192833"/>
                </a:lnTo>
                <a:lnTo>
                  <a:pt x="639019" y="148583"/>
                </a:lnTo>
                <a:lnTo>
                  <a:pt x="645574" y="123703"/>
                </a:lnTo>
                <a:lnTo>
                  <a:pt x="639019" y="98881"/>
                </a:lnTo>
                <a:lnTo>
                  <a:pt x="590507" y="54705"/>
                </a:lnTo>
                <a:lnTo>
                  <a:pt x="551163" y="36373"/>
                </a:lnTo>
                <a:lnTo>
                  <a:pt x="503502" y="21226"/>
                </a:lnTo>
                <a:lnTo>
                  <a:pt x="448833" y="9774"/>
                </a:lnTo>
                <a:lnTo>
                  <a:pt x="388461" y="2528"/>
                </a:lnTo>
                <a:lnTo>
                  <a:pt x="323694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2" name="object 15"/>
          <p:cNvSpPr>
            <a:spLocks/>
          </p:cNvSpPr>
          <p:nvPr/>
        </p:nvSpPr>
        <p:spPr bwMode="auto">
          <a:xfrm>
            <a:off x="3267075" y="5048250"/>
            <a:ext cx="644525" cy="247650"/>
          </a:xfrm>
          <a:custGeom>
            <a:avLst/>
            <a:gdLst>
              <a:gd name="T0" fmla="*/ 645574 w 645795"/>
              <a:gd name="T1" fmla="*/ 123703 h 247650"/>
              <a:gd name="T2" fmla="*/ 620228 w 645795"/>
              <a:gd name="T3" fmla="*/ 171796 h 247650"/>
              <a:gd name="T4" fmla="*/ 551163 w 645795"/>
              <a:gd name="T5" fmla="*/ 211186 h 247650"/>
              <a:gd name="T6" fmla="*/ 503502 w 645795"/>
              <a:gd name="T7" fmla="*/ 226346 h 247650"/>
              <a:gd name="T8" fmla="*/ 448833 w 645795"/>
              <a:gd name="T9" fmla="*/ 237804 h 247650"/>
              <a:gd name="T10" fmla="*/ 388461 w 645795"/>
              <a:gd name="T11" fmla="*/ 245052 h 247650"/>
              <a:gd name="T12" fmla="*/ 323694 w 645795"/>
              <a:gd name="T13" fmla="*/ 247581 h 247650"/>
              <a:gd name="T14" fmla="*/ 258268 w 645795"/>
              <a:gd name="T15" fmla="*/ 245052 h 247650"/>
              <a:gd name="T16" fmla="*/ 197418 w 645795"/>
              <a:gd name="T17" fmla="*/ 237804 h 247650"/>
              <a:gd name="T18" fmla="*/ 142422 w 645795"/>
              <a:gd name="T19" fmla="*/ 226346 h 247650"/>
              <a:gd name="T20" fmla="*/ 94559 w 645795"/>
              <a:gd name="T21" fmla="*/ 211186 h 247650"/>
              <a:gd name="T22" fmla="*/ 55107 w 645795"/>
              <a:gd name="T23" fmla="*/ 192833 h 247650"/>
              <a:gd name="T24" fmla="*/ 6549 w 645795"/>
              <a:gd name="T25" fmla="*/ 148583 h 247650"/>
              <a:gd name="T26" fmla="*/ 0 w 645795"/>
              <a:gd name="T27" fmla="*/ 123703 h 247650"/>
              <a:gd name="T28" fmla="*/ 6549 w 645795"/>
              <a:gd name="T29" fmla="*/ 98881 h 247650"/>
              <a:gd name="T30" fmla="*/ 55107 w 645795"/>
              <a:gd name="T31" fmla="*/ 54705 h 247650"/>
              <a:gd name="T32" fmla="*/ 94559 w 645795"/>
              <a:gd name="T33" fmla="*/ 36373 h 247650"/>
              <a:gd name="T34" fmla="*/ 142422 w 645795"/>
              <a:gd name="T35" fmla="*/ 21226 h 247650"/>
              <a:gd name="T36" fmla="*/ 197418 w 645795"/>
              <a:gd name="T37" fmla="*/ 9774 h 247650"/>
              <a:gd name="T38" fmla="*/ 258268 w 645795"/>
              <a:gd name="T39" fmla="*/ 2528 h 247650"/>
              <a:gd name="T40" fmla="*/ 323694 w 645795"/>
              <a:gd name="T41" fmla="*/ 0 h 247650"/>
              <a:gd name="T42" fmla="*/ 388461 w 645795"/>
              <a:gd name="T43" fmla="*/ 2528 h 247650"/>
              <a:gd name="T44" fmla="*/ 448833 w 645795"/>
              <a:gd name="T45" fmla="*/ 9774 h 247650"/>
              <a:gd name="T46" fmla="*/ 503502 w 645795"/>
              <a:gd name="T47" fmla="*/ 21226 h 247650"/>
              <a:gd name="T48" fmla="*/ 551163 w 645795"/>
              <a:gd name="T49" fmla="*/ 36373 h 247650"/>
              <a:gd name="T50" fmla="*/ 590507 w 645795"/>
              <a:gd name="T51" fmla="*/ 54705 h 247650"/>
              <a:gd name="T52" fmla="*/ 639019 w 645795"/>
              <a:gd name="T53" fmla="*/ 98881 h 247650"/>
              <a:gd name="T54" fmla="*/ 645574 w 645795"/>
              <a:gd name="T55" fmla="*/ 123703 h 24765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645795"/>
              <a:gd name="T85" fmla="*/ 0 h 247650"/>
              <a:gd name="T86" fmla="*/ 645795 w 645795"/>
              <a:gd name="T87" fmla="*/ 247650 h 247650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645795" h="247650">
                <a:moveTo>
                  <a:pt x="645574" y="123703"/>
                </a:moveTo>
                <a:lnTo>
                  <a:pt x="620228" y="171796"/>
                </a:lnTo>
                <a:lnTo>
                  <a:pt x="551163" y="211186"/>
                </a:lnTo>
                <a:lnTo>
                  <a:pt x="503502" y="226346"/>
                </a:lnTo>
                <a:lnTo>
                  <a:pt x="448833" y="237804"/>
                </a:lnTo>
                <a:lnTo>
                  <a:pt x="388461" y="245052"/>
                </a:lnTo>
                <a:lnTo>
                  <a:pt x="323694" y="247581"/>
                </a:lnTo>
                <a:lnTo>
                  <a:pt x="258268" y="245052"/>
                </a:lnTo>
                <a:lnTo>
                  <a:pt x="197418" y="237804"/>
                </a:lnTo>
                <a:lnTo>
                  <a:pt x="142422" y="226346"/>
                </a:lnTo>
                <a:lnTo>
                  <a:pt x="94559" y="211186"/>
                </a:lnTo>
                <a:lnTo>
                  <a:pt x="55107" y="192833"/>
                </a:lnTo>
                <a:lnTo>
                  <a:pt x="6549" y="148583"/>
                </a:lnTo>
                <a:lnTo>
                  <a:pt x="0" y="123703"/>
                </a:lnTo>
                <a:lnTo>
                  <a:pt x="6549" y="98881"/>
                </a:lnTo>
                <a:lnTo>
                  <a:pt x="55107" y="54705"/>
                </a:lnTo>
                <a:lnTo>
                  <a:pt x="94559" y="36373"/>
                </a:lnTo>
                <a:lnTo>
                  <a:pt x="142422" y="21226"/>
                </a:lnTo>
                <a:lnTo>
                  <a:pt x="197418" y="9774"/>
                </a:lnTo>
                <a:lnTo>
                  <a:pt x="258268" y="2528"/>
                </a:lnTo>
                <a:lnTo>
                  <a:pt x="323694" y="0"/>
                </a:lnTo>
                <a:lnTo>
                  <a:pt x="388461" y="2528"/>
                </a:lnTo>
                <a:lnTo>
                  <a:pt x="448833" y="9774"/>
                </a:lnTo>
                <a:lnTo>
                  <a:pt x="503502" y="21226"/>
                </a:lnTo>
                <a:lnTo>
                  <a:pt x="551163" y="36373"/>
                </a:lnTo>
                <a:lnTo>
                  <a:pt x="590507" y="54705"/>
                </a:lnTo>
                <a:lnTo>
                  <a:pt x="639019" y="98881"/>
                </a:lnTo>
                <a:lnTo>
                  <a:pt x="645574" y="123703"/>
                </a:lnTo>
                <a:close/>
              </a:path>
            </a:pathLst>
          </a:custGeom>
          <a:noFill/>
          <a:ln w="82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3" name="object 16"/>
          <p:cNvSpPr>
            <a:spLocks/>
          </p:cNvSpPr>
          <p:nvPr/>
        </p:nvSpPr>
        <p:spPr bwMode="auto">
          <a:xfrm>
            <a:off x="3429000" y="5119688"/>
            <a:ext cx="320675" cy="106362"/>
          </a:xfrm>
          <a:custGeom>
            <a:avLst/>
            <a:gdLst>
              <a:gd name="T0" fmla="*/ 0 w 320039"/>
              <a:gd name="T1" fmla="*/ 0 h 107314"/>
              <a:gd name="T2" fmla="*/ 319646 w 320039"/>
              <a:gd name="T3" fmla="*/ 107234 h 107314"/>
              <a:gd name="T4" fmla="*/ 0 60000 65536"/>
              <a:gd name="T5" fmla="*/ 0 60000 65536"/>
              <a:gd name="T6" fmla="*/ 0 w 320039"/>
              <a:gd name="T7" fmla="*/ 0 h 107314"/>
              <a:gd name="T8" fmla="*/ 320039 w 320039"/>
              <a:gd name="T9" fmla="*/ 107314 h 1073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0039" h="107314">
                <a:moveTo>
                  <a:pt x="0" y="0"/>
                </a:moveTo>
                <a:lnTo>
                  <a:pt x="319646" y="107234"/>
                </a:lnTo>
              </a:path>
            </a:pathLst>
          </a:custGeom>
          <a:noFill/>
          <a:ln w="1647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4" name="object 17"/>
          <p:cNvSpPr>
            <a:spLocks/>
          </p:cNvSpPr>
          <p:nvPr/>
        </p:nvSpPr>
        <p:spPr bwMode="auto">
          <a:xfrm>
            <a:off x="3429000" y="5119688"/>
            <a:ext cx="320675" cy="106362"/>
          </a:xfrm>
          <a:custGeom>
            <a:avLst/>
            <a:gdLst>
              <a:gd name="T0" fmla="*/ 319646 w 320039"/>
              <a:gd name="T1" fmla="*/ 0 h 107314"/>
              <a:gd name="T2" fmla="*/ 0 w 320039"/>
              <a:gd name="T3" fmla="*/ 107234 h 107314"/>
              <a:gd name="T4" fmla="*/ 0 60000 65536"/>
              <a:gd name="T5" fmla="*/ 0 60000 65536"/>
              <a:gd name="T6" fmla="*/ 0 w 320039"/>
              <a:gd name="T7" fmla="*/ 0 h 107314"/>
              <a:gd name="T8" fmla="*/ 320039 w 320039"/>
              <a:gd name="T9" fmla="*/ 107314 h 1073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0039" h="107314">
                <a:moveTo>
                  <a:pt x="319646" y="0"/>
                </a:moveTo>
                <a:lnTo>
                  <a:pt x="0" y="107234"/>
                </a:lnTo>
              </a:path>
            </a:pathLst>
          </a:custGeom>
          <a:noFill/>
          <a:ln w="1647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5" name="object 18"/>
          <p:cNvSpPr>
            <a:spLocks/>
          </p:cNvSpPr>
          <p:nvPr/>
        </p:nvSpPr>
        <p:spPr bwMode="auto">
          <a:xfrm>
            <a:off x="5827713" y="3722688"/>
            <a:ext cx="644525" cy="180975"/>
          </a:xfrm>
          <a:custGeom>
            <a:avLst/>
            <a:gdLst>
              <a:gd name="T0" fmla="*/ 643480 w 643889"/>
              <a:gd name="T1" fmla="*/ 0 h 181610"/>
              <a:gd name="T2" fmla="*/ 0 w 643889"/>
              <a:gd name="T3" fmla="*/ 0 h 181610"/>
              <a:gd name="T4" fmla="*/ 0 w 643889"/>
              <a:gd name="T5" fmla="*/ 57804 h 181610"/>
              <a:gd name="T6" fmla="*/ 25342 w 643889"/>
              <a:gd name="T7" fmla="*/ 105783 h 181610"/>
              <a:gd name="T8" fmla="*/ 94384 w 643889"/>
              <a:gd name="T9" fmla="*/ 145120 h 181610"/>
              <a:gd name="T10" fmla="*/ 142020 w 643889"/>
              <a:gd name="T11" fmla="*/ 160269 h 181610"/>
              <a:gd name="T12" fmla="*/ 196652 w 643889"/>
              <a:gd name="T13" fmla="*/ 171723 h 181610"/>
              <a:gd name="T14" fmla="*/ 256972 w 643889"/>
              <a:gd name="T15" fmla="*/ 178971 h 181610"/>
              <a:gd name="T16" fmla="*/ 321670 w 643889"/>
              <a:gd name="T17" fmla="*/ 181500 h 181610"/>
              <a:gd name="T18" fmla="*/ 386434 w 643889"/>
              <a:gd name="T19" fmla="*/ 178971 h 181610"/>
              <a:gd name="T20" fmla="*/ 446798 w 643889"/>
              <a:gd name="T21" fmla="*/ 171723 h 181610"/>
              <a:gd name="T22" fmla="*/ 501456 w 643889"/>
              <a:gd name="T23" fmla="*/ 160269 h 181610"/>
              <a:gd name="T24" fmla="*/ 549104 w 643889"/>
              <a:gd name="T25" fmla="*/ 145120 h 181610"/>
              <a:gd name="T26" fmla="*/ 588435 w 643889"/>
              <a:gd name="T27" fmla="*/ 126787 h 181610"/>
              <a:gd name="T28" fmla="*/ 636929 w 643889"/>
              <a:gd name="T29" fmla="*/ 82618 h 181610"/>
              <a:gd name="T30" fmla="*/ 643480 w 643889"/>
              <a:gd name="T31" fmla="*/ 57804 h 181610"/>
              <a:gd name="T32" fmla="*/ 643480 w 643889"/>
              <a:gd name="T33" fmla="*/ 0 h 1816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43889"/>
              <a:gd name="T52" fmla="*/ 0 h 181610"/>
              <a:gd name="T53" fmla="*/ 643889 w 643889"/>
              <a:gd name="T54" fmla="*/ 181610 h 18161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43889" h="181610">
                <a:moveTo>
                  <a:pt x="643480" y="0"/>
                </a:moveTo>
                <a:lnTo>
                  <a:pt x="0" y="0"/>
                </a:lnTo>
                <a:lnTo>
                  <a:pt x="0" y="57804"/>
                </a:lnTo>
                <a:lnTo>
                  <a:pt x="25342" y="105783"/>
                </a:lnTo>
                <a:lnTo>
                  <a:pt x="94384" y="145120"/>
                </a:lnTo>
                <a:lnTo>
                  <a:pt x="142020" y="160269"/>
                </a:lnTo>
                <a:lnTo>
                  <a:pt x="196652" y="171723"/>
                </a:lnTo>
                <a:lnTo>
                  <a:pt x="256972" y="178971"/>
                </a:lnTo>
                <a:lnTo>
                  <a:pt x="321670" y="181500"/>
                </a:lnTo>
                <a:lnTo>
                  <a:pt x="386434" y="178971"/>
                </a:lnTo>
                <a:lnTo>
                  <a:pt x="446798" y="171723"/>
                </a:lnTo>
                <a:lnTo>
                  <a:pt x="501456" y="160269"/>
                </a:lnTo>
                <a:lnTo>
                  <a:pt x="549104" y="145120"/>
                </a:lnTo>
                <a:lnTo>
                  <a:pt x="588435" y="126787"/>
                </a:lnTo>
                <a:lnTo>
                  <a:pt x="636929" y="82618"/>
                </a:lnTo>
                <a:lnTo>
                  <a:pt x="643480" y="57804"/>
                </a:lnTo>
                <a:lnTo>
                  <a:pt x="64348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6" name="object 19"/>
          <p:cNvSpPr>
            <a:spLocks/>
          </p:cNvSpPr>
          <p:nvPr/>
        </p:nvSpPr>
        <p:spPr bwMode="auto">
          <a:xfrm>
            <a:off x="5827713" y="3722688"/>
            <a:ext cx="644525" cy="180975"/>
          </a:xfrm>
          <a:custGeom>
            <a:avLst/>
            <a:gdLst>
              <a:gd name="T0" fmla="*/ 0 w 643889"/>
              <a:gd name="T1" fmla="*/ 0 h 181610"/>
              <a:gd name="T2" fmla="*/ 0 w 643889"/>
              <a:gd name="T3" fmla="*/ 33418 h 181610"/>
              <a:gd name="T4" fmla="*/ 0 w 643889"/>
              <a:gd name="T5" fmla="*/ 50578 h 181610"/>
              <a:gd name="T6" fmla="*/ 0 w 643889"/>
              <a:gd name="T7" fmla="*/ 56901 h 181610"/>
              <a:gd name="T8" fmla="*/ 0 w 643889"/>
              <a:gd name="T9" fmla="*/ 57804 h 181610"/>
              <a:gd name="T10" fmla="*/ 6553 w 643889"/>
              <a:gd name="T11" fmla="*/ 82618 h 181610"/>
              <a:gd name="T12" fmla="*/ 55055 w 643889"/>
              <a:gd name="T13" fmla="*/ 126787 h 181610"/>
              <a:gd name="T14" fmla="*/ 94384 w 643889"/>
              <a:gd name="T15" fmla="*/ 145120 h 181610"/>
              <a:gd name="T16" fmla="*/ 142020 w 643889"/>
              <a:gd name="T17" fmla="*/ 160269 h 181610"/>
              <a:gd name="T18" fmla="*/ 196652 w 643889"/>
              <a:gd name="T19" fmla="*/ 171723 h 181610"/>
              <a:gd name="T20" fmla="*/ 256972 w 643889"/>
              <a:gd name="T21" fmla="*/ 178971 h 181610"/>
              <a:gd name="T22" fmla="*/ 321670 w 643889"/>
              <a:gd name="T23" fmla="*/ 181500 h 181610"/>
              <a:gd name="T24" fmla="*/ 386434 w 643889"/>
              <a:gd name="T25" fmla="*/ 178971 h 181610"/>
              <a:gd name="T26" fmla="*/ 446798 w 643889"/>
              <a:gd name="T27" fmla="*/ 171723 h 181610"/>
              <a:gd name="T28" fmla="*/ 501456 w 643889"/>
              <a:gd name="T29" fmla="*/ 160269 h 181610"/>
              <a:gd name="T30" fmla="*/ 549104 w 643889"/>
              <a:gd name="T31" fmla="*/ 145120 h 181610"/>
              <a:gd name="T32" fmla="*/ 588435 w 643889"/>
              <a:gd name="T33" fmla="*/ 126787 h 181610"/>
              <a:gd name="T34" fmla="*/ 636929 w 643889"/>
              <a:gd name="T35" fmla="*/ 82618 h 181610"/>
              <a:gd name="T36" fmla="*/ 643480 w 643889"/>
              <a:gd name="T37" fmla="*/ 57804 h 181610"/>
              <a:gd name="T38" fmla="*/ 643480 w 643889"/>
              <a:gd name="T39" fmla="*/ 24386 h 181610"/>
              <a:gd name="T40" fmla="*/ 643480 w 643889"/>
              <a:gd name="T41" fmla="*/ 7225 h 181610"/>
              <a:gd name="T42" fmla="*/ 643480 w 643889"/>
              <a:gd name="T43" fmla="*/ 903 h 181610"/>
              <a:gd name="T44" fmla="*/ 643480 w 643889"/>
              <a:gd name="T45" fmla="*/ 0 h 18161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43889"/>
              <a:gd name="T70" fmla="*/ 0 h 181610"/>
              <a:gd name="T71" fmla="*/ 643889 w 643889"/>
              <a:gd name="T72" fmla="*/ 181610 h 181610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43889" h="181610">
                <a:moveTo>
                  <a:pt x="0" y="0"/>
                </a:moveTo>
                <a:lnTo>
                  <a:pt x="0" y="33418"/>
                </a:lnTo>
                <a:lnTo>
                  <a:pt x="0" y="50578"/>
                </a:lnTo>
                <a:lnTo>
                  <a:pt x="0" y="56901"/>
                </a:lnTo>
                <a:lnTo>
                  <a:pt x="0" y="57804"/>
                </a:lnTo>
                <a:lnTo>
                  <a:pt x="6553" y="82618"/>
                </a:lnTo>
                <a:lnTo>
                  <a:pt x="55055" y="126787"/>
                </a:lnTo>
                <a:lnTo>
                  <a:pt x="94384" y="145120"/>
                </a:lnTo>
                <a:lnTo>
                  <a:pt x="142020" y="160269"/>
                </a:lnTo>
                <a:lnTo>
                  <a:pt x="196652" y="171723"/>
                </a:lnTo>
                <a:lnTo>
                  <a:pt x="256972" y="178971"/>
                </a:lnTo>
                <a:lnTo>
                  <a:pt x="321670" y="181500"/>
                </a:lnTo>
                <a:lnTo>
                  <a:pt x="386434" y="178971"/>
                </a:lnTo>
                <a:lnTo>
                  <a:pt x="446798" y="171723"/>
                </a:lnTo>
                <a:lnTo>
                  <a:pt x="501456" y="160269"/>
                </a:lnTo>
                <a:lnTo>
                  <a:pt x="549104" y="145120"/>
                </a:lnTo>
                <a:lnTo>
                  <a:pt x="588435" y="126787"/>
                </a:lnTo>
                <a:lnTo>
                  <a:pt x="636929" y="82618"/>
                </a:lnTo>
                <a:lnTo>
                  <a:pt x="643480" y="57804"/>
                </a:lnTo>
                <a:lnTo>
                  <a:pt x="643480" y="24386"/>
                </a:lnTo>
                <a:lnTo>
                  <a:pt x="643480" y="7225"/>
                </a:lnTo>
                <a:lnTo>
                  <a:pt x="643480" y="903"/>
                </a:lnTo>
                <a:lnTo>
                  <a:pt x="643480" y="0"/>
                </a:lnTo>
              </a:path>
            </a:pathLst>
          </a:custGeom>
          <a:noFill/>
          <a:ln w="617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7" name="object 20"/>
          <p:cNvSpPr>
            <a:spLocks/>
          </p:cNvSpPr>
          <p:nvPr/>
        </p:nvSpPr>
        <p:spPr bwMode="auto">
          <a:xfrm>
            <a:off x="5827713" y="3598863"/>
            <a:ext cx="644525" cy="247650"/>
          </a:xfrm>
          <a:custGeom>
            <a:avLst/>
            <a:gdLst>
              <a:gd name="T0" fmla="*/ 321670 w 643889"/>
              <a:gd name="T1" fmla="*/ 0 h 247650"/>
              <a:gd name="T2" fmla="*/ 256972 w 643889"/>
              <a:gd name="T3" fmla="*/ 2520 h 247650"/>
              <a:gd name="T4" fmla="*/ 196652 w 643889"/>
              <a:gd name="T5" fmla="*/ 9747 h 247650"/>
              <a:gd name="T6" fmla="*/ 142020 w 643889"/>
              <a:gd name="T7" fmla="*/ 21176 h 247650"/>
              <a:gd name="T8" fmla="*/ 94384 w 643889"/>
              <a:gd name="T9" fmla="*/ 36301 h 247650"/>
              <a:gd name="T10" fmla="*/ 55055 w 643889"/>
              <a:gd name="T11" fmla="*/ 54621 h 247650"/>
              <a:gd name="T12" fmla="*/ 6553 w 643889"/>
              <a:gd name="T13" fmla="*/ 98822 h 247650"/>
              <a:gd name="T14" fmla="*/ 0 w 643889"/>
              <a:gd name="T15" fmla="*/ 123696 h 247650"/>
              <a:gd name="T16" fmla="*/ 6553 w 643889"/>
              <a:gd name="T17" fmla="*/ 148570 h 247650"/>
              <a:gd name="T18" fmla="*/ 55055 w 643889"/>
              <a:gd name="T19" fmla="*/ 192772 h 247650"/>
              <a:gd name="T20" fmla="*/ 94384 w 643889"/>
              <a:gd name="T21" fmla="*/ 211091 h 247650"/>
              <a:gd name="T22" fmla="*/ 142020 w 643889"/>
              <a:gd name="T23" fmla="*/ 226217 h 247650"/>
              <a:gd name="T24" fmla="*/ 196652 w 643889"/>
              <a:gd name="T25" fmla="*/ 237645 h 247650"/>
              <a:gd name="T26" fmla="*/ 256972 w 643889"/>
              <a:gd name="T27" fmla="*/ 244872 h 247650"/>
              <a:gd name="T28" fmla="*/ 321670 w 643889"/>
              <a:gd name="T29" fmla="*/ 247393 h 247650"/>
              <a:gd name="T30" fmla="*/ 386434 w 643889"/>
              <a:gd name="T31" fmla="*/ 244872 h 247650"/>
              <a:gd name="T32" fmla="*/ 446798 w 643889"/>
              <a:gd name="T33" fmla="*/ 237645 h 247650"/>
              <a:gd name="T34" fmla="*/ 501456 w 643889"/>
              <a:gd name="T35" fmla="*/ 226217 h 247650"/>
              <a:gd name="T36" fmla="*/ 549104 w 643889"/>
              <a:gd name="T37" fmla="*/ 211091 h 247650"/>
              <a:gd name="T38" fmla="*/ 588435 w 643889"/>
              <a:gd name="T39" fmla="*/ 192772 h 247650"/>
              <a:gd name="T40" fmla="*/ 636929 w 643889"/>
              <a:gd name="T41" fmla="*/ 148570 h 247650"/>
              <a:gd name="T42" fmla="*/ 643480 w 643889"/>
              <a:gd name="T43" fmla="*/ 123696 h 247650"/>
              <a:gd name="T44" fmla="*/ 636929 w 643889"/>
              <a:gd name="T45" fmla="*/ 98822 h 247650"/>
              <a:gd name="T46" fmla="*/ 588435 w 643889"/>
              <a:gd name="T47" fmla="*/ 54621 h 247650"/>
              <a:gd name="T48" fmla="*/ 549104 w 643889"/>
              <a:gd name="T49" fmla="*/ 36301 h 247650"/>
              <a:gd name="T50" fmla="*/ 501456 w 643889"/>
              <a:gd name="T51" fmla="*/ 21176 h 247650"/>
              <a:gd name="T52" fmla="*/ 446798 w 643889"/>
              <a:gd name="T53" fmla="*/ 9747 h 247650"/>
              <a:gd name="T54" fmla="*/ 386434 w 643889"/>
              <a:gd name="T55" fmla="*/ 2520 h 247650"/>
              <a:gd name="T56" fmla="*/ 321670 w 643889"/>
              <a:gd name="T57" fmla="*/ 0 h 24765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643889"/>
              <a:gd name="T88" fmla="*/ 0 h 247650"/>
              <a:gd name="T89" fmla="*/ 643889 w 643889"/>
              <a:gd name="T90" fmla="*/ 247650 h 247650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643889" h="247650">
                <a:moveTo>
                  <a:pt x="321670" y="0"/>
                </a:moveTo>
                <a:lnTo>
                  <a:pt x="256972" y="2520"/>
                </a:lnTo>
                <a:lnTo>
                  <a:pt x="196652" y="9747"/>
                </a:lnTo>
                <a:lnTo>
                  <a:pt x="142020" y="21176"/>
                </a:lnTo>
                <a:lnTo>
                  <a:pt x="94384" y="36301"/>
                </a:lnTo>
                <a:lnTo>
                  <a:pt x="55055" y="54621"/>
                </a:lnTo>
                <a:lnTo>
                  <a:pt x="6553" y="98822"/>
                </a:lnTo>
                <a:lnTo>
                  <a:pt x="0" y="123696"/>
                </a:lnTo>
                <a:lnTo>
                  <a:pt x="6553" y="148570"/>
                </a:lnTo>
                <a:lnTo>
                  <a:pt x="55055" y="192772"/>
                </a:lnTo>
                <a:lnTo>
                  <a:pt x="94384" y="211091"/>
                </a:lnTo>
                <a:lnTo>
                  <a:pt x="142020" y="226217"/>
                </a:lnTo>
                <a:lnTo>
                  <a:pt x="196652" y="237645"/>
                </a:lnTo>
                <a:lnTo>
                  <a:pt x="256972" y="244872"/>
                </a:lnTo>
                <a:lnTo>
                  <a:pt x="321670" y="247393"/>
                </a:lnTo>
                <a:lnTo>
                  <a:pt x="386434" y="244872"/>
                </a:lnTo>
                <a:lnTo>
                  <a:pt x="446798" y="237645"/>
                </a:lnTo>
                <a:lnTo>
                  <a:pt x="501456" y="226217"/>
                </a:lnTo>
                <a:lnTo>
                  <a:pt x="549104" y="211091"/>
                </a:lnTo>
                <a:lnTo>
                  <a:pt x="588435" y="192772"/>
                </a:lnTo>
                <a:lnTo>
                  <a:pt x="636929" y="148570"/>
                </a:lnTo>
                <a:lnTo>
                  <a:pt x="643480" y="123696"/>
                </a:lnTo>
                <a:lnTo>
                  <a:pt x="636929" y="98822"/>
                </a:lnTo>
                <a:lnTo>
                  <a:pt x="588435" y="54621"/>
                </a:lnTo>
                <a:lnTo>
                  <a:pt x="549104" y="36301"/>
                </a:lnTo>
                <a:lnTo>
                  <a:pt x="501456" y="21176"/>
                </a:lnTo>
                <a:lnTo>
                  <a:pt x="446798" y="9747"/>
                </a:lnTo>
                <a:lnTo>
                  <a:pt x="386434" y="2520"/>
                </a:lnTo>
                <a:lnTo>
                  <a:pt x="321670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8" name="object 21"/>
          <p:cNvSpPr>
            <a:spLocks/>
          </p:cNvSpPr>
          <p:nvPr/>
        </p:nvSpPr>
        <p:spPr bwMode="auto">
          <a:xfrm>
            <a:off x="5827713" y="3598863"/>
            <a:ext cx="644525" cy="247650"/>
          </a:xfrm>
          <a:custGeom>
            <a:avLst/>
            <a:gdLst>
              <a:gd name="T0" fmla="*/ 643480 w 643889"/>
              <a:gd name="T1" fmla="*/ 123696 h 247650"/>
              <a:gd name="T2" fmla="*/ 618145 w 643889"/>
              <a:gd name="T3" fmla="*/ 171764 h 247650"/>
              <a:gd name="T4" fmla="*/ 549104 w 643889"/>
              <a:gd name="T5" fmla="*/ 211091 h 247650"/>
              <a:gd name="T6" fmla="*/ 501456 w 643889"/>
              <a:gd name="T7" fmla="*/ 226217 h 247650"/>
              <a:gd name="T8" fmla="*/ 446798 w 643889"/>
              <a:gd name="T9" fmla="*/ 237645 h 247650"/>
              <a:gd name="T10" fmla="*/ 386434 w 643889"/>
              <a:gd name="T11" fmla="*/ 244872 h 247650"/>
              <a:gd name="T12" fmla="*/ 321670 w 643889"/>
              <a:gd name="T13" fmla="*/ 247393 h 247650"/>
              <a:gd name="T14" fmla="*/ 256972 w 643889"/>
              <a:gd name="T15" fmla="*/ 244872 h 247650"/>
              <a:gd name="T16" fmla="*/ 196652 w 643889"/>
              <a:gd name="T17" fmla="*/ 237645 h 247650"/>
              <a:gd name="T18" fmla="*/ 142020 w 643889"/>
              <a:gd name="T19" fmla="*/ 226217 h 247650"/>
              <a:gd name="T20" fmla="*/ 94384 w 643889"/>
              <a:gd name="T21" fmla="*/ 211091 h 247650"/>
              <a:gd name="T22" fmla="*/ 55055 w 643889"/>
              <a:gd name="T23" fmla="*/ 192772 h 247650"/>
              <a:gd name="T24" fmla="*/ 6553 w 643889"/>
              <a:gd name="T25" fmla="*/ 148570 h 247650"/>
              <a:gd name="T26" fmla="*/ 0 w 643889"/>
              <a:gd name="T27" fmla="*/ 123696 h 247650"/>
              <a:gd name="T28" fmla="*/ 6553 w 643889"/>
              <a:gd name="T29" fmla="*/ 98822 h 247650"/>
              <a:gd name="T30" fmla="*/ 55055 w 643889"/>
              <a:gd name="T31" fmla="*/ 54621 h 247650"/>
              <a:gd name="T32" fmla="*/ 94384 w 643889"/>
              <a:gd name="T33" fmla="*/ 36301 h 247650"/>
              <a:gd name="T34" fmla="*/ 142020 w 643889"/>
              <a:gd name="T35" fmla="*/ 21176 h 247650"/>
              <a:gd name="T36" fmla="*/ 196652 w 643889"/>
              <a:gd name="T37" fmla="*/ 9747 h 247650"/>
              <a:gd name="T38" fmla="*/ 256972 w 643889"/>
              <a:gd name="T39" fmla="*/ 2520 h 247650"/>
              <a:gd name="T40" fmla="*/ 321670 w 643889"/>
              <a:gd name="T41" fmla="*/ 0 h 247650"/>
              <a:gd name="T42" fmla="*/ 386434 w 643889"/>
              <a:gd name="T43" fmla="*/ 2520 h 247650"/>
              <a:gd name="T44" fmla="*/ 446798 w 643889"/>
              <a:gd name="T45" fmla="*/ 9747 h 247650"/>
              <a:gd name="T46" fmla="*/ 501456 w 643889"/>
              <a:gd name="T47" fmla="*/ 21176 h 247650"/>
              <a:gd name="T48" fmla="*/ 549104 w 643889"/>
              <a:gd name="T49" fmla="*/ 36301 h 247650"/>
              <a:gd name="T50" fmla="*/ 588435 w 643889"/>
              <a:gd name="T51" fmla="*/ 54621 h 247650"/>
              <a:gd name="T52" fmla="*/ 636929 w 643889"/>
              <a:gd name="T53" fmla="*/ 98822 h 247650"/>
              <a:gd name="T54" fmla="*/ 643480 w 643889"/>
              <a:gd name="T55" fmla="*/ 123696 h 24765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643889"/>
              <a:gd name="T85" fmla="*/ 0 h 247650"/>
              <a:gd name="T86" fmla="*/ 643889 w 643889"/>
              <a:gd name="T87" fmla="*/ 247650 h 247650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643889" h="247650">
                <a:moveTo>
                  <a:pt x="643480" y="123696"/>
                </a:moveTo>
                <a:lnTo>
                  <a:pt x="618145" y="171764"/>
                </a:lnTo>
                <a:lnTo>
                  <a:pt x="549104" y="211091"/>
                </a:lnTo>
                <a:lnTo>
                  <a:pt x="501456" y="226217"/>
                </a:lnTo>
                <a:lnTo>
                  <a:pt x="446798" y="237645"/>
                </a:lnTo>
                <a:lnTo>
                  <a:pt x="386434" y="244872"/>
                </a:lnTo>
                <a:lnTo>
                  <a:pt x="321670" y="247393"/>
                </a:lnTo>
                <a:lnTo>
                  <a:pt x="256972" y="244872"/>
                </a:lnTo>
                <a:lnTo>
                  <a:pt x="196652" y="237645"/>
                </a:lnTo>
                <a:lnTo>
                  <a:pt x="142020" y="226217"/>
                </a:lnTo>
                <a:lnTo>
                  <a:pt x="94384" y="211091"/>
                </a:lnTo>
                <a:lnTo>
                  <a:pt x="55055" y="192772"/>
                </a:lnTo>
                <a:lnTo>
                  <a:pt x="6553" y="148570"/>
                </a:lnTo>
                <a:lnTo>
                  <a:pt x="0" y="123696"/>
                </a:lnTo>
                <a:lnTo>
                  <a:pt x="6553" y="98822"/>
                </a:lnTo>
                <a:lnTo>
                  <a:pt x="55055" y="54621"/>
                </a:lnTo>
                <a:lnTo>
                  <a:pt x="94384" y="36301"/>
                </a:lnTo>
                <a:lnTo>
                  <a:pt x="142020" y="21176"/>
                </a:lnTo>
                <a:lnTo>
                  <a:pt x="196652" y="9747"/>
                </a:lnTo>
                <a:lnTo>
                  <a:pt x="256972" y="2520"/>
                </a:lnTo>
                <a:lnTo>
                  <a:pt x="321670" y="0"/>
                </a:lnTo>
                <a:lnTo>
                  <a:pt x="386434" y="2520"/>
                </a:lnTo>
                <a:lnTo>
                  <a:pt x="446798" y="9747"/>
                </a:lnTo>
                <a:lnTo>
                  <a:pt x="501456" y="21176"/>
                </a:lnTo>
                <a:lnTo>
                  <a:pt x="549104" y="36301"/>
                </a:lnTo>
                <a:lnTo>
                  <a:pt x="588435" y="54621"/>
                </a:lnTo>
                <a:lnTo>
                  <a:pt x="636929" y="98822"/>
                </a:lnTo>
                <a:lnTo>
                  <a:pt x="643480" y="123696"/>
                </a:lnTo>
                <a:close/>
              </a:path>
            </a:pathLst>
          </a:custGeom>
          <a:noFill/>
          <a:ln w="82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9" name="object 22"/>
          <p:cNvSpPr>
            <a:spLocks/>
          </p:cNvSpPr>
          <p:nvPr/>
        </p:nvSpPr>
        <p:spPr bwMode="auto">
          <a:xfrm>
            <a:off x="5991225" y="3668713"/>
            <a:ext cx="317500" cy="107950"/>
          </a:xfrm>
          <a:custGeom>
            <a:avLst/>
            <a:gdLst>
              <a:gd name="T0" fmla="*/ 0 w 317500"/>
              <a:gd name="T1" fmla="*/ 0 h 107950"/>
              <a:gd name="T2" fmla="*/ 317482 w 317500"/>
              <a:gd name="T3" fmla="*/ 107380 h 107950"/>
              <a:gd name="T4" fmla="*/ 0 60000 65536"/>
              <a:gd name="T5" fmla="*/ 0 60000 65536"/>
              <a:gd name="T6" fmla="*/ 0 w 317500"/>
              <a:gd name="T7" fmla="*/ 0 h 107950"/>
              <a:gd name="T8" fmla="*/ 317500 w 317500"/>
              <a:gd name="T9" fmla="*/ 107950 h 1079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00" h="107950">
                <a:moveTo>
                  <a:pt x="0" y="0"/>
                </a:moveTo>
                <a:lnTo>
                  <a:pt x="317482" y="107380"/>
                </a:lnTo>
              </a:path>
            </a:pathLst>
          </a:custGeom>
          <a:noFill/>
          <a:ln w="1647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0" name="object 23"/>
          <p:cNvSpPr>
            <a:spLocks/>
          </p:cNvSpPr>
          <p:nvPr/>
        </p:nvSpPr>
        <p:spPr bwMode="auto">
          <a:xfrm>
            <a:off x="5991225" y="3668713"/>
            <a:ext cx="317500" cy="107950"/>
          </a:xfrm>
          <a:custGeom>
            <a:avLst/>
            <a:gdLst>
              <a:gd name="T0" fmla="*/ 317482 w 317500"/>
              <a:gd name="T1" fmla="*/ 0 h 107950"/>
              <a:gd name="T2" fmla="*/ 0 w 317500"/>
              <a:gd name="T3" fmla="*/ 107380 h 107950"/>
              <a:gd name="T4" fmla="*/ 0 60000 65536"/>
              <a:gd name="T5" fmla="*/ 0 60000 65536"/>
              <a:gd name="T6" fmla="*/ 0 w 317500"/>
              <a:gd name="T7" fmla="*/ 0 h 107950"/>
              <a:gd name="T8" fmla="*/ 317500 w 317500"/>
              <a:gd name="T9" fmla="*/ 107950 h 1079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00" h="107950">
                <a:moveTo>
                  <a:pt x="317482" y="0"/>
                </a:moveTo>
                <a:lnTo>
                  <a:pt x="0" y="107380"/>
                </a:lnTo>
              </a:path>
            </a:pathLst>
          </a:custGeom>
          <a:noFill/>
          <a:ln w="1647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1" name="object 24"/>
          <p:cNvSpPr>
            <a:spLocks/>
          </p:cNvSpPr>
          <p:nvPr/>
        </p:nvSpPr>
        <p:spPr bwMode="auto">
          <a:xfrm>
            <a:off x="4546600" y="4446588"/>
            <a:ext cx="644525" cy="180975"/>
          </a:xfrm>
          <a:custGeom>
            <a:avLst/>
            <a:gdLst>
              <a:gd name="T0" fmla="*/ 643480 w 643889"/>
              <a:gd name="T1" fmla="*/ 0 h 181610"/>
              <a:gd name="T2" fmla="*/ 0 w 643889"/>
              <a:gd name="T3" fmla="*/ 0 h 181610"/>
              <a:gd name="T4" fmla="*/ 0 w 643889"/>
              <a:gd name="T5" fmla="*/ 59686 h 181610"/>
              <a:gd name="T6" fmla="*/ 25334 w 643889"/>
              <a:gd name="T7" fmla="*/ 107460 h 181610"/>
              <a:gd name="T8" fmla="*/ 94375 w 643889"/>
              <a:gd name="T9" fmla="*/ 146140 h 181610"/>
              <a:gd name="T10" fmla="*/ 142023 w 643889"/>
              <a:gd name="T11" fmla="*/ 160920 h 181610"/>
              <a:gd name="T12" fmla="*/ 196682 w 643889"/>
              <a:gd name="T13" fmla="*/ 172047 h 181610"/>
              <a:gd name="T14" fmla="*/ 257045 w 643889"/>
              <a:gd name="T15" fmla="*/ 179060 h 181610"/>
              <a:gd name="T16" fmla="*/ 321809 w 643889"/>
              <a:gd name="T17" fmla="*/ 181500 h 181610"/>
              <a:gd name="T18" fmla="*/ 387169 w 643889"/>
              <a:gd name="T19" fmla="*/ 179060 h 181610"/>
              <a:gd name="T20" fmla="*/ 447799 w 643889"/>
              <a:gd name="T21" fmla="*/ 172047 h 181610"/>
              <a:gd name="T22" fmla="*/ 502472 w 643889"/>
              <a:gd name="T23" fmla="*/ 160920 h 181610"/>
              <a:gd name="T24" fmla="*/ 549959 w 643889"/>
              <a:gd name="T25" fmla="*/ 146140 h 181610"/>
              <a:gd name="T26" fmla="*/ 589032 w 643889"/>
              <a:gd name="T27" fmla="*/ 128166 h 181610"/>
              <a:gd name="T28" fmla="*/ 637021 w 643889"/>
              <a:gd name="T29" fmla="*/ 84480 h 181610"/>
              <a:gd name="T30" fmla="*/ 643480 w 643889"/>
              <a:gd name="T31" fmla="*/ 59686 h 181610"/>
              <a:gd name="T32" fmla="*/ 643480 w 643889"/>
              <a:gd name="T33" fmla="*/ 0 h 1816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43889"/>
              <a:gd name="T52" fmla="*/ 0 h 181610"/>
              <a:gd name="T53" fmla="*/ 643889 w 643889"/>
              <a:gd name="T54" fmla="*/ 181610 h 18161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43889" h="181610">
                <a:moveTo>
                  <a:pt x="643480" y="0"/>
                </a:moveTo>
                <a:lnTo>
                  <a:pt x="0" y="0"/>
                </a:lnTo>
                <a:lnTo>
                  <a:pt x="0" y="59686"/>
                </a:lnTo>
                <a:lnTo>
                  <a:pt x="25334" y="107460"/>
                </a:lnTo>
                <a:lnTo>
                  <a:pt x="94375" y="146140"/>
                </a:lnTo>
                <a:lnTo>
                  <a:pt x="142023" y="160920"/>
                </a:lnTo>
                <a:lnTo>
                  <a:pt x="196682" y="172047"/>
                </a:lnTo>
                <a:lnTo>
                  <a:pt x="257045" y="179060"/>
                </a:lnTo>
                <a:lnTo>
                  <a:pt x="321809" y="181500"/>
                </a:lnTo>
                <a:lnTo>
                  <a:pt x="387169" y="179060"/>
                </a:lnTo>
                <a:lnTo>
                  <a:pt x="447799" y="172047"/>
                </a:lnTo>
                <a:lnTo>
                  <a:pt x="502472" y="160920"/>
                </a:lnTo>
                <a:lnTo>
                  <a:pt x="549959" y="146140"/>
                </a:lnTo>
                <a:lnTo>
                  <a:pt x="589032" y="128166"/>
                </a:lnTo>
                <a:lnTo>
                  <a:pt x="637021" y="84480"/>
                </a:lnTo>
                <a:lnTo>
                  <a:pt x="643480" y="59686"/>
                </a:lnTo>
                <a:lnTo>
                  <a:pt x="64348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2" name="object 25"/>
          <p:cNvSpPr>
            <a:spLocks/>
          </p:cNvSpPr>
          <p:nvPr/>
        </p:nvSpPr>
        <p:spPr bwMode="auto">
          <a:xfrm>
            <a:off x="4546600" y="4446588"/>
            <a:ext cx="644525" cy="180975"/>
          </a:xfrm>
          <a:custGeom>
            <a:avLst/>
            <a:gdLst>
              <a:gd name="T0" fmla="*/ 0 w 643889"/>
              <a:gd name="T1" fmla="*/ 0 h 181610"/>
              <a:gd name="T2" fmla="*/ 0 w 643889"/>
              <a:gd name="T3" fmla="*/ 34506 h 181610"/>
              <a:gd name="T4" fmla="*/ 0 w 643889"/>
              <a:gd name="T5" fmla="*/ 52225 h 181610"/>
              <a:gd name="T6" fmla="*/ 0 w 643889"/>
              <a:gd name="T7" fmla="*/ 58754 h 181610"/>
              <a:gd name="T8" fmla="*/ 0 w 643889"/>
              <a:gd name="T9" fmla="*/ 59686 h 181610"/>
              <a:gd name="T10" fmla="*/ 6551 w 643889"/>
              <a:gd name="T11" fmla="*/ 84480 h 181610"/>
              <a:gd name="T12" fmla="*/ 55044 w 643889"/>
              <a:gd name="T13" fmla="*/ 128166 h 181610"/>
              <a:gd name="T14" fmla="*/ 94375 w 643889"/>
              <a:gd name="T15" fmla="*/ 146140 h 181610"/>
              <a:gd name="T16" fmla="*/ 142023 w 643889"/>
              <a:gd name="T17" fmla="*/ 160920 h 181610"/>
              <a:gd name="T18" fmla="*/ 196682 w 643889"/>
              <a:gd name="T19" fmla="*/ 172047 h 181610"/>
              <a:gd name="T20" fmla="*/ 257045 w 643889"/>
              <a:gd name="T21" fmla="*/ 179060 h 181610"/>
              <a:gd name="T22" fmla="*/ 321809 w 643889"/>
              <a:gd name="T23" fmla="*/ 181500 h 181610"/>
              <a:gd name="T24" fmla="*/ 387169 w 643889"/>
              <a:gd name="T25" fmla="*/ 179060 h 181610"/>
              <a:gd name="T26" fmla="*/ 447799 w 643889"/>
              <a:gd name="T27" fmla="*/ 172047 h 181610"/>
              <a:gd name="T28" fmla="*/ 502472 w 643889"/>
              <a:gd name="T29" fmla="*/ 160920 h 181610"/>
              <a:gd name="T30" fmla="*/ 549959 w 643889"/>
              <a:gd name="T31" fmla="*/ 146140 h 181610"/>
              <a:gd name="T32" fmla="*/ 589032 w 643889"/>
              <a:gd name="T33" fmla="*/ 128166 h 181610"/>
              <a:gd name="T34" fmla="*/ 637021 w 643889"/>
              <a:gd name="T35" fmla="*/ 84480 h 181610"/>
              <a:gd name="T36" fmla="*/ 643480 w 643889"/>
              <a:gd name="T37" fmla="*/ 59686 h 181610"/>
              <a:gd name="T38" fmla="*/ 643480 w 643889"/>
              <a:gd name="T39" fmla="*/ 25180 h 181610"/>
              <a:gd name="T40" fmla="*/ 643480 w 643889"/>
              <a:gd name="T41" fmla="*/ 7460 h 181610"/>
              <a:gd name="T42" fmla="*/ 643480 w 643889"/>
              <a:gd name="T43" fmla="*/ 932 h 181610"/>
              <a:gd name="T44" fmla="*/ 643480 w 643889"/>
              <a:gd name="T45" fmla="*/ 0 h 18161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43889"/>
              <a:gd name="T70" fmla="*/ 0 h 181610"/>
              <a:gd name="T71" fmla="*/ 643889 w 643889"/>
              <a:gd name="T72" fmla="*/ 181610 h 181610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43889" h="181610">
                <a:moveTo>
                  <a:pt x="0" y="0"/>
                </a:moveTo>
                <a:lnTo>
                  <a:pt x="0" y="34506"/>
                </a:lnTo>
                <a:lnTo>
                  <a:pt x="0" y="52225"/>
                </a:lnTo>
                <a:lnTo>
                  <a:pt x="0" y="58754"/>
                </a:lnTo>
                <a:lnTo>
                  <a:pt x="0" y="59686"/>
                </a:lnTo>
                <a:lnTo>
                  <a:pt x="6551" y="84480"/>
                </a:lnTo>
                <a:lnTo>
                  <a:pt x="55044" y="128166"/>
                </a:lnTo>
                <a:lnTo>
                  <a:pt x="94375" y="146140"/>
                </a:lnTo>
                <a:lnTo>
                  <a:pt x="142023" y="160920"/>
                </a:lnTo>
                <a:lnTo>
                  <a:pt x="196682" y="172047"/>
                </a:lnTo>
                <a:lnTo>
                  <a:pt x="257045" y="179060"/>
                </a:lnTo>
                <a:lnTo>
                  <a:pt x="321809" y="181500"/>
                </a:lnTo>
                <a:lnTo>
                  <a:pt x="387169" y="179060"/>
                </a:lnTo>
                <a:lnTo>
                  <a:pt x="447799" y="172047"/>
                </a:lnTo>
                <a:lnTo>
                  <a:pt x="502472" y="160920"/>
                </a:lnTo>
                <a:lnTo>
                  <a:pt x="549959" y="146140"/>
                </a:lnTo>
                <a:lnTo>
                  <a:pt x="589032" y="128166"/>
                </a:lnTo>
                <a:lnTo>
                  <a:pt x="637021" y="84480"/>
                </a:lnTo>
                <a:lnTo>
                  <a:pt x="643480" y="59686"/>
                </a:lnTo>
                <a:lnTo>
                  <a:pt x="643480" y="25180"/>
                </a:lnTo>
                <a:lnTo>
                  <a:pt x="643480" y="7460"/>
                </a:lnTo>
                <a:lnTo>
                  <a:pt x="643480" y="932"/>
                </a:lnTo>
                <a:lnTo>
                  <a:pt x="643480" y="0"/>
                </a:lnTo>
              </a:path>
            </a:pathLst>
          </a:custGeom>
          <a:noFill/>
          <a:ln w="617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3" name="object 26"/>
          <p:cNvSpPr>
            <a:spLocks/>
          </p:cNvSpPr>
          <p:nvPr/>
        </p:nvSpPr>
        <p:spPr bwMode="auto">
          <a:xfrm>
            <a:off x="4546600" y="4324350"/>
            <a:ext cx="644525" cy="246063"/>
          </a:xfrm>
          <a:custGeom>
            <a:avLst/>
            <a:gdLst>
              <a:gd name="T0" fmla="*/ 321809 w 643889"/>
              <a:gd name="T1" fmla="*/ 0 h 245745"/>
              <a:gd name="T2" fmla="*/ 257045 w 643889"/>
              <a:gd name="T3" fmla="*/ 2440 h 245745"/>
              <a:gd name="T4" fmla="*/ 196682 w 643889"/>
              <a:gd name="T5" fmla="*/ 9453 h 245745"/>
              <a:gd name="T6" fmla="*/ 142023 w 643889"/>
              <a:gd name="T7" fmla="*/ 20580 h 245745"/>
              <a:gd name="T8" fmla="*/ 94375 w 643889"/>
              <a:gd name="T9" fmla="*/ 35360 h 245745"/>
              <a:gd name="T10" fmla="*/ 55044 w 643889"/>
              <a:gd name="T11" fmla="*/ 53334 h 245745"/>
              <a:gd name="T12" fmla="*/ 6551 w 643889"/>
              <a:gd name="T13" fmla="*/ 97020 h 245745"/>
              <a:gd name="T14" fmla="*/ 0 w 643889"/>
              <a:gd name="T15" fmla="*/ 121814 h 245745"/>
              <a:gd name="T16" fmla="*/ 6551 w 643889"/>
              <a:gd name="T17" fmla="*/ 146628 h 245745"/>
              <a:gd name="T18" fmla="*/ 55044 w 643889"/>
              <a:gd name="T19" fmla="*/ 190797 h 245745"/>
              <a:gd name="T20" fmla="*/ 94375 w 643889"/>
              <a:gd name="T21" fmla="*/ 209130 h 245745"/>
              <a:gd name="T22" fmla="*/ 142023 w 643889"/>
              <a:gd name="T23" fmla="*/ 224279 h 245745"/>
              <a:gd name="T24" fmla="*/ 196682 w 643889"/>
              <a:gd name="T25" fmla="*/ 235733 h 245745"/>
              <a:gd name="T26" fmla="*/ 257045 w 643889"/>
              <a:gd name="T27" fmla="*/ 242981 h 245745"/>
              <a:gd name="T28" fmla="*/ 321809 w 643889"/>
              <a:gd name="T29" fmla="*/ 245510 h 245745"/>
              <a:gd name="T30" fmla="*/ 387169 w 643889"/>
              <a:gd name="T31" fmla="*/ 242981 h 245745"/>
              <a:gd name="T32" fmla="*/ 447799 w 643889"/>
              <a:gd name="T33" fmla="*/ 235733 h 245745"/>
              <a:gd name="T34" fmla="*/ 502472 w 643889"/>
              <a:gd name="T35" fmla="*/ 224279 h 245745"/>
              <a:gd name="T36" fmla="*/ 549959 w 643889"/>
              <a:gd name="T37" fmla="*/ 209130 h 245745"/>
              <a:gd name="T38" fmla="*/ 589032 w 643889"/>
              <a:gd name="T39" fmla="*/ 190797 h 245745"/>
              <a:gd name="T40" fmla="*/ 637021 w 643889"/>
              <a:gd name="T41" fmla="*/ 146628 h 245745"/>
              <a:gd name="T42" fmla="*/ 643480 w 643889"/>
              <a:gd name="T43" fmla="*/ 121814 h 245745"/>
              <a:gd name="T44" fmla="*/ 637021 w 643889"/>
              <a:gd name="T45" fmla="*/ 97020 h 245745"/>
              <a:gd name="T46" fmla="*/ 589032 w 643889"/>
              <a:gd name="T47" fmla="*/ 53334 h 245745"/>
              <a:gd name="T48" fmla="*/ 549959 w 643889"/>
              <a:gd name="T49" fmla="*/ 35360 h 245745"/>
              <a:gd name="T50" fmla="*/ 502472 w 643889"/>
              <a:gd name="T51" fmla="*/ 20580 h 245745"/>
              <a:gd name="T52" fmla="*/ 447799 w 643889"/>
              <a:gd name="T53" fmla="*/ 9453 h 245745"/>
              <a:gd name="T54" fmla="*/ 387169 w 643889"/>
              <a:gd name="T55" fmla="*/ 2440 h 245745"/>
              <a:gd name="T56" fmla="*/ 321809 w 643889"/>
              <a:gd name="T57" fmla="*/ 0 h 24574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643889"/>
              <a:gd name="T88" fmla="*/ 0 h 245745"/>
              <a:gd name="T89" fmla="*/ 643889 w 643889"/>
              <a:gd name="T90" fmla="*/ 245745 h 24574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643889" h="245745">
                <a:moveTo>
                  <a:pt x="321809" y="0"/>
                </a:moveTo>
                <a:lnTo>
                  <a:pt x="257045" y="2440"/>
                </a:lnTo>
                <a:lnTo>
                  <a:pt x="196682" y="9453"/>
                </a:lnTo>
                <a:lnTo>
                  <a:pt x="142023" y="20580"/>
                </a:lnTo>
                <a:lnTo>
                  <a:pt x="94375" y="35360"/>
                </a:lnTo>
                <a:lnTo>
                  <a:pt x="55044" y="53334"/>
                </a:lnTo>
                <a:lnTo>
                  <a:pt x="6551" y="97020"/>
                </a:lnTo>
                <a:lnTo>
                  <a:pt x="0" y="121814"/>
                </a:lnTo>
                <a:lnTo>
                  <a:pt x="6551" y="146628"/>
                </a:lnTo>
                <a:lnTo>
                  <a:pt x="55044" y="190797"/>
                </a:lnTo>
                <a:lnTo>
                  <a:pt x="94375" y="209130"/>
                </a:lnTo>
                <a:lnTo>
                  <a:pt x="142023" y="224279"/>
                </a:lnTo>
                <a:lnTo>
                  <a:pt x="196682" y="235733"/>
                </a:lnTo>
                <a:lnTo>
                  <a:pt x="257045" y="242981"/>
                </a:lnTo>
                <a:lnTo>
                  <a:pt x="321809" y="245510"/>
                </a:lnTo>
                <a:lnTo>
                  <a:pt x="387169" y="242981"/>
                </a:lnTo>
                <a:lnTo>
                  <a:pt x="447799" y="235733"/>
                </a:lnTo>
                <a:lnTo>
                  <a:pt x="502472" y="224279"/>
                </a:lnTo>
                <a:lnTo>
                  <a:pt x="549959" y="209130"/>
                </a:lnTo>
                <a:lnTo>
                  <a:pt x="589032" y="190797"/>
                </a:lnTo>
                <a:lnTo>
                  <a:pt x="637021" y="146628"/>
                </a:lnTo>
                <a:lnTo>
                  <a:pt x="643480" y="121814"/>
                </a:lnTo>
                <a:lnTo>
                  <a:pt x="637021" y="97020"/>
                </a:lnTo>
                <a:lnTo>
                  <a:pt x="589032" y="53334"/>
                </a:lnTo>
                <a:lnTo>
                  <a:pt x="549959" y="35360"/>
                </a:lnTo>
                <a:lnTo>
                  <a:pt x="502472" y="20580"/>
                </a:lnTo>
                <a:lnTo>
                  <a:pt x="447799" y="9453"/>
                </a:lnTo>
                <a:lnTo>
                  <a:pt x="387169" y="2440"/>
                </a:lnTo>
                <a:lnTo>
                  <a:pt x="321809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4" name="object 27"/>
          <p:cNvSpPr>
            <a:spLocks/>
          </p:cNvSpPr>
          <p:nvPr/>
        </p:nvSpPr>
        <p:spPr bwMode="auto">
          <a:xfrm>
            <a:off x="4546600" y="4324350"/>
            <a:ext cx="644525" cy="246063"/>
          </a:xfrm>
          <a:custGeom>
            <a:avLst/>
            <a:gdLst>
              <a:gd name="T0" fmla="*/ 643480 w 643889"/>
              <a:gd name="T1" fmla="*/ 121814 h 245745"/>
              <a:gd name="T2" fmla="*/ 618462 w 643889"/>
              <a:gd name="T3" fmla="*/ 169793 h 245745"/>
              <a:gd name="T4" fmla="*/ 549959 w 643889"/>
              <a:gd name="T5" fmla="*/ 209130 h 245745"/>
              <a:gd name="T6" fmla="*/ 502472 w 643889"/>
              <a:gd name="T7" fmla="*/ 224279 h 245745"/>
              <a:gd name="T8" fmla="*/ 447799 w 643889"/>
              <a:gd name="T9" fmla="*/ 235733 h 245745"/>
              <a:gd name="T10" fmla="*/ 387169 w 643889"/>
              <a:gd name="T11" fmla="*/ 242981 h 245745"/>
              <a:gd name="T12" fmla="*/ 321809 w 643889"/>
              <a:gd name="T13" fmla="*/ 245510 h 245745"/>
              <a:gd name="T14" fmla="*/ 257045 w 643889"/>
              <a:gd name="T15" fmla="*/ 242981 h 245745"/>
              <a:gd name="T16" fmla="*/ 196682 w 643889"/>
              <a:gd name="T17" fmla="*/ 235733 h 245745"/>
              <a:gd name="T18" fmla="*/ 142023 w 643889"/>
              <a:gd name="T19" fmla="*/ 224279 h 245745"/>
              <a:gd name="T20" fmla="*/ 94375 w 643889"/>
              <a:gd name="T21" fmla="*/ 209130 h 245745"/>
              <a:gd name="T22" fmla="*/ 55044 w 643889"/>
              <a:gd name="T23" fmla="*/ 190797 h 245745"/>
              <a:gd name="T24" fmla="*/ 6551 w 643889"/>
              <a:gd name="T25" fmla="*/ 146628 h 245745"/>
              <a:gd name="T26" fmla="*/ 0 w 643889"/>
              <a:gd name="T27" fmla="*/ 121814 h 245745"/>
              <a:gd name="T28" fmla="*/ 6551 w 643889"/>
              <a:gd name="T29" fmla="*/ 97020 h 245745"/>
              <a:gd name="T30" fmla="*/ 55044 w 643889"/>
              <a:gd name="T31" fmla="*/ 53334 h 245745"/>
              <a:gd name="T32" fmla="*/ 94375 w 643889"/>
              <a:gd name="T33" fmla="*/ 35360 h 245745"/>
              <a:gd name="T34" fmla="*/ 142023 w 643889"/>
              <a:gd name="T35" fmla="*/ 20580 h 245745"/>
              <a:gd name="T36" fmla="*/ 196682 w 643889"/>
              <a:gd name="T37" fmla="*/ 9453 h 245745"/>
              <a:gd name="T38" fmla="*/ 257045 w 643889"/>
              <a:gd name="T39" fmla="*/ 2440 h 245745"/>
              <a:gd name="T40" fmla="*/ 321809 w 643889"/>
              <a:gd name="T41" fmla="*/ 0 h 245745"/>
              <a:gd name="T42" fmla="*/ 387169 w 643889"/>
              <a:gd name="T43" fmla="*/ 2440 h 245745"/>
              <a:gd name="T44" fmla="*/ 447799 w 643889"/>
              <a:gd name="T45" fmla="*/ 9453 h 245745"/>
              <a:gd name="T46" fmla="*/ 502472 w 643889"/>
              <a:gd name="T47" fmla="*/ 20580 h 245745"/>
              <a:gd name="T48" fmla="*/ 549959 w 643889"/>
              <a:gd name="T49" fmla="*/ 35360 h 245745"/>
              <a:gd name="T50" fmla="*/ 589032 w 643889"/>
              <a:gd name="T51" fmla="*/ 53334 h 245745"/>
              <a:gd name="T52" fmla="*/ 637021 w 643889"/>
              <a:gd name="T53" fmla="*/ 97020 h 245745"/>
              <a:gd name="T54" fmla="*/ 643480 w 643889"/>
              <a:gd name="T55" fmla="*/ 121814 h 245745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643889"/>
              <a:gd name="T85" fmla="*/ 0 h 245745"/>
              <a:gd name="T86" fmla="*/ 643889 w 643889"/>
              <a:gd name="T87" fmla="*/ 245745 h 245745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643889" h="245745">
                <a:moveTo>
                  <a:pt x="643480" y="121814"/>
                </a:moveTo>
                <a:lnTo>
                  <a:pt x="618462" y="169793"/>
                </a:lnTo>
                <a:lnTo>
                  <a:pt x="549959" y="209130"/>
                </a:lnTo>
                <a:lnTo>
                  <a:pt x="502472" y="224279"/>
                </a:lnTo>
                <a:lnTo>
                  <a:pt x="447799" y="235733"/>
                </a:lnTo>
                <a:lnTo>
                  <a:pt x="387169" y="242981"/>
                </a:lnTo>
                <a:lnTo>
                  <a:pt x="321809" y="245510"/>
                </a:lnTo>
                <a:lnTo>
                  <a:pt x="257045" y="242981"/>
                </a:lnTo>
                <a:lnTo>
                  <a:pt x="196682" y="235733"/>
                </a:lnTo>
                <a:lnTo>
                  <a:pt x="142023" y="224279"/>
                </a:lnTo>
                <a:lnTo>
                  <a:pt x="94375" y="209130"/>
                </a:lnTo>
                <a:lnTo>
                  <a:pt x="55044" y="190797"/>
                </a:lnTo>
                <a:lnTo>
                  <a:pt x="6551" y="146628"/>
                </a:lnTo>
                <a:lnTo>
                  <a:pt x="0" y="121814"/>
                </a:lnTo>
                <a:lnTo>
                  <a:pt x="6551" y="97020"/>
                </a:lnTo>
                <a:lnTo>
                  <a:pt x="55044" y="53334"/>
                </a:lnTo>
                <a:lnTo>
                  <a:pt x="94375" y="35360"/>
                </a:lnTo>
                <a:lnTo>
                  <a:pt x="142023" y="20580"/>
                </a:lnTo>
                <a:lnTo>
                  <a:pt x="196682" y="9453"/>
                </a:lnTo>
                <a:lnTo>
                  <a:pt x="257045" y="2440"/>
                </a:lnTo>
                <a:lnTo>
                  <a:pt x="321809" y="0"/>
                </a:lnTo>
                <a:lnTo>
                  <a:pt x="387169" y="2440"/>
                </a:lnTo>
                <a:lnTo>
                  <a:pt x="447799" y="9453"/>
                </a:lnTo>
                <a:lnTo>
                  <a:pt x="502472" y="20580"/>
                </a:lnTo>
                <a:lnTo>
                  <a:pt x="549959" y="35360"/>
                </a:lnTo>
                <a:lnTo>
                  <a:pt x="589032" y="53334"/>
                </a:lnTo>
                <a:lnTo>
                  <a:pt x="637021" y="97020"/>
                </a:lnTo>
                <a:lnTo>
                  <a:pt x="643480" y="121814"/>
                </a:lnTo>
                <a:close/>
              </a:path>
            </a:pathLst>
          </a:custGeom>
          <a:noFill/>
          <a:ln w="82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5" name="object 28"/>
          <p:cNvSpPr>
            <a:spLocks/>
          </p:cNvSpPr>
          <p:nvPr/>
        </p:nvSpPr>
        <p:spPr bwMode="auto">
          <a:xfrm>
            <a:off x="4710113" y="4392613"/>
            <a:ext cx="320675" cy="109537"/>
          </a:xfrm>
          <a:custGeom>
            <a:avLst/>
            <a:gdLst>
              <a:gd name="T0" fmla="*/ 0 w 320039"/>
              <a:gd name="T1" fmla="*/ 0 h 109854"/>
              <a:gd name="T2" fmla="*/ 319786 w 320039"/>
              <a:gd name="T3" fmla="*/ 109332 h 109854"/>
              <a:gd name="T4" fmla="*/ 0 60000 65536"/>
              <a:gd name="T5" fmla="*/ 0 60000 65536"/>
              <a:gd name="T6" fmla="*/ 0 w 320039"/>
              <a:gd name="T7" fmla="*/ 0 h 109854"/>
              <a:gd name="T8" fmla="*/ 320039 w 320039"/>
              <a:gd name="T9" fmla="*/ 109854 h 1098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0039" h="109854">
                <a:moveTo>
                  <a:pt x="0" y="0"/>
                </a:moveTo>
                <a:lnTo>
                  <a:pt x="319786" y="109332"/>
                </a:lnTo>
              </a:path>
            </a:pathLst>
          </a:custGeom>
          <a:noFill/>
          <a:ln w="1647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6" name="object 29"/>
          <p:cNvSpPr>
            <a:spLocks/>
          </p:cNvSpPr>
          <p:nvPr/>
        </p:nvSpPr>
        <p:spPr bwMode="auto">
          <a:xfrm>
            <a:off x="4710113" y="4392613"/>
            <a:ext cx="320675" cy="109537"/>
          </a:xfrm>
          <a:custGeom>
            <a:avLst/>
            <a:gdLst>
              <a:gd name="T0" fmla="*/ 319786 w 320039"/>
              <a:gd name="T1" fmla="*/ 0 h 109854"/>
              <a:gd name="T2" fmla="*/ 0 w 320039"/>
              <a:gd name="T3" fmla="*/ 109332 h 109854"/>
              <a:gd name="T4" fmla="*/ 0 60000 65536"/>
              <a:gd name="T5" fmla="*/ 0 60000 65536"/>
              <a:gd name="T6" fmla="*/ 0 w 320039"/>
              <a:gd name="T7" fmla="*/ 0 h 109854"/>
              <a:gd name="T8" fmla="*/ 320039 w 320039"/>
              <a:gd name="T9" fmla="*/ 109854 h 1098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0039" h="109854">
                <a:moveTo>
                  <a:pt x="319786" y="0"/>
                </a:moveTo>
                <a:lnTo>
                  <a:pt x="0" y="109332"/>
                </a:lnTo>
              </a:path>
            </a:pathLst>
          </a:custGeom>
          <a:noFill/>
          <a:ln w="1647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" name="object 30"/>
          <p:cNvSpPr txBox="1"/>
          <p:nvPr/>
        </p:nvSpPr>
        <p:spPr>
          <a:xfrm>
            <a:off x="3481388" y="5340350"/>
            <a:ext cx="228600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R3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57738" y="4632325"/>
            <a:ext cx="228600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R4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56313" y="5340350"/>
            <a:ext cx="227012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R5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60750" y="3348038"/>
            <a:ext cx="227013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R1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56313" y="3348038"/>
            <a:ext cx="227012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R2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442" name="object 35"/>
          <p:cNvSpPr txBox="1">
            <a:spLocks noChangeArrowheads="1"/>
          </p:cNvSpPr>
          <p:nvPr/>
        </p:nvSpPr>
        <p:spPr bwMode="auto">
          <a:xfrm>
            <a:off x="593725" y="2682875"/>
            <a:ext cx="5222875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1600"/>
              </a:lnSpc>
            </a:pPr>
            <a:r>
              <a:rPr lang="th-TH" sz="1300">
                <a:latin typeface="Times New Roman" pitchFamily="18" charset="0"/>
                <a:cs typeface="Times New Roman" pitchFamily="18" charset="0"/>
              </a:rPr>
              <a:t>Network</a:t>
            </a:r>
          </a:p>
          <a:p>
            <a:pPr marL="12700" algn="r">
              <a:lnSpc>
                <a:spcPts val="1600"/>
              </a:lnSpc>
            </a:pPr>
            <a:r>
              <a:rPr lang="th-TH" sz="1500">
                <a:latin typeface="Times New Roman" pitchFamily="18" charset="0"/>
                <a:cs typeface="Times New Roman" pitchFamily="18" charset="0"/>
              </a:rPr>
              <a:t>A connectionless</a:t>
            </a:r>
          </a:p>
          <a:p>
            <a:pPr marL="12700" algn="ctr">
              <a:lnSpc>
                <a:spcPts val="1613"/>
              </a:lnSpc>
            </a:pPr>
            <a:r>
              <a:rPr lang="th-TH" sz="1500">
                <a:latin typeface="Times New Roman" pitchFamily="18" charset="0"/>
                <a:cs typeface="Times New Roman" pitchFamily="18" charset="0"/>
              </a:rPr>
              <a:t>packet-swtiched network</a:t>
            </a:r>
          </a:p>
        </p:txBody>
      </p:sp>
      <p:sp>
        <p:nvSpPr>
          <p:cNvPr id="17443" name="object 36"/>
          <p:cNvSpPr>
            <a:spLocks/>
          </p:cNvSpPr>
          <p:nvPr/>
        </p:nvSpPr>
        <p:spPr bwMode="auto">
          <a:xfrm>
            <a:off x="1319213" y="2519363"/>
            <a:ext cx="266700" cy="163512"/>
          </a:xfrm>
          <a:custGeom>
            <a:avLst/>
            <a:gdLst>
              <a:gd name="T0" fmla="*/ 0 w 266700"/>
              <a:gd name="T1" fmla="*/ 162995 h 163194"/>
              <a:gd name="T2" fmla="*/ 266185 w 266700"/>
              <a:gd name="T3" fmla="*/ 162995 h 163194"/>
              <a:gd name="T4" fmla="*/ 266185 w 266700"/>
              <a:gd name="T5" fmla="*/ 0 h 163194"/>
              <a:gd name="T6" fmla="*/ 0 w 266700"/>
              <a:gd name="T7" fmla="*/ 0 h 163194"/>
              <a:gd name="T8" fmla="*/ 0 w 266700"/>
              <a:gd name="T9" fmla="*/ 162995 h 1631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3194"/>
              <a:gd name="T17" fmla="*/ 266700 w 266700"/>
              <a:gd name="T18" fmla="*/ 163194 h 1631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3194">
                <a:moveTo>
                  <a:pt x="0" y="162995"/>
                </a:moveTo>
                <a:lnTo>
                  <a:pt x="266185" y="162995"/>
                </a:lnTo>
                <a:lnTo>
                  <a:pt x="266185" y="0"/>
                </a:lnTo>
                <a:lnTo>
                  <a:pt x="0" y="0"/>
                </a:lnTo>
                <a:lnTo>
                  <a:pt x="0" y="162995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4" name="object 37"/>
          <p:cNvSpPr>
            <a:spLocks/>
          </p:cNvSpPr>
          <p:nvPr/>
        </p:nvSpPr>
        <p:spPr bwMode="auto">
          <a:xfrm>
            <a:off x="1295400" y="2495550"/>
            <a:ext cx="266700" cy="163513"/>
          </a:xfrm>
          <a:custGeom>
            <a:avLst/>
            <a:gdLst>
              <a:gd name="T0" fmla="*/ 0 w 266700"/>
              <a:gd name="T1" fmla="*/ 162995 h 163194"/>
              <a:gd name="T2" fmla="*/ 266185 w 266700"/>
              <a:gd name="T3" fmla="*/ 162995 h 163194"/>
              <a:gd name="T4" fmla="*/ 266185 w 266700"/>
              <a:gd name="T5" fmla="*/ 0 h 163194"/>
              <a:gd name="T6" fmla="*/ 0 w 266700"/>
              <a:gd name="T7" fmla="*/ 0 h 163194"/>
              <a:gd name="T8" fmla="*/ 0 w 266700"/>
              <a:gd name="T9" fmla="*/ 162995 h 1631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3194"/>
              <a:gd name="T17" fmla="*/ 266700 w 266700"/>
              <a:gd name="T18" fmla="*/ 163194 h 1631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3194">
                <a:moveTo>
                  <a:pt x="0" y="162995"/>
                </a:moveTo>
                <a:lnTo>
                  <a:pt x="266185" y="162995"/>
                </a:lnTo>
                <a:lnTo>
                  <a:pt x="266185" y="0"/>
                </a:lnTo>
                <a:lnTo>
                  <a:pt x="0" y="0"/>
                </a:lnTo>
                <a:lnTo>
                  <a:pt x="0" y="162995"/>
                </a:lnTo>
                <a:close/>
              </a:path>
            </a:pathLst>
          </a:custGeom>
          <a:solidFill>
            <a:srgbClr val="FAAF4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5" name="object 38"/>
          <p:cNvSpPr>
            <a:spLocks/>
          </p:cNvSpPr>
          <p:nvPr/>
        </p:nvSpPr>
        <p:spPr bwMode="auto">
          <a:xfrm>
            <a:off x="1295400" y="2495550"/>
            <a:ext cx="266700" cy="163513"/>
          </a:xfrm>
          <a:custGeom>
            <a:avLst/>
            <a:gdLst>
              <a:gd name="T0" fmla="*/ 0 w 266700"/>
              <a:gd name="T1" fmla="*/ 162995 h 163194"/>
              <a:gd name="T2" fmla="*/ 266185 w 266700"/>
              <a:gd name="T3" fmla="*/ 162995 h 163194"/>
              <a:gd name="T4" fmla="*/ 266185 w 266700"/>
              <a:gd name="T5" fmla="*/ 0 h 163194"/>
              <a:gd name="T6" fmla="*/ 0 w 266700"/>
              <a:gd name="T7" fmla="*/ 0 h 163194"/>
              <a:gd name="T8" fmla="*/ 0 w 266700"/>
              <a:gd name="T9" fmla="*/ 162995 h 1631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3194"/>
              <a:gd name="T17" fmla="*/ 266700 w 266700"/>
              <a:gd name="T18" fmla="*/ 163194 h 1631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3194">
                <a:moveTo>
                  <a:pt x="0" y="162995"/>
                </a:moveTo>
                <a:lnTo>
                  <a:pt x="266185" y="162995"/>
                </a:lnTo>
                <a:lnTo>
                  <a:pt x="266185" y="0"/>
                </a:lnTo>
                <a:lnTo>
                  <a:pt x="0" y="0"/>
                </a:lnTo>
                <a:lnTo>
                  <a:pt x="0" y="162995"/>
                </a:lnTo>
                <a:close/>
              </a:path>
            </a:pathLst>
          </a:custGeom>
          <a:noFill/>
          <a:ln w="1853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6" name="object 39"/>
          <p:cNvSpPr>
            <a:spLocks/>
          </p:cNvSpPr>
          <p:nvPr/>
        </p:nvSpPr>
        <p:spPr bwMode="auto">
          <a:xfrm>
            <a:off x="1319213" y="2308225"/>
            <a:ext cx="266700" cy="160338"/>
          </a:xfrm>
          <a:custGeom>
            <a:avLst/>
            <a:gdLst>
              <a:gd name="T0" fmla="*/ 0 w 266700"/>
              <a:gd name="T1" fmla="*/ 160938 h 161289"/>
              <a:gd name="T2" fmla="*/ 266185 w 266700"/>
              <a:gd name="T3" fmla="*/ 160938 h 161289"/>
              <a:gd name="T4" fmla="*/ 266185 w 266700"/>
              <a:gd name="T5" fmla="*/ 0 h 161289"/>
              <a:gd name="T6" fmla="*/ 0 w 266700"/>
              <a:gd name="T7" fmla="*/ 0 h 161289"/>
              <a:gd name="T8" fmla="*/ 0 w 266700"/>
              <a:gd name="T9" fmla="*/ 160938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1289"/>
              <a:gd name="T17" fmla="*/ 266700 w 266700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1289">
                <a:moveTo>
                  <a:pt x="0" y="160938"/>
                </a:moveTo>
                <a:lnTo>
                  <a:pt x="266185" y="160938"/>
                </a:lnTo>
                <a:lnTo>
                  <a:pt x="266185" y="0"/>
                </a:lnTo>
                <a:lnTo>
                  <a:pt x="0" y="0"/>
                </a:lnTo>
                <a:lnTo>
                  <a:pt x="0" y="160938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7" name="object 40"/>
          <p:cNvSpPr>
            <a:spLocks/>
          </p:cNvSpPr>
          <p:nvPr/>
        </p:nvSpPr>
        <p:spPr bwMode="auto">
          <a:xfrm>
            <a:off x="1295400" y="2282825"/>
            <a:ext cx="266700" cy="161925"/>
          </a:xfrm>
          <a:custGeom>
            <a:avLst/>
            <a:gdLst>
              <a:gd name="T0" fmla="*/ 0 w 266700"/>
              <a:gd name="T1" fmla="*/ 160938 h 161289"/>
              <a:gd name="T2" fmla="*/ 266185 w 266700"/>
              <a:gd name="T3" fmla="*/ 160938 h 161289"/>
              <a:gd name="T4" fmla="*/ 266185 w 266700"/>
              <a:gd name="T5" fmla="*/ 0 h 161289"/>
              <a:gd name="T6" fmla="*/ 0 w 266700"/>
              <a:gd name="T7" fmla="*/ 0 h 161289"/>
              <a:gd name="T8" fmla="*/ 0 w 266700"/>
              <a:gd name="T9" fmla="*/ 160938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1289"/>
              <a:gd name="T17" fmla="*/ 266700 w 266700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1289">
                <a:moveTo>
                  <a:pt x="0" y="160938"/>
                </a:moveTo>
                <a:lnTo>
                  <a:pt x="266185" y="160938"/>
                </a:lnTo>
                <a:lnTo>
                  <a:pt x="266185" y="0"/>
                </a:lnTo>
                <a:lnTo>
                  <a:pt x="0" y="0"/>
                </a:lnTo>
                <a:lnTo>
                  <a:pt x="0" y="160938"/>
                </a:lnTo>
                <a:close/>
              </a:path>
            </a:pathLst>
          </a:custGeom>
          <a:solidFill>
            <a:srgbClr val="00ADE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8" name="object 41"/>
          <p:cNvSpPr>
            <a:spLocks/>
          </p:cNvSpPr>
          <p:nvPr/>
        </p:nvSpPr>
        <p:spPr bwMode="auto">
          <a:xfrm>
            <a:off x="1295400" y="2282825"/>
            <a:ext cx="266700" cy="161925"/>
          </a:xfrm>
          <a:custGeom>
            <a:avLst/>
            <a:gdLst>
              <a:gd name="T0" fmla="*/ 0 w 266700"/>
              <a:gd name="T1" fmla="*/ 160938 h 161289"/>
              <a:gd name="T2" fmla="*/ 266185 w 266700"/>
              <a:gd name="T3" fmla="*/ 160938 h 161289"/>
              <a:gd name="T4" fmla="*/ 266185 w 266700"/>
              <a:gd name="T5" fmla="*/ 0 h 161289"/>
              <a:gd name="T6" fmla="*/ 0 w 266700"/>
              <a:gd name="T7" fmla="*/ 0 h 161289"/>
              <a:gd name="T8" fmla="*/ 0 w 266700"/>
              <a:gd name="T9" fmla="*/ 160938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61289"/>
              <a:gd name="T17" fmla="*/ 266700 w 266700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61289">
                <a:moveTo>
                  <a:pt x="0" y="160938"/>
                </a:moveTo>
                <a:lnTo>
                  <a:pt x="266185" y="160938"/>
                </a:lnTo>
                <a:lnTo>
                  <a:pt x="266185" y="0"/>
                </a:lnTo>
                <a:lnTo>
                  <a:pt x="0" y="0"/>
                </a:lnTo>
                <a:lnTo>
                  <a:pt x="0" y="160938"/>
                </a:lnTo>
                <a:close/>
              </a:path>
            </a:pathLst>
          </a:custGeom>
          <a:noFill/>
          <a:ln w="1853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9" name="object 42"/>
          <p:cNvSpPr>
            <a:spLocks/>
          </p:cNvSpPr>
          <p:nvPr/>
        </p:nvSpPr>
        <p:spPr bwMode="auto">
          <a:xfrm>
            <a:off x="7962900" y="4562475"/>
            <a:ext cx="265113" cy="163513"/>
          </a:xfrm>
          <a:custGeom>
            <a:avLst/>
            <a:gdLst>
              <a:gd name="T0" fmla="*/ 0 w 266065"/>
              <a:gd name="T1" fmla="*/ 162995 h 163195"/>
              <a:gd name="T2" fmla="*/ 266011 w 266065"/>
              <a:gd name="T3" fmla="*/ 162995 h 163195"/>
              <a:gd name="T4" fmla="*/ 266011 w 266065"/>
              <a:gd name="T5" fmla="*/ 0 h 163195"/>
              <a:gd name="T6" fmla="*/ 0 w 266065"/>
              <a:gd name="T7" fmla="*/ 0 h 163195"/>
              <a:gd name="T8" fmla="*/ 0 w 266065"/>
              <a:gd name="T9" fmla="*/ 162995 h 163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065"/>
              <a:gd name="T16" fmla="*/ 0 h 163195"/>
              <a:gd name="T17" fmla="*/ 266065 w 266065"/>
              <a:gd name="T18" fmla="*/ 163195 h 1631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065" h="163195">
                <a:moveTo>
                  <a:pt x="0" y="162995"/>
                </a:moveTo>
                <a:lnTo>
                  <a:pt x="266011" y="162995"/>
                </a:lnTo>
                <a:lnTo>
                  <a:pt x="266011" y="0"/>
                </a:lnTo>
                <a:lnTo>
                  <a:pt x="0" y="0"/>
                </a:lnTo>
                <a:lnTo>
                  <a:pt x="0" y="162995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0" name="object 43"/>
          <p:cNvSpPr>
            <a:spLocks/>
          </p:cNvSpPr>
          <p:nvPr/>
        </p:nvSpPr>
        <p:spPr bwMode="auto">
          <a:xfrm>
            <a:off x="7937500" y="4537075"/>
            <a:ext cx="266700" cy="163513"/>
          </a:xfrm>
          <a:custGeom>
            <a:avLst/>
            <a:gdLst>
              <a:gd name="T0" fmla="*/ 0 w 266065"/>
              <a:gd name="T1" fmla="*/ 162820 h 163195"/>
              <a:gd name="T2" fmla="*/ 266011 w 266065"/>
              <a:gd name="T3" fmla="*/ 162820 h 163195"/>
              <a:gd name="T4" fmla="*/ 266011 w 266065"/>
              <a:gd name="T5" fmla="*/ 0 h 163195"/>
              <a:gd name="T6" fmla="*/ 0 w 266065"/>
              <a:gd name="T7" fmla="*/ 0 h 163195"/>
              <a:gd name="T8" fmla="*/ 0 w 266065"/>
              <a:gd name="T9" fmla="*/ 162820 h 163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065"/>
              <a:gd name="T16" fmla="*/ 0 h 163195"/>
              <a:gd name="T17" fmla="*/ 266065 w 266065"/>
              <a:gd name="T18" fmla="*/ 163195 h 1631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065" h="163195">
                <a:moveTo>
                  <a:pt x="0" y="162820"/>
                </a:moveTo>
                <a:lnTo>
                  <a:pt x="266011" y="162820"/>
                </a:lnTo>
                <a:lnTo>
                  <a:pt x="266011" y="0"/>
                </a:lnTo>
                <a:lnTo>
                  <a:pt x="0" y="0"/>
                </a:lnTo>
                <a:lnTo>
                  <a:pt x="0" y="1628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1" name="object 44"/>
          <p:cNvSpPr>
            <a:spLocks/>
          </p:cNvSpPr>
          <p:nvPr/>
        </p:nvSpPr>
        <p:spPr bwMode="auto">
          <a:xfrm>
            <a:off x="7937500" y="4537075"/>
            <a:ext cx="266700" cy="163513"/>
          </a:xfrm>
          <a:custGeom>
            <a:avLst/>
            <a:gdLst>
              <a:gd name="T0" fmla="*/ 0 w 266065"/>
              <a:gd name="T1" fmla="*/ 162820 h 163195"/>
              <a:gd name="T2" fmla="*/ 266011 w 266065"/>
              <a:gd name="T3" fmla="*/ 162820 h 163195"/>
              <a:gd name="T4" fmla="*/ 266011 w 266065"/>
              <a:gd name="T5" fmla="*/ 0 h 163195"/>
              <a:gd name="T6" fmla="*/ 0 w 266065"/>
              <a:gd name="T7" fmla="*/ 0 h 163195"/>
              <a:gd name="T8" fmla="*/ 0 w 266065"/>
              <a:gd name="T9" fmla="*/ 162820 h 163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065"/>
              <a:gd name="T16" fmla="*/ 0 h 163195"/>
              <a:gd name="T17" fmla="*/ 266065 w 266065"/>
              <a:gd name="T18" fmla="*/ 163195 h 1631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065" h="163195">
                <a:moveTo>
                  <a:pt x="0" y="162820"/>
                </a:moveTo>
                <a:lnTo>
                  <a:pt x="266011" y="162820"/>
                </a:lnTo>
                <a:lnTo>
                  <a:pt x="266011" y="0"/>
                </a:lnTo>
                <a:lnTo>
                  <a:pt x="0" y="0"/>
                </a:lnTo>
                <a:lnTo>
                  <a:pt x="0" y="162820"/>
                </a:lnTo>
                <a:close/>
              </a:path>
            </a:pathLst>
          </a:custGeom>
          <a:noFill/>
          <a:ln w="1853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2" name="object 45"/>
          <p:cNvSpPr>
            <a:spLocks/>
          </p:cNvSpPr>
          <p:nvPr/>
        </p:nvSpPr>
        <p:spPr bwMode="auto">
          <a:xfrm>
            <a:off x="7962900" y="3881438"/>
            <a:ext cx="265113" cy="163512"/>
          </a:xfrm>
          <a:custGeom>
            <a:avLst/>
            <a:gdLst>
              <a:gd name="T0" fmla="*/ 0 w 266065"/>
              <a:gd name="T1" fmla="*/ 162820 h 163195"/>
              <a:gd name="T2" fmla="*/ 266011 w 266065"/>
              <a:gd name="T3" fmla="*/ 162820 h 163195"/>
              <a:gd name="T4" fmla="*/ 266011 w 266065"/>
              <a:gd name="T5" fmla="*/ 0 h 163195"/>
              <a:gd name="T6" fmla="*/ 0 w 266065"/>
              <a:gd name="T7" fmla="*/ 0 h 163195"/>
              <a:gd name="T8" fmla="*/ 0 w 266065"/>
              <a:gd name="T9" fmla="*/ 162820 h 163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065"/>
              <a:gd name="T16" fmla="*/ 0 h 163195"/>
              <a:gd name="T17" fmla="*/ 266065 w 266065"/>
              <a:gd name="T18" fmla="*/ 163195 h 1631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065" h="163195">
                <a:moveTo>
                  <a:pt x="0" y="162820"/>
                </a:moveTo>
                <a:lnTo>
                  <a:pt x="266011" y="162820"/>
                </a:lnTo>
                <a:lnTo>
                  <a:pt x="266011" y="0"/>
                </a:lnTo>
                <a:lnTo>
                  <a:pt x="0" y="0"/>
                </a:lnTo>
                <a:lnTo>
                  <a:pt x="0" y="162820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3" name="object 46"/>
          <p:cNvSpPr>
            <a:spLocks/>
          </p:cNvSpPr>
          <p:nvPr/>
        </p:nvSpPr>
        <p:spPr bwMode="auto">
          <a:xfrm>
            <a:off x="7937500" y="3856038"/>
            <a:ext cx="266700" cy="163512"/>
          </a:xfrm>
          <a:custGeom>
            <a:avLst/>
            <a:gdLst>
              <a:gd name="T0" fmla="*/ 0 w 266065"/>
              <a:gd name="T1" fmla="*/ 162995 h 163195"/>
              <a:gd name="T2" fmla="*/ 266011 w 266065"/>
              <a:gd name="T3" fmla="*/ 162995 h 163195"/>
              <a:gd name="T4" fmla="*/ 266011 w 266065"/>
              <a:gd name="T5" fmla="*/ 0 h 163195"/>
              <a:gd name="T6" fmla="*/ 0 w 266065"/>
              <a:gd name="T7" fmla="*/ 0 h 163195"/>
              <a:gd name="T8" fmla="*/ 0 w 266065"/>
              <a:gd name="T9" fmla="*/ 162995 h 163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065"/>
              <a:gd name="T16" fmla="*/ 0 h 163195"/>
              <a:gd name="T17" fmla="*/ 266065 w 266065"/>
              <a:gd name="T18" fmla="*/ 163195 h 1631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065" h="163195">
                <a:moveTo>
                  <a:pt x="0" y="162995"/>
                </a:moveTo>
                <a:lnTo>
                  <a:pt x="266011" y="162995"/>
                </a:lnTo>
                <a:lnTo>
                  <a:pt x="266011" y="0"/>
                </a:lnTo>
                <a:lnTo>
                  <a:pt x="0" y="0"/>
                </a:lnTo>
                <a:lnTo>
                  <a:pt x="0" y="162995"/>
                </a:lnTo>
                <a:close/>
              </a:path>
            </a:pathLst>
          </a:custGeom>
          <a:solidFill>
            <a:srgbClr val="FAAF4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4" name="object 47"/>
          <p:cNvSpPr>
            <a:spLocks/>
          </p:cNvSpPr>
          <p:nvPr/>
        </p:nvSpPr>
        <p:spPr bwMode="auto">
          <a:xfrm>
            <a:off x="7937500" y="3856038"/>
            <a:ext cx="266700" cy="163512"/>
          </a:xfrm>
          <a:custGeom>
            <a:avLst/>
            <a:gdLst>
              <a:gd name="T0" fmla="*/ 0 w 266065"/>
              <a:gd name="T1" fmla="*/ 162995 h 163195"/>
              <a:gd name="T2" fmla="*/ 266011 w 266065"/>
              <a:gd name="T3" fmla="*/ 162995 h 163195"/>
              <a:gd name="T4" fmla="*/ 266011 w 266065"/>
              <a:gd name="T5" fmla="*/ 0 h 163195"/>
              <a:gd name="T6" fmla="*/ 0 w 266065"/>
              <a:gd name="T7" fmla="*/ 0 h 163195"/>
              <a:gd name="T8" fmla="*/ 0 w 266065"/>
              <a:gd name="T9" fmla="*/ 162995 h 163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065"/>
              <a:gd name="T16" fmla="*/ 0 h 163195"/>
              <a:gd name="T17" fmla="*/ 266065 w 266065"/>
              <a:gd name="T18" fmla="*/ 163195 h 1631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065" h="163195">
                <a:moveTo>
                  <a:pt x="0" y="162995"/>
                </a:moveTo>
                <a:lnTo>
                  <a:pt x="266011" y="162995"/>
                </a:lnTo>
                <a:lnTo>
                  <a:pt x="266011" y="0"/>
                </a:lnTo>
                <a:lnTo>
                  <a:pt x="0" y="0"/>
                </a:lnTo>
                <a:lnTo>
                  <a:pt x="0" y="162995"/>
                </a:lnTo>
                <a:close/>
              </a:path>
            </a:pathLst>
          </a:custGeom>
          <a:noFill/>
          <a:ln w="1853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5" name="object 48"/>
          <p:cNvSpPr>
            <a:spLocks/>
          </p:cNvSpPr>
          <p:nvPr/>
        </p:nvSpPr>
        <p:spPr bwMode="auto">
          <a:xfrm>
            <a:off x="7962900" y="3668713"/>
            <a:ext cx="265113" cy="161925"/>
          </a:xfrm>
          <a:custGeom>
            <a:avLst/>
            <a:gdLst>
              <a:gd name="T0" fmla="*/ 0 w 266065"/>
              <a:gd name="T1" fmla="*/ 160938 h 161289"/>
              <a:gd name="T2" fmla="*/ 266011 w 266065"/>
              <a:gd name="T3" fmla="*/ 160938 h 161289"/>
              <a:gd name="T4" fmla="*/ 266011 w 266065"/>
              <a:gd name="T5" fmla="*/ 0 h 161289"/>
              <a:gd name="T6" fmla="*/ 0 w 266065"/>
              <a:gd name="T7" fmla="*/ 0 h 161289"/>
              <a:gd name="T8" fmla="*/ 0 w 266065"/>
              <a:gd name="T9" fmla="*/ 160938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065"/>
              <a:gd name="T16" fmla="*/ 0 h 161289"/>
              <a:gd name="T17" fmla="*/ 266065 w 266065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065" h="161289">
                <a:moveTo>
                  <a:pt x="0" y="160938"/>
                </a:moveTo>
                <a:lnTo>
                  <a:pt x="266011" y="160938"/>
                </a:lnTo>
                <a:lnTo>
                  <a:pt x="266011" y="0"/>
                </a:lnTo>
                <a:lnTo>
                  <a:pt x="0" y="0"/>
                </a:lnTo>
                <a:lnTo>
                  <a:pt x="0" y="160938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6" name="object 49"/>
          <p:cNvSpPr>
            <a:spLocks/>
          </p:cNvSpPr>
          <p:nvPr/>
        </p:nvSpPr>
        <p:spPr bwMode="auto">
          <a:xfrm>
            <a:off x="7937500" y="3644900"/>
            <a:ext cx="266700" cy="160338"/>
          </a:xfrm>
          <a:custGeom>
            <a:avLst/>
            <a:gdLst>
              <a:gd name="T0" fmla="*/ 0 w 266065"/>
              <a:gd name="T1" fmla="*/ 160938 h 161289"/>
              <a:gd name="T2" fmla="*/ 266011 w 266065"/>
              <a:gd name="T3" fmla="*/ 160938 h 161289"/>
              <a:gd name="T4" fmla="*/ 266011 w 266065"/>
              <a:gd name="T5" fmla="*/ 0 h 161289"/>
              <a:gd name="T6" fmla="*/ 0 w 266065"/>
              <a:gd name="T7" fmla="*/ 0 h 161289"/>
              <a:gd name="T8" fmla="*/ 0 w 266065"/>
              <a:gd name="T9" fmla="*/ 160938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065"/>
              <a:gd name="T16" fmla="*/ 0 h 161289"/>
              <a:gd name="T17" fmla="*/ 266065 w 266065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065" h="161289">
                <a:moveTo>
                  <a:pt x="0" y="160938"/>
                </a:moveTo>
                <a:lnTo>
                  <a:pt x="266011" y="160938"/>
                </a:lnTo>
                <a:lnTo>
                  <a:pt x="266011" y="0"/>
                </a:lnTo>
                <a:lnTo>
                  <a:pt x="0" y="0"/>
                </a:lnTo>
                <a:lnTo>
                  <a:pt x="0" y="160938"/>
                </a:lnTo>
                <a:close/>
              </a:path>
            </a:pathLst>
          </a:custGeom>
          <a:solidFill>
            <a:srgbClr val="00ADE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7" name="object 50"/>
          <p:cNvSpPr>
            <a:spLocks/>
          </p:cNvSpPr>
          <p:nvPr/>
        </p:nvSpPr>
        <p:spPr bwMode="auto">
          <a:xfrm>
            <a:off x="7937500" y="3644900"/>
            <a:ext cx="266700" cy="160338"/>
          </a:xfrm>
          <a:custGeom>
            <a:avLst/>
            <a:gdLst>
              <a:gd name="T0" fmla="*/ 0 w 266065"/>
              <a:gd name="T1" fmla="*/ 160938 h 161289"/>
              <a:gd name="T2" fmla="*/ 266011 w 266065"/>
              <a:gd name="T3" fmla="*/ 160938 h 161289"/>
              <a:gd name="T4" fmla="*/ 266011 w 266065"/>
              <a:gd name="T5" fmla="*/ 0 h 161289"/>
              <a:gd name="T6" fmla="*/ 0 w 266065"/>
              <a:gd name="T7" fmla="*/ 0 h 161289"/>
              <a:gd name="T8" fmla="*/ 0 w 266065"/>
              <a:gd name="T9" fmla="*/ 160938 h 161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065"/>
              <a:gd name="T16" fmla="*/ 0 h 161289"/>
              <a:gd name="T17" fmla="*/ 266065 w 266065"/>
              <a:gd name="T18" fmla="*/ 161289 h 161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065" h="161289">
                <a:moveTo>
                  <a:pt x="0" y="160938"/>
                </a:moveTo>
                <a:lnTo>
                  <a:pt x="266011" y="160938"/>
                </a:lnTo>
                <a:lnTo>
                  <a:pt x="266011" y="0"/>
                </a:lnTo>
                <a:lnTo>
                  <a:pt x="0" y="0"/>
                </a:lnTo>
                <a:lnTo>
                  <a:pt x="0" y="160938"/>
                </a:lnTo>
                <a:close/>
              </a:path>
            </a:pathLst>
          </a:custGeom>
          <a:noFill/>
          <a:ln w="1853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8" name="object 51"/>
          <p:cNvSpPr>
            <a:spLocks/>
          </p:cNvSpPr>
          <p:nvPr/>
        </p:nvSpPr>
        <p:spPr bwMode="auto">
          <a:xfrm>
            <a:off x="7962900" y="4337050"/>
            <a:ext cx="265113" cy="163513"/>
          </a:xfrm>
          <a:custGeom>
            <a:avLst/>
            <a:gdLst>
              <a:gd name="T0" fmla="*/ 0 w 266065"/>
              <a:gd name="T1" fmla="*/ 162995 h 163195"/>
              <a:gd name="T2" fmla="*/ 266011 w 266065"/>
              <a:gd name="T3" fmla="*/ 162995 h 163195"/>
              <a:gd name="T4" fmla="*/ 266011 w 266065"/>
              <a:gd name="T5" fmla="*/ 0 h 163195"/>
              <a:gd name="T6" fmla="*/ 0 w 266065"/>
              <a:gd name="T7" fmla="*/ 0 h 163195"/>
              <a:gd name="T8" fmla="*/ 0 w 266065"/>
              <a:gd name="T9" fmla="*/ 162995 h 163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065"/>
              <a:gd name="T16" fmla="*/ 0 h 163195"/>
              <a:gd name="T17" fmla="*/ 266065 w 266065"/>
              <a:gd name="T18" fmla="*/ 163195 h 1631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065" h="163195">
                <a:moveTo>
                  <a:pt x="0" y="162995"/>
                </a:moveTo>
                <a:lnTo>
                  <a:pt x="266011" y="162995"/>
                </a:lnTo>
                <a:lnTo>
                  <a:pt x="266011" y="0"/>
                </a:lnTo>
                <a:lnTo>
                  <a:pt x="0" y="0"/>
                </a:lnTo>
                <a:lnTo>
                  <a:pt x="0" y="162995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9" name="object 52"/>
          <p:cNvSpPr>
            <a:spLocks/>
          </p:cNvSpPr>
          <p:nvPr/>
        </p:nvSpPr>
        <p:spPr bwMode="auto">
          <a:xfrm>
            <a:off x="7937500" y="4313238"/>
            <a:ext cx="266700" cy="161925"/>
          </a:xfrm>
          <a:custGeom>
            <a:avLst/>
            <a:gdLst>
              <a:gd name="T0" fmla="*/ 0 w 266065"/>
              <a:gd name="T1" fmla="*/ 162995 h 163195"/>
              <a:gd name="T2" fmla="*/ 266011 w 266065"/>
              <a:gd name="T3" fmla="*/ 162995 h 163195"/>
              <a:gd name="T4" fmla="*/ 266011 w 266065"/>
              <a:gd name="T5" fmla="*/ 0 h 163195"/>
              <a:gd name="T6" fmla="*/ 0 w 266065"/>
              <a:gd name="T7" fmla="*/ 0 h 163195"/>
              <a:gd name="T8" fmla="*/ 0 w 266065"/>
              <a:gd name="T9" fmla="*/ 162995 h 163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065"/>
              <a:gd name="T16" fmla="*/ 0 h 163195"/>
              <a:gd name="T17" fmla="*/ 266065 w 266065"/>
              <a:gd name="T18" fmla="*/ 163195 h 1631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065" h="163195">
                <a:moveTo>
                  <a:pt x="0" y="162995"/>
                </a:moveTo>
                <a:lnTo>
                  <a:pt x="266011" y="162995"/>
                </a:lnTo>
                <a:lnTo>
                  <a:pt x="266011" y="0"/>
                </a:lnTo>
                <a:lnTo>
                  <a:pt x="0" y="0"/>
                </a:lnTo>
                <a:lnTo>
                  <a:pt x="0" y="162995"/>
                </a:lnTo>
                <a:close/>
              </a:path>
            </a:pathLst>
          </a:custGeom>
          <a:solidFill>
            <a:srgbClr val="DCDDD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60" name="object 53"/>
          <p:cNvSpPr>
            <a:spLocks/>
          </p:cNvSpPr>
          <p:nvPr/>
        </p:nvSpPr>
        <p:spPr bwMode="auto">
          <a:xfrm>
            <a:off x="7937500" y="4313238"/>
            <a:ext cx="266700" cy="161925"/>
          </a:xfrm>
          <a:custGeom>
            <a:avLst/>
            <a:gdLst>
              <a:gd name="T0" fmla="*/ 0 w 266065"/>
              <a:gd name="T1" fmla="*/ 162995 h 163195"/>
              <a:gd name="T2" fmla="*/ 266011 w 266065"/>
              <a:gd name="T3" fmla="*/ 162995 h 163195"/>
              <a:gd name="T4" fmla="*/ 266011 w 266065"/>
              <a:gd name="T5" fmla="*/ 0 h 163195"/>
              <a:gd name="T6" fmla="*/ 0 w 266065"/>
              <a:gd name="T7" fmla="*/ 0 h 163195"/>
              <a:gd name="T8" fmla="*/ 0 w 266065"/>
              <a:gd name="T9" fmla="*/ 162995 h 163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065"/>
              <a:gd name="T16" fmla="*/ 0 h 163195"/>
              <a:gd name="T17" fmla="*/ 266065 w 266065"/>
              <a:gd name="T18" fmla="*/ 163195 h 1631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065" h="163195">
                <a:moveTo>
                  <a:pt x="0" y="162995"/>
                </a:moveTo>
                <a:lnTo>
                  <a:pt x="266011" y="162995"/>
                </a:lnTo>
                <a:lnTo>
                  <a:pt x="266011" y="0"/>
                </a:lnTo>
                <a:lnTo>
                  <a:pt x="0" y="0"/>
                </a:lnTo>
                <a:lnTo>
                  <a:pt x="0" y="162995"/>
                </a:lnTo>
                <a:close/>
              </a:path>
            </a:pathLst>
          </a:custGeom>
          <a:noFill/>
          <a:ln w="1853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" name="object 54"/>
          <p:cNvSpPr txBox="1"/>
          <p:nvPr/>
        </p:nvSpPr>
        <p:spPr>
          <a:xfrm>
            <a:off x="1930400" y="3598863"/>
            <a:ext cx="1009650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10515" algn="l"/>
                <a:tab pos="608965" algn="l"/>
                <a:tab pos="907415" algn="l"/>
              </a:tabLst>
              <a:defRPr/>
            </a:pPr>
            <a:r>
              <a:rPr sz="1350" spc="20" dirty="0">
                <a:solidFill>
                  <a:srgbClr val="FFFFFF"/>
                </a:solidFill>
                <a:latin typeface="Times New Roman"/>
                <a:cs typeface="Times New Roman"/>
              </a:rPr>
              <a:t>4	</a:t>
            </a:r>
            <a:r>
              <a:rPr sz="1350" spc="20" dirty="0">
                <a:latin typeface="Times New Roman"/>
                <a:cs typeface="Times New Roman"/>
              </a:rPr>
              <a:t>3	2	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462" name="object 55"/>
          <p:cNvSpPr>
            <a:spLocks/>
          </p:cNvSpPr>
          <p:nvPr/>
        </p:nvSpPr>
        <p:spPr bwMode="auto">
          <a:xfrm>
            <a:off x="4210050" y="3843338"/>
            <a:ext cx="368300" cy="214312"/>
          </a:xfrm>
          <a:custGeom>
            <a:avLst/>
            <a:gdLst>
              <a:gd name="T0" fmla="*/ 0 w 368935"/>
              <a:gd name="T1" fmla="*/ 0 h 214629"/>
              <a:gd name="T2" fmla="*/ 368369 w 368935"/>
              <a:gd name="T3" fmla="*/ 214106 h 214629"/>
              <a:gd name="T4" fmla="*/ 0 60000 65536"/>
              <a:gd name="T5" fmla="*/ 0 60000 65536"/>
              <a:gd name="T6" fmla="*/ 0 w 368935"/>
              <a:gd name="T7" fmla="*/ 0 h 214629"/>
              <a:gd name="T8" fmla="*/ 368935 w 368935"/>
              <a:gd name="T9" fmla="*/ 214629 h 2146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8935" h="214629">
                <a:moveTo>
                  <a:pt x="0" y="0"/>
                </a:moveTo>
                <a:lnTo>
                  <a:pt x="368369" y="214106"/>
                </a:lnTo>
              </a:path>
            </a:pathLst>
          </a:custGeom>
          <a:noFill/>
          <a:ln w="18545">
            <a:solidFill>
              <a:srgbClr val="EB008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63" name="object 56"/>
          <p:cNvSpPr>
            <a:spLocks/>
          </p:cNvSpPr>
          <p:nvPr/>
        </p:nvSpPr>
        <p:spPr bwMode="auto">
          <a:xfrm>
            <a:off x="4533900" y="4006850"/>
            <a:ext cx="92075" cy="77788"/>
          </a:xfrm>
          <a:custGeom>
            <a:avLst/>
            <a:gdLst>
              <a:gd name="T0" fmla="*/ 45493 w 91439"/>
              <a:gd name="T1" fmla="*/ 0 h 77470"/>
              <a:gd name="T2" fmla="*/ 37315 w 91439"/>
              <a:gd name="T3" fmla="*/ 45580 h 77470"/>
              <a:gd name="T4" fmla="*/ 0 w 91439"/>
              <a:gd name="T5" fmla="*/ 76867 h 77470"/>
              <a:gd name="T6" fmla="*/ 21815 w 91439"/>
              <a:gd name="T7" fmla="*/ 73616 h 77470"/>
              <a:gd name="T8" fmla="*/ 45579 w 91439"/>
              <a:gd name="T9" fmla="*/ 72915 h 77470"/>
              <a:gd name="T10" fmla="*/ 87998 w 91439"/>
              <a:gd name="T11" fmla="*/ 72915 h 77470"/>
              <a:gd name="T12" fmla="*/ 77290 w 91439"/>
              <a:gd name="T13" fmla="*/ 59526 h 77470"/>
              <a:gd name="T14" fmla="*/ 64428 w 91439"/>
              <a:gd name="T15" fmla="*/ 39903 h 77470"/>
              <a:gd name="T16" fmla="*/ 53515 w 91439"/>
              <a:gd name="T17" fmla="*/ 19545 h 77470"/>
              <a:gd name="T18" fmla="*/ 45493 w 91439"/>
              <a:gd name="T19" fmla="*/ 0 h 77470"/>
              <a:gd name="T20" fmla="*/ 87998 w 91439"/>
              <a:gd name="T21" fmla="*/ 72915 h 77470"/>
              <a:gd name="T22" fmla="*/ 45579 w 91439"/>
              <a:gd name="T23" fmla="*/ 72915 h 77470"/>
              <a:gd name="T24" fmla="*/ 69343 w 91439"/>
              <a:gd name="T25" fmla="*/ 74190 h 77470"/>
              <a:gd name="T26" fmla="*/ 91159 w 91439"/>
              <a:gd name="T27" fmla="*/ 76867 h 77470"/>
              <a:gd name="T28" fmla="*/ 87998 w 91439"/>
              <a:gd name="T29" fmla="*/ 72915 h 7747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91439"/>
              <a:gd name="T46" fmla="*/ 0 h 77470"/>
              <a:gd name="T47" fmla="*/ 91439 w 91439"/>
              <a:gd name="T48" fmla="*/ 77470 h 7747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91439" h="77470">
                <a:moveTo>
                  <a:pt x="45493" y="0"/>
                </a:moveTo>
                <a:lnTo>
                  <a:pt x="37315" y="45580"/>
                </a:lnTo>
                <a:lnTo>
                  <a:pt x="0" y="76867"/>
                </a:lnTo>
                <a:lnTo>
                  <a:pt x="21815" y="73616"/>
                </a:lnTo>
                <a:lnTo>
                  <a:pt x="45579" y="72915"/>
                </a:lnTo>
                <a:lnTo>
                  <a:pt x="87998" y="72915"/>
                </a:lnTo>
                <a:lnTo>
                  <a:pt x="77290" y="59526"/>
                </a:lnTo>
                <a:lnTo>
                  <a:pt x="64428" y="39903"/>
                </a:lnTo>
                <a:lnTo>
                  <a:pt x="53515" y="19545"/>
                </a:lnTo>
                <a:lnTo>
                  <a:pt x="45493" y="0"/>
                </a:lnTo>
                <a:close/>
              </a:path>
              <a:path w="91439" h="77470">
                <a:moveTo>
                  <a:pt x="87998" y="72915"/>
                </a:moveTo>
                <a:lnTo>
                  <a:pt x="45579" y="72915"/>
                </a:lnTo>
                <a:lnTo>
                  <a:pt x="69343" y="74190"/>
                </a:lnTo>
                <a:lnTo>
                  <a:pt x="91159" y="76867"/>
                </a:lnTo>
                <a:lnTo>
                  <a:pt x="87998" y="72915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64" name="object 57"/>
          <p:cNvSpPr>
            <a:spLocks/>
          </p:cNvSpPr>
          <p:nvPr/>
        </p:nvSpPr>
        <p:spPr bwMode="auto">
          <a:xfrm>
            <a:off x="4130675" y="3971925"/>
            <a:ext cx="198438" cy="198438"/>
          </a:xfrm>
          <a:custGeom>
            <a:avLst/>
            <a:gdLst>
              <a:gd name="T0" fmla="*/ 0 w 198754"/>
              <a:gd name="T1" fmla="*/ 197270 h 197485"/>
              <a:gd name="T2" fmla="*/ 198667 w 198754"/>
              <a:gd name="T3" fmla="*/ 197270 h 197485"/>
              <a:gd name="T4" fmla="*/ 198667 w 198754"/>
              <a:gd name="T5" fmla="*/ 0 h 197485"/>
              <a:gd name="T6" fmla="*/ 0 w 198754"/>
              <a:gd name="T7" fmla="*/ 0 h 197485"/>
              <a:gd name="T8" fmla="*/ 0 w 198754"/>
              <a:gd name="T9" fmla="*/ 197270 h 197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8754"/>
              <a:gd name="T16" fmla="*/ 0 h 197485"/>
              <a:gd name="T17" fmla="*/ 198754 w 198754"/>
              <a:gd name="T18" fmla="*/ 197485 h 197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8754" h="197485">
                <a:moveTo>
                  <a:pt x="0" y="197270"/>
                </a:moveTo>
                <a:lnTo>
                  <a:pt x="198667" y="197270"/>
                </a:lnTo>
                <a:lnTo>
                  <a:pt x="198667" y="0"/>
                </a:lnTo>
                <a:lnTo>
                  <a:pt x="0" y="0"/>
                </a:lnTo>
                <a:lnTo>
                  <a:pt x="0" y="1972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65" name="object 58"/>
          <p:cNvSpPr>
            <a:spLocks/>
          </p:cNvSpPr>
          <p:nvPr/>
        </p:nvSpPr>
        <p:spPr bwMode="auto">
          <a:xfrm>
            <a:off x="4130675" y="3971925"/>
            <a:ext cx="198438" cy="198438"/>
          </a:xfrm>
          <a:custGeom>
            <a:avLst/>
            <a:gdLst>
              <a:gd name="T0" fmla="*/ 0 w 198754"/>
              <a:gd name="T1" fmla="*/ 197270 h 197485"/>
              <a:gd name="T2" fmla="*/ 198667 w 198754"/>
              <a:gd name="T3" fmla="*/ 197270 h 197485"/>
              <a:gd name="T4" fmla="*/ 198667 w 198754"/>
              <a:gd name="T5" fmla="*/ 0 h 197485"/>
              <a:gd name="T6" fmla="*/ 0 w 198754"/>
              <a:gd name="T7" fmla="*/ 0 h 197485"/>
              <a:gd name="T8" fmla="*/ 0 w 198754"/>
              <a:gd name="T9" fmla="*/ 197270 h 197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8754"/>
              <a:gd name="T16" fmla="*/ 0 h 197485"/>
              <a:gd name="T17" fmla="*/ 198754 w 198754"/>
              <a:gd name="T18" fmla="*/ 197485 h 197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8754" h="197485">
                <a:moveTo>
                  <a:pt x="0" y="197270"/>
                </a:moveTo>
                <a:lnTo>
                  <a:pt x="198667" y="197270"/>
                </a:lnTo>
                <a:lnTo>
                  <a:pt x="198667" y="0"/>
                </a:lnTo>
                <a:lnTo>
                  <a:pt x="0" y="0"/>
                </a:lnTo>
                <a:lnTo>
                  <a:pt x="0" y="197270"/>
                </a:lnTo>
                <a:close/>
              </a:path>
            </a:pathLst>
          </a:custGeom>
          <a:noFill/>
          <a:ln w="122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" name="object 59"/>
          <p:cNvSpPr txBox="1"/>
          <p:nvPr/>
        </p:nvSpPr>
        <p:spPr>
          <a:xfrm>
            <a:off x="4173538" y="3944938"/>
            <a:ext cx="114300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10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467" name="object 60"/>
          <p:cNvSpPr>
            <a:spLocks/>
          </p:cNvSpPr>
          <p:nvPr/>
        </p:nvSpPr>
        <p:spPr bwMode="auto">
          <a:xfrm>
            <a:off x="4684713" y="3571875"/>
            <a:ext cx="420687" cy="0"/>
          </a:xfrm>
          <a:custGeom>
            <a:avLst/>
            <a:gdLst>
              <a:gd name="T0" fmla="*/ 0 w 421004"/>
              <a:gd name="T1" fmla="*/ 420852 w 421004"/>
              <a:gd name="T2" fmla="*/ 0 60000 65536"/>
              <a:gd name="T3" fmla="*/ 0 60000 65536"/>
              <a:gd name="T4" fmla="*/ 0 w 421004"/>
              <a:gd name="T5" fmla="*/ 421004 w 42100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21004">
                <a:moveTo>
                  <a:pt x="0" y="0"/>
                </a:moveTo>
                <a:lnTo>
                  <a:pt x="420852" y="0"/>
                </a:lnTo>
              </a:path>
            </a:pathLst>
          </a:custGeom>
          <a:noFill/>
          <a:ln w="18284">
            <a:solidFill>
              <a:srgbClr val="EB008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68" name="object 61"/>
          <p:cNvSpPr>
            <a:spLocks/>
          </p:cNvSpPr>
          <p:nvPr/>
        </p:nvSpPr>
        <p:spPr bwMode="auto">
          <a:xfrm>
            <a:off x="5083175" y="3529013"/>
            <a:ext cx="77788" cy="87312"/>
          </a:xfrm>
          <a:custGeom>
            <a:avLst/>
            <a:gdLst>
              <a:gd name="T0" fmla="*/ 0 w 78104"/>
              <a:gd name="T1" fmla="*/ 0 h 88264"/>
              <a:gd name="T2" fmla="*/ 14345 w 78104"/>
              <a:gd name="T3" fmla="*/ 42941 h 88264"/>
              <a:gd name="T4" fmla="*/ 0 w 78104"/>
              <a:gd name="T5" fmla="*/ 88063 h 88264"/>
              <a:gd name="T6" fmla="*/ 16197 w 78104"/>
              <a:gd name="T7" fmla="*/ 74670 h 88264"/>
              <a:gd name="T8" fmla="*/ 35892 w 78104"/>
              <a:gd name="T9" fmla="*/ 62422 h 88264"/>
              <a:gd name="T10" fmla="*/ 57139 w 78104"/>
              <a:gd name="T11" fmla="*/ 51714 h 88264"/>
              <a:gd name="T12" fmla="*/ 77991 w 78104"/>
              <a:gd name="T13" fmla="*/ 42941 h 88264"/>
              <a:gd name="T14" fmla="*/ 57139 w 78104"/>
              <a:gd name="T15" fmla="*/ 35358 h 88264"/>
              <a:gd name="T16" fmla="*/ 35892 w 78104"/>
              <a:gd name="T17" fmla="*/ 25307 h 88264"/>
              <a:gd name="T18" fmla="*/ 16197 w 78104"/>
              <a:gd name="T19" fmla="*/ 13338 h 88264"/>
              <a:gd name="T20" fmla="*/ 0 w 78104"/>
              <a:gd name="T21" fmla="*/ 0 h 882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78104"/>
              <a:gd name="T34" fmla="*/ 0 h 88264"/>
              <a:gd name="T35" fmla="*/ 78104 w 78104"/>
              <a:gd name="T36" fmla="*/ 88264 h 882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78104" h="88264">
                <a:moveTo>
                  <a:pt x="0" y="0"/>
                </a:moveTo>
                <a:lnTo>
                  <a:pt x="14345" y="42941"/>
                </a:lnTo>
                <a:lnTo>
                  <a:pt x="0" y="88063"/>
                </a:lnTo>
                <a:lnTo>
                  <a:pt x="16197" y="74670"/>
                </a:lnTo>
                <a:lnTo>
                  <a:pt x="35892" y="62422"/>
                </a:lnTo>
                <a:lnTo>
                  <a:pt x="57139" y="51714"/>
                </a:lnTo>
                <a:lnTo>
                  <a:pt x="77991" y="42941"/>
                </a:lnTo>
                <a:lnTo>
                  <a:pt x="57139" y="35358"/>
                </a:lnTo>
                <a:lnTo>
                  <a:pt x="35892" y="25307"/>
                </a:lnTo>
                <a:lnTo>
                  <a:pt x="16197" y="13338"/>
                </a:lnTo>
                <a:lnTo>
                  <a:pt x="0" y="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69" name="object 62"/>
          <p:cNvSpPr>
            <a:spLocks/>
          </p:cNvSpPr>
          <p:nvPr/>
        </p:nvSpPr>
        <p:spPr bwMode="auto">
          <a:xfrm>
            <a:off x="4805363" y="3659188"/>
            <a:ext cx="195262" cy="196850"/>
          </a:xfrm>
          <a:custGeom>
            <a:avLst/>
            <a:gdLst>
              <a:gd name="T0" fmla="*/ 0 w 195579"/>
              <a:gd name="T1" fmla="*/ 196763 h 196850"/>
              <a:gd name="T2" fmla="*/ 194977 w 195579"/>
              <a:gd name="T3" fmla="*/ 196763 h 196850"/>
              <a:gd name="T4" fmla="*/ 194977 w 195579"/>
              <a:gd name="T5" fmla="*/ 0 h 196850"/>
              <a:gd name="T6" fmla="*/ 0 w 195579"/>
              <a:gd name="T7" fmla="*/ 0 h 196850"/>
              <a:gd name="T8" fmla="*/ 0 w 195579"/>
              <a:gd name="T9" fmla="*/ 196763 h 196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5579"/>
              <a:gd name="T16" fmla="*/ 0 h 196850"/>
              <a:gd name="T17" fmla="*/ 195579 w 195579"/>
              <a:gd name="T18" fmla="*/ 196850 h 196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5579" h="196850">
                <a:moveTo>
                  <a:pt x="0" y="196763"/>
                </a:moveTo>
                <a:lnTo>
                  <a:pt x="194977" y="196763"/>
                </a:lnTo>
                <a:lnTo>
                  <a:pt x="194977" y="0"/>
                </a:lnTo>
                <a:lnTo>
                  <a:pt x="0" y="0"/>
                </a:lnTo>
                <a:lnTo>
                  <a:pt x="0" y="196763"/>
                </a:lnTo>
                <a:close/>
              </a:path>
            </a:pathLst>
          </a:custGeom>
          <a:noFill/>
          <a:ln w="122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" name="object 63"/>
          <p:cNvSpPr txBox="1"/>
          <p:nvPr/>
        </p:nvSpPr>
        <p:spPr>
          <a:xfrm>
            <a:off x="4805363" y="3659188"/>
            <a:ext cx="195262" cy="196850"/>
          </a:xfrm>
          <a:prstGeom prst="rect">
            <a:avLst/>
          </a:prstGeom>
          <a:solidFill>
            <a:srgbClr val="BBBDC0"/>
          </a:solidFill>
        </p:spPr>
        <p:txBody>
          <a:bodyPr lIns="0" tIns="0" rIns="0" bIns="0">
            <a:spAutoFit/>
          </a:bodyPr>
          <a:lstStyle/>
          <a:p>
            <a:pPr marL="54610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471" name="object 64"/>
          <p:cNvSpPr>
            <a:spLocks/>
          </p:cNvSpPr>
          <p:nvPr/>
        </p:nvSpPr>
        <p:spPr bwMode="auto">
          <a:xfrm>
            <a:off x="3298825" y="4059238"/>
            <a:ext cx="0" cy="677862"/>
          </a:xfrm>
          <a:custGeom>
            <a:avLst/>
            <a:gdLst>
              <a:gd name="T0" fmla="*/ 0 h 677545"/>
              <a:gd name="T1" fmla="*/ 677327 h 677545"/>
              <a:gd name="T2" fmla="*/ 0 60000 65536"/>
              <a:gd name="T3" fmla="*/ 0 60000 65536"/>
              <a:gd name="T4" fmla="*/ 0 h 677545"/>
              <a:gd name="T5" fmla="*/ 677545 h 67754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77545">
                <a:moveTo>
                  <a:pt x="0" y="0"/>
                </a:moveTo>
                <a:lnTo>
                  <a:pt x="0" y="677327"/>
                </a:lnTo>
              </a:path>
            </a:pathLst>
          </a:custGeom>
          <a:noFill/>
          <a:ln w="18488">
            <a:solidFill>
              <a:srgbClr val="EB008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72" name="object 65"/>
          <p:cNvSpPr>
            <a:spLocks/>
          </p:cNvSpPr>
          <p:nvPr/>
        </p:nvSpPr>
        <p:spPr bwMode="auto">
          <a:xfrm>
            <a:off x="3255963" y="4714875"/>
            <a:ext cx="87312" cy="77788"/>
          </a:xfrm>
          <a:custGeom>
            <a:avLst/>
            <a:gdLst>
              <a:gd name="T0" fmla="*/ 0 w 88264"/>
              <a:gd name="T1" fmla="*/ 0 h 78104"/>
              <a:gd name="T2" fmla="*/ 12513 w 88264"/>
              <a:gd name="T3" fmla="*/ 16127 h 78104"/>
              <a:gd name="T4" fmla="*/ 24602 w 88264"/>
              <a:gd name="T5" fmla="*/ 35685 h 78104"/>
              <a:gd name="T6" fmla="*/ 35146 w 88264"/>
              <a:gd name="T7" fmla="*/ 56792 h 78104"/>
              <a:gd name="T8" fmla="*/ 43027 w 88264"/>
              <a:gd name="T9" fmla="*/ 77566 h 78104"/>
              <a:gd name="T10" fmla="*/ 51790 w 88264"/>
              <a:gd name="T11" fmla="*/ 56792 h 78104"/>
              <a:gd name="T12" fmla="*/ 62460 w 88264"/>
              <a:gd name="T13" fmla="*/ 35685 h 78104"/>
              <a:gd name="T14" fmla="*/ 74674 w 88264"/>
              <a:gd name="T15" fmla="*/ 16127 h 78104"/>
              <a:gd name="T16" fmla="*/ 76304 w 88264"/>
              <a:gd name="T17" fmla="*/ 14165 h 78104"/>
              <a:gd name="T18" fmla="*/ 43027 w 88264"/>
              <a:gd name="T19" fmla="*/ 14165 h 78104"/>
              <a:gd name="T20" fmla="*/ 0 w 88264"/>
              <a:gd name="T21" fmla="*/ 0 h 78104"/>
              <a:gd name="T22" fmla="*/ 88071 w 88264"/>
              <a:gd name="T23" fmla="*/ 0 h 78104"/>
              <a:gd name="T24" fmla="*/ 43027 w 88264"/>
              <a:gd name="T25" fmla="*/ 14165 h 78104"/>
              <a:gd name="T26" fmla="*/ 76304 w 88264"/>
              <a:gd name="T27" fmla="*/ 14165 h 78104"/>
              <a:gd name="T28" fmla="*/ 88071 w 88264"/>
              <a:gd name="T29" fmla="*/ 0 h 781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8264"/>
              <a:gd name="T46" fmla="*/ 0 h 78104"/>
              <a:gd name="T47" fmla="*/ 88264 w 88264"/>
              <a:gd name="T48" fmla="*/ 78104 h 781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8264" h="78104">
                <a:moveTo>
                  <a:pt x="0" y="0"/>
                </a:moveTo>
                <a:lnTo>
                  <a:pt x="12513" y="16127"/>
                </a:lnTo>
                <a:lnTo>
                  <a:pt x="24602" y="35685"/>
                </a:lnTo>
                <a:lnTo>
                  <a:pt x="35146" y="56792"/>
                </a:lnTo>
                <a:lnTo>
                  <a:pt x="43027" y="77566"/>
                </a:lnTo>
                <a:lnTo>
                  <a:pt x="51790" y="56792"/>
                </a:lnTo>
                <a:lnTo>
                  <a:pt x="62460" y="35685"/>
                </a:lnTo>
                <a:lnTo>
                  <a:pt x="74674" y="16127"/>
                </a:lnTo>
                <a:lnTo>
                  <a:pt x="76304" y="14165"/>
                </a:lnTo>
                <a:lnTo>
                  <a:pt x="43027" y="14165"/>
                </a:lnTo>
                <a:lnTo>
                  <a:pt x="0" y="0"/>
                </a:lnTo>
                <a:close/>
              </a:path>
              <a:path w="88264" h="78104">
                <a:moveTo>
                  <a:pt x="88071" y="0"/>
                </a:moveTo>
                <a:lnTo>
                  <a:pt x="43027" y="14165"/>
                </a:lnTo>
                <a:lnTo>
                  <a:pt x="76304" y="14165"/>
                </a:lnTo>
                <a:lnTo>
                  <a:pt x="88071" y="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73" name="object 66"/>
          <p:cNvSpPr>
            <a:spLocks/>
          </p:cNvSpPr>
          <p:nvPr/>
        </p:nvSpPr>
        <p:spPr bwMode="auto">
          <a:xfrm>
            <a:off x="3462338" y="4497388"/>
            <a:ext cx="195262" cy="196850"/>
          </a:xfrm>
          <a:custGeom>
            <a:avLst/>
            <a:gdLst>
              <a:gd name="T0" fmla="*/ 0 w 194945"/>
              <a:gd name="T1" fmla="*/ 195937 h 196214"/>
              <a:gd name="T2" fmla="*/ 194459 w 194945"/>
              <a:gd name="T3" fmla="*/ 195937 h 196214"/>
              <a:gd name="T4" fmla="*/ 194459 w 194945"/>
              <a:gd name="T5" fmla="*/ 0 h 196214"/>
              <a:gd name="T6" fmla="*/ 0 w 194945"/>
              <a:gd name="T7" fmla="*/ 0 h 196214"/>
              <a:gd name="T8" fmla="*/ 0 w 194945"/>
              <a:gd name="T9" fmla="*/ 195937 h 1962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4945"/>
              <a:gd name="T16" fmla="*/ 0 h 196214"/>
              <a:gd name="T17" fmla="*/ 194945 w 194945"/>
              <a:gd name="T18" fmla="*/ 196214 h 1962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4945" h="196214">
                <a:moveTo>
                  <a:pt x="0" y="195937"/>
                </a:moveTo>
                <a:lnTo>
                  <a:pt x="194459" y="195937"/>
                </a:lnTo>
                <a:lnTo>
                  <a:pt x="194459" y="0"/>
                </a:lnTo>
                <a:lnTo>
                  <a:pt x="0" y="0"/>
                </a:lnTo>
                <a:lnTo>
                  <a:pt x="0" y="195937"/>
                </a:lnTo>
                <a:close/>
              </a:path>
            </a:pathLst>
          </a:custGeom>
          <a:solidFill>
            <a:srgbClr val="27AAE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74" name="object 67"/>
          <p:cNvSpPr>
            <a:spLocks/>
          </p:cNvSpPr>
          <p:nvPr/>
        </p:nvSpPr>
        <p:spPr bwMode="auto">
          <a:xfrm>
            <a:off x="3462338" y="4497388"/>
            <a:ext cx="195262" cy="196850"/>
          </a:xfrm>
          <a:custGeom>
            <a:avLst/>
            <a:gdLst>
              <a:gd name="T0" fmla="*/ 0 w 194945"/>
              <a:gd name="T1" fmla="*/ 195937 h 196214"/>
              <a:gd name="T2" fmla="*/ 194459 w 194945"/>
              <a:gd name="T3" fmla="*/ 195937 h 196214"/>
              <a:gd name="T4" fmla="*/ 194459 w 194945"/>
              <a:gd name="T5" fmla="*/ 0 h 196214"/>
              <a:gd name="T6" fmla="*/ 0 w 194945"/>
              <a:gd name="T7" fmla="*/ 0 h 196214"/>
              <a:gd name="T8" fmla="*/ 0 w 194945"/>
              <a:gd name="T9" fmla="*/ 195937 h 1962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4945"/>
              <a:gd name="T16" fmla="*/ 0 h 196214"/>
              <a:gd name="T17" fmla="*/ 194945 w 194945"/>
              <a:gd name="T18" fmla="*/ 196214 h 1962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4945" h="196214">
                <a:moveTo>
                  <a:pt x="0" y="195937"/>
                </a:moveTo>
                <a:lnTo>
                  <a:pt x="194459" y="195937"/>
                </a:lnTo>
                <a:lnTo>
                  <a:pt x="194459" y="0"/>
                </a:lnTo>
                <a:lnTo>
                  <a:pt x="0" y="0"/>
                </a:lnTo>
                <a:lnTo>
                  <a:pt x="0" y="195937"/>
                </a:lnTo>
                <a:close/>
              </a:path>
            </a:pathLst>
          </a:custGeom>
          <a:noFill/>
          <a:ln w="1228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" name="object 68"/>
          <p:cNvSpPr txBox="1"/>
          <p:nvPr/>
        </p:nvSpPr>
        <p:spPr>
          <a:xfrm>
            <a:off x="3503613" y="4468813"/>
            <a:ext cx="111125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-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476" name="object 69"/>
          <p:cNvSpPr>
            <a:spLocks/>
          </p:cNvSpPr>
          <p:nvPr/>
        </p:nvSpPr>
        <p:spPr bwMode="auto">
          <a:xfrm>
            <a:off x="3463925" y="4222750"/>
            <a:ext cx="196850" cy="193675"/>
          </a:xfrm>
          <a:custGeom>
            <a:avLst/>
            <a:gdLst>
              <a:gd name="T0" fmla="*/ 0 w 196850"/>
              <a:gd name="T1" fmla="*/ 193744 h 194310"/>
              <a:gd name="T2" fmla="*/ 196481 w 196850"/>
              <a:gd name="T3" fmla="*/ 193744 h 194310"/>
              <a:gd name="T4" fmla="*/ 196481 w 196850"/>
              <a:gd name="T5" fmla="*/ 0 h 194310"/>
              <a:gd name="T6" fmla="*/ 0 w 196850"/>
              <a:gd name="T7" fmla="*/ 0 h 194310"/>
              <a:gd name="T8" fmla="*/ 0 w 196850"/>
              <a:gd name="T9" fmla="*/ 193744 h 194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6850"/>
              <a:gd name="T16" fmla="*/ 0 h 194310"/>
              <a:gd name="T17" fmla="*/ 196850 w 196850"/>
              <a:gd name="T18" fmla="*/ 194310 h 194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6850" h="194310">
                <a:moveTo>
                  <a:pt x="0" y="193744"/>
                </a:moveTo>
                <a:lnTo>
                  <a:pt x="196481" y="193744"/>
                </a:lnTo>
                <a:lnTo>
                  <a:pt x="196481" y="0"/>
                </a:lnTo>
                <a:lnTo>
                  <a:pt x="0" y="0"/>
                </a:lnTo>
                <a:lnTo>
                  <a:pt x="0" y="19374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" name="object 70"/>
          <p:cNvSpPr txBox="1"/>
          <p:nvPr/>
        </p:nvSpPr>
        <p:spPr>
          <a:xfrm>
            <a:off x="3506788" y="4192588"/>
            <a:ext cx="111125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-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478" name="object 71"/>
          <p:cNvSpPr>
            <a:spLocks/>
          </p:cNvSpPr>
          <p:nvPr/>
        </p:nvSpPr>
        <p:spPr bwMode="auto">
          <a:xfrm>
            <a:off x="6292850" y="4189413"/>
            <a:ext cx="15875" cy="427037"/>
          </a:xfrm>
          <a:custGeom>
            <a:avLst/>
            <a:gdLst>
              <a:gd name="T0" fmla="*/ 16287 w 16510"/>
              <a:gd name="T1" fmla="*/ 0 h 426720"/>
              <a:gd name="T2" fmla="*/ 0 w 16510"/>
              <a:gd name="T3" fmla="*/ 426483 h 426720"/>
              <a:gd name="T4" fmla="*/ 0 60000 65536"/>
              <a:gd name="T5" fmla="*/ 0 60000 65536"/>
              <a:gd name="T6" fmla="*/ 0 w 16510"/>
              <a:gd name="T7" fmla="*/ 0 h 426720"/>
              <a:gd name="T8" fmla="*/ 16510 w 16510"/>
              <a:gd name="T9" fmla="*/ 426720 h 4267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510" h="426720">
                <a:moveTo>
                  <a:pt x="16287" y="0"/>
                </a:moveTo>
                <a:lnTo>
                  <a:pt x="0" y="426483"/>
                </a:lnTo>
              </a:path>
            </a:pathLst>
          </a:custGeom>
          <a:noFill/>
          <a:ln w="18469">
            <a:solidFill>
              <a:srgbClr val="EB008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79" name="object 72"/>
          <p:cNvSpPr>
            <a:spLocks/>
          </p:cNvSpPr>
          <p:nvPr/>
        </p:nvSpPr>
        <p:spPr bwMode="auto">
          <a:xfrm>
            <a:off x="6249988" y="4591050"/>
            <a:ext cx="87312" cy="82550"/>
          </a:xfrm>
          <a:custGeom>
            <a:avLst/>
            <a:gdLst>
              <a:gd name="T0" fmla="*/ 0 w 88264"/>
              <a:gd name="T1" fmla="*/ 0 h 82550"/>
              <a:gd name="T2" fmla="*/ 12188 w 88264"/>
              <a:gd name="T3" fmla="*/ 17754 h 82550"/>
              <a:gd name="T4" fmla="*/ 23572 w 88264"/>
              <a:gd name="T5" fmla="*/ 38735 h 82550"/>
              <a:gd name="T6" fmla="*/ 33412 w 88264"/>
              <a:gd name="T7" fmla="*/ 60855 h 82550"/>
              <a:gd name="T8" fmla="*/ 40967 w 88264"/>
              <a:gd name="T9" fmla="*/ 82025 h 82550"/>
              <a:gd name="T10" fmla="*/ 50063 w 88264"/>
              <a:gd name="T11" fmla="*/ 61203 h 82550"/>
              <a:gd name="T12" fmla="*/ 61473 w 88264"/>
              <a:gd name="T13" fmla="*/ 40001 h 82550"/>
              <a:gd name="T14" fmla="*/ 74427 w 88264"/>
              <a:gd name="T15" fmla="*/ 20318 h 82550"/>
              <a:gd name="T16" fmla="*/ 76047 w 88264"/>
              <a:gd name="T17" fmla="*/ 18398 h 82550"/>
              <a:gd name="T18" fmla="*/ 43151 w 88264"/>
              <a:gd name="T19" fmla="*/ 18398 h 82550"/>
              <a:gd name="T20" fmla="*/ 0 w 88264"/>
              <a:gd name="T21" fmla="*/ 0 h 82550"/>
              <a:gd name="T22" fmla="*/ 88151 w 88264"/>
              <a:gd name="T23" fmla="*/ 4053 h 82550"/>
              <a:gd name="T24" fmla="*/ 43151 w 88264"/>
              <a:gd name="T25" fmla="*/ 18398 h 82550"/>
              <a:gd name="T26" fmla="*/ 76047 w 88264"/>
              <a:gd name="T27" fmla="*/ 18398 h 82550"/>
              <a:gd name="T28" fmla="*/ 88151 w 88264"/>
              <a:gd name="T29" fmla="*/ 4053 h 8255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8264"/>
              <a:gd name="T46" fmla="*/ 0 h 82550"/>
              <a:gd name="T47" fmla="*/ 88264 w 88264"/>
              <a:gd name="T48" fmla="*/ 82550 h 8255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8264" h="82550">
                <a:moveTo>
                  <a:pt x="0" y="0"/>
                </a:moveTo>
                <a:lnTo>
                  <a:pt x="12188" y="17754"/>
                </a:lnTo>
                <a:lnTo>
                  <a:pt x="23572" y="38735"/>
                </a:lnTo>
                <a:lnTo>
                  <a:pt x="33412" y="60855"/>
                </a:lnTo>
                <a:lnTo>
                  <a:pt x="40967" y="82025"/>
                </a:lnTo>
                <a:lnTo>
                  <a:pt x="50063" y="61203"/>
                </a:lnTo>
                <a:lnTo>
                  <a:pt x="61473" y="40001"/>
                </a:lnTo>
                <a:lnTo>
                  <a:pt x="74427" y="20318"/>
                </a:lnTo>
                <a:lnTo>
                  <a:pt x="76047" y="18398"/>
                </a:lnTo>
                <a:lnTo>
                  <a:pt x="43151" y="18398"/>
                </a:lnTo>
                <a:lnTo>
                  <a:pt x="0" y="0"/>
                </a:lnTo>
                <a:close/>
              </a:path>
              <a:path w="88264" h="82550">
                <a:moveTo>
                  <a:pt x="88151" y="4053"/>
                </a:moveTo>
                <a:lnTo>
                  <a:pt x="43151" y="18398"/>
                </a:lnTo>
                <a:lnTo>
                  <a:pt x="76047" y="18398"/>
                </a:lnTo>
                <a:lnTo>
                  <a:pt x="88151" y="4053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80" name="object 73"/>
          <p:cNvSpPr>
            <a:spLocks/>
          </p:cNvSpPr>
          <p:nvPr/>
        </p:nvSpPr>
        <p:spPr bwMode="auto">
          <a:xfrm>
            <a:off x="6002338" y="4318000"/>
            <a:ext cx="198437" cy="198438"/>
          </a:xfrm>
          <a:custGeom>
            <a:avLst/>
            <a:gdLst>
              <a:gd name="T0" fmla="*/ 0 w 197485"/>
              <a:gd name="T1" fmla="*/ 196958 h 197485"/>
              <a:gd name="T2" fmla="*/ 197114 w 197485"/>
              <a:gd name="T3" fmla="*/ 196958 h 197485"/>
              <a:gd name="T4" fmla="*/ 197114 w 197485"/>
              <a:gd name="T5" fmla="*/ 0 h 197485"/>
              <a:gd name="T6" fmla="*/ 0 w 197485"/>
              <a:gd name="T7" fmla="*/ 0 h 197485"/>
              <a:gd name="T8" fmla="*/ 0 w 197485"/>
              <a:gd name="T9" fmla="*/ 196958 h 197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7485"/>
              <a:gd name="T16" fmla="*/ 0 h 197485"/>
              <a:gd name="T17" fmla="*/ 197485 w 197485"/>
              <a:gd name="T18" fmla="*/ 197485 h 197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7485" h="197485">
                <a:moveTo>
                  <a:pt x="0" y="196958"/>
                </a:moveTo>
                <a:lnTo>
                  <a:pt x="197114" y="196958"/>
                </a:lnTo>
                <a:lnTo>
                  <a:pt x="197114" y="0"/>
                </a:lnTo>
                <a:lnTo>
                  <a:pt x="0" y="0"/>
                </a:lnTo>
                <a:lnTo>
                  <a:pt x="0" y="196958"/>
                </a:lnTo>
                <a:close/>
              </a:path>
            </a:pathLst>
          </a:custGeom>
          <a:solidFill>
            <a:srgbClr val="BBBD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81" name="object 74"/>
          <p:cNvSpPr>
            <a:spLocks/>
          </p:cNvSpPr>
          <p:nvPr/>
        </p:nvSpPr>
        <p:spPr bwMode="auto">
          <a:xfrm>
            <a:off x="6002338" y="4318000"/>
            <a:ext cx="198437" cy="198438"/>
          </a:xfrm>
          <a:custGeom>
            <a:avLst/>
            <a:gdLst>
              <a:gd name="T0" fmla="*/ 0 w 197485"/>
              <a:gd name="T1" fmla="*/ 196958 h 197485"/>
              <a:gd name="T2" fmla="*/ 197114 w 197485"/>
              <a:gd name="T3" fmla="*/ 196958 h 197485"/>
              <a:gd name="T4" fmla="*/ 197114 w 197485"/>
              <a:gd name="T5" fmla="*/ 0 h 197485"/>
              <a:gd name="T6" fmla="*/ 0 w 197485"/>
              <a:gd name="T7" fmla="*/ 0 h 197485"/>
              <a:gd name="T8" fmla="*/ 0 w 197485"/>
              <a:gd name="T9" fmla="*/ 196958 h 197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7485"/>
              <a:gd name="T16" fmla="*/ 0 h 197485"/>
              <a:gd name="T17" fmla="*/ 197485 w 197485"/>
              <a:gd name="T18" fmla="*/ 197485 h 197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7485" h="197485">
                <a:moveTo>
                  <a:pt x="0" y="196958"/>
                </a:moveTo>
                <a:lnTo>
                  <a:pt x="197114" y="196958"/>
                </a:lnTo>
                <a:lnTo>
                  <a:pt x="197114" y="0"/>
                </a:lnTo>
                <a:lnTo>
                  <a:pt x="0" y="0"/>
                </a:lnTo>
                <a:lnTo>
                  <a:pt x="0" y="196958"/>
                </a:lnTo>
                <a:close/>
              </a:path>
            </a:pathLst>
          </a:custGeom>
          <a:noFill/>
          <a:ln w="1228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5" name="object 75"/>
          <p:cNvSpPr txBox="1"/>
          <p:nvPr/>
        </p:nvSpPr>
        <p:spPr>
          <a:xfrm>
            <a:off x="6045200" y="4291013"/>
            <a:ext cx="111125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-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483" name="object 76"/>
          <p:cNvSpPr>
            <a:spLocks/>
          </p:cNvSpPr>
          <p:nvPr/>
        </p:nvSpPr>
        <p:spPr bwMode="auto">
          <a:xfrm>
            <a:off x="3946525" y="4621213"/>
            <a:ext cx="365125" cy="212725"/>
          </a:xfrm>
          <a:custGeom>
            <a:avLst/>
            <a:gdLst>
              <a:gd name="T0" fmla="*/ 0 w 365125"/>
              <a:gd name="T1" fmla="*/ 211846 h 212089"/>
              <a:gd name="T2" fmla="*/ 364922 w 365125"/>
              <a:gd name="T3" fmla="*/ 0 h 212089"/>
              <a:gd name="T4" fmla="*/ 0 60000 65536"/>
              <a:gd name="T5" fmla="*/ 0 60000 65536"/>
              <a:gd name="T6" fmla="*/ 0 w 365125"/>
              <a:gd name="T7" fmla="*/ 0 h 212089"/>
              <a:gd name="T8" fmla="*/ 365125 w 365125"/>
              <a:gd name="T9" fmla="*/ 212089 h 2120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5125" h="212089">
                <a:moveTo>
                  <a:pt x="0" y="211846"/>
                </a:moveTo>
                <a:lnTo>
                  <a:pt x="364922" y="0"/>
                </a:lnTo>
              </a:path>
            </a:pathLst>
          </a:custGeom>
          <a:noFill/>
          <a:ln w="183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84" name="object 77"/>
          <p:cNvSpPr>
            <a:spLocks/>
          </p:cNvSpPr>
          <p:nvPr/>
        </p:nvSpPr>
        <p:spPr bwMode="auto">
          <a:xfrm>
            <a:off x="4268788" y="4595813"/>
            <a:ext cx="92075" cy="76200"/>
          </a:xfrm>
          <a:custGeom>
            <a:avLst/>
            <a:gdLst>
              <a:gd name="T0" fmla="*/ 0 w 90804"/>
              <a:gd name="T1" fmla="*/ 0 h 76200"/>
              <a:gd name="T2" fmla="*/ 35056 w 90804"/>
              <a:gd name="T3" fmla="*/ 30842 h 76200"/>
              <a:gd name="T4" fmla="*/ 43348 w 90804"/>
              <a:gd name="T5" fmla="*/ 76012 h 76200"/>
              <a:gd name="T6" fmla="*/ 52495 w 90804"/>
              <a:gd name="T7" fmla="*/ 56645 h 76200"/>
              <a:gd name="T8" fmla="*/ 63944 w 90804"/>
              <a:gd name="T9" fmla="*/ 36488 h 76200"/>
              <a:gd name="T10" fmla="*/ 76949 w 90804"/>
              <a:gd name="T11" fmla="*/ 17090 h 76200"/>
              <a:gd name="T12" fmla="*/ 87698 w 90804"/>
              <a:gd name="T13" fmla="*/ 3793 h 76200"/>
              <a:gd name="T14" fmla="*/ 45444 w 90804"/>
              <a:gd name="T15" fmla="*/ 3793 h 76200"/>
              <a:gd name="T16" fmla="*/ 21777 w 90804"/>
              <a:gd name="T17" fmla="*/ 3129 h 76200"/>
              <a:gd name="T18" fmla="*/ 0 w 90804"/>
              <a:gd name="T19" fmla="*/ 0 h 76200"/>
              <a:gd name="T20" fmla="*/ 90765 w 90804"/>
              <a:gd name="T21" fmla="*/ 0 h 76200"/>
              <a:gd name="T22" fmla="*/ 69080 w 90804"/>
              <a:gd name="T23" fmla="*/ 2561 h 76200"/>
              <a:gd name="T24" fmla="*/ 45444 w 90804"/>
              <a:gd name="T25" fmla="*/ 3793 h 76200"/>
              <a:gd name="T26" fmla="*/ 87698 w 90804"/>
              <a:gd name="T27" fmla="*/ 3793 h 76200"/>
              <a:gd name="T28" fmla="*/ 90765 w 90804"/>
              <a:gd name="T29" fmla="*/ 0 h 762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90804"/>
              <a:gd name="T46" fmla="*/ 0 h 76200"/>
              <a:gd name="T47" fmla="*/ 90804 w 90804"/>
              <a:gd name="T48" fmla="*/ 76200 h 7620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90804" h="76200">
                <a:moveTo>
                  <a:pt x="0" y="0"/>
                </a:moveTo>
                <a:lnTo>
                  <a:pt x="35056" y="30842"/>
                </a:lnTo>
                <a:lnTo>
                  <a:pt x="43348" y="76012"/>
                </a:lnTo>
                <a:lnTo>
                  <a:pt x="52495" y="56645"/>
                </a:lnTo>
                <a:lnTo>
                  <a:pt x="63944" y="36488"/>
                </a:lnTo>
                <a:lnTo>
                  <a:pt x="76949" y="17090"/>
                </a:lnTo>
                <a:lnTo>
                  <a:pt x="87698" y="3793"/>
                </a:lnTo>
                <a:lnTo>
                  <a:pt x="45444" y="3793"/>
                </a:lnTo>
                <a:lnTo>
                  <a:pt x="21777" y="3129"/>
                </a:lnTo>
                <a:lnTo>
                  <a:pt x="0" y="0"/>
                </a:lnTo>
                <a:close/>
              </a:path>
              <a:path w="90804" h="76200">
                <a:moveTo>
                  <a:pt x="90765" y="0"/>
                </a:moveTo>
                <a:lnTo>
                  <a:pt x="69080" y="2561"/>
                </a:lnTo>
                <a:lnTo>
                  <a:pt x="45444" y="3793"/>
                </a:lnTo>
                <a:lnTo>
                  <a:pt x="87698" y="3793"/>
                </a:lnTo>
                <a:lnTo>
                  <a:pt x="9076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85" name="object 78"/>
          <p:cNvSpPr>
            <a:spLocks/>
          </p:cNvSpPr>
          <p:nvPr/>
        </p:nvSpPr>
        <p:spPr bwMode="auto">
          <a:xfrm>
            <a:off x="4127500" y="4740275"/>
            <a:ext cx="198438" cy="198438"/>
          </a:xfrm>
          <a:custGeom>
            <a:avLst/>
            <a:gdLst>
              <a:gd name="T0" fmla="*/ 0 w 198120"/>
              <a:gd name="T1" fmla="*/ 197524 h 198120"/>
              <a:gd name="T2" fmla="*/ 197957 w 198120"/>
              <a:gd name="T3" fmla="*/ 197524 h 198120"/>
              <a:gd name="T4" fmla="*/ 197957 w 198120"/>
              <a:gd name="T5" fmla="*/ 0 h 198120"/>
              <a:gd name="T6" fmla="*/ 0 w 198120"/>
              <a:gd name="T7" fmla="*/ 0 h 198120"/>
              <a:gd name="T8" fmla="*/ 0 w 198120"/>
              <a:gd name="T9" fmla="*/ 197524 h 1981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8120"/>
              <a:gd name="T16" fmla="*/ 0 h 198120"/>
              <a:gd name="T17" fmla="*/ 198120 w 198120"/>
              <a:gd name="T18" fmla="*/ 198120 h 1981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8120" h="198120">
                <a:moveTo>
                  <a:pt x="0" y="197524"/>
                </a:moveTo>
                <a:lnTo>
                  <a:pt x="197957" y="197524"/>
                </a:lnTo>
                <a:lnTo>
                  <a:pt x="197957" y="0"/>
                </a:lnTo>
                <a:lnTo>
                  <a:pt x="0" y="0"/>
                </a:lnTo>
                <a:lnTo>
                  <a:pt x="0" y="197524"/>
                </a:lnTo>
                <a:close/>
              </a:path>
            </a:pathLst>
          </a:custGeom>
          <a:solidFill>
            <a:srgbClr val="27AAE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86" name="object 79"/>
          <p:cNvSpPr>
            <a:spLocks/>
          </p:cNvSpPr>
          <p:nvPr/>
        </p:nvSpPr>
        <p:spPr bwMode="auto">
          <a:xfrm>
            <a:off x="4127500" y="4740275"/>
            <a:ext cx="198438" cy="198438"/>
          </a:xfrm>
          <a:custGeom>
            <a:avLst/>
            <a:gdLst>
              <a:gd name="T0" fmla="*/ 0 w 198120"/>
              <a:gd name="T1" fmla="*/ 197524 h 198120"/>
              <a:gd name="T2" fmla="*/ 197957 w 198120"/>
              <a:gd name="T3" fmla="*/ 197524 h 198120"/>
              <a:gd name="T4" fmla="*/ 197957 w 198120"/>
              <a:gd name="T5" fmla="*/ 0 h 198120"/>
              <a:gd name="T6" fmla="*/ 0 w 198120"/>
              <a:gd name="T7" fmla="*/ 0 h 198120"/>
              <a:gd name="T8" fmla="*/ 0 w 198120"/>
              <a:gd name="T9" fmla="*/ 197524 h 1981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8120"/>
              <a:gd name="T16" fmla="*/ 0 h 198120"/>
              <a:gd name="T17" fmla="*/ 198120 w 198120"/>
              <a:gd name="T18" fmla="*/ 198120 h 1981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8120" h="198120">
                <a:moveTo>
                  <a:pt x="0" y="197524"/>
                </a:moveTo>
                <a:lnTo>
                  <a:pt x="197957" y="197524"/>
                </a:lnTo>
                <a:lnTo>
                  <a:pt x="197957" y="0"/>
                </a:lnTo>
                <a:lnTo>
                  <a:pt x="0" y="0"/>
                </a:lnTo>
                <a:lnTo>
                  <a:pt x="0" y="197524"/>
                </a:lnTo>
                <a:close/>
              </a:path>
            </a:pathLst>
          </a:custGeom>
          <a:noFill/>
          <a:ln w="1233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" name="object 80"/>
          <p:cNvSpPr txBox="1"/>
          <p:nvPr/>
        </p:nvSpPr>
        <p:spPr>
          <a:xfrm>
            <a:off x="4170363" y="4713288"/>
            <a:ext cx="112712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488" name="object 81"/>
          <p:cNvSpPr>
            <a:spLocks/>
          </p:cNvSpPr>
          <p:nvPr/>
        </p:nvSpPr>
        <p:spPr bwMode="auto">
          <a:xfrm>
            <a:off x="5257800" y="4465638"/>
            <a:ext cx="617538" cy="355600"/>
          </a:xfrm>
          <a:custGeom>
            <a:avLst/>
            <a:gdLst>
              <a:gd name="T0" fmla="*/ 0 w 617854"/>
              <a:gd name="T1" fmla="*/ 0 h 356235"/>
              <a:gd name="T2" fmla="*/ 617375 w 617854"/>
              <a:gd name="T3" fmla="*/ 355822 h 356235"/>
              <a:gd name="T4" fmla="*/ 0 60000 65536"/>
              <a:gd name="T5" fmla="*/ 0 60000 65536"/>
              <a:gd name="T6" fmla="*/ 0 w 617854"/>
              <a:gd name="T7" fmla="*/ 0 h 356235"/>
              <a:gd name="T8" fmla="*/ 617854 w 617854"/>
              <a:gd name="T9" fmla="*/ 356235 h 3562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7854" h="356235">
                <a:moveTo>
                  <a:pt x="0" y="0"/>
                </a:moveTo>
                <a:lnTo>
                  <a:pt x="617375" y="355822"/>
                </a:lnTo>
              </a:path>
            </a:pathLst>
          </a:custGeom>
          <a:noFill/>
          <a:ln w="18570">
            <a:solidFill>
              <a:srgbClr val="EB008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89" name="object 82"/>
          <p:cNvSpPr>
            <a:spLocks/>
          </p:cNvSpPr>
          <p:nvPr/>
        </p:nvSpPr>
        <p:spPr bwMode="auto">
          <a:xfrm>
            <a:off x="5832475" y="4770438"/>
            <a:ext cx="90488" cy="79375"/>
          </a:xfrm>
          <a:custGeom>
            <a:avLst/>
            <a:gdLst>
              <a:gd name="T0" fmla="*/ 86889 w 91439"/>
              <a:gd name="T1" fmla="*/ 72839 h 78739"/>
              <a:gd name="T2" fmla="*/ 45372 w 91439"/>
              <a:gd name="T3" fmla="*/ 72839 h 78739"/>
              <a:gd name="T4" fmla="*/ 69074 w 91439"/>
              <a:gd name="T5" fmla="*/ 74732 h 78739"/>
              <a:gd name="T6" fmla="*/ 90874 w 91439"/>
              <a:gd name="T7" fmla="*/ 78525 h 78739"/>
              <a:gd name="T8" fmla="*/ 86889 w 91439"/>
              <a:gd name="T9" fmla="*/ 72839 h 78739"/>
              <a:gd name="T10" fmla="*/ 45350 w 91439"/>
              <a:gd name="T11" fmla="*/ 0 h 78739"/>
              <a:gd name="T12" fmla="*/ 37167 w 91439"/>
              <a:gd name="T13" fmla="*/ 45478 h 78739"/>
              <a:gd name="T14" fmla="*/ 0 w 91439"/>
              <a:gd name="T15" fmla="*/ 76476 h 78739"/>
              <a:gd name="T16" fmla="*/ 21703 w 91439"/>
              <a:gd name="T17" fmla="*/ 73276 h 78739"/>
              <a:gd name="T18" fmla="*/ 45372 w 91439"/>
              <a:gd name="T19" fmla="*/ 72839 h 78739"/>
              <a:gd name="T20" fmla="*/ 86889 w 91439"/>
              <a:gd name="T21" fmla="*/ 72839 h 78739"/>
              <a:gd name="T22" fmla="*/ 77959 w 91439"/>
              <a:gd name="T23" fmla="*/ 60098 h 78739"/>
              <a:gd name="T24" fmla="*/ 65044 w 91439"/>
              <a:gd name="T25" fmla="*/ 39963 h 78739"/>
              <a:gd name="T26" fmla="*/ 53663 w 91439"/>
              <a:gd name="T27" fmla="*/ 19478 h 78739"/>
              <a:gd name="T28" fmla="*/ 45350 w 91439"/>
              <a:gd name="T29" fmla="*/ 0 h 7873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91439"/>
              <a:gd name="T46" fmla="*/ 0 h 78739"/>
              <a:gd name="T47" fmla="*/ 91439 w 91439"/>
              <a:gd name="T48" fmla="*/ 78739 h 7873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91439" h="78739">
                <a:moveTo>
                  <a:pt x="86889" y="72839"/>
                </a:moveTo>
                <a:lnTo>
                  <a:pt x="45372" y="72839"/>
                </a:lnTo>
                <a:lnTo>
                  <a:pt x="69074" y="74732"/>
                </a:lnTo>
                <a:lnTo>
                  <a:pt x="90874" y="78525"/>
                </a:lnTo>
                <a:lnTo>
                  <a:pt x="86889" y="72839"/>
                </a:lnTo>
                <a:close/>
              </a:path>
              <a:path w="91439" h="78739">
                <a:moveTo>
                  <a:pt x="45350" y="0"/>
                </a:moveTo>
                <a:lnTo>
                  <a:pt x="37167" y="45478"/>
                </a:lnTo>
                <a:lnTo>
                  <a:pt x="0" y="76476"/>
                </a:lnTo>
                <a:lnTo>
                  <a:pt x="21703" y="73276"/>
                </a:lnTo>
                <a:lnTo>
                  <a:pt x="45372" y="72839"/>
                </a:lnTo>
                <a:lnTo>
                  <a:pt x="86889" y="72839"/>
                </a:lnTo>
                <a:lnTo>
                  <a:pt x="77959" y="60098"/>
                </a:lnTo>
                <a:lnTo>
                  <a:pt x="65044" y="39963"/>
                </a:lnTo>
                <a:lnTo>
                  <a:pt x="53663" y="19478"/>
                </a:lnTo>
                <a:lnTo>
                  <a:pt x="45350" y="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90" name="object 83"/>
          <p:cNvSpPr>
            <a:spLocks/>
          </p:cNvSpPr>
          <p:nvPr/>
        </p:nvSpPr>
        <p:spPr bwMode="auto">
          <a:xfrm>
            <a:off x="5607050" y="4775200"/>
            <a:ext cx="196850" cy="196850"/>
          </a:xfrm>
          <a:custGeom>
            <a:avLst/>
            <a:gdLst>
              <a:gd name="T0" fmla="*/ 0 w 196214"/>
              <a:gd name="T1" fmla="*/ 196390 h 196850"/>
              <a:gd name="T2" fmla="*/ 196072 w 196214"/>
              <a:gd name="T3" fmla="*/ 196390 h 196850"/>
              <a:gd name="T4" fmla="*/ 196072 w 196214"/>
              <a:gd name="T5" fmla="*/ 0 h 196850"/>
              <a:gd name="T6" fmla="*/ 0 w 196214"/>
              <a:gd name="T7" fmla="*/ 0 h 196850"/>
              <a:gd name="T8" fmla="*/ 0 w 196214"/>
              <a:gd name="T9" fmla="*/ 196390 h 196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6214"/>
              <a:gd name="T16" fmla="*/ 0 h 196850"/>
              <a:gd name="T17" fmla="*/ 196214 w 196214"/>
              <a:gd name="T18" fmla="*/ 196850 h 196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6214" h="196850">
                <a:moveTo>
                  <a:pt x="0" y="196390"/>
                </a:moveTo>
                <a:lnTo>
                  <a:pt x="196072" y="196390"/>
                </a:lnTo>
                <a:lnTo>
                  <a:pt x="196072" y="0"/>
                </a:lnTo>
                <a:lnTo>
                  <a:pt x="0" y="0"/>
                </a:lnTo>
                <a:lnTo>
                  <a:pt x="0" y="196390"/>
                </a:lnTo>
                <a:close/>
              </a:path>
            </a:pathLst>
          </a:custGeom>
          <a:solidFill>
            <a:srgbClr val="27AAE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91" name="object 84"/>
          <p:cNvSpPr>
            <a:spLocks/>
          </p:cNvSpPr>
          <p:nvPr/>
        </p:nvSpPr>
        <p:spPr bwMode="auto">
          <a:xfrm>
            <a:off x="5607050" y="4775200"/>
            <a:ext cx="196850" cy="196850"/>
          </a:xfrm>
          <a:custGeom>
            <a:avLst/>
            <a:gdLst>
              <a:gd name="T0" fmla="*/ 0 w 196214"/>
              <a:gd name="T1" fmla="*/ 196390 h 196850"/>
              <a:gd name="T2" fmla="*/ 196072 w 196214"/>
              <a:gd name="T3" fmla="*/ 196390 h 196850"/>
              <a:gd name="T4" fmla="*/ 196072 w 196214"/>
              <a:gd name="T5" fmla="*/ 0 h 196850"/>
              <a:gd name="T6" fmla="*/ 0 w 196214"/>
              <a:gd name="T7" fmla="*/ 0 h 196850"/>
              <a:gd name="T8" fmla="*/ 0 w 196214"/>
              <a:gd name="T9" fmla="*/ 196390 h 196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6214"/>
              <a:gd name="T16" fmla="*/ 0 h 196850"/>
              <a:gd name="T17" fmla="*/ 196214 w 196214"/>
              <a:gd name="T18" fmla="*/ 196850 h 196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6214" h="196850">
                <a:moveTo>
                  <a:pt x="0" y="196390"/>
                </a:moveTo>
                <a:lnTo>
                  <a:pt x="196072" y="196390"/>
                </a:lnTo>
                <a:lnTo>
                  <a:pt x="196072" y="0"/>
                </a:lnTo>
                <a:lnTo>
                  <a:pt x="0" y="0"/>
                </a:lnTo>
                <a:lnTo>
                  <a:pt x="0" y="196390"/>
                </a:lnTo>
                <a:close/>
              </a:path>
            </a:pathLst>
          </a:custGeom>
          <a:noFill/>
          <a:ln w="1244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5" name="object 85"/>
          <p:cNvSpPr txBox="1"/>
          <p:nvPr/>
        </p:nvSpPr>
        <p:spPr>
          <a:xfrm>
            <a:off x="5648325" y="4748213"/>
            <a:ext cx="112713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493" name="object 86"/>
          <p:cNvSpPr>
            <a:spLocks/>
          </p:cNvSpPr>
          <p:nvPr/>
        </p:nvSpPr>
        <p:spPr bwMode="auto">
          <a:xfrm>
            <a:off x="5251450" y="4616450"/>
            <a:ext cx="196850" cy="196850"/>
          </a:xfrm>
          <a:custGeom>
            <a:avLst/>
            <a:gdLst>
              <a:gd name="T0" fmla="*/ 0 w 196214"/>
              <a:gd name="T1" fmla="*/ 196390 h 196850"/>
              <a:gd name="T2" fmla="*/ 196072 w 196214"/>
              <a:gd name="T3" fmla="*/ 196390 h 196850"/>
              <a:gd name="T4" fmla="*/ 196072 w 196214"/>
              <a:gd name="T5" fmla="*/ 0 h 196850"/>
              <a:gd name="T6" fmla="*/ 0 w 196214"/>
              <a:gd name="T7" fmla="*/ 0 h 196850"/>
              <a:gd name="T8" fmla="*/ 0 w 196214"/>
              <a:gd name="T9" fmla="*/ 196390 h 196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6214"/>
              <a:gd name="T16" fmla="*/ 0 h 196850"/>
              <a:gd name="T17" fmla="*/ 196214 w 196214"/>
              <a:gd name="T18" fmla="*/ 196850 h 196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6214" h="196850">
                <a:moveTo>
                  <a:pt x="0" y="196390"/>
                </a:moveTo>
                <a:lnTo>
                  <a:pt x="196072" y="196390"/>
                </a:lnTo>
                <a:lnTo>
                  <a:pt x="196072" y="0"/>
                </a:lnTo>
                <a:lnTo>
                  <a:pt x="0" y="0"/>
                </a:lnTo>
                <a:lnTo>
                  <a:pt x="0" y="1963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94" name="object 87"/>
          <p:cNvSpPr>
            <a:spLocks/>
          </p:cNvSpPr>
          <p:nvPr/>
        </p:nvSpPr>
        <p:spPr bwMode="auto">
          <a:xfrm>
            <a:off x="5251450" y="4616450"/>
            <a:ext cx="196850" cy="196850"/>
          </a:xfrm>
          <a:custGeom>
            <a:avLst/>
            <a:gdLst>
              <a:gd name="T0" fmla="*/ 0 w 196214"/>
              <a:gd name="T1" fmla="*/ 196390 h 196850"/>
              <a:gd name="T2" fmla="*/ 196072 w 196214"/>
              <a:gd name="T3" fmla="*/ 196390 h 196850"/>
              <a:gd name="T4" fmla="*/ 196072 w 196214"/>
              <a:gd name="T5" fmla="*/ 0 h 196850"/>
              <a:gd name="T6" fmla="*/ 0 w 196214"/>
              <a:gd name="T7" fmla="*/ 0 h 196850"/>
              <a:gd name="T8" fmla="*/ 0 w 196214"/>
              <a:gd name="T9" fmla="*/ 196390 h 196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6214"/>
              <a:gd name="T16" fmla="*/ 0 h 196850"/>
              <a:gd name="T17" fmla="*/ 196214 w 196214"/>
              <a:gd name="T18" fmla="*/ 196850 h 196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6214" h="196850">
                <a:moveTo>
                  <a:pt x="0" y="196390"/>
                </a:moveTo>
                <a:lnTo>
                  <a:pt x="196072" y="196390"/>
                </a:lnTo>
                <a:lnTo>
                  <a:pt x="196072" y="0"/>
                </a:lnTo>
                <a:lnTo>
                  <a:pt x="0" y="0"/>
                </a:lnTo>
                <a:lnTo>
                  <a:pt x="0" y="196390"/>
                </a:lnTo>
                <a:close/>
              </a:path>
            </a:pathLst>
          </a:custGeom>
          <a:noFill/>
          <a:ln w="1244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8" name="object 88"/>
          <p:cNvSpPr txBox="1"/>
          <p:nvPr/>
        </p:nvSpPr>
        <p:spPr>
          <a:xfrm>
            <a:off x="5292725" y="4587875"/>
            <a:ext cx="112713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496" name="object 89"/>
          <p:cNvSpPr>
            <a:spLocks/>
          </p:cNvSpPr>
          <p:nvPr/>
        </p:nvSpPr>
        <p:spPr bwMode="auto">
          <a:xfrm>
            <a:off x="4608513" y="5391150"/>
            <a:ext cx="420687" cy="0"/>
          </a:xfrm>
          <a:custGeom>
            <a:avLst/>
            <a:gdLst>
              <a:gd name="T0" fmla="*/ 0 w 420370"/>
              <a:gd name="T1" fmla="*/ 420310 w 420370"/>
              <a:gd name="T2" fmla="*/ 0 60000 65536"/>
              <a:gd name="T3" fmla="*/ 0 60000 65536"/>
              <a:gd name="T4" fmla="*/ 0 w 420370"/>
              <a:gd name="T5" fmla="*/ 420370 w 42037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20370">
                <a:moveTo>
                  <a:pt x="0" y="0"/>
                </a:moveTo>
                <a:lnTo>
                  <a:pt x="420310" y="0"/>
                </a:lnTo>
              </a:path>
            </a:pathLst>
          </a:custGeom>
          <a:noFill/>
          <a:ln w="18372">
            <a:solidFill>
              <a:srgbClr val="EB008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97" name="object 90"/>
          <p:cNvSpPr>
            <a:spLocks/>
          </p:cNvSpPr>
          <p:nvPr/>
        </p:nvSpPr>
        <p:spPr bwMode="auto">
          <a:xfrm>
            <a:off x="5006975" y="5348288"/>
            <a:ext cx="77788" cy="87312"/>
          </a:xfrm>
          <a:custGeom>
            <a:avLst/>
            <a:gdLst>
              <a:gd name="T0" fmla="*/ 0 w 78104"/>
              <a:gd name="T1" fmla="*/ 0 h 86995"/>
              <a:gd name="T2" fmla="*/ 16361 w 78104"/>
              <a:gd name="T3" fmla="*/ 43150 h 86995"/>
              <a:gd name="T4" fmla="*/ 0 w 78104"/>
              <a:gd name="T5" fmla="*/ 86468 h 86995"/>
              <a:gd name="T6" fmla="*/ 17327 w 78104"/>
              <a:gd name="T7" fmla="*/ 74177 h 86995"/>
              <a:gd name="T8" fmla="*/ 37392 w 78104"/>
              <a:gd name="T9" fmla="*/ 62471 h 86995"/>
              <a:gd name="T10" fmla="*/ 58249 w 78104"/>
              <a:gd name="T11" fmla="*/ 51933 h 86995"/>
              <a:gd name="T12" fmla="*/ 77953 w 78104"/>
              <a:gd name="T13" fmla="*/ 43150 h 86995"/>
              <a:gd name="T14" fmla="*/ 58249 w 78104"/>
              <a:gd name="T15" fmla="*/ 34370 h 86995"/>
              <a:gd name="T16" fmla="*/ 37392 w 78104"/>
              <a:gd name="T17" fmla="*/ 23851 h 86995"/>
              <a:gd name="T18" fmla="*/ 17327 w 78104"/>
              <a:gd name="T19" fmla="*/ 12194 h 86995"/>
              <a:gd name="T20" fmla="*/ 0 w 78104"/>
              <a:gd name="T21" fmla="*/ 0 h 8699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78104"/>
              <a:gd name="T34" fmla="*/ 0 h 86995"/>
              <a:gd name="T35" fmla="*/ 78104 w 78104"/>
              <a:gd name="T36" fmla="*/ 86995 h 8699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78104" h="86995">
                <a:moveTo>
                  <a:pt x="0" y="0"/>
                </a:moveTo>
                <a:lnTo>
                  <a:pt x="16361" y="43150"/>
                </a:lnTo>
                <a:lnTo>
                  <a:pt x="0" y="86468"/>
                </a:lnTo>
                <a:lnTo>
                  <a:pt x="17327" y="74177"/>
                </a:lnTo>
                <a:lnTo>
                  <a:pt x="37392" y="62471"/>
                </a:lnTo>
                <a:lnTo>
                  <a:pt x="58249" y="51933"/>
                </a:lnTo>
                <a:lnTo>
                  <a:pt x="77953" y="43150"/>
                </a:lnTo>
                <a:lnTo>
                  <a:pt x="58249" y="34370"/>
                </a:lnTo>
                <a:lnTo>
                  <a:pt x="37392" y="23851"/>
                </a:lnTo>
                <a:lnTo>
                  <a:pt x="17327" y="12194"/>
                </a:lnTo>
                <a:lnTo>
                  <a:pt x="0" y="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1" name="object 91"/>
          <p:cNvSpPr txBox="1"/>
          <p:nvPr/>
        </p:nvSpPr>
        <p:spPr>
          <a:xfrm>
            <a:off x="4737100" y="5102225"/>
            <a:ext cx="198438" cy="196850"/>
          </a:xfrm>
          <a:prstGeom prst="rect">
            <a:avLst/>
          </a:prstGeom>
          <a:solidFill>
            <a:srgbClr val="000000"/>
          </a:solidFill>
        </p:spPr>
        <p:txBody>
          <a:bodyPr lIns="0" tIns="0" rIns="0" bIns="0">
            <a:spAutoFit/>
          </a:bodyPr>
          <a:lstStyle/>
          <a:p>
            <a:pPr marL="54610" fontAlgn="auto">
              <a:lnSpc>
                <a:spcPts val="140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499" name="object 9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7E481258-28CB-40B4-8426-898EFF775BF3}" type="slidenum">
              <a:rPr lang="en-US" smtClean="0"/>
              <a:pPr marL="207963"/>
              <a:t>7</a:t>
            </a:fld>
            <a:endParaRPr lang="th-TH" smtClean="0"/>
          </a:p>
        </p:txBody>
      </p:sp>
      <p:sp>
        <p:nvSpPr>
          <p:cNvPr id="92" name="object 92"/>
          <p:cNvSpPr txBox="1"/>
          <p:nvPr/>
        </p:nvSpPr>
        <p:spPr>
          <a:xfrm>
            <a:off x="6694488" y="5032375"/>
            <a:ext cx="1038225" cy="538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8895" fontAlgn="auto">
              <a:spcBef>
                <a:spcPts val="0"/>
              </a:spcBef>
              <a:spcAft>
                <a:spcPts val="0"/>
              </a:spcAft>
              <a:tabLst>
                <a:tab pos="344805" algn="l"/>
                <a:tab pos="640715" algn="l"/>
                <a:tab pos="936625" algn="l"/>
              </a:tabLst>
              <a:defRPr/>
            </a:pPr>
            <a:r>
              <a:rPr sz="1350" spc="20" dirty="0">
                <a:latin typeface="Times New Roman"/>
                <a:cs typeface="Times New Roman"/>
              </a:rPr>
              <a:t>1	3	</a:t>
            </a:r>
            <a:r>
              <a:rPr sz="1350" spc="20" dirty="0">
                <a:solidFill>
                  <a:srgbClr val="FFFFFF"/>
                </a:solidFill>
                <a:latin typeface="Times New Roman"/>
                <a:cs typeface="Times New Roman"/>
              </a:rPr>
              <a:t>4	</a:t>
            </a:r>
            <a:r>
              <a:rPr sz="1350" spc="2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  <a:p>
            <a:pPr marL="12700" fontAlgn="auto">
              <a:spcBef>
                <a:spcPts val="895"/>
              </a:spcBef>
              <a:spcAft>
                <a:spcPts val="0"/>
              </a:spcAft>
              <a:defRPr/>
            </a:pPr>
            <a:r>
              <a:rPr sz="1350" dirty="0">
                <a:latin typeface="Times New Roman"/>
                <a:cs typeface="Times New Roman"/>
              </a:rPr>
              <a:t>Out of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order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4297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Connectionless:</a:t>
            </a:r>
            <a:r>
              <a:rPr spc="-90" dirty="0"/>
              <a:t> </a:t>
            </a:r>
            <a:r>
              <a:rPr spc="-5" dirty="0"/>
              <a:t>@Router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8600" y="4981575"/>
            <a:ext cx="127000" cy="257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8113" y="4975225"/>
            <a:ext cx="127000" cy="257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7625" y="5432425"/>
            <a:ext cx="127000" cy="2555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461" name="object 6"/>
          <p:cNvSpPr>
            <a:spLocks/>
          </p:cNvSpPr>
          <p:nvPr/>
        </p:nvSpPr>
        <p:spPr bwMode="auto">
          <a:xfrm>
            <a:off x="4316413" y="5322888"/>
            <a:ext cx="0" cy="554037"/>
          </a:xfrm>
          <a:custGeom>
            <a:avLst/>
            <a:gdLst>
              <a:gd name="T0" fmla="*/ 0 h 554354"/>
              <a:gd name="T1" fmla="*/ 554235 h 554354"/>
              <a:gd name="T2" fmla="*/ 0 60000 65536"/>
              <a:gd name="T3" fmla="*/ 0 60000 65536"/>
              <a:gd name="T4" fmla="*/ 0 h 554354"/>
              <a:gd name="T5" fmla="*/ 554354 h 55435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54354">
                <a:moveTo>
                  <a:pt x="0" y="0"/>
                </a:moveTo>
                <a:lnTo>
                  <a:pt x="0" y="554235"/>
                </a:lnTo>
              </a:path>
            </a:pathLst>
          </a:custGeom>
          <a:noFill/>
          <a:ln w="253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" name="object 7"/>
          <p:cNvSpPr txBox="1"/>
          <p:nvPr/>
        </p:nvSpPr>
        <p:spPr>
          <a:xfrm>
            <a:off x="4368800" y="5476875"/>
            <a:ext cx="127000" cy="2555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463" name="object 8"/>
          <p:cNvSpPr>
            <a:spLocks/>
          </p:cNvSpPr>
          <p:nvPr/>
        </p:nvSpPr>
        <p:spPr bwMode="auto">
          <a:xfrm>
            <a:off x="5105400" y="5384800"/>
            <a:ext cx="0" cy="492125"/>
          </a:xfrm>
          <a:custGeom>
            <a:avLst/>
            <a:gdLst>
              <a:gd name="T0" fmla="*/ 0 h 492760"/>
              <a:gd name="T1" fmla="*/ 492464 h 492760"/>
              <a:gd name="T2" fmla="*/ 0 60000 65536"/>
              <a:gd name="T3" fmla="*/ 0 60000 65536"/>
              <a:gd name="T4" fmla="*/ 0 h 492760"/>
              <a:gd name="T5" fmla="*/ 492760 h 4927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92760">
                <a:moveTo>
                  <a:pt x="0" y="0"/>
                </a:moveTo>
                <a:lnTo>
                  <a:pt x="0" y="492464"/>
                </a:lnTo>
              </a:path>
            </a:pathLst>
          </a:custGeom>
          <a:noFill/>
          <a:ln w="253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4" name="object 9"/>
          <p:cNvSpPr>
            <a:spLocks/>
          </p:cNvSpPr>
          <p:nvPr/>
        </p:nvSpPr>
        <p:spPr bwMode="auto">
          <a:xfrm>
            <a:off x="3478213" y="2413000"/>
            <a:ext cx="1411287" cy="463550"/>
          </a:xfrm>
          <a:custGeom>
            <a:avLst/>
            <a:gdLst>
              <a:gd name="T0" fmla="*/ 0 w 1410970"/>
              <a:gd name="T1" fmla="*/ 464460 h 464819"/>
              <a:gd name="T2" fmla="*/ 1410559 w 1410970"/>
              <a:gd name="T3" fmla="*/ 464460 h 464819"/>
              <a:gd name="T4" fmla="*/ 1410559 w 1410970"/>
              <a:gd name="T5" fmla="*/ 0 h 464819"/>
              <a:gd name="T6" fmla="*/ 0 w 1410970"/>
              <a:gd name="T7" fmla="*/ 0 h 464819"/>
              <a:gd name="T8" fmla="*/ 0 w 1410970"/>
              <a:gd name="T9" fmla="*/ 464460 h 4648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10970"/>
              <a:gd name="T16" fmla="*/ 0 h 464819"/>
              <a:gd name="T17" fmla="*/ 1410970 w 1410970"/>
              <a:gd name="T18" fmla="*/ 464819 h 4648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10970" h="464819">
                <a:moveTo>
                  <a:pt x="0" y="464460"/>
                </a:moveTo>
                <a:lnTo>
                  <a:pt x="1410559" y="464460"/>
                </a:lnTo>
                <a:lnTo>
                  <a:pt x="1410559" y="0"/>
                </a:lnTo>
                <a:lnTo>
                  <a:pt x="0" y="0"/>
                </a:lnTo>
                <a:lnTo>
                  <a:pt x="0" y="464460"/>
                </a:lnTo>
                <a:close/>
              </a:path>
            </a:pathLst>
          </a:custGeom>
          <a:solidFill>
            <a:srgbClr val="F9D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5" name="object 10"/>
          <p:cNvSpPr>
            <a:spLocks/>
          </p:cNvSpPr>
          <p:nvPr/>
        </p:nvSpPr>
        <p:spPr bwMode="auto">
          <a:xfrm>
            <a:off x="3478213" y="2413000"/>
            <a:ext cx="1411287" cy="463550"/>
          </a:xfrm>
          <a:custGeom>
            <a:avLst/>
            <a:gdLst>
              <a:gd name="T0" fmla="*/ 0 w 1410970"/>
              <a:gd name="T1" fmla="*/ 464460 h 464819"/>
              <a:gd name="T2" fmla="*/ 1410559 w 1410970"/>
              <a:gd name="T3" fmla="*/ 464460 h 464819"/>
              <a:gd name="T4" fmla="*/ 1410559 w 1410970"/>
              <a:gd name="T5" fmla="*/ 0 h 464819"/>
              <a:gd name="T6" fmla="*/ 0 w 1410970"/>
              <a:gd name="T7" fmla="*/ 0 h 464819"/>
              <a:gd name="T8" fmla="*/ 0 w 1410970"/>
              <a:gd name="T9" fmla="*/ 464460 h 4648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10970"/>
              <a:gd name="T16" fmla="*/ 0 h 464819"/>
              <a:gd name="T17" fmla="*/ 1410970 w 1410970"/>
              <a:gd name="T18" fmla="*/ 464819 h 4648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10970" h="464819">
                <a:moveTo>
                  <a:pt x="0" y="464460"/>
                </a:moveTo>
                <a:lnTo>
                  <a:pt x="1410559" y="464460"/>
                </a:lnTo>
                <a:lnTo>
                  <a:pt x="1410559" y="0"/>
                </a:lnTo>
                <a:lnTo>
                  <a:pt x="0" y="0"/>
                </a:lnTo>
                <a:lnTo>
                  <a:pt x="0" y="464460"/>
                </a:lnTo>
                <a:close/>
              </a:path>
            </a:pathLst>
          </a:custGeom>
          <a:noFill/>
          <a:ln w="1684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6" name="object 11"/>
          <p:cNvSpPr>
            <a:spLocks/>
          </p:cNvSpPr>
          <p:nvPr/>
        </p:nvSpPr>
        <p:spPr bwMode="auto">
          <a:xfrm>
            <a:off x="4887913" y="2413000"/>
            <a:ext cx="1069975" cy="463550"/>
          </a:xfrm>
          <a:custGeom>
            <a:avLst/>
            <a:gdLst>
              <a:gd name="T0" fmla="*/ 0 w 1069975"/>
              <a:gd name="T1" fmla="*/ 464460 h 464819"/>
              <a:gd name="T2" fmla="*/ 1069702 w 1069975"/>
              <a:gd name="T3" fmla="*/ 464460 h 464819"/>
              <a:gd name="T4" fmla="*/ 1069702 w 1069975"/>
              <a:gd name="T5" fmla="*/ 0 h 464819"/>
              <a:gd name="T6" fmla="*/ 0 w 1069975"/>
              <a:gd name="T7" fmla="*/ 0 h 464819"/>
              <a:gd name="T8" fmla="*/ 0 w 1069975"/>
              <a:gd name="T9" fmla="*/ 464460 h 4648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9975"/>
              <a:gd name="T16" fmla="*/ 0 h 464819"/>
              <a:gd name="T17" fmla="*/ 1069975 w 1069975"/>
              <a:gd name="T18" fmla="*/ 464819 h 4648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9975" h="464819">
                <a:moveTo>
                  <a:pt x="0" y="464460"/>
                </a:moveTo>
                <a:lnTo>
                  <a:pt x="1069702" y="464460"/>
                </a:lnTo>
                <a:lnTo>
                  <a:pt x="1069702" y="0"/>
                </a:lnTo>
                <a:lnTo>
                  <a:pt x="0" y="0"/>
                </a:lnTo>
                <a:lnTo>
                  <a:pt x="0" y="464460"/>
                </a:lnTo>
                <a:close/>
              </a:path>
            </a:pathLst>
          </a:custGeom>
          <a:solidFill>
            <a:srgbClr val="F9D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7" name="object 12"/>
          <p:cNvSpPr>
            <a:spLocks/>
          </p:cNvSpPr>
          <p:nvPr/>
        </p:nvSpPr>
        <p:spPr bwMode="auto">
          <a:xfrm>
            <a:off x="4887913" y="2413000"/>
            <a:ext cx="1069975" cy="463550"/>
          </a:xfrm>
          <a:custGeom>
            <a:avLst/>
            <a:gdLst>
              <a:gd name="T0" fmla="*/ 0 w 1069975"/>
              <a:gd name="T1" fmla="*/ 464460 h 464819"/>
              <a:gd name="T2" fmla="*/ 1069702 w 1069975"/>
              <a:gd name="T3" fmla="*/ 464460 h 464819"/>
              <a:gd name="T4" fmla="*/ 1069702 w 1069975"/>
              <a:gd name="T5" fmla="*/ 0 h 464819"/>
              <a:gd name="T6" fmla="*/ 0 w 1069975"/>
              <a:gd name="T7" fmla="*/ 0 h 464819"/>
              <a:gd name="T8" fmla="*/ 0 w 1069975"/>
              <a:gd name="T9" fmla="*/ 464460 h 4648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9975"/>
              <a:gd name="T16" fmla="*/ 0 h 464819"/>
              <a:gd name="T17" fmla="*/ 1069975 w 1069975"/>
              <a:gd name="T18" fmla="*/ 464819 h 4648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9975" h="464819">
                <a:moveTo>
                  <a:pt x="0" y="464460"/>
                </a:moveTo>
                <a:lnTo>
                  <a:pt x="1069702" y="464460"/>
                </a:lnTo>
                <a:lnTo>
                  <a:pt x="1069702" y="0"/>
                </a:lnTo>
                <a:lnTo>
                  <a:pt x="0" y="0"/>
                </a:lnTo>
                <a:lnTo>
                  <a:pt x="0" y="464460"/>
                </a:lnTo>
                <a:close/>
              </a:path>
            </a:pathLst>
          </a:custGeom>
          <a:noFill/>
          <a:ln w="168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4997450" y="2376488"/>
            <a:ext cx="852488" cy="514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19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50" dirty="0">
                <a:latin typeface="Times New Roman"/>
                <a:cs typeface="Times New Roman"/>
              </a:rPr>
              <a:t>Output</a:t>
            </a:r>
            <a:endParaRPr sz="1850">
              <a:latin typeface="Times New Roman"/>
              <a:cs typeface="Times New Roman"/>
            </a:endParaRPr>
          </a:p>
          <a:p>
            <a:pPr algn="ctr" fontAlgn="auto">
              <a:lnSpc>
                <a:spcPts val="19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50" dirty="0">
                <a:latin typeface="Times New Roman"/>
                <a:cs typeface="Times New Roman"/>
              </a:rPr>
              <a:t>interfa</a:t>
            </a:r>
            <a:r>
              <a:rPr sz="1850" spc="5" dirty="0">
                <a:latin typeface="Times New Roman"/>
                <a:cs typeface="Times New Roman"/>
              </a:rPr>
              <a:t>ce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71888" y="2371725"/>
            <a:ext cx="1116012" cy="2936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dirty="0">
                <a:latin typeface="Times New Roman"/>
                <a:cs typeface="Times New Roman"/>
              </a:rPr>
              <a:t>Destination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62388" y="2592388"/>
            <a:ext cx="735012" cy="2936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dirty="0">
                <a:latin typeface="Times New Roman"/>
                <a:cs typeface="Times New Roman"/>
              </a:rPr>
              <a:t>address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68775" y="2122488"/>
            <a:ext cx="1123950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imes New Roman"/>
                <a:cs typeface="Times New Roman"/>
              </a:rPr>
              <a:t>Routing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table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472" name="object 17"/>
          <p:cNvSpPr>
            <a:spLocks/>
          </p:cNvSpPr>
          <p:nvPr/>
        </p:nvSpPr>
        <p:spPr bwMode="auto">
          <a:xfrm>
            <a:off x="3478213" y="2876550"/>
            <a:ext cx="1411287" cy="1287463"/>
          </a:xfrm>
          <a:custGeom>
            <a:avLst/>
            <a:gdLst>
              <a:gd name="T0" fmla="*/ 0 w 1410970"/>
              <a:gd name="T1" fmla="*/ 1286005 h 1286510"/>
              <a:gd name="T2" fmla="*/ 1410559 w 1410970"/>
              <a:gd name="T3" fmla="*/ 1286005 h 1286510"/>
              <a:gd name="T4" fmla="*/ 1410559 w 1410970"/>
              <a:gd name="T5" fmla="*/ 0 h 1286510"/>
              <a:gd name="T6" fmla="*/ 0 w 1410970"/>
              <a:gd name="T7" fmla="*/ 0 h 1286510"/>
              <a:gd name="T8" fmla="*/ 0 w 1410970"/>
              <a:gd name="T9" fmla="*/ 1286005 h 1286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10970"/>
              <a:gd name="T16" fmla="*/ 0 h 1286510"/>
              <a:gd name="T17" fmla="*/ 1410970 w 1410970"/>
              <a:gd name="T18" fmla="*/ 1286510 h 12865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10970" h="1286510">
                <a:moveTo>
                  <a:pt x="0" y="1286005"/>
                </a:moveTo>
                <a:lnTo>
                  <a:pt x="1410559" y="1286005"/>
                </a:lnTo>
                <a:lnTo>
                  <a:pt x="1410559" y="0"/>
                </a:lnTo>
                <a:lnTo>
                  <a:pt x="0" y="0"/>
                </a:lnTo>
                <a:lnTo>
                  <a:pt x="0" y="1286005"/>
                </a:lnTo>
                <a:close/>
              </a:path>
            </a:pathLst>
          </a:custGeom>
          <a:noFill/>
          <a:ln w="168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3" name="object 18"/>
          <p:cNvSpPr>
            <a:spLocks/>
          </p:cNvSpPr>
          <p:nvPr/>
        </p:nvSpPr>
        <p:spPr bwMode="auto">
          <a:xfrm>
            <a:off x="4887913" y="2876550"/>
            <a:ext cx="1069975" cy="1287463"/>
          </a:xfrm>
          <a:custGeom>
            <a:avLst/>
            <a:gdLst>
              <a:gd name="T0" fmla="*/ 0 w 1069975"/>
              <a:gd name="T1" fmla="*/ 1286005 h 1286510"/>
              <a:gd name="T2" fmla="*/ 1069702 w 1069975"/>
              <a:gd name="T3" fmla="*/ 1286005 h 1286510"/>
              <a:gd name="T4" fmla="*/ 1069702 w 1069975"/>
              <a:gd name="T5" fmla="*/ 0 h 1286510"/>
              <a:gd name="T6" fmla="*/ 0 w 1069975"/>
              <a:gd name="T7" fmla="*/ 0 h 1286510"/>
              <a:gd name="T8" fmla="*/ 0 w 1069975"/>
              <a:gd name="T9" fmla="*/ 1286005 h 1286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9975"/>
              <a:gd name="T16" fmla="*/ 0 h 1286510"/>
              <a:gd name="T17" fmla="*/ 1069975 w 1069975"/>
              <a:gd name="T18" fmla="*/ 1286510 h 12865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9975" h="1286510">
                <a:moveTo>
                  <a:pt x="0" y="1286005"/>
                </a:moveTo>
                <a:lnTo>
                  <a:pt x="1069702" y="1286005"/>
                </a:lnTo>
                <a:lnTo>
                  <a:pt x="1069702" y="0"/>
                </a:lnTo>
                <a:lnTo>
                  <a:pt x="0" y="0"/>
                </a:lnTo>
                <a:lnTo>
                  <a:pt x="0" y="1286005"/>
                </a:lnTo>
                <a:close/>
              </a:path>
            </a:pathLst>
          </a:custGeom>
          <a:noFill/>
          <a:ln w="16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5348288" y="2890838"/>
            <a:ext cx="153987" cy="5603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1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50" spc="5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  <a:p>
            <a:pPr marL="22225" fontAlgn="auto">
              <a:lnSpc>
                <a:spcPts val="21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50" spc="5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57813" y="3841750"/>
            <a:ext cx="144462" cy="2936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spc="5" dirty="0">
                <a:latin typeface="Times New Roman"/>
                <a:cs typeface="Times New Roman"/>
              </a:rPr>
              <a:t>3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9476" name="object 21"/>
          <p:cNvSpPr>
            <a:spLocks/>
          </p:cNvSpPr>
          <p:nvPr/>
        </p:nvSpPr>
        <p:spPr bwMode="auto">
          <a:xfrm>
            <a:off x="4187825" y="5232400"/>
            <a:ext cx="1027113" cy="290513"/>
          </a:xfrm>
          <a:custGeom>
            <a:avLst/>
            <a:gdLst>
              <a:gd name="T0" fmla="*/ 1027713 w 1028064"/>
              <a:gd name="T1" fmla="*/ 0 h 290195"/>
              <a:gd name="T2" fmla="*/ 0 w 1028064"/>
              <a:gd name="T3" fmla="*/ 0 h 290195"/>
              <a:gd name="T4" fmla="*/ 0 w 1028064"/>
              <a:gd name="T5" fmla="*/ 92894 h 290195"/>
              <a:gd name="T6" fmla="*/ 15743 w 1028064"/>
              <a:gd name="T7" fmla="*/ 140783 h 290195"/>
              <a:gd name="T8" fmla="*/ 60343 w 1028064"/>
              <a:gd name="T9" fmla="*/ 184681 h 290195"/>
              <a:gd name="T10" fmla="*/ 129853 w 1028064"/>
              <a:gd name="T11" fmla="*/ 222986 h 290195"/>
              <a:gd name="T12" fmla="*/ 172716 w 1028064"/>
              <a:gd name="T13" fmla="*/ 239542 h 290195"/>
              <a:gd name="T14" fmla="*/ 220327 w 1028064"/>
              <a:gd name="T15" fmla="*/ 254099 h 290195"/>
              <a:gd name="T16" fmla="*/ 272192 w 1028064"/>
              <a:gd name="T17" fmla="*/ 266458 h 290195"/>
              <a:gd name="T18" fmla="*/ 327819 w 1028064"/>
              <a:gd name="T19" fmla="*/ 276419 h 290195"/>
              <a:gd name="T20" fmla="*/ 386713 w 1028064"/>
              <a:gd name="T21" fmla="*/ 283782 h 290195"/>
              <a:gd name="T22" fmla="*/ 448382 w 1028064"/>
              <a:gd name="T23" fmla="*/ 288346 h 290195"/>
              <a:gd name="T24" fmla="*/ 512333 w 1028064"/>
              <a:gd name="T25" fmla="*/ 289912 h 290195"/>
              <a:gd name="T26" fmla="*/ 576934 w 1028064"/>
              <a:gd name="T27" fmla="*/ 288346 h 290195"/>
              <a:gd name="T28" fmla="*/ 639154 w 1028064"/>
              <a:gd name="T29" fmla="*/ 283782 h 290195"/>
              <a:gd name="T30" fmla="*/ 698508 w 1028064"/>
              <a:gd name="T31" fmla="*/ 276419 h 290195"/>
              <a:gd name="T32" fmla="*/ 754510 w 1028064"/>
              <a:gd name="T33" fmla="*/ 266458 h 290195"/>
              <a:gd name="T34" fmla="*/ 806676 w 1028064"/>
              <a:gd name="T35" fmla="*/ 254099 h 290195"/>
              <a:gd name="T36" fmla="*/ 854521 w 1028064"/>
              <a:gd name="T37" fmla="*/ 239542 h 290195"/>
              <a:gd name="T38" fmla="*/ 897561 w 1028064"/>
              <a:gd name="T39" fmla="*/ 222986 h 290195"/>
              <a:gd name="T40" fmla="*/ 935309 w 1028064"/>
              <a:gd name="T41" fmla="*/ 204632 h 290195"/>
              <a:gd name="T42" fmla="*/ 992993 w 1028064"/>
              <a:gd name="T43" fmla="*/ 163331 h 290195"/>
              <a:gd name="T44" fmla="*/ 1023694 w 1028064"/>
              <a:gd name="T45" fmla="*/ 117237 h 290195"/>
              <a:gd name="T46" fmla="*/ 1027713 w 1028064"/>
              <a:gd name="T47" fmla="*/ 92894 h 290195"/>
              <a:gd name="T48" fmla="*/ 1027713 w 1028064"/>
              <a:gd name="T49" fmla="*/ 0 h 29019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028064"/>
              <a:gd name="T76" fmla="*/ 0 h 290195"/>
              <a:gd name="T77" fmla="*/ 1028064 w 1028064"/>
              <a:gd name="T78" fmla="*/ 290195 h 29019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028064" h="290195">
                <a:moveTo>
                  <a:pt x="1027713" y="0"/>
                </a:moveTo>
                <a:lnTo>
                  <a:pt x="0" y="0"/>
                </a:lnTo>
                <a:lnTo>
                  <a:pt x="0" y="92894"/>
                </a:lnTo>
                <a:lnTo>
                  <a:pt x="15743" y="140783"/>
                </a:lnTo>
                <a:lnTo>
                  <a:pt x="60343" y="184681"/>
                </a:lnTo>
                <a:lnTo>
                  <a:pt x="129853" y="222986"/>
                </a:lnTo>
                <a:lnTo>
                  <a:pt x="172716" y="239542"/>
                </a:lnTo>
                <a:lnTo>
                  <a:pt x="220327" y="254099"/>
                </a:lnTo>
                <a:lnTo>
                  <a:pt x="272192" y="266458"/>
                </a:lnTo>
                <a:lnTo>
                  <a:pt x="327819" y="276419"/>
                </a:lnTo>
                <a:lnTo>
                  <a:pt x="386713" y="283782"/>
                </a:lnTo>
                <a:lnTo>
                  <a:pt x="448382" y="288346"/>
                </a:lnTo>
                <a:lnTo>
                  <a:pt x="512333" y="289912"/>
                </a:lnTo>
                <a:lnTo>
                  <a:pt x="576934" y="288346"/>
                </a:lnTo>
                <a:lnTo>
                  <a:pt x="639154" y="283782"/>
                </a:lnTo>
                <a:lnTo>
                  <a:pt x="698508" y="276419"/>
                </a:lnTo>
                <a:lnTo>
                  <a:pt x="754510" y="266458"/>
                </a:lnTo>
                <a:lnTo>
                  <a:pt x="806676" y="254099"/>
                </a:lnTo>
                <a:lnTo>
                  <a:pt x="854521" y="239542"/>
                </a:lnTo>
                <a:lnTo>
                  <a:pt x="897561" y="222986"/>
                </a:lnTo>
                <a:lnTo>
                  <a:pt x="935309" y="204632"/>
                </a:lnTo>
                <a:lnTo>
                  <a:pt x="992993" y="163331"/>
                </a:lnTo>
                <a:lnTo>
                  <a:pt x="1023694" y="117237"/>
                </a:lnTo>
                <a:lnTo>
                  <a:pt x="1027713" y="92894"/>
                </a:lnTo>
                <a:lnTo>
                  <a:pt x="10277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7" name="object 22"/>
          <p:cNvSpPr>
            <a:spLocks/>
          </p:cNvSpPr>
          <p:nvPr/>
        </p:nvSpPr>
        <p:spPr bwMode="auto">
          <a:xfrm>
            <a:off x="4187825" y="5232400"/>
            <a:ext cx="1027113" cy="290513"/>
          </a:xfrm>
          <a:custGeom>
            <a:avLst/>
            <a:gdLst>
              <a:gd name="T0" fmla="*/ 0 w 1028064"/>
              <a:gd name="T1" fmla="*/ 0 h 290195"/>
              <a:gd name="T2" fmla="*/ 0 w 1028064"/>
              <a:gd name="T3" fmla="*/ 53704 h 290195"/>
              <a:gd name="T4" fmla="*/ 0 w 1028064"/>
              <a:gd name="T5" fmla="*/ 81282 h 290195"/>
              <a:gd name="T6" fmla="*/ 0 w 1028064"/>
              <a:gd name="T7" fmla="*/ 91442 h 290195"/>
              <a:gd name="T8" fmla="*/ 0 w 1028064"/>
              <a:gd name="T9" fmla="*/ 92894 h 290195"/>
              <a:gd name="T10" fmla="*/ 4018 w 1028064"/>
              <a:gd name="T11" fmla="*/ 117237 h 290195"/>
              <a:gd name="T12" fmla="*/ 34682 w 1028064"/>
              <a:gd name="T13" fmla="*/ 163331 h 290195"/>
              <a:gd name="T14" fmla="*/ 92231 w 1028064"/>
              <a:gd name="T15" fmla="*/ 204632 h 290195"/>
              <a:gd name="T16" fmla="*/ 129853 w 1028064"/>
              <a:gd name="T17" fmla="*/ 222986 h 290195"/>
              <a:gd name="T18" fmla="*/ 172716 w 1028064"/>
              <a:gd name="T19" fmla="*/ 239542 h 290195"/>
              <a:gd name="T20" fmla="*/ 220327 w 1028064"/>
              <a:gd name="T21" fmla="*/ 254099 h 290195"/>
              <a:gd name="T22" fmla="*/ 272192 w 1028064"/>
              <a:gd name="T23" fmla="*/ 266458 h 290195"/>
              <a:gd name="T24" fmla="*/ 327819 w 1028064"/>
              <a:gd name="T25" fmla="*/ 276419 h 290195"/>
              <a:gd name="T26" fmla="*/ 386713 w 1028064"/>
              <a:gd name="T27" fmla="*/ 283782 h 290195"/>
              <a:gd name="T28" fmla="*/ 448382 w 1028064"/>
              <a:gd name="T29" fmla="*/ 288346 h 290195"/>
              <a:gd name="T30" fmla="*/ 512333 w 1028064"/>
              <a:gd name="T31" fmla="*/ 289912 h 290195"/>
              <a:gd name="T32" fmla="*/ 576934 w 1028064"/>
              <a:gd name="T33" fmla="*/ 288346 h 290195"/>
              <a:gd name="T34" fmla="*/ 639154 w 1028064"/>
              <a:gd name="T35" fmla="*/ 283782 h 290195"/>
              <a:gd name="T36" fmla="*/ 698508 w 1028064"/>
              <a:gd name="T37" fmla="*/ 276419 h 290195"/>
              <a:gd name="T38" fmla="*/ 754510 w 1028064"/>
              <a:gd name="T39" fmla="*/ 266458 h 290195"/>
              <a:gd name="T40" fmla="*/ 806676 w 1028064"/>
              <a:gd name="T41" fmla="*/ 254099 h 290195"/>
              <a:gd name="T42" fmla="*/ 854521 w 1028064"/>
              <a:gd name="T43" fmla="*/ 239542 h 290195"/>
              <a:gd name="T44" fmla="*/ 897561 w 1028064"/>
              <a:gd name="T45" fmla="*/ 222986 h 290195"/>
              <a:gd name="T46" fmla="*/ 935309 w 1028064"/>
              <a:gd name="T47" fmla="*/ 204632 h 290195"/>
              <a:gd name="T48" fmla="*/ 992993 w 1028064"/>
              <a:gd name="T49" fmla="*/ 163331 h 290195"/>
              <a:gd name="T50" fmla="*/ 1023694 w 1028064"/>
              <a:gd name="T51" fmla="*/ 117237 h 290195"/>
              <a:gd name="T52" fmla="*/ 1027713 w 1028064"/>
              <a:gd name="T53" fmla="*/ 92894 h 290195"/>
              <a:gd name="T54" fmla="*/ 1027713 w 1028064"/>
              <a:gd name="T55" fmla="*/ 39189 h 290195"/>
              <a:gd name="T56" fmla="*/ 1027713 w 1028064"/>
              <a:gd name="T57" fmla="*/ 11611 h 290195"/>
              <a:gd name="T58" fmla="*/ 1027713 w 1028064"/>
              <a:gd name="T59" fmla="*/ 1451 h 290195"/>
              <a:gd name="T60" fmla="*/ 1027713 w 1028064"/>
              <a:gd name="T61" fmla="*/ 0 h 29019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028064"/>
              <a:gd name="T94" fmla="*/ 0 h 290195"/>
              <a:gd name="T95" fmla="*/ 1028064 w 1028064"/>
              <a:gd name="T96" fmla="*/ 290195 h 290195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028064" h="290195">
                <a:moveTo>
                  <a:pt x="0" y="0"/>
                </a:moveTo>
                <a:lnTo>
                  <a:pt x="0" y="53704"/>
                </a:lnTo>
                <a:lnTo>
                  <a:pt x="0" y="81282"/>
                </a:lnTo>
                <a:lnTo>
                  <a:pt x="0" y="91442"/>
                </a:lnTo>
                <a:lnTo>
                  <a:pt x="0" y="92894"/>
                </a:lnTo>
                <a:lnTo>
                  <a:pt x="4018" y="117237"/>
                </a:lnTo>
                <a:lnTo>
                  <a:pt x="34682" y="163331"/>
                </a:lnTo>
                <a:lnTo>
                  <a:pt x="92231" y="204632"/>
                </a:lnTo>
                <a:lnTo>
                  <a:pt x="129853" y="222986"/>
                </a:lnTo>
                <a:lnTo>
                  <a:pt x="172716" y="239542"/>
                </a:lnTo>
                <a:lnTo>
                  <a:pt x="220327" y="254099"/>
                </a:lnTo>
                <a:lnTo>
                  <a:pt x="272192" y="266458"/>
                </a:lnTo>
                <a:lnTo>
                  <a:pt x="327819" y="276419"/>
                </a:lnTo>
                <a:lnTo>
                  <a:pt x="386713" y="283782"/>
                </a:lnTo>
                <a:lnTo>
                  <a:pt x="448382" y="288346"/>
                </a:lnTo>
                <a:lnTo>
                  <a:pt x="512333" y="289912"/>
                </a:lnTo>
                <a:lnTo>
                  <a:pt x="576934" y="288346"/>
                </a:lnTo>
                <a:lnTo>
                  <a:pt x="639154" y="283782"/>
                </a:lnTo>
                <a:lnTo>
                  <a:pt x="698508" y="276419"/>
                </a:lnTo>
                <a:lnTo>
                  <a:pt x="754510" y="266458"/>
                </a:lnTo>
                <a:lnTo>
                  <a:pt x="806676" y="254099"/>
                </a:lnTo>
                <a:lnTo>
                  <a:pt x="854521" y="239542"/>
                </a:lnTo>
                <a:lnTo>
                  <a:pt x="897561" y="222986"/>
                </a:lnTo>
                <a:lnTo>
                  <a:pt x="935309" y="204632"/>
                </a:lnTo>
                <a:lnTo>
                  <a:pt x="992993" y="163331"/>
                </a:lnTo>
                <a:lnTo>
                  <a:pt x="1023694" y="117237"/>
                </a:lnTo>
                <a:lnTo>
                  <a:pt x="1027713" y="92894"/>
                </a:lnTo>
                <a:lnTo>
                  <a:pt x="1027713" y="39189"/>
                </a:lnTo>
                <a:lnTo>
                  <a:pt x="1027713" y="11611"/>
                </a:lnTo>
                <a:lnTo>
                  <a:pt x="1027713" y="1451"/>
                </a:lnTo>
                <a:lnTo>
                  <a:pt x="1027713" y="0"/>
                </a:lnTo>
              </a:path>
            </a:pathLst>
          </a:custGeom>
          <a:noFill/>
          <a:ln w="842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8" name="object 23"/>
          <p:cNvSpPr>
            <a:spLocks/>
          </p:cNvSpPr>
          <p:nvPr/>
        </p:nvSpPr>
        <p:spPr bwMode="auto">
          <a:xfrm>
            <a:off x="4187825" y="5035550"/>
            <a:ext cx="1027113" cy="393700"/>
          </a:xfrm>
          <a:custGeom>
            <a:avLst/>
            <a:gdLst>
              <a:gd name="T0" fmla="*/ 512333 w 1028064"/>
              <a:gd name="T1" fmla="*/ 0 h 394335"/>
              <a:gd name="T2" fmla="*/ 448382 w 1028064"/>
              <a:gd name="T3" fmla="*/ 1519 h 394335"/>
              <a:gd name="T4" fmla="*/ 386713 w 1028064"/>
              <a:gd name="T5" fmla="*/ 5960 h 394335"/>
              <a:gd name="T6" fmla="*/ 327819 w 1028064"/>
              <a:gd name="T7" fmla="*/ 13146 h 394335"/>
              <a:gd name="T8" fmla="*/ 272192 w 1028064"/>
              <a:gd name="T9" fmla="*/ 22899 h 394335"/>
              <a:gd name="T10" fmla="*/ 220327 w 1028064"/>
              <a:gd name="T11" fmla="*/ 35043 h 394335"/>
              <a:gd name="T12" fmla="*/ 172716 w 1028064"/>
              <a:gd name="T13" fmla="*/ 49400 h 394335"/>
              <a:gd name="T14" fmla="*/ 129853 w 1028064"/>
              <a:gd name="T15" fmla="*/ 65794 h 394335"/>
              <a:gd name="T16" fmla="*/ 92231 w 1028064"/>
              <a:gd name="T17" fmla="*/ 84047 h 394335"/>
              <a:gd name="T18" fmla="*/ 34682 w 1028064"/>
              <a:gd name="T19" fmla="*/ 125423 h 394335"/>
              <a:gd name="T20" fmla="*/ 4018 w 1028064"/>
              <a:gd name="T21" fmla="*/ 172113 h 394335"/>
              <a:gd name="T22" fmla="*/ 0 w 1028064"/>
              <a:gd name="T23" fmla="*/ 197008 h 394335"/>
              <a:gd name="T24" fmla="*/ 4018 w 1028064"/>
              <a:gd name="T25" fmla="*/ 221352 h 394335"/>
              <a:gd name="T26" fmla="*/ 34682 w 1028064"/>
              <a:gd name="T27" fmla="*/ 267446 h 394335"/>
              <a:gd name="T28" fmla="*/ 92231 w 1028064"/>
              <a:gd name="T29" fmla="*/ 308747 h 394335"/>
              <a:gd name="T30" fmla="*/ 129853 w 1028064"/>
              <a:gd name="T31" fmla="*/ 327101 h 394335"/>
              <a:gd name="T32" fmla="*/ 172716 w 1028064"/>
              <a:gd name="T33" fmla="*/ 343656 h 394335"/>
              <a:gd name="T34" fmla="*/ 220327 w 1028064"/>
              <a:gd name="T35" fmla="*/ 358214 h 394335"/>
              <a:gd name="T36" fmla="*/ 272192 w 1028064"/>
              <a:gd name="T37" fmla="*/ 370573 h 394335"/>
              <a:gd name="T38" fmla="*/ 327819 w 1028064"/>
              <a:gd name="T39" fmla="*/ 380534 h 394335"/>
              <a:gd name="T40" fmla="*/ 386713 w 1028064"/>
              <a:gd name="T41" fmla="*/ 387896 h 394335"/>
              <a:gd name="T42" fmla="*/ 448382 w 1028064"/>
              <a:gd name="T43" fmla="*/ 392461 h 394335"/>
              <a:gd name="T44" fmla="*/ 512333 w 1028064"/>
              <a:gd name="T45" fmla="*/ 394026 h 394335"/>
              <a:gd name="T46" fmla="*/ 576934 w 1028064"/>
              <a:gd name="T47" fmla="*/ 392461 h 394335"/>
              <a:gd name="T48" fmla="*/ 639154 w 1028064"/>
              <a:gd name="T49" fmla="*/ 387896 h 394335"/>
              <a:gd name="T50" fmla="*/ 698508 w 1028064"/>
              <a:gd name="T51" fmla="*/ 380534 h 394335"/>
              <a:gd name="T52" fmla="*/ 754510 w 1028064"/>
              <a:gd name="T53" fmla="*/ 370573 h 394335"/>
              <a:gd name="T54" fmla="*/ 806676 w 1028064"/>
              <a:gd name="T55" fmla="*/ 358214 h 394335"/>
              <a:gd name="T56" fmla="*/ 854521 w 1028064"/>
              <a:gd name="T57" fmla="*/ 343656 h 394335"/>
              <a:gd name="T58" fmla="*/ 897561 w 1028064"/>
              <a:gd name="T59" fmla="*/ 327101 h 394335"/>
              <a:gd name="T60" fmla="*/ 935309 w 1028064"/>
              <a:gd name="T61" fmla="*/ 308747 h 394335"/>
              <a:gd name="T62" fmla="*/ 992993 w 1028064"/>
              <a:gd name="T63" fmla="*/ 267446 h 394335"/>
              <a:gd name="T64" fmla="*/ 1023694 w 1028064"/>
              <a:gd name="T65" fmla="*/ 221352 h 394335"/>
              <a:gd name="T66" fmla="*/ 1027713 w 1028064"/>
              <a:gd name="T67" fmla="*/ 197008 h 394335"/>
              <a:gd name="T68" fmla="*/ 1023694 w 1028064"/>
              <a:gd name="T69" fmla="*/ 172113 h 394335"/>
              <a:gd name="T70" fmla="*/ 992993 w 1028064"/>
              <a:gd name="T71" fmla="*/ 125423 h 394335"/>
              <a:gd name="T72" fmla="*/ 935309 w 1028064"/>
              <a:gd name="T73" fmla="*/ 84047 h 394335"/>
              <a:gd name="T74" fmla="*/ 897561 w 1028064"/>
              <a:gd name="T75" fmla="*/ 65794 h 394335"/>
              <a:gd name="T76" fmla="*/ 854521 w 1028064"/>
              <a:gd name="T77" fmla="*/ 49400 h 394335"/>
              <a:gd name="T78" fmla="*/ 806676 w 1028064"/>
              <a:gd name="T79" fmla="*/ 35043 h 394335"/>
              <a:gd name="T80" fmla="*/ 754510 w 1028064"/>
              <a:gd name="T81" fmla="*/ 22899 h 394335"/>
              <a:gd name="T82" fmla="*/ 698508 w 1028064"/>
              <a:gd name="T83" fmla="*/ 13146 h 394335"/>
              <a:gd name="T84" fmla="*/ 639154 w 1028064"/>
              <a:gd name="T85" fmla="*/ 5960 h 394335"/>
              <a:gd name="T86" fmla="*/ 576934 w 1028064"/>
              <a:gd name="T87" fmla="*/ 1519 h 394335"/>
              <a:gd name="T88" fmla="*/ 512333 w 1028064"/>
              <a:gd name="T89" fmla="*/ 0 h 39433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028064"/>
              <a:gd name="T136" fmla="*/ 0 h 394335"/>
              <a:gd name="T137" fmla="*/ 1028064 w 1028064"/>
              <a:gd name="T138" fmla="*/ 394335 h 39433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028064" h="394335">
                <a:moveTo>
                  <a:pt x="512333" y="0"/>
                </a:moveTo>
                <a:lnTo>
                  <a:pt x="448382" y="1519"/>
                </a:lnTo>
                <a:lnTo>
                  <a:pt x="386713" y="5960"/>
                </a:lnTo>
                <a:lnTo>
                  <a:pt x="327819" y="13146"/>
                </a:lnTo>
                <a:lnTo>
                  <a:pt x="272192" y="22899"/>
                </a:lnTo>
                <a:lnTo>
                  <a:pt x="220327" y="35043"/>
                </a:lnTo>
                <a:lnTo>
                  <a:pt x="172716" y="49400"/>
                </a:lnTo>
                <a:lnTo>
                  <a:pt x="129853" y="65794"/>
                </a:lnTo>
                <a:lnTo>
                  <a:pt x="92231" y="84047"/>
                </a:lnTo>
                <a:lnTo>
                  <a:pt x="34682" y="125423"/>
                </a:lnTo>
                <a:lnTo>
                  <a:pt x="4018" y="172113"/>
                </a:lnTo>
                <a:lnTo>
                  <a:pt x="0" y="197008"/>
                </a:lnTo>
                <a:lnTo>
                  <a:pt x="4018" y="221352"/>
                </a:lnTo>
                <a:lnTo>
                  <a:pt x="34682" y="267446"/>
                </a:lnTo>
                <a:lnTo>
                  <a:pt x="92231" y="308747"/>
                </a:lnTo>
                <a:lnTo>
                  <a:pt x="129853" y="327101"/>
                </a:lnTo>
                <a:lnTo>
                  <a:pt x="172716" y="343656"/>
                </a:lnTo>
                <a:lnTo>
                  <a:pt x="220327" y="358214"/>
                </a:lnTo>
                <a:lnTo>
                  <a:pt x="272192" y="370573"/>
                </a:lnTo>
                <a:lnTo>
                  <a:pt x="327819" y="380534"/>
                </a:lnTo>
                <a:lnTo>
                  <a:pt x="386713" y="387896"/>
                </a:lnTo>
                <a:lnTo>
                  <a:pt x="448382" y="392461"/>
                </a:lnTo>
                <a:lnTo>
                  <a:pt x="512333" y="394026"/>
                </a:lnTo>
                <a:lnTo>
                  <a:pt x="576934" y="392461"/>
                </a:lnTo>
                <a:lnTo>
                  <a:pt x="639154" y="387896"/>
                </a:lnTo>
                <a:lnTo>
                  <a:pt x="698508" y="380534"/>
                </a:lnTo>
                <a:lnTo>
                  <a:pt x="754510" y="370573"/>
                </a:lnTo>
                <a:lnTo>
                  <a:pt x="806676" y="358214"/>
                </a:lnTo>
                <a:lnTo>
                  <a:pt x="854521" y="343656"/>
                </a:lnTo>
                <a:lnTo>
                  <a:pt x="897561" y="327101"/>
                </a:lnTo>
                <a:lnTo>
                  <a:pt x="935309" y="308747"/>
                </a:lnTo>
                <a:lnTo>
                  <a:pt x="992993" y="267446"/>
                </a:lnTo>
                <a:lnTo>
                  <a:pt x="1023694" y="221352"/>
                </a:lnTo>
                <a:lnTo>
                  <a:pt x="1027713" y="197008"/>
                </a:lnTo>
                <a:lnTo>
                  <a:pt x="1023694" y="172113"/>
                </a:lnTo>
                <a:lnTo>
                  <a:pt x="992993" y="125423"/>
                </a:lnTo>
                <a:lnTo>
                  <a:pt x="935309" y="84047"/>
                </a:lnTo>
                <a:lnTo>
                  <a:pt x="897561" y="65794"/>
                </a:lnTo>
                <a:lnTo>
                  <a:pt x="854521" y="49400"/>
                </a:lnTo>
                <a:lnTo>
                  <a:pt x="806676" y="35043"/>
                </a:lnTo>
                <a:lnTo>
                  <a:pt x="754510" y="22899"/>
                </a:lnTo>
                <a:lnTo>
                  <a:pt x="698508" y="13146"/>
                </a:lnTo>
                <a:lnTo>
                  <a:pt x="639154" y="5960"/>
                </a:lnTo>
                <a:lnTo>
                  <a:pt x="576934" y="1519"/>
                </a:lnTo>
                <a:lnTo>
                  <a:pt x="512333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9" name="object 24"/>
          <p:cNvSpPr>
            <a:spLocks/>
          </p:cNvSpPr>
          <p:nvPr/>
        </p:nvSpPr>
        <p:spPr bwMode="auto">
          <a:xfrm>
            <a:off x="4187825" y="5035550"/>
            <a:ext cx="1027113" cy="393700"/>
          </a:xfrm>
          <a:custGeom>
            <a:avLst/>
            <a:gdLst>
              <a:gd name="T0" fmla="*/ 1027713 w 1028064"/>
              <a:gd name="T1" fmla="*/ 197008 h 394335"/>
              <a:gd name="T2" fmla="*/ 1011959 w 1028064"/>
              <a:gd name="T3" fmla="*/ 244898 h 394335"/>
              <a:gd name="T4" fmla="*/ 967281 w 1028064"/>
              <a:gd name="T5" fmla="*/ 288795 h 394335"/>
              <a:gd name="T6" fmla="*/ 897561 w 1028064"/>
              <a:gd name="T7" fmla="*/ 327101 h 394335"/>
              <a:gd name="T8" fmla="*/ 854521 w 1028064"/>
              <a:gd name="T9" fmla="*/ 343656 h 394335"/>
              <a:gd name="T10" fmla="*/ 806676 w 1028064"/>
              <a:gd name="T11" fmla="*/ 358214 h 394335"/>
              <a:gd name="T12" fmla="*/ 754510 w 1028064"/>
              <a:gd name="T13" fmla="*/ 370573 h 394335"/>
              <a:gd name="T14" fmla="*/ 698508 w 1028064"/>
              <a:gd name="T15" fmla="*/ 380534 h 394335"/>
              <a:gd name="T16" fmla="*/ 639154 w 1028064"/>
              <a:gd name="T17" fmla="*/ 387896 h 394335"/>
              <a:gd name="T18" fmla="*/ 576934 w 1028064"/>
              <a:gd name="T19" fmla="*/ 392461 h 394335"/>
              <a:gd name="T20" fmla="*/ 512333 w 1028064"/>
              <a:gd name="T21" fmla="*/ 394026 h 394335"/>
              <a:gd name="T22" fmla="*/ 448382 w 1028064"/>
              <a:gd name="T23" fmla="*/ 392461 h 394335"/>
              <a:gd name="T24" fmla="*/ 386713 w 1028064"/>
              <a:gd name="T25" fmla="*/ 387896 h 394335"/>
              <a:gd name="T26" fmla="*/ 327819 w 1028064"/>
              <a:gd name="T27" fmla="*/ 380534 h 394335"/>
              <a:gd name="T28" fmla="*/ 272192 w 1028064"/>
              <a:gd name="T29" fmla="*/ 370573 h 394335"/>
              <a:gd name="T30" fmla="*/ 220327 w 1028064"/>
              <a:gd name="T31" fmla="*/ 358214 h 394335"/>
              <a:gd name="T32" fmla="*/ 172716 w 1028064"/>
              <a:gd name="T33" fmla="*/ 343656 h 394335"/>
              <a:gd name="T34" fmla="*/ 129853 w 1028064"/>
              <a:gd name="T35" fmla="*/ 327101 h 394335"/>
              <a:gd name="T36" fmla="*/ 92231 w 1028064"/>
              <a:gd name="T37" fmla="*/ 308747 h 394335"/>
              <a:gd name="T38" fmla="*/ 34682 w 1028064"/>
              <a:gd name="T39" fmla="*/ 267446 h 394335"/>
              <a:gd name="T40" fmla="*/ 4018 w 1028064"/>
              <a:gd name="T41" fmla="*/ 221352 h 394335"/>
              <a:gd name="T42" fmla="*/ 0 w 1028064"/>
              <a:gd name="T43" fmla="*/ 197008 h 394335"/>
              <a:gd name="T44" fmla="*/ 4018 w 1028064"/>
              <a:gd name="T45" fmla="*/ 172113 h 394335"/>
              <a:gd name="T46" fmla="*/ 34682 w 1028064"/>
              <a:gd name="T47" fmla="*/ 125423 h 394335"/>
              <a:gd name="T48" fmla="*/ 92231 w 1028064"/>
              <a:gd name="T49" fmla="*/ 84047 h 394335"/>
              <a:gd name="T50" fmla="*/ 129853 w 1028064"/>
              <a:gd name="T51" fmla="*/ 65794 h 394335"/>
              <a:gd name="T52" fmla="*/ 172716 w 1028064"/>
              <a:gd name="T53" fmla="*/ 49400 h 394335"/>
              <a:gd name="T54" fmla="*/ 220327 w 1028064"/>
              <a:gd name="T55" fmla="*/ 35043 h 394335"/>
              <a:gd name="T56" fmla="*/ 272192 w 1028064"/>
              <a:gd name="T57" fmla="*/ 22899 h 394335"/>
              <a:gd name="T58" fmla="*/ 327819 w 1028064"/>
              <a:gd name="T59" fmla="*/ 13146 h 394335"/>
              <a:gd name="T60" fmla="*/ 386713 w 1028064"/>
              <a:gd name="T61" fmla="*/ 5960 h 394335"/>
              <a:gd name="T62" fmla="*/ 448382 w 1028064"/>
              <a:gd name="T63" fmla="*/ 1519 h 394335"/>
              <a:gd name="T64" fmla="*/ 512333 w 1028064"/>
              <a:gd name="T65" fmla="*/ 0 h 394335"/>
              <a:gd name="T66" fmla="*/ 576934 w 1028064"/>
              <a:gd name="T67" fmla="*/ 1519 h 394335"/>
              <a:gd name="T68" fmla="*/ 639154 w 1028064"/>
              <a:gd name="T69" fmla="*/ 5960 h 394335"/>
              <a:gd name="T70" fmla="*/ 698508 w 1028064"/>
              <a:gd name="T71" fmla="*/ 13146 h 394335"/>
              <a:gd name="T72" fmla="*/ 754510 w 1028064"/>
              <a:gd name="T73" fmla="*/ 22899 h 394335"/>
              <a:gd name="T74" fmla="*/ 806676 w 1028064"/>
              <a:gd name="T75" fmla="*/ 35043 h 394335"/>
              <a:gd name="T76" fmla="*/ 854521 w 1028064"/>
              <a:gd name="T77" fmla="*/ 49400 h 394335"/>
              <a:gd name="T78" fmla="*/ 897561 w 1028064"/>
              <a:gd name="T79" fmla="*/ 65794 h 394335"/>
              <a:gd name="T80" fmla="*/ 935309 w 1028064"/>
              <a:gd name="T81" fmla="*/ 84047 h 394335"/>
              <a:gd name="T82" fmla="*/ 992993 w 1028064"/>
              <a:gd name="T83" fmla="*/ 125423 h 394335"/>
              <a:gd name="T84" fmla="*/ 1023694 w 1028064"/>
              <a:gd name="T85" fmla="*/ 172113 h 394335"/>
              <a:gd name="T86" fmla="*/ 1027713 w 1028064"/>
              <a:gd name="T87" fmla="*/ 197008 h 39433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028064"/>
              <a:gd name="T133" fmla="*/ 0 h 394335"/>
              <a:gd name="T134" fmla="*/ 1028064 w 1028064"/>
              <a:gd name="T135" fmla="*/ 394335 h 394335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028064" h="394335">
                <a:moveTo>
                  <a:pt x="1027713" y="197008"/>
                </a:moveTo>
                <a:lnTo>
                  <a:pt x="1011959" y="244898"/>
                </a:lnTo>
                <a:lnTo>
                  <a:pt x="967281" y="288795"/>
                </a:lnTo>
                <a:lnTo>
                  <a:pt x="897561" y="327101"/>
                </a:lnTo>
                <a:lnTo>
                  <a:pt x="854521" y="343656"/>
                </a:lnTo>
                <a:lnTo>
                  <a:pt x="806676" y="358214"/>
                </a:lnTo>
                <a:lnTo>
                  <a:pt x="754510" y="370573"/>
                </a:lnTo>
                <a:lnTo>
                  <a:pt x="698508" y="380534"/>
                </a:lnTo>
                <a:lnTo>
                  <a:pt x="639154" y="387896"/>
                </a:lnTo>
                <a:lnTo>
                  <a:pt x="576934" y="392461"/>
                </a:lnTo>
                <a:lnTo>
                  <a:pt x="512333" y="394026"/>
                </a:lnTo>
                <a:lnTo>
                  <a:pt x="448382" y="392461"/>
                </a:lnTo>
                <a:lnTo>
                  <a:pt x="386713" y="387896"/>
                </a:lnTo>
                <a:lnTo>
                  <a:pt x="327819" y="380534"/>
                </a:lnTo>
                <a:lnTo>
                  <a:pt x="272192" y="370573"/>
                </a:lnTo>
                <a:lnTo>
                  <a:pt x="220327" y="358214"/>
                </a:lnTo>
                <a:lnTo>
                  <a:pt x="172716" y="343656"/>
                </a:lnTo>
                <a:lnTo>
                  <a:pt x="129853" y="327101"/>
                </a:lnTo>
                <a:lnTo>
                  <a:pt x="92231" y="308747"/>
                </a:lnTo>
                <a:lnTo>
                  <a:pt x="34682" y="267446"/>
                </a:lnTo>
                <a:lnTo>
                  <a:pt x="4018" y="221352"/>
                </a:lnTo>
                <a:lnTo>
                  <a:pt x="0" y="197008"/>
                </a:lnTo>
                <a:lnTo>
                  <a:pt x="4018" y="172113"/>
                </a:lnTo>
                <a:lnTo>
                  <a:pt x="34682" y="125423"/>
                </a:lnTo>
                <a:lnTo>
                  <a:pt x="92231" y="84047"/>
                </a:lnTo>
                <a:lnTo>
                  <a:pt x="129853" y="65794"/>
                </a:lnTo>
                <a:lnTo>
                  <a:pt x="172716" y="49400"/>
                </a:lnTo>
                <a:lnTo>
                  <a:pt x="220327" y="35043"/>
                </a:lnTo>
                <a:lnTo>
                  <a:pt x="272192" y="22899"/>
                </a:lnTo>
                <a:lnTo>
                  <a:pt x="327819" y="13146"/>
                </a:lnTo>
                <a:lnTo>
                  <a:pt x="386713" y="5960"/>
                </a:lnTo>
                <a:lnTo>
                  <a:pt x="448382" y="1519"/>
                </a:lnTo>
                <a:lnTo>
                  <a:pt x="512333" y="0"/>
                </a:lnTo>
                <a:lnTo>
                  <a:pt x="576934" y="1519"/>
                </a:lnTo>
                <a:lnTo>
                  <a:pt x="639154" y="5960"/>
                </a:lnTo>
                <a:lnTo>
                  <a:pt x="698508" y="13146"/>
                </a:lnTo>
                <a:lnTo>
                  <a:pt x="754510" y="22899"/>
                </a:lnTo>
                <a:lnTo>
                  <a:pt x="806676" y="35043"/>
                </a:lnTo>
                <a:lnTo>
                  <a:pt x="854521" y="49400"/>
                </a:lnTo>
                <a:lnTo>
                  <a:pt x="897561" y="65794"/>
                </a:lnTo>
                <a:lnTo>
                  <a:pt x="935309" y="84047"/>
                </a:lnTo>
                <a:lnTo>
                  <a:pt x="992993" y="125423"/>
                </a:lnTo>
                <a:lnTo>
                  <a:pt x="1023694" y="172113"/>
                </a:lnTo>
                <a:lnTo>
                  <a:pt x="1027713" y="197008"/>
                </a:lnTo>
                <a:close/>
              </a:path>
            </a:pathLst>
          </a:custGeom>
          <a:noFill/>
          <a:ln w="1123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0" name="object 25"/>
          <p:cNvSpPr>
            <a:spLocks/>
          </p:cNvSpPr>
          <p:nvPr/>
        </p:nvSpPr>
        <p:spPr bwMode="auto">
          <a:xfrm>
            <a:off x="4446588" y="5145088"/>
            <a:ext cx="509587" cy="171450"/>
          </a:xfrm>
          <a:custGeom>
            <a:avLst/>
            <a:gdLst>
              <a:gd name="T0" fmla="*/ 0 w 509904"/>
              <a:gd name="T1" fmla="*/ 0 h 172085"/>
              <a:gd name="T2" fmla="*/ 509572 w 509904"/>
              <a:gd name="T3" fmla="*/ 171743 h 172085"/>
              <a:gd name="T4" fmla="*/ 0 60000 65536"/>
              <a:gd name="T5" fmla="*/ 0 60000 65536"/>
              <a:gd name="T6" fmla="*/ 0 w 509904"/>
              <a:gd name="T7" fmla="*/ 0 h 172085"/>
              <a:gd name="T8" fmla="*/ 509904 w 509904"/>
              <a:gd name="T9" fmla="*/ 172085 h 1720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9904" h="172085">
                <a:moveTo>
                  <a:pt x="0" y="0"/>
                </a:moveTo>
                <a:lnTo>
                  <a:pt x="509572" y="171743"/>
                </a:lnTo>
              </a:path>
            </a:pathLst>
          </a:custGeom>
          <a:noFill/>
          <a:ln w="2246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1" name="object 26"/>
          <p:cNvSpPr>
            <a:spLocks/>
          </p:cNvSpPr>
          <p:nvPr/>
        </p:nvSpPr>
        <p:spPr bwMode="auto">
          <a:xfrm>
            <a:off x="4446588" y="5145088"/>
            <a:ext cx="509587" cy="171450"/>
          </a:xfrm>
          <a:custGeom>
            <a:avLst/>
            <a:gdLst>
              <a:gd name="T0" fmla="*/ 509572 w 509904"/>
              <a:gd name="T1" fmla="*/ 0 h 172085"/>
              <a:gd name="T2" fmla="*/ 0 w 509904"/>
              <a:gd name="T3" fmla="*/ 171743 h 172085"/>
              <a:gd name="T4" fmla="*/ 0 60000 65536"/>
              <a:gd name="T5" fmla="*/ 0 60000 65536"/>
              <a:gd name="T6" fmla="*/ 0 w 509904"/>
              <a:gd name="T7" fmla="*/ 0 h 172085"/>
              <a:gd name="T8" fmla="*/ 509904 w 509904"/>
              <a:gd name="T9" fmla="*/ 172085 h 1720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9904" h="172085">
                <a:moveTo>
                  <a:pt x="509572" y="0"/>
                </a:moveTo>
                <a:lnTo>
                  <a:pt x="0" y="171743"/>
                </a:lnTo>
              </a:path>
            </a:pathLst>
          </a:custGeom>
          <a:noFill/>
          <a:ln w="2246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2" name="object 27"/>
          <p:cNvSpPr>
            <a:spLocks/>
          </p:cNvSpPr>
          <p:nvPr/>
        </p:nvSpPr>
        <p:spPr bwMode="auto">
          <a:xfrm>
            <a:off x="5407025" y="3517900"/>
            <a:ext cx="33338" cy="33338"/>
          </a:xfrm>
          <a:custGeom>
            <a:avLst/>
            <a:gdLst>
              <a:gd name="T0" fmla="*/ 28087 w 34289"/>
              <a:gd name="T1" fmla="*/ 0 h 33654"/>
              <a:gd name="T2" fmla="*/ 8378 w 34289"/>
              <a:gd name="T3" fmla="*/ 0 h 33654"/>
              <a:gd name="T4" fmla="*/ 0 w 34289"/>
              <a:gd name="T5" fmla="*/ 8463 h 33654"/>
              <a:gd name="T6" fmla="*/ 0 w 34289"/>
              <a:gd name="T7" fmla="*/ 28051 h 33654"/>
              <a:gd name="T8" fmla="*/ 8378 w 34289"/>
              <a:gd name="T9" fmla="*/ 33662 h 33654"/>
              <a:gd name="T10" fmla="*/ 28087 w 34289"/>
              <a:gd name="T11" fmla="*/ 33662 h 33654"/>
              <a:gd name="T12" fmla="*/ 33704 w 34289"/>
              <a:gd name="T13" fmla="*/ 28051 h 33654"/>
              <a:gd name="T14" fmla="*/ 33704 w 34289"/>
              <a:gd name="T15" fmla="*/ 8463 h 33654"/>
              <a:gd name="T16" fmla="*/ 28087 w 34289"/>
              <a:gd name="T17" fmla="*/ 0 h 336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289"/>
              <a:gd name="T28" fmla="*/ 0 h 33654"/>
              <a:gd name="T29" fmla="*/ 34289 w 34289"/>
              <a:gd name="T30" fmla="*/ 33654 h 3365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4289" h="33654">
                <a:moveTo>
                  <a:pt x="28087" y="0"/>
                </a:moveTo>
                <a:lnTo>
                  <a:pt x="8378" y="0"/>
                </a:lnTo>
                <a:lnTo>
                  <a:pt x="0" y="8463"/>
                </a:lnTo>
                <a:lnTo>
                  <a:pt x="0" y="28051"/>
                </a:lnTo>
                <a:lnTo>
                  <a:pt x="8378" y="33662"/>
                </a:lnTo>
                <a:lnTo>
                  <a:pt x="28087" y="33662"/>
                </a:lnTo>
                <a:lnTo>
                  <a:pt x="33704" y="28051"/>
                </a:lnTo>
                <a:lnTo>
                  <a:pt x="33704" y="8463"/>
                </a:lnTo>
                <a:lnTo>
                  <a:pt x="2808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3" name="object 28"/>
          <p:cNvSpPr>
            <a:spLocks/>
          </p:cNvSpPr>
          <p:nvPr/>
        </p:nvSpPr>
        <p:spPr bwMode="auto">
          <a:xfrm>
            <a:off x="5407025" y="3625850"/>
            <a:ext cx="33338" cy="33338"/>
          </a:xfrm>
          <a:custGeom>
            <a:avLst/>
            <a:gdLst>
              <a:gd name="T0" fmla="*/ 28087 w 34289"/>
              <a:gd name="T1" fmla="*/ 0 h 33654"/>
              <a:gd name="T2" fmla="*/ 8378 w 34289"/>
              <a:gd name="T3" fmla="*/ 0 h 33654"/>
              <a:gd name="T4" fmla="*/ 0 w 34289"/>
              <a:gd name="T5" fmla="*/ 8367 h 33654"/>
              <a:gd name="T6" fmla="*/ 0 w 34289"/>
              <a:gd name="T7" fmla="*/ 28051 h 33654"/>
              <a:gd name="T8" fmla="*/ 8378 w 34289"/>
              <a:gd name="T9" fmla="*/ 33662 h 33654"/>
              <a:gd name="T10" fmla="*/ 28087 w 34289"/>
              <a:gd name="T11" fmla="*/ 33662 h 33654"/>
              <a:gd name="T12" fmla="*/ 33704 w 34289"/>
              <a:gd name="T13" fmla="*/ 28051 h 33654"/>
              <a:gd name="T14" fmla="*/ 33704 w 34289"/>
              <a:gd name="T15" fmla="*/ 8367 h 33654"/>
              <a:gd name="T16" fmla="*/ 28087 w 34289"/>
              <a:gd name="T17" fmla="*/ 0 h 336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289"/>
              <a:gd name="T28" fmla="*/ 0 h 33654"/>
              <a:gd name="T29" fmla="*/ 34289 w 34289"/>
              <a:gd name="T30" fmla="*/ 33654 h 3365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4289" h="33654">
                <a:moveTo>
                  <a:pt x="28087" y="0"/>
                </a:moveTo>
                <a:lnTo>
                  <a:pt x="8378" y="0"/>
                </a:lnTo>
                <a:lnTo>
                  <a:pt x="0" y="8367"/>
                </a:lnTo>
                <a:lnTo>
                  <a:pt x="0" y="28051"/>
                </a:lnTo>
                <a:lnTo>
                  <a:pt x="8378" y="33662"/>
                </a:lnTo>
                <a:lnTo>
                  <a:pt x="28087" y="33662"/>
                </a:lnTo>
                <a:lnTo>
                  <a:pt x="33704" y="28051"/>
                </a:lnTo>
                <a:lnTo>
                  <a:pt x="33704" y="8367"/>
                </a:lnTo>
                <a:lnTo>
                  <a:pt x="2808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4" name="object 29"/>
          <p:cNvSpPr>
            <a:spLocks/>
          </p:cNvSpPr>
          <p:nvPr/>
        </p:nvSpPr>
        <p:spPr bwMode="auto">
          <a:xfrm>
            <a:off x="5407025" y="3732213"/>
            <a:ext cx="33338" cy="33337"/>
          </a:xfrm>
          <a:custGeom>
            <a:avLst/>
            <a:gdLst>
              <a:gd name="T0" fmla="*/ 28087 w 34289"/>
              <a:gd name="T1" fmla="*/ 0 h 33654"/>
              <a:gd name="T2" fmla="*/ 8378 w 34289"/>
              <a:gd name="T3" fmla="*/ 0 h 33654"/>
              <a:gd name="T4" fmla="*/ 0 w 34289"/>
              <a:gd name="T5" fmla="*/ 8463 h 33654"/>
              <a:gd name="T6" fmla="*/ 0 w 34289"/>
              <a:gd name="T7" fmla="*/ 28051 h 33654"/>
              <a:gd name="T8" fmla="*/ 8378 w 34289"/>
              <a:gd name="T9" fmla="*/ 33662 h 33654"/>
              <a:gd name="T10" fmla="*/ 28087 w 34289"/>
              <a:gd name="T11" fmla="*/ 33662 h 33654"/>
              <a:gd name="T12" fmla="*/ 33704 w 34289"/>
              <a:gd name="T13" fmla="*/ 28051 h 33654"/>
              <a:gd name="T14" fmla="*/ 33704 w 34289"/>
              <a:gd name="T15" fmla="*/ 8463 h 33654"/>
              <a:gd name="T16" fmla="*/ 28087 w 34289"/>
              <a:gd name="T17" fmla="*/ 0 h 336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289"/>
              <a:gd name="T28" fmla="*/ 0 h 33654"/>
              <a:gd name="T29" fmla="*/ 34289 w 34289"/>
              <a:gd name="T30" fmla="*/ 33654 h 3365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4289" h="33654">
                <a:moveTo>
                  <a:pt x="28087" y="0"/>
                </a:moveTo>
                <a:lnTo>
                  <a:pt x="8378" y="0"/>
                </a:lnTo>
                <a:lnTo>
                  <a:pt x="0" y="8463"/>
                </a:lnTo>
                <a:lnTo>
                  <a:pt x="0" y="28051"/>
                </a:lnTo>
                <a:lnTo>
                  <a:pt x="8378" y="33662"/>
                </a:lnTo>
                <a:lnTo>
                  <a:pt x="28087" y="33662"/>
                </a:lnTo>
                <a:lnTo>
                  <a:pt x="33704" y="28051"/>
                </a:lnTo>
                <a:lnTo>
                  <a:pt x="33704" y="8463"/>
                </a:lnTo>
                <a:lnTo>
                  <a:pt x="2808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5" name="object 30"/>
          <p:cNvSpPr>
            <a:spLocks/>
          </p:cNvSpPr>
          <p:nvPr/>
        </p:nvSpPr>
        <p:spPr bwMode="auto">
          <a:xfrm>
            <a:off x="4227513" y="3517900"/>
            <a:ext cx="33337" cy="33338"/>
          </a:xfrm>
          <a:custGeom>
            <a:avLst/>
            <a:gdLst>
              <a:gd name="T0" fmla="*/ 25326 w 34289"/>
              <a:gd name="T1" fmla="*/ 0 h 33654"/>
              <a:gd name="T2" fmla="*/ 5617 w 34289"/>
              <a:gd name="T3" fmla="*/ 0 h 33654"/>
              <a:gd name="T4" fmla="*/ 0 w 34289"/>
              <a:gd name="T5" fmla="*/ 8463 h 33654"/>
              <a:gd name="T6" fmla="*/ 0 w 34289"/>
              <a:gd name="T7" fmla="*/ 28051 h 33654"/>
              <a:gd name="T8" fmla="*/ 5617 w 34289"/>
              <a:gd name="T9" fmla="*/ 33662 h 33654"/>
              <a:gd name="T10" fmla="*/ 25326 w 34289"/>
              <a:gd name="T11" fmla="*/ 33662 h 33654"/>
              <a:gd name="T12" fmla="*/ 33990 w 34289"/>
              <a:gd name="T13" fmla="*/ 28051 h 33654"/>
              <a:gd name="T14" fmla="*/ 33990 w 34289"/>
              <a:gd name="T15" fmla="*/ 8463 h 33654"/>
              <a:gd name="T16" fmla="*/ 25326 w 34289"/>
              <a:gd name="T17" fmla="*/ 0 h 336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289"/>
              <a:gd name="T28" fmla="*/ 0 h 33654"/>
              <a:gd name="T29" fmla="*/ 34289 w 34289"/>
              <a:gd name="T30" fmla="*/ 33654 h 3365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4289" h="33654">
                <a:moveTo>
                  <a:pt x="25326" y="0"/>
                </a:moveTo>
                <a:lnTo>
                  <a:pt x="5617" y="0"/>
                </a:lnTo>
                <a:lnTo>
                  <a:pt x="0" y="8463"/>
                </a:lnTo>
                <a:lnTo>
                  <a:pt x="0" y="28051"/>
                </a:lnTo>
                <a:lnTo>
                  <a:pt x="5617" y="33662"/>
                </a:lnTo>
                <a:lnTo>
                  <a:pt x="25326" y="33662"/>
                </a:lnTo>
                <a:lnTo>
                  <a:pt x="33990" y="28051"/>
                </a:lnTo>
                <a:lnTo>
                  <a:pt x="33990" y="8463"/>
                </a:lnTo>
                <a:lnTo>
                  <a:pt x="2532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6" name="object 31"/>
          <p:cNvSpPr>
            <a:spLocks/>
          </p:cNvSpPr>
          <p:nvPr/>
        </p:nvSpPr>
        <p:spPr bwMode="auto">
          <a:xfrm>
            <a:off x="4227513" y="3625850"/>
            <a:ext cx="33337" cy="33338"/>
          </a:xfrm>
          <a:custGeom>
            <a:avLst/>
            <a:gdLst>
              <a:gd name="T0" fmla="*/ 25326 w 34289"/>
              <a:gd name="T1" fmla="*/ 0 h 33654"/>
              <a:gd name="T2" fmla="*/ 5617 w 34289"/>
              <a:gd name="T3" fmla="*/ 0 h 33654"/>
              <a:gd name="T4" fmla="*/ 0 w 34289"/>
              <a:gd name="T5" fmla="*/ 8367 h 33654"/>
              <a:gd name="T6" fmla="*/ 0 w 34289"/>
              <a:gd name="T7" fmla="*/ 28051 h 33654"/>
              <a:gd name="T8" fmla="*/ 5617 w 34289"/>
              <a:gd name="T9" fmla="*/ 33662 h 33654"/>
              <a:gd name="T10" fmla="*/ 25326 w 34289"/>
              <a:gd name="T11" fmla="*/ 33662 h 33654"/>
              <a:gd name="T12" fmla="*/ 33990 w 34289"/>
              <a:gd name="T13" fmla="*/ 28051 h 33654"/>
              <a:gd name="T14" fmla="*/ 33990 w 34289"/>
              <a:gd name="T15" fmla="*/ 8367 h 33654"/>
              <a:gd name="T16" fmla="*/ 25326 w 34289"/>
              <a:gd name="T17" fmla="*/ 0 h 336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289"/>
              <a:gd name="T28" fmla="*/ 0 h 33654"/>
              <a:gd name="T29" fmla="*/ 34289 w 34289"/>
              <a:gd name="T30" fmla="*/ 33654 h 3365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4289" h="33654">
                <a:moveTo>
                  <a:pt x="25326" y="0"/>
                </a:moveTo>
                <a:lnTo>
                  <a:pt x="5617" y="0"/>
                </a:lnTo>
                <a:lnTo>
                  <a:pt x="0" y="8367"/>
                </a:lnTo>
                <a:lnTo>
                  <a:pt x="0" y="28051"/>
                </a:lnTo>
                <a:lnTo>
                  <a:pt x="5617" y="33662"/>
                </a:lnTo>
                <a:lnTo>
                  <a:pt x="25326" y="33662"/>
                </a:lnTo>
                <a:lnTo>
                  <a:pt x="33990" y="28051"/>
                </a:lnTo>
                <a:lnTo>
                  <a:pt x="33990" y="8367"/>
                </a:lnTo>
                <a:lnTo>
                  <a:pt x="2532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7" name="object 32"/>
          <p:cNvSpPr>
            <a:spLocks/>
          </p:cNvSpPr>
          <p:nvPr/>
        </p:nvSpPr>
        <p:spPr bwMode="auto">
          <a:xfrm>
            <a:off x="4227513" y="3732213"/>
            <a:ext cx="33337" cy="33337"/>
          </a:xfrm>
          <a:custGeom>
            <a:avLst/>
            <a:gdLst>
              <a:gd name="T0" fmla="*/ 25326 w 34289"/>
              <a:gd name="T1" fmla="*/ 0 h 33654"/>
              <a:gd name="T2" fmla="*/ 5617 w 34289"/>
              <a:gd name="T3" fmla="*/ 0 h 33654"/>
              <a:gd name="T4" fmla="*/ 0 w 34289"/>
              <a:gd name="T5" fmla="*/ 8463 h 33654"/>
              <a:gd name="T6" fmla="*/ 0 w 34289"/>
              <a:gd name="T7" fmla="*/ 28051 h 33654"/>
              <a:gd name="T8" fmla="*/ 5617 w 34289"/>
              <a:gd name="T9" fmla="*/ 33662 h 33654"/>
              <a:gd name="T10" fmla="*/ 25326 w 34289"/>
              <a:gd name="T11" fmla="*/ 33662 h 33654"/>
              <a:gd name="T12" fmla="*/ 33990 w 34289"/>
              <a:gd name="T13" fmla="*/ 28051 h 33654"/>
              <a:gd name="T14" fmla="*/ 33990 w 34289"/>
              <a:gd name="T15" fmla="*/ 8463 h 33654"/>
              <a:gd name="T16" fmla="*/ 25326 w 34289"/>
              <a:gd name="T17" fmla="*/ 0 h 336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289"/>
              <a:gd name="T28" fmla="*/ 0 h 33654"/>
              <a:gd name="T29" fmla="*/ 34289 w 34289"/>
              <a:gd name="T30" fmla="*/ 33654 h 3365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4289" h="33654">
                <a:moveTo>
                  <a:pt x="25326" y="0"/>
                </a:moveTo>
                <a:lnTo>
                  <a:pt x="5617" y="0"/>
                </a:lnTo>
                <a:lnTo>
                  <a:pt x="0" y="8463"/>
                </a:lnTo>
                <a:lnTo>
                  <a:pt x="0" y="28051"/>
                </a:lnTo>
                <a:lnTo>
                  <a:pt x="5617" y="33662"/>
                </a:lnTo>
                <a:lnTo>
                  <a:pt x="25326" y="33662"/>
                </a:lnTo>
                <a:lnTo>
                  <a:pt x="33990" y="28051"/>
                </a:lnTo>
                <a:lnTo>
                  <a:pt x="33990" y="8463"/>
                </a:lnTo>
                <a:lnTo>
                  <a:pt x="2532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8" name="object 33"/>
          <p:cNvSpPr>
            <a:spLocks noChangeArrowheads="1"/>
          </p:cNvSpPr>
          <p:nvPr/>
        </p:nvSpPr>
        <p:spPr bwMode="auto">
          <a:xfrm>
            <a:off x="3489325" y="4227513"/>
            <a:ext cx="2454275" cy="647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89" name="object 34"/>
          <p:cNvSpPr>
            <a:spLocks/>
          </p:cNvSpPr>
          <p:nvPr/>
        </p:nvSpPr>
        <p:spPr bwMode="auto">
          <a:xfrm>
            <a:off x="3489325" y="4227513"/>
            <a:ext cx="2455863" cy="647700"/>
          </a:xfrm>
          <a:custGeom>
            <a:avLst/>
            <a:gdLst>
              <a:gd name="T0" fmla="*/ 0 w 2455545"/>
              <a:gd name="T1" fmla="*/ 0 h 647700"/>
              <a:gd name="T2" fmla="*/ 2455030 w 2455545"/>
              <a:gd name="T3" fmla="*/ 0 h 647700"/>
              <a:gd name="T4" fmla="*/ 1210520 w 2455545"/>
              <a:gd name="T5" fmla="*/ 647186 h 647700"/>
              <a:gd name="T6" fmla="*/ 0 w 2455545"/>
              <a:gd name="T7" fmla="*/ 0 h 647700"/>
              <a:gd name="T8" fmla="*/ 0 60000 65536"/>
              <a:gd name="T9" fmla="*/ 0 60000 65536"/>
              <a:gd name="T10" fmla="*/ 0 60000 65536"/>
              <a:gd name="T11" fmla="*/ 0 60000 65536"/>
              <a:gd name="T12" fmla="*/ 0 w 2455545"/>
              <a:gd name="T13" fmla="*/ 0 h 647700"/>
              <a:gd name="T14" fmla="*/ 2455545 w 2455545"/>
              <a:gd name="T15" fmla="*/ 647700 h 6477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55545" h="647700">
                <a:moveTo>
                  <a:pt x="0" y="0"/>
                </a:moveTo>
                <a:lnTo>
                  <a:pt x="2455030" y="0"/>
                </a:lnTo>
                <a:lnTo>
                  <a:pt x="1210520" y="647186"/>
                </a:lnTo>
                <a:lnTo>
                  <a:pt x="0" y="0"/>
                </a:lnTo>
                <a:close/>
              </a:path>
            </a:pathLst>
          </a:custGeom>
          <a:noFill/>
          <a:ln w="842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90" name="object 35"/>
          <p:cNvSpPr txBox="1">
            <a:spLocks noChangeArrowheads="1"/>
          </p:cNvSpPr>
          <p:nvPr/>
        </p:nvSpPr>
        <p:spPr bwMode="auto">
          <a:xfrm>
            <a:off x="4144963" y="2879725"/>
            <a:ext cx="19685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9050" indent="-6350">
              <a:lnSpc>
                <a:spcPts val="2125"/>
              </a:lnSpc>
            </a:pPr>
            <a:r>
              <a:rPr lang="th-TH" sz="1800">
                <a:latin typeface="Times New Roman" pitchFamily="18" charset="0"/>
                <a:cs typeface="Times New Roman" pitchFamily="18" charset="0"/>
              </a:rPr>
              <a:t>A  B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4144963" y="3813175"/>
            <a:ext cx="196850" cy="2936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spc="10" dirty="0">
                <a:latin typeface="Times New Roman"/>
                <a:cs typeface="Times New Roman"/>
              </a:rPr>
              <a:t>H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9492" name="object 37"/>
          <p:cNvSpPr txBox="1">
            <a:spLocks noChangeArrowheads="1"/>
          </p:cNvSpPr>
          <p:nvPr/>
        </p:nvSpPr>
        <p:spPr bwMode="auto">
          <a:xfrm>
            <a:off x="1176338" y="4217988"/>
            <a:ext cx="1116012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01613" indent="-190500">
              <a:lnSpc>
                <a:spcPct val="72000"/>
              </a:lnSpc>
            </a:pPr>
            <a:r>
              <a:rPr lang="th-TH" sz="1800">
                <a:latin typeface="Times New Roman" pitchFamily="18" charset="0"/>
                <a:cs typeface="Times New Roman" pitchFamily="18" charset="0"/>
              </a:rPr>
              <a:t>Destination  address</a:t>
            </a: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1795463" y="3273425"/>
          <a:ext cx="1514475" cy="18589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347"/>
                <a:gridCol w="202567"/>
                <a:gridCol w="126742"/>
                <a:gridCol w="852962"/>
              </a:tblGrid>
              <a:tr h="1560452">
                <a:tc gridSpan="2">
                  <a:txBody>
                    <a:bodyPr/>
                    <a:lstStyle/>
                    <a:p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5487">
                      <a:solidFill>
                        <a:srgbClr val="000000"/>
                      </a:solidFill>
                      <a:prstDash val="solid"/>
                    </a:lnR>
                    <a:lnB w="17065">
                      <a:solidFill>
                        <a:srgbClr val="57585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487">
                      <a:solidFill>
                        <a:srgbClr val="000000"/>
                      </a:solidFill>
                      <a:prstDash val="solid"/>
                    </a:lnL>
                    <a:lnT w="25487">
                      <a:solidFill>
                        <a:srgbClr val="000000"/>
                      </a:solidFill>
                      <a:prstDash val="solid"/>
                    </a:lnT>
                    <a:lnB w="17065">
                      <a:solidFill>
                        <a:srgbClr val="57585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98403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7065">
                      <a:solidFill>
                        <a:srgbClr val="57585B"/>
                      </a:solidFill>
                      <a:prstDash val="solid"/>
                    </a:lnL>
                    <a:lnR w="17065">
                      <a:solidFill>
                        <a:srgbClr val="57585B"/>
                      </a:solidFill>
                      <a:prstDash val="solid"/>
                    </a:lnR>
                    <a:lnT w="17065">
                      <a:solidFill>
                        <a:srgbClr val="57585B"/>
                      </a:solidFill>
                      <a:prstDash val="solid"/>
                    </a:lnT>
                    <a:lnB w="17065">
                      <a:solidFill>
                        <a:srgbClr val="57585B"/>
                      </a:solidFill>
                      <a:prstDash val="solid"/>
                    </a:lnB>
                    <a:solidFill>
                      <a:srgbClr val="BBBD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7065">
                      <a:solidFill>
                        <a:srgbClr val="57585B"/>
                      </a:solidFill>
                      <a:prstDash val="solid"/>
                    </a:lnL>
                    <a:lnR w="17065">
                      <a:solidFill>
                        <a:srgbClr val="57585B"/>
                      </a:solidFill>
                      <a:prstDash val="solid"/>
                    </a:lnR>
                    <a:lnT w="17065">
                      <a:solidFill>
                        <a:srgbClr val="57585B"/>
                      </a:solidFill>
                      <a:prstDash val="solid"/>
                    </a:lnT>
                    <a:lnB w="17065">
                      <a:solidFill>
                        <a:srgbClr val="57585B"/>
                      </a:solidFill>
                      <a:prstDash val="solid"/>
                    </a:lnB>
                    <a:solidFill>
                      <a:srgbClr val="DCDD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7065">
                      <a:solidFill>
                        <a:srgbClr val="57585B"/>
                      </a:solidFill>
                      <a:prstDash val="solid"/>
                    </a:lnL>
                    <a:lnR w="17060">
                      <a:solidFill>
                        <a:srgbClr val="57585B"/>
                      </a:solidFill>
                      <a:prstDash val="solid"/>
                    </a:lnR>
                    <a:lnT w="17060">
                      <a:solidFill>
                        <a:srgbClr val="57585B"/>
                      </a:solidFill>
                      <a:prstDash val="solid"/>
                    </a:lnT>
                    <a:lnB w="17060">
                      <a:solidFill>
                        <a:srgbClr val="57585B"/>
                      </a:solidFill>
                      <a:prstDash val="solid"/>
                    </a:lnB>
                    <a:solidFill>
                      <a:srgbClr val="00ADEE"/>
                    </a:solidFill>
                  </a:tcPr>
                </a:tc>
              </a:tr>
            </a:tbl>
          </a:graphicData>
        </a:graphic>
      </p:graphicFrame>
      <p:sp>
        <p:nvSpPr>
          <p:cNvPr id="19509" name="object 39"/>
          <p:cNvSpPr>
            <a:spLocks/>
          </p:cNvSpPr>
          <p:nvPr/>
        </p:nvSpPr>
        <p:spPr bwMode="auto">
          <a:xfrm>
            <a:off x="3211513" y="3211513"/>
            <a:ext cx="130175" cy="147637"/>
          </a:xfrm>
          <a:custGeom>
            <a:avLst/>
            <a:gdLst>
              <a:gd name="T0" fmla="*/ 0 w 129539"/>
              <a:gd name="T1" fmla="*/ 0 h 146685"/>
              <a:gd name="T2" fmla="*/ 25282 w 129539"/>
              <a:gd name="T3" fmla="*/ 73219 h 146685"/>
              <a:gd name="T4" fmla="*/ 0 w 129539"/>
              <a:gd name="T5" fmla="*/ 146533 h 146685"/>
              <a:gd name="T6" fmla="*/ 28489 w 129539"/>
              <a:gd name="T7" fmla="*/ 125529 h 146685"/>
              <a:gd name="T8" fmla="*/ 61532 w 129539"/>
              <a:gd name="T9" fmla="*/ 105638 h 146685"/>
              <a:gd name="T10" fmla="*/ 96196 w 129539"/>
              <a:gd name="T11" fmla="*/ 87866 h 146685"/>
              <a:gd name="T12" fmla="*/ 129551 w 129539"/>
              <a:gd name="T13" fmla="*/ 73219 h 146685"/>
              <a:gd name="T14" fmla="*/ 96196 w 129539"/>
              <a:gd name="T15" fmla="*/ 59027 h 146685"/>
              <a:gd name="T16" fmla="*/ 61532 w 129539"/>
              <a:gd name="T17" fmla="*/ 41951 h 146685"/>
              <a:gd name="T18" fmla="*/ 28489 w 129539"/>
              <a:gd name="T19" fmla="*/ 22204 h 146685"/>
              <a:gd name="T20" fmla="*/ 0 w 129539"/>
              <a:gd name="T21" fmla="*/ 0 h 14668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29539"/>
              <a:gd name="T34" fmla="*/ 0 h 146685"/>
              <a:gd name="T35" fmla="*/ 129539 w 129539"/>
              <a:gd name="T36" fmla="*/ 146685 h 14668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29539" h="146685">
                <a:moveTo>
                  <a:pt x="0" y="0"/>
                </a:moveTo>
                <a:lnTo>
                  <a:pt x="25282" y="73219"/>
                </a:lnTo>
                <a:lnTo>
                  <a:pt x="0" y="146533"/>
                </a:lnTo>
                <a:lnTo>
                  <a:pt x="28489" y="125529"/>
                </a:lnTo>
                <a:lnTo>
                  <a:pt x="61532" y="105638"/>
                </a:lnTo>
                <a:lnTo>
                  <a:pt x="96196" y="87866"/>
                </a:lnTo>
                <a:lnTo>
                  <a:pt x="129551" y="73219"/>
                </a:lnTo>
                <a:lnTo>
                  <a:pt x="96196" y="59027"/>
                </a:lnTo>
                <a:lnTo>
                  <a:pt x="61532" y="41951"/>
                </a:lnTo>
                <a:lnTo>
                  <a:pt x="28489" y="222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10" name="object 40"/>
          <p:cNvSpPr>
            <a:spLocks/>
          </p:cNvSpPr>
          <p:nvPr/>
        </p:nvSpPr>
        <p:spPr bwMode="auto">
          <a:xfrm>
            <a:off x="3689350" y="4913313"/>
            <a:ext cx="173038" cy="192087"/>
          </a:xfrm>
          <a:custGeom>
            <a:avLst/>
            <a:gdLst>
              <a:gd name="T0" fmla="*/ 0 w 172085"/>
              <a:gd name="T1" fmla="*/ 0 h 191770"/>
              <a:gd name="T2" fmla="*/ 33932 w 172085"/>
              <a:gd name="T3" fmla="*/ 95811 h 191770"/>
              <a:gd name="T4" fmla="*/ 0 w 172085"/>
              <a:gd name="T5" fmla="*/ 191618 h 191770"/>
              <a:gd name="T6" fmla="*/ 36819 w 172085"/>
              <a:gd name="T7" fmla="*/ 164325 h 191770"/>
              <a:gd name="T8" fmla="*/ 80696 w 172085"/>
              <a:gd name="T9" fmla="*/ 138368 h 191770"/>
              <a:gd name="T10" fmla="*/ 127139 w 172085"/>
              <a:gd name="T11" fmla="*/ 115085 h 191770"/>
              <a:gd name="T12" fmla="*/ 171657 w 172085"/>
              <a:gd name="T13" fmla="*/ 95811 h 191770"/>
              <a:gd name="T14" fmla="*/ 127139 w 172085"/>
              <a:gd name="T15" fmla="*/ 78113 h 191770"/>
              <a:gd name="T16" fmla="*/ 80696 w 172085"/>
              <a:gd name="T17" fmla="*/ 55355 h 191770"/>
              <a:gd name="T18" fmla="*/ 36819 w 172085"/>
              <a:gd name="T19" fmla="*/ 28872 h 191770"/>
              <a:gd name="T20" fmla="*/ 0 w 172085"/>
              <a:gd name="T21" fmla="*/ 0 h 19177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2085"/>
              <a:gd name="T34" fmla="*/ 0 h 191770"/>
              <a:gd name="T35" fmla="*/ 172085 w 172085"/>
              <a:gd name="T36" fmla="*/ 191770 h 19177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2085" h="191770">
                <a:moveTo>
                  <a:pt x="0" y="0"/>
                </a:moveTo>
                <a:lnTo>
                  <a:pt x="33932" y="95811"/>
                </a:lnTo>
                <a:lnTo>
                  <a:pt x="0" y="191618"/>
                </a:lnTo>
                <a:lnTo>
                  <a:pt x="36819" y="164325"/>
                </a:lnTo>
                <a:lnTo>
                  <a:pt x="80696" y="138368"/>
                </a:lnTo>
                <a:lnTo>
                  <a:pt x="127139" y="115085"/>
                </a:lnTo>
                <a:lnTo>
                  <a:pt x="171657" y="95811"/>
                </a:lnTo>
                <a:lnTo>
                  <a:pt x="127139" y="78113"/>
                </a:lnTo>
                <a:lnTo>
                  <a:pt x="80696" y="55355"/>
                </a:lnTo>
                <a:lnTo>
                  <a:pt x="36819" y="28872"/>
                </a:lnTo>
                <a:lnTo>
                  <a:pt x="0" y="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11" name="object 41"/>
          <p:cNvSpPr txBox="1">
            <a:spLocks noChangeArrowheads="1"/>
          </p:cNvSpPr>
          <p:nvPr/>
        </p:nvSpPr>
        <p:spPr bwMode="auto">
          <a:xfrm>
            <a:off x="6700838" y="3805238"/>
            <a:ext cx="141287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52388">
              <a:lnSpc>
                <a:spcPts val="1588"/>
              </a:lnSpc>
            </a:pPr>
            <a:r>
              <a:rPr lang="th-TH" sz="1600">
                <a:latin typeface="Times New Roman" pitchFamily="18" charset="0"/>
                <a:cs typeface="Times New Roman" pitchFamily="18" charset="0"/>
              </a:rPr>
              <a:t>Send the packet  out of interface 2</a:t>
            </a: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6102350" y="4878388"/>
          <a:ext cx="1511300" cy="298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315"/>
                <a:gridCol w="328515"/>
                <a:gridCol w="851006"/>
              </a:tblGrid>
              <a:tr h="297822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6782">
                      <a:solidFill>
                        <a:srgbClr val="57585B"/>
                      </a:solidFill>
                      <a:prstDash val="solid"/>
                    </a:lnL>
                    <a:lnR w="16782">
                      <a:solidFill>
                        <a:srgbClr val="57585B"/>
                      </a:solidFill>
                      <a:prstDash val="solid"/>
                    </a:lnR>
                    <a:lnT w="16782">
                      <a:solidFill>
                        <a:srgbClr val="57585B"/>
                      </a:solidFill>
                      <a:prstDash val="solid"/>
                    </a:lnT>
                    <a:lnB w="16782">
                      <a:solidFill>
                        <a:srgbClr val="57585B"/>
                      </a:solidFill>
                      <a:prstDash val="solid"/>
                    </a:lnB>
                    <a:solidFill>
                      <a:srgbClr val="BBBDC0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6782">
                      <a:solidFill>
                        <a:srgbClr val="57585B"/>
                      </a:solidFill>
                      <a:prstDash val="solid"/>
                    </a:lnL>
                    <a:lnR w="16782">
                      <a:solidFill>
                        <a:srgbClr val="57585B"/>
                      </a:solidFill>
                      <a:prstDash val="solid"/>
                    </a:lnR>
                    <a:lnT w="16782">
                      <a:solidFill>
                        <a:srgbClr val="57585B"/>
                      </a:solidFill>
                      <a:prstDash val="solid"/>
                    </a:lnT>
                    <a:lnB w="16782">
                      <a:solidFill>
                        <a:srgbClr val="57585B"/>
                      </a:solidFill>
                      <a:prstDash val="solid"/>
                    </a:lnB>
                    <a:solidFill>
                      <a:srgbClr val="DCDDDE"/>
                    </a:solidFill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895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6782">
                      <a:solidFill>
                        <a:srgbClr val="57585B"/>
                      </a:solidFill>
                      <a:prstDash val="solid"/>
                    </a:lnL>
                    <a:lnR w="16779">
                      <a:solidFill>
                        <a:srgbClr val="57585B"/>
                      </a:solidFill>
                      <a:prstDash val="solid"/>
                    </a:lnR>
                    <a:lnT w="16779">
                      <a:solidFill>
                        <a:srgbClr val="57585B"/>
                      </a:solidFill>
                      <a:prstDash val="solid"/>
                    </a:lnT>
                    <a:lnB w="16779">
                      <a:solidFill>
                        <a:srgbClr val="57585B"/>
                      </a:solidFill>
                      <a:prstDash val="solid"/>
                    </a:lnB>
                    <a:solidFill>
                      <a:srgbClr val="00ADEE"/>
                    </a:solidFill>
                  </a:tcPr>
                </a:tc>
              </a:tr>
            </a:tbl>
          </a:graphicData>
        </a:graphic>
      </p:graphicFrame>
      <p:sp>
        <p:nvSpPr>
          <p:cNvPr id="19524" name="object 43"/>
          <p:cNvSpPr>
            <a:spLocks/>
          </p:cNvSpPr>
          <p:nvPr/>
        </p:nvSpPr>
        <p:spPr bwMode="auto">
          <a:xfrm>
            <a:off x="5930900" y="3336925"/>
            <a:ext cx="635000" cy="1327150"/>
          </a:xfrm>
          <a:custGeom>
            <a:avLst/>
            <a:gdLst>
              <a:gd name="T0" fmla="*/ 0 w 635000"/>
              <a:gd name="T1" fmla="*/ 0 h 1326514"/>
              <a:gd name="T2" fmla="*/ 634641 w 635000"/>
              <a:gd name="T3" fmla="*/ 0 h 1326514"/>
              <a:gd name="T4" fmla="*/ 634641 w 635000"/>
              <a:gd name="T5" fmla="*/ 1325970 h 1326514"/>
              <a:gd name="T6" fmla="*/ 0 60000 65536"/>
              <a:gd name="T7" fmla="*/ 0 60000 65536"/>
              <a:gd name="T8" fmla="*/ 0 60000 65536"/>
              <a:gd name="T9" fmla="*/ 0 w 635000"/>
              <a:gd name="T10" fmla="*/ 0 h 1326514"/>
              <a:gd name="T11" fmla="*/ 635000 w 635000"/>
              <a:gd name="T12" fmla="*/ 1326514 h 13265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35000" h="1326514">
                <a:moveTo>
                  <a:pt x="0" y="0"/>
                </a:moveTo>
                <a:lnTo>
                  <a:pt x="634641" y="0"/>
                </a:lnTo>
                <a:lnTo>
                  <a:pt x="634641" y="1325970"/>
                </a:lnTo>
              </a:path>
            </a:pathLst>
          </a:custGeom>
          <a:noFill/>
          <a:ln w="251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25" name="object 44"/>
          <p:cNvSpPr>
            <a:spLocks/>
          </p:cNvSpPr>
          <p:nvPr/>
        </p:nvSpPr>
        <p:spPr bwMode="auto">
          <a:xfrm>
            <a:off x="6492875" y="4625975"/>
            <a:ext cx="146050" cy="130175"/>
          </a:xfrm>
          <a:custGeom>
            <a:avLst/>
            <a:gdLst>
              <a:gd name="T0" fmla="*/ 0 w 146050"/>
              <a:gd name="T1" fmla="*/ 0 h 129539"/>
              <a:gd name="T2" fmla="*/ 22025 w 146050"/>
              <a:gd name="T3" fmla="*/ 27354 h 129539"/>
              <a:gd name="T4" fmla="*/ 41733 w 146050"/>
              <a:gd name="T5" fmla="*/ 60475 h 129539"/>
              <a:gd name="T6" fmla="*/ 58816 w 146050"/>
              <a:gd name="T7" fmla="*/ 95694 h 129539"/>
              <a:gd name="T8" fmla="*/ 72969 w 146050"/>
              <a:gd name="T9" fmla="*/ 129340 h 129539"/>
              <a:gd name="T10" fmla="*/ 87521 w 146050"/>
              <a:gd name="T11" fmla="*/ 95694 h 129539"/>
              <a:gd name="T12" fmla="*/ 105263 w 146050"/>
              <a:gd name="T13" fmla="*/ 60475 h 129539"/>
              <a:gd name="T14" fmla="*/ 125102 w 146050"/>
              <a:gd name="T15" fmla="*/ 27354 h 129539"/>
              <a:gd name="T16" fmla="*/ 126592 w 146050"/>
              <a:gd name="T17" fmla="*/ 25400 h 129539"/>
              <a:gd name="T18" fmla="*/ 72969 w 146050"/>
              <a:gd name="T19" fmla="*/ 25400 h 129539"/>
              <a:gd name="T20" fmla="*/ 0 w 146050"/>
              <a:gd name="T21" fmla="*/ 0 h 129539"/>
              <a:gd name="T22" fmla="*/ 145949 w 146050"/>
              <a:gd name="T23" fmla="*/ 0 h 129539"/>
              <a:gd name="T24" fmla="*/ 72969 w 146050"/>
              <a:gd name="T25" fmla="*/ 25400 h 129539"/>
              <a:gd name="T26" fmla="*/ 126592 w 146050"/>
              <a:gd name="T27" fmla="*/ 25400 h 129539"/>
              <a:gd name="T28" fmla="*/ 145949 w 146050"/>
              <a:gd name="T29" fmla="*/ 0 h 12953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6050"/>
              <a:gd name="T46" fmla="*/ 0 h 129539"/>
              <a:gd name="T47" fmla="*/ 146050 w 146050"/>
              <a:gd name="T48" fmla="*/ 129539 h 12953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6050" h="129539">
                <a:moveTo>
                  <a:pt x="0" y="0"/>
                </a:moveTo>
                <a:lnTo>
                  <a:pt x="22025" y="27354"/>
                </a:lnTo>
                <a:lnTo>
                  <a:pt x="41733" y="60475"/>
                </a:lnTo>
                <a:lnTo>
                  <a:pt x="58816" y="95694"/>
                </a:lnTo>
                <a:lnTo>
                  <a:pt x="72969" y="129340"/>
                </a:lnTo>
                <a:lnTo>
                  <a:pt x="87521" y="95694"/>
                </a:lnTo>
                <a:lnTo>
                  <a:pt x="105263" y="60475"/>
                </a:lnTo>
                <a:lnTo>
                  <a:pt x="125102" y="27354"/>
                </a:lnTo>
                <a:lnTo>
                  <a:pt x="126592" y="25400"/>
                </a:lnTo>
                <a:lnTo>
                  <a:pt x="72969" y="25400"/>
                </a:lnTo>
                <a:lnTo>
                  <a:pt x="0" y="0"/>
                </a:lnTo>
                <a:close/>
              </a:path>
              <a:path w="146050" h="129539">
                <a:moveTo>
                  <a:pt x="145949" y="0"/>
                </a:moveTo>
                <a:lnTo>
                  <a:pt x="72969" y="25400"/>
                </a:lnTo>
                <a:lnTo>
                  <a:pt x="126592" y="25400"/>
                </a:lnTo>
                <a:lnTo>
                  <a:pt x="14594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26" name="object 45"/>
          <p:cNvSpPr>
            <a:spLocks/>
          </p:cNvSpPr>
          <p:nvPr/>
        </p:nvSpPr>
        <p:spPr bwMode="auto">
          <a:xfrm>
            <a:off x="7705725" y="5038725"/>
            <a:ext cx="366713" cy="0"/>
          </a:xfrm>
          <a:custGeom>
            <a:avLst/>
            <a:gdLst>
              <a:gd name="T0" fmla="*/ 0 w 365759"/>
              <a:gd name="T1" fmla="*/ 365180 w 365759"/>
              <a:gd name="T2" fmla="*/ 0 60000 65536"/>
              <a:gd name="T3" fmla="*/ 0 60000 65536"/>
              <a:gd name="T4" fmla="*/ 0 w 365759"/>
              <a:gd name="T5" fmla="*/ 365759 w 3657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65759">
                <a:moveTo>
                  <a:pt x="0" y="0"/>
                </a:moveTo>
                <a:lnTo>
                  <a:pt x="365180" y="0"/>
                </a:lnTo>
              </a:path>
            </a:pathLst>
          </a:custGeom>
          <a:noFill/>
          <a:ln w="67347">
            <a:solidFill>
              <a:srgbClr val="EB008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27" name="object 46"/>
          <p:cNvSpPr>
            <a:spLocks/>
          </p:cNvSpPr>
          <p:nvPr/>
        </p:nvSpPr>
        <p:spPr bwMode="auto">
          <a:xfrm>
            <a:off x="8020050" y="4943475"/>
            <a:ext cx="174625" cy="190500"/>
          </a:xfrm>
          <a:custGeom>
            <a:avLst/>
            <a:gdLst>
              <a:gd name="T0" fmla="*/ 0 w 174625"/>
              <a:gd name="T1" fmla="*/ 0 h 191135"/>
              <a:gd name="T2" fmla="*/ 33732 w 174625"/>
              <a:gd name="T3" fmla="*/ 95539 h 191135"/>
              <a:gd name="T4" fmla="*/ 0 w 174625"/>
              <a:gd name="T5" fmla="*/ 191088 h 191135"/>
              <a:gd name="T6" fmla="*/ 37898 w 174625"/>
              <a:gd name="T7" fmla="*/ 163902 h 191135"/>
              <a:gd name="T8" fmla="*/ 81819 w 174625"/>
              <a:gd name="T9" fmla="*/ 138071 h 191135"/>
              <a:gd name="T10" fmla="*/ 128370 w 174625"/>
              <a:gd name="T11" fmla="*/ 114861 h 191135"/>
              <a:gd name="T12" fmla="*/ 174157 w 174625"/>
              <a:gd name="T13" fmla="*/ 95539 h 191135"/>
              <a:gd name="T14" fmla="*/ 128370 w 174625"/>
              <a:gd name="T15" fmla="*/ 77890 h 191135"/>
              <a:gd name="T16" fmla="*/ 81819 w 174625"/>
              <a:gd name="T17" fmla="*/ 55195 h 191135"/>
              <a:gd name="T18" fmla="*/ 37898 w 174625"/>
              <a:gd name="T19" fmla="*/ 28788 h 191135"/>
              <a:gd name="T20" fmla="*/ 0 w 174625"/>
              <a:gd name="T21" fmla="*/ 0 h 1911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4625"/>
              <a:gd name="T34" fmla="*/ 0 h 191135"/>
              <a:gd name="T35" fmla="*/ 174625 w 174625"/>
              <a:gd name="T36" fmla="*/ 191135 h 19113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4625" h="191135">
                <a:moveTo>
                  <a:pt x="0" y="0"/>
                </a:moveTo>
                <a:lnTo>
                  <a:pt x="33732" y="95539"/>
                </a:lnTo>
                <a:lnTo>
                  <a:pt x="0" y="191088"/>
                </a:lnTo>
                <a:lnTo>
                  <a:pt x="37898" y="163902"/>
                </a:lnTo>
                <a:lnTo>
                  <a:pt x="81819" y="138071"/>
                </a:lnTo>
                <a:lnTo>
                  <a:pt x="128370" y="114861"/>
                </a:lnTo>
                <a:lnTo>
                  <a:pt x="174157" y="95539"/>
                </a:lnTo>
                <a:lnTo>
                  <a:pt x="128370" y="77890"/>
                </a:lnTo>
                <a:lnTo>
                  <a:pt x="81819" y="55195"/>
                </a:lnTo>
                <a:lnTo>
                  <a:pt x="37898" y="28788"/>
                </a:lnTo>
                <a:lnTo>
                  <a:pt x="0" y="0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28" name="object 4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C35B9C06-B0D2-454A-A041-2B081429D9D7}" type="slidenum">
              <a:rPr lang="en-US" smtClean="0"/>
              <a:pPr marL="207963"/>
              <a:t>8</a:t>
            </a:fld>
            <a:endParaRPr lang="th-TH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4297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Connectionless: </a:t>
            </a:r>
            <a:r>
              <a:rPr sz="4000" spc="-5" dirty="0"/>
              <a:t>Timing</a:t>
            </a:r>
            <a:r>
              <a:rPr sz="4000" spc="-50" dirty="0"/>
              <a:t> </a:t>
            </a:r>
            <a:r>
              <a:rPr sz="4000" spc="-10" dirty="0"/>
              <a:t>Diagram</a:t>
            </a:r>
            <a:endParaRPr sz="4000"/>
          </a:p>
        </p:txBody>
      </p:sp>
      <p:sp>
        <p:nvSpPr>
          <p:cNvPr id="21506" name="object 3"/>
          <p:cNvSpPr>
            <a:spLocks/>
          </p:cNvSpPr>
          <p:nvPr/>
        </p:nvSpPr>
        <p:spPr bwMode="auto">
          <a:xfrm>
            <a:off x="1582738" y="2984500"/>
            <a:ext cx="0" cy="2359025"/>
          </a:xfrm>
          <a:custGeom>
            <a:avLst/>
            <a:gdLst>
              <a:gd name="T0" fmla="*/ 0 h 2359025"/>
              <a:gd name="T1" fmla="*/ 2358551 h 2359025"/>
              <a:gd name="T2" fmla="*/ 0 60000 65536"/>
              <a:gd name="T3" fmla="*/ 0 60000 65536"/>
              <a:gd name="T4" fmla="*/ 0 h 2359025"/>
              <a:gd name="T5" fmla="*/ 2359025 h 235902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359025">
                <a:moveTo>
                  <a:pt x="0" y="0"/>
                </a:moveTo>
                <a:lnTo>
                  <a:pt x="0" y="2358551"/>
                </a:lnTo>
              </a:path>
            </a:pathLst>
          </a:custGeom>
          <a:noFill/>
          <a:ln w="2022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07" name="object 4"/>
          <p:cNvSpPr>
            <a:spLocks/>
          </p:cNvSpPr>
          <p:nvPr/>
        </p:nvSpPr>
        <p:spPr bwMode="auto">
          <a:xfrm>
            <a:off x="1527175" y="5297488"/>
            <a:ext cx="112713" cy="171450"/>
          </a:xfrm>
          <a:custGeom>
            <a:avLst/>
            <a:gdLst>
              <a:gd name="T0" fmla="*/ 0 w 112394"/>
              <a:gd name="T1" fmla="*/ 0 h 170814"/>
              <a:gd name="T2" fmla="*/ 35994 w 112394"/>
              <a:gd name="T3" fmla="*/ 83031 h 170814"/>
              <a:gd name="T4" fmla="*/ 41029 w 112394"/>
              <a:gd name="T5" fmla="*/ 105016 h 170814"/>
              <a:gd name="T6" fmla="*/ 56164 w 112394"/>
              <a:gd name="T7" fmla="*/ 170728 h 170814"/>
              <a:gd name="T8" fmla="*/ 61233 w 112394"/>
              <a:gd name="T9" fmla="*/ 148846 h 170814"/>
              <a:gd name="T10" fmla="*/ 76410 w 112394"/>
              <a:gd name="T11" fmla="*/ 83031 h 170814"/>
              <a:gd name="T12" fmla="*/ 99713 w 112394"/>
              <a:gd name="T13" fmla="*/ 29174 h 170814"/>
              <a:gd name="T14" fmla="*/ 56164 w 112394"/>
              <a:gd name="T15" fmla="*/ 29174 h 170814"/>
              <a:gd name="T16" fmla="*/ 0 w 112394"/>
              <a:gd name="T17" fmla="*/ 0 h 170814"/>
              <a:gd name="T18" fmla="*/ 112336 w 112394"/>
              <a:gd name="T19" fmla="*/ 0 h 170814"/>
              <a:gd name="T20" fmla="*/ 110129 w 112394"/>
              <a:gd name="T21" fmla="*/ 0 h 170814"/>
              <a:gd name="T22" fmla="*/ 56164 w 112394"/>
              <a:gd name="T23" fmla="*/ 29174 h 170814"/>
              <a:gd name="T24" fmla="*/ 99713 w 112394"/>
              <a:gd name="T25" fmla="*/ 29174 h 170814"/>
              <a:gd name="T26" fmla="*/ 112336 w 112394"/>
              <a:gd name="T27" fmla="*/ 0 h 17081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12394"/>
              <a:gd name="T43" fmla="*/ 0 h 170814"/>
              <a:gd name="T44" fmla="*/ 112394 w 112394"/>
              <a:gd name="T45" fmla="*/ 170814 h 17081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12394" h="170814">
                <a:moveTo>
                  <a:pt x="0" y="0"/>
                </a:moveTo>
                <a:lnTo>
                  <a:pt x="35994" y="83031"/>
                </a:lnTo>
                <a:lnTo>
                  <a:pt x="41029" y="105016"/>
                </a:lnTo>
                <a:lnTo>
                  <a:pt x="56164" y="170728"/>
                </a:lnTo>
                <a:lnTo>
                  <a:pt x="61233" y="148846"/>
                </a:lnTo>
                <a:lnTo>
                  <a:pt x="76410" y="83031"/>
                </a:lnTo>
                <a:lnTo>
                  <a:pt x="99713" y="29174"/>
                </a:lnTo>
                <a:lnTo>
                  <a:pt x="56164" y="29174"/>
                </a:lnTo>
                <a:lnTo>
                  <a:pt x="0" y="0"/>
                </a:lnTo>
                <a:close/>
              </a:path>
              <a:path w="112394" h="170814">
                <a:moveTo>
                  <a:pt x="112336" y="0"/>
                </a:moveTo>
                <a:lnTo>
                  <a:pt x="110129" y="0"/>
                </a:lnTo>
                <a:lnTo>
                  <a:pt x="56164" y="29174"/>
                </a:lnTo>
                <a:lnTo>
                  <a:pt x="99713" y="29174"/>
                </a:lnTo>
                <a:lnTo>
                  <a:pt x="11233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08" name="object 5"/>
          <p:cNvSpPr>
            <a:spLocks/>
          </p:cNvSpPr>
          <p:nvPr/>
        </p:nvSpPr>
        <p:spPr bwMode="auto">
          <a:xfrm>
            <a:off x="3581400" y="2859088"/>
            <a:ext cx="0" cy="2484437"/>
          </a:xfrm>
          <a:custGeom>
            <a:avLst/>
            <a:gdLst>
              <a:gd name="T0" fmla="*/ 0 h 2484754"/>
              <a:gd name="T1" fmla="*/ 2484398 h 2484754"/>
              <a:gd name="T2" fmla="*/ 0 60000 65536"/>
              <a:gd name="T3" fmla="*/ 0 60000 65536"/>
              <a:gd name="T4" fmla="*/ 0 h 2484754"/>
              <a:gd name="T5" fmla="*/ 2484754 h 248475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484754">
                <a:moveTo>
                  <a:pt x="0" y="0"/>
                </a:moveTo>
                <a:lnTo>
                  <a:pt x="0" y="2484398"/>
                </a:lnTo>
              </a:path>
            </a:pathLst>
          </a:custGeom>
          <a:noFill/>
          <a:ln w="2022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09" name="object 6"/>
          <p:cNvSpPr>
            <a:spLocks/>
          </p:cNvSpPr>
          <p:nvPr/>
        </p:nvSpPr>
        <p:spPr bwMode="auto">
          <a:xfrm>
            <a:off x="3524250" y="5297488"/>
            <a:ext cx="112713" cy="171450"/>
          </a:xfrm>
          <a:custGeom>
            <a:avLst/>
            <a:gdLst>
              <a:gd name="T0" fmla="*/ 0 w 112395"/>
              <a:gd name="T1" fmla="*/ 0 h 170814"/>
              <a:gd name="T2" fmla="*/ 35925 w 112395"/>
              <a:gd name="T3" fmla="*/ 83031 h 170814"/>
              <a:gd name="T4" fmla="*/ 51103 w 112395"/>
              <a:gd name="T5" fmla="*/ 148846 h 170814"/>
              <a:gd name="T6" fmla="*/ 56172 w 112395"/>
              <a:gd name="T7" fmla="*/ 170728 h 170814"/>
              <a:gd name="T8" fmla="*/ 61208 w 112395"/>
              <a:gd name="T9" fmla="*/ 148846 h 170814"/>
              <a:gd name="T10" fmla="*/ 76418 w 112395"/>
              <a:gd name="T11" fmla="*/ 83031 h 170814"/>
              <a:gd name="T12" fmla="*/ 99721 w 112395"/>
              <a:gd name="T13" fmla="*/ 29174 h 170814"/>
              <a:gd name="T14" fmla="*/ 56172 w 112395"/>
              <a:gd name="T15" fmla="*/ 29174 h 170814"/>
              <a:gd name="T16" fmla="*/ 0 w 112395"/>
              <a:gd name="T17" fmla="*/ 0 h 170814"/>
              <a:gd name="T18" fmla="*/ 112344 w 112395"/>
              <a:gd name="T19" fmla="*/ 0 h 170814"/>
              <a:gd name="T20" fmla="*/ 110136 w 112395"/>
              <a:gd name="T21" fmla="*/ 0 h 170814"/>
              <a:gd name="T22" fmla="*/ 56172 w 112395"/>
              <a:gd name="T23" fmla="*/ 29174 h 170814"/>
              <a:gd name="T24" fmla="*/ 99721 w 112395"/>
              <a:gd name="T25" fmla="*/ 29174 h 170814"/>
              <a:gd name="T26" fmla="*/ 112344 w 112395"/>
              <a:gd name="T27" fmla="*/ 0 h 17081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12395"/>
              <a:gd name="T43" fmla="*/ 0 h 170814"/>
              <a:gd name="T44" fmla="*/ 112395 w 112395"/>
              <a:gd name="T45" fmla="*/ 170814 h 17081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12395" h="170814">
                <a:moveTo>
                  <a:pt x="0" y="0"/>
                </a:moveTo>
                <a:lnTo>
                  <a:pt x="35925" y="83031"/>
                </a:lnTo>
                <a:lnTo>
                  <a:pt x="51103" y="148846"/>
                </a:lnTo>
                <a:lnTo>
                  <a:pt x="56172" y="170728"/>
                </a:lnTo>
                <a:lnTo>
                  <a:pt x="61208" y="148846"/>
                </a:lnTo>
                <a:lnTo>
                  <a:pt x="76418" y="83031"/>
                </a:lnTo>
                <a:lnTo>
                  <a:pt x="99721" y="29174"/>
                </a:lnTo>
                <a:lnTo>
                  <a:pt x="56172" y="29174"/>
                </a:lnTo>
                <a:lnTo>
                  <a:pt x="0" y="0"/>
                </a:lnTo>
                <a:close/>
              </a:path>
              <a:path w="112395" h="170814">
                <a:moveTo>
                  <a:pt x="112344" y="0"/>
                </a:moveTo>
                <a:lnTo>
                  <a:pt x="110136" y="0"/>
                </a:lnTo>
                <a:lnTo>
                  <a:pt x="56172" y="29174"/>
                </a:lnTo>
                <a:lnTo>
                  <a:pt x="99721" y="29174"/>
                </a:lnTo>
                <a:lnTo>
                  <a:pt x="11234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0" name="object 7"/>
          <p:cNvSpPr>
            <a:spLocks/>
          </p:cNvSpPr>
          <p:nvPr/>
        </p:nvSpPr>
        <p:spPr bwMode="auto">
          <a:xfrm>
            <a:off x="5605463" y="2859088"/>
            <a:ext cx="0" cy="2484437"/>
          </a:xfrm>
          <a:custGeom>
            <a:avLst/>
            <a:gdLst>
              <a:gd name="T0" fmla="*/ 0 h 2484754"/>
              <a:gd name="T1" fmla="*/ 2484398 h 2484754"/>
              <a:gd name="T2" fmla="*/ 0 60000 65536"/>
              <a:gd name="T3" fmla="*/ 0 60000 65536"/>
              <a:gd name="T4" fmla="*/ 0 h 2484754"/>
              <a:gd name="T5" fmla="*/ 2484754 h 248475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484754">
                <a:moveTo>
                  <a:pt x="0" y="0"/>
                </a:moveTo>
                <a:lnTo>
                  <a:pt x="0" y="2484398"/>
                </a:lnTo>
              </a:path>
            </a:pathLst>
          </a:custGeom>
          <a:noFill/>
          <a:ln w="2022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1" name="object 8"/>
          <p:cNvSpPr>
            <a:spLocks/>
          </p:cNvSpPr>
          <p:nvPr/>
        </p:nvSpPr>
        <p:spPr bwMode="auto">
          <a:xfrm>
            <a:off x="5548313" y="5297488"/>
            <a:ext cx="112712" cy="171450"/>
          </a:xfrm>
          <a:custGeom>
            <a:avLst/>
            <a:gdLst>
              <a:gd name="T0" fmla="*/ 0 w 112395"/>
              <a:gd name="T1" fmla="*/ 0 h 170814"/>
              <a:gd name="T2" fmla="*/ 35925 w 112395"/>
              <a:gd name="T3" fmla="*/ 83031 h 170814"/>
              <a:gd name="T4" fmla="*/ 51103 w 112395"/>
              <a:gd name="T5" fmla="*/ 148846 h 170814"/>
              <a:gd name="T6" fmla="*/ 56172 w 112395"/>
              <a:gd name="T7" fmla="*/ 170728 h 170814"/>
              <a:gd name="T8" fmla="*/ 61208 w 112395"/>
              <a:gd name="T9" fmla="*/ 148846 h 170814"/>
              <a:gd name="T10" fmla="*/ 76418 w 112395"/>
              <a:gd name="T11" fmla="*/ 83031 h 170814"/>
              <a:gd name="T12" fmla="*/ 99721 w 112395"/>
              <a:gd name="T13" fmla="*/ 29174 h 170814"/>
              <a:gd name="T14" fmla="*/ 56172 w 112395"/>
              <a:gd name="T15" fmla="*/ 29174 h 170814"/>
              <a:gd name="T16" fmla="*/ 0 w 112395"/>
              <a:gd name="T17" fmla="*/ 0 h 170814"/>
              <a:gd name="T18" fmla="*/ 112344 w 112395"/>
              <a:gd name="T19" fmla="*/ 0 h 170814"/>
              <a:gd name="T20" fmla="*/ 110136 w 112395"/>
              <a:gd name="T21" fmla="*/ 0 h 170814"/>
              <a:gd name="T22" fmla="*/ 56172 w 112395"/>
              <a:gd name="T23" fmla="*/ 29174 h 170814"/>
              <a:gd name="T24" fmla="*/ 99721 w 112395"/>
              <a:gd name="T25" fmla="*/ 29174 h 170814"/>
              <a:gd name="T26" fmla="*/ 112344 w 112395"/>
              <a:gd name="T27" fmla="*/ 0 h 17081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12395"/>
              <a:gd name="T43" fmla="*/ 0 h 170814"/>
              <a:gd name="T44" fmla="*/ 112395 w 112395"/>
              <a:gd name="T45" fmla="*/ 170814 h 17081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12395" h="170814">
                <a:moveTo>
                  <a:pt x="0" y="0"/>
                </a:moveTo>
                <a:lnTo>
                  <a:pt x="35925" y="83031"/>
                </a:lnTo>
                <a:lnTo>
                  <a:pt x="51103" y="148846"/>
                </a:lnTo>
                <a:lnTo>
                  <a:pt x="56172" y="170728"/>
                </a:lnTo>
                <a:lnTo>
                  <a:pt x="61208" y="148846"/>
                </a:lnTo>
                <a:lnTo>
                  <a:pt x="76418" y="83031"/>
                </a:lnTo>
                <a:lnTo>
                  <a:pt x="99721" y="29174"/>
                </a:lnTo>
                <a:lnTo>
                  <a:pt x="56172" y="29174"/>
                </a:lnTo>
                <a:lnTo>
                  <a:pt x="0" y="0"/>
                </a:lnTo>
                <a:close/>
              </a:path>
              <a:path w="112395" h="170814">
                <a:moveTo>
                  <a:pt x="112344" y="0"/>
                </a:moveTo>
                <a:lnTo>
                  <a:pt x="110136" y="0"/>
                </a:lnTo>
                <a:lnTo>
                  <a:pt x="56172" y="29174"/>
                </a:lnTo>
                <a:lnTo>
                  <a:pt x="99721" y="29174"/>
                </a:lnTo>
                <a:lnTo>
                  <a:pt x="11234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2" name="object 9"/>
          <p:cNvSpPr>
            <a:spLocks/>
          </p:cNvSpPr>
          <p:nvPr/>
        </p:nvSpPr>
        <p:spPr bwMode="auto">
          <a:xfrm>
            <a:off x="7654925" y="2986088"/>
            <a:ext cx="0" cy="2357437"/>
          </a:xfrm>
          <a:custGeom>
            <a:avLst/>
            <a:gdLst>
              <a:gd name="T0" fmla="*/ 0 h 2356485"/>
              <a:gd name="T1" fmla="*/ 2356347 h 2356485"/>
              <a:gd name="T2" fmla="*/ 0 60000 65536"/>
              <a:gd name="T3" fmla="*/ 0 60000 65536"/>
              <a:gd name="T4" fmla="*/ 0 h 2356485"/>
              <a:gd name="T5" fmla="*/ 2356485 h 235648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356485">
                <a:moveTo>
                  <a:pt x="0" y="0"/>
                </a:moveTo>
                <a:lnTo>
                  <a:pt x="0" y="2356347"/>
                </a:lnTo>
              </a:path>
            </a:pathLst>
          </a:custGeom>
          <a:noFill/>
          <a:ln w="2022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3" name="object 10"/>
          <p:cNvSpPr>
            <a:spLocks/>
          </p:cNvSpPr>
          <p:nvPr/>
        </p:nvSpPr>
        <p:spPr bwMode="auto">
          <a:xfrm>
            <a:off x="7597775" y="5297488"/>
            <a:ext cx="112713" cy="171450"/>
          </a:xfrm>
          <a:custGeom>
            <a:avLst/>
            <a:gdLst>
              <a:gd name="T0" fmla="*/ 0 w 113029"/>
              <a:gd name="T1" fmla="*/ 0 h 170814"/>
              <a:gd name="T2" fmla="*/ 36001 w 113029"/>
              <a:gd name="T3" fmla="*/ 83031 h 170814"/>
              <a:gd name="T4" fmla="*/ 41038 w 113029"/>
              <a:gd name="T5" fmla="*/ 105016 h 170814"/>
              <a:gd name="T6" fmla="*/ 46096 w 113029"/>
              <a:gd name="T7" fmla="*/ 126948 h 170814"/>
              <a:gd name="T8" fmla="*/ 56248 w 113029"/>
              <a:gd name="T9" fmla="*/ 170728 h 170814"/>
              <a:gd name="T10" fmla="*/ 71382 w 113029"/>
              <a:gd name="T11" fmla="*/ 105016 h 170814"/>
              <a:gd name="T12" fmla="*/ 76418 w 113029"/>
              <a:gd name="T13" fmla="*/ 83031 h 170814"/>
              <a:gd name="T14" fmla="*/ 99770 w 113029"/>
              <a:gd name="T15" fmla="*/ 29174 h 170814"/>
              <a:gd name="T16" fmla="*/ 56248 w 113029"/>
              <a:gd name="T17" fmla="*/ 29174 h 170814"/>
              <a:gd name="T18" fmla="*/ 0 w 113029"/>
              <a:gd name="T19" fmla="*/ 0 h 170814"/>
              <a:gd name="T20" fmla="*/ 112420 w 113029"/>
              <a:gd name="T21" fmla="*/ 0 h 170814"/>
              <a:gd name="T22" fmla="*/ 110136 w 113029"/>
              <a:gd name="T23" fmla="*/ 0 h 170814"/>
              <a:gd name="T24" fmla="*/ 56248 w 113029"/>
              <a:gd name="T25" fmla="*/ 29174 h 170814"/>
              <a:gd name="T26" fmla="*/ 99770 w 113029"/>
              <a:gd name="T27" fmla="*/ 29174 h 170814"/>
              <a:gd name="T28" fmla="*/ 112420 w 113029"/>
              <a:gd name="T29" fmla="*/ 0 h 17081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3029"/>
              <a:gd name="T46" fmla="*/ 0 h 170814"/>
              <a:gd name="T47" fmla="*/ 113029 w 113029"/>
              <a:gd name="T48" fmla="*/ 170814 h 17081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3029" h="170814">
                <a:moveTo>
                  <a:pt x="0" y="0"/>
                </a:moveTo>
                <a:lnTo>
                  <a:pt x="36001" y="83031"/>
                </a:lnTo>
                <a:lnTo>
                  <a:pt x="41038" y="105016"/>
                </a:lnTo>
                <a:lnTo>
                  <a:pt x="46096" y="126948"/>
                </a:lnTo>
                <a:lnTo>
                  <a:pt x="56248" y="170728"/>
                </a:lnTo>
                <a:lnTo>
                  <a:pt x="71382" y="105016"/>
                </a:lnTo>
                <a:lnTo>
                  <a:pt x="76418" y="83031"/>
                </a:lnTo>
                <a:lnTo>
                  <a:pt x="99770" y="29174"/>
                </a:lnTo>
                <a:lnTo>
                  <a:pt x="56248" y="29174"/>
                </a:lnTo>
                <a:lnTo>
                  <a:pt x="0" y="0"/>
                </a:lnTo>
                <a:close/>
              </a:path>
              <a:path w="113029" h="170814">
                <a:moveTo>
                  <a:pt x="112420" y="0"/>
                </a:moveTo>
                <a:lnTo>
                  <a:pt x="110136" y="0"/>
                </a:lnTo>
                <a:lnTo>
                  <a:pt x="56248" y="29174"/>
                </a:lnTo>
                <a:lnTo>
                  <a:pt x="99770" y="29174"/>
                </a:lnTo>
                <a:lnTo>
                  <a:pt x="11242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4" name="object 11"/>
          <p:cNvSpPr>
            <a:spLocks/>
          </p:cNvSpPr>
          <p:nvPr/>
        </p:nvSpPr>
        <p:spPr bwMode="auto">
          <a:xfrm>
            <a:off x="1679575" y="2570163"/>
            <a:ext cx="5788025" cy="0"/>
          </a:xfrm>
          <a:custGeom>
            <a:avLst/>
            <a:gdLst>
              <a:gd name="T0" fmla="*/ 0 w 5787390"/>
              <a:gd name="T1" fmla="*/ 5787395 w 5787390"/>
              <a:gd name="T2" fmla="*/ 0 60000 65536"/>
              <a:gd name="T3" fmla="*/ 0 60000 65536"/>
              <a:gd name="T4" fmla="*/ 0 w 5787390"/>
              <a:gd name="T5" fmla="*/ 5787390 w 578739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787390">
                <a:moveTo>
                  <a:pt x="0" y="0"/>
                </a:moveTo>
                <a:lnTo>
                  <a:pt x="5787395" y="0"/>
                </a:lnTo>
              </a:path>
            </a:pathLst>
          </a:custGeom>
          <a:noFill/>
          <a:ln w="134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" name="object 12"/>
          <p:cNvSpPr txBox="1"/>
          <p:nvPr/>
        </p:nvSpPr>
        <p:spPr>
          <a:xfrm>
            <a:off x="1365250" y="5492750"/>
            <a:ext cx="425450" cy="233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50" spc="15" dirty="0">
                <a:latin typeface="Times New Roman"/>
                <a:cs typeface="Times New Roman"/>
              </a:rPr>
              <a:t>T</a:t>
            </a:r>
            <a:r>
              <a:rPr sz="1450" spc="10" dirty="0">
                <a:latin typeface="Times New Roman"/>
                <a:cs typeface="Times New Roman"/>
              </a:rPr>
              <a:t>i</a:t>
            </a:r>
            <a:r>
              <a:rPr sz="1450" spc="25" dirty="0">
                <a:latin typeface="Times New Roman"/>
                <a:cs typeface="Times New Roman"/>
              </a:rPr>
              <a:t>m</a:t>
            </a:r>
            <a:r>
              <a:rPr sz="1450" spc="15" dirty="0">
                <a:latin typeface="Times New Roman"/>
                <a:cs typeface="Times New Roman"/>
              </a:rPr>
              <a:t>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81375" y="5492750"/>
            <a:ext cx="423863" cy="233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50" spc="15" dirty="0">
                <a:latin typeface="Times New Roman"/>
                <a:cs typeface="Times New Roman"/>
              </a:rPr>
              <a:t>T</a:t>
            </a:r>
            <a:r>
              <a:rPr sz="1450" spc="10" dirty="0">
                <a:latin typeface="Times New Roman"/>
                <a:cs typeface="Times New Roman"/>
              </a:rPr>
              <a:t>i</a:t>
            </a:r>
            <a:r>
              <a:rPr sz="1450" spc="25" dirty="0">
                <a:latin typeface="Times New Roman"/>
                <a:cs typeface="Times New Roman"/>
              </a:rPr>
              <a:t>m</a:t>
            </a:r>
            <a:r>
              <a:rPr sz="1450" spc="15" dirty="0">
                <a:latin typeface="Times New Roman"/>
                <a:cs typeface="Times New Roman"/>
              </a:rPr>
              <a:t>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13375" y="5492750"/>
            <a:ext cx="425450" cy="233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50" spc="15" dirty="0">
                <a:latin typeface="Times New Roman"/>
                <a:cs typeface="Times New Roman"/>
              </a:rPr>
              <a:t>T</a:t>
            </a:r>
            <a:r>
              <a:rPr sz="1450" spc="10" dirty="0">
                <a:latin typeface="Times New Roman"/>
                <a:cs typeface="Times New Roman"/>
              </a:rPr>
              <a:t>i</a:t>
            </a:r>
            <a:r>
              <a:rPr sz="1450" spc="25" dirty="0">
                <a:latin typeface="Times New Roman"/>
                <a:cs typeface="Times New Roman"/>
              </a:rPr>
              <a:t>m</a:t>
            </a:r>
            <a:r>
              <a:rPr sz="1450" spc="15" dirty="0">
                <a:latin typeface="Times New Roman"/>
                <a:cs typeface="Times New Roman"/>
              </a:rPr>
              <a:t>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29500" y="5492750"/>
            <a:ext cx="425450" cy="233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50" spc="15" dirty="0">
                <a:latin typeface="Times New Roman"/>
                <a:cs typeface="Times New Roman"/>
              </a:rPr>
              <a:t>T</a:t>
            </a:r>
            <a:r>
              <a:rPr sz="1450" spc="10" dirty="0">
                <a:latin typeface="Times New Roman"/>
                <a:cs typeface="Times New Roman"/>
              </a:rPr>
              <a:t>i</a:t>
            </a:r>
            <a:r>
              <a:rPr sz="1450" spc="25" dirty="0">
                <a:latin typeface="Times New Roman"/>
                <a:cs typeface="Times New Roman"/>
              </a:rPr>
              <a:t>m</a:t>
            </a:r>
            <a:r>
              <a:rPr sz="1450" spc="15" dirty="0">
                <a:latin typeface="Times New Roman"/>
                <a:cs typeface="Times New Roman"/>
              </a:rPr>
              <a:t>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7238" y="2489200"/>
            <a:ext cx="488950" cy="233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50" spc="20" dirty="0">
                <a:latin typeface="Times New Roman"/>
                <a:cs typeface="Times New Roman"/>
              </a:rPr>
              <a:t>S</a:t>
            </a:r>
            <a:r>
              <a:rPr sz="1450" spc="10" dirty="0">
                <a:latin typeface="Times New Roman"/>
                <a:cs typeface="Times New Roman"/>
              </a:rPr>
              <a:t>ouc</a:t>
            </a:r>
            <a:r>
              <a:rPr sz="1450" spc="15" dirty="0">
                <a:latin typeface="Times New Roman"/>
                <a:cs typeface="Times New Roman"/>
              </a:rPr>
              <a:t>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75600" y="2354263"/>
            <a:ext cx="896938" cy="2333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50" spc="10" dirty="0">
                <a:latin typeface="Times New Roman"/>
                <a:cs typeface="Times New Roman"/>
              </a:rPr>
              <a:t>Destination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1521" name="object 18"/>
          <p:cNvSpPr>
            <a:spLocks/>
          </p:cNvSpPr>
          <p:nvPr/>
        </p:nvSpPr>
        <p:spPr bwMode="auto">
          <a:xfrm>
            <a:off x="3311525" y="2546350"/>
            <a:ext cx="539750" cy="152400"/>
          </a:xfrm>
          <a:custGeom>
            <a:avLst/>
            <a:gdLst>
              <a:gd name="T0" fmla="*/ 539799 w 540385"/>
              <a:gd name="T1" fmla="*/ 0 h 153035"/>
              <a:gd name="T2" fmla="*/ 0 w 540385"/>
              <a:gd name="T3" fmla="*/ 0 h 153035"/>
              <a:gd name="T4" fmla="*/ 0 w 540385"/>
              <a:gd name="T5" fmla="*/ 49396 h 153035"/>
              <a:gd name="T6" fmla="*/ 27531 w 540385"/>
              <a:gd name="T7" fmla="*/ 94527 h 153035"/>
              <a:gd name="T8" fmla="*/ 101327 w 540385"/>
              <a:gd name="T9" fmla="*/ 129847 h 153035"/>
              <a:gd name="T10" fmla="*/ 151451 w 540385"/>
              <a:gd name="T11" fmla="*/ 142170 h 153035"/>
              <a:gd name="T12" fmla="*/ 208191 w 540385"/>
              <a:gd name="T13" fmla="*/ 150050 h 153035"/>
              <a:gd name="T14" fmla="*/ 269899 w 540385"/>
              <a:gd name="T15" fmla="*/ 152824 h 153035"/>
              <a:gd name="T16" fmla="*/ 331607 w 540385"/>
              <a:gd name="T17" fmla="*/ 150050 h 153035"/>
              <a:gd name="T18" fmla="*/ 388348 w 540385"/>
              <a:gd name="T19" fmla="*/ 142170 h 153035"/>
              <a:gd name="T20" fmla="*/ 438471 w 540385"/>
              <a:gd name="T21" fmla="*/ 129847 h 153035"/>
              <a:gd name="T22" fmla="*/ 480328 w 540385"/>
              <a:gd name="T23" fmla="*/ 113745 h 153035"/>
              <a:gd name="T24" fmla="*/ 532641 w 540385"/>
              <a:gd name="T25" fmla="*/ 72856 h 153035"/>
              <a:gd name="T26" fmla="*/ 539799 w 540385"/>
              <a:gd name="T27" fmla="*/ 49396 h 153035"/>
              <a:gd name="T28" fmla="*/ 539799 w 540385"/>
              <a:gd name="T29" fmla="*/ 0 h 15303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40385"/>
              <a:gd name="T46" fmla="*/ 0 h 153035"/>
              <a:gd name="T47" fmla="*/ 540385 w 540385"/>
              <a:gd name="T48" fmla="*/ 153035 h 15303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40385" h="153035">
                <a:moveTo>
                  <a:pt x="539799" y="0"/>
                </a:moveTo>
                <a:lnTo>
                  <a:pt x="0" y="0"/>
                </a:lnTo>
                <a:lnTo>
                  <a:pt x="0" y="49396"/>
                </a:lnTo>
                <a:lnTo>
                  <a:pt x="27531" y="94527"/>
                </a:lnTo>
                <a:lnTo>
                  <a:pt x="101327" y="129847"/>
                </a:lnTo>
                <a:lnTo>
                  <a:pt x="151451" y="142170"/>
                </a:lnTo>
                <a:lnTo>
                  <a:pt x="208191" y="150050"/>
                </a:lnTo>
                <a:lnTo>
                  <a:pt x="269899" y="152824"/>
                </a:lnTo>
                <a:lnTo>
                  <a:pt x="331607" y="150050"/>
                </a:lnTo>
                <a:lnTo>
                  <a:pt x="388348" y="142170"/>
                </a:lnTo>
                <a:lnTo>
                  <a:pt x="438471" y="129847"/>
                </a:lnTo>
                <a:lnTo>
                  <a:pt x="480328" y="113745"/>
                </a:lnTo>
                <a:lnTo>
                  <a:pt x="532641" y="72856"/>
                </a:lnTo>
                <a:lnTo>
                  <a:pt x="539799" y="49396"/>
                </a:lnTo>
                <a:lnTo>
                  <a:pt x="53979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2" name="object 19"/>
          <p:cNvSpPr>
            <a:spLocks/>
          </p:cNvSpPr>
          <p:nvPr/>
        </p:nvSpPr>
        <p:spPr bwMode="auto">
          <a:xfrm>
            <a:off x="3311525" y="2546350"/>
            <a:ext cx="539750" cy="152400"/>
          </a:xfrm>
          <a:custGeom>
            <a:avLst/>
            <a:gdLst>
              <a:gd name="T0" fmla="*/ 0 w 540385"/>
              <a:gd name="T1" fmla="*/ 0 h 153035"/>
              <a:gd name="T2" fmla="*/ 0 w 540385"/>
              <a:gd name="T3" fmla="*/ 28557 h 153035"/>
              <a:gd name="T4" fmla="*/ 0 w 540385"/>
              <a:gd name="T5" fmla="*/ 43221 h 153035"/>
              <a:gd name="T6" fmla="*/ 0 w 540385"/>
              <a:gd name="T7" fmla="*/ 48624 h 153035"/>
              <a:gd name="T8" fmla="*/ 0 w 540385"/>
              <a:gd name="T9" fmla="*/ 49396 h 153035"/>
              <a:gd name="T10" fmla="*/ 7157 w 540385"/>
              <a:gd name="T11" fmla="*/ 72856 h 153035"/>
              <a:gd name="T12" fmla="*/ 59471 w 540385"/>
              <a:gd name="T13" fmla="*/ 113745 h 153035"/>
              <a:gd name="T14" fmla="*/ 101327 w 540385"/>
              <a:gd name="T15" fmla="*/ 129847 h 153035"/>
              <a:gd name="T16" fmla="*/ 151451 w 540385"/>
              <a:gd name="T17" fmla="*/ 142170 h 153035"/>
              <a:gd name="T18" fmla="*/ 208191 w 540385"/>
              <a:gd name="T19" fmla="*/ 150050 h 153035"/>
              <a:gd name="T20" fmla="*/ 269899 w 540385"/>
              <a:gd name="T21" fmla="*/ 152824 h 153035"/>
              <a:gd name="T22" fmla="*/ 331607 w 540385"/>
              <a:gd name="T23" fmla="*/ 150050 h 153035"/>
              <a:gd name="T24" fmla="*/ 388348 w 540385"/>
              <a:gd name="T25" fmla="*/ 142170 h 153035"/>
              <a:gd name="T26" fmla="*/ 438471 w 540385"/>
              <a:gd name="T27" fmla="*/ 129847 h 153035"/>
              <a:gd name="T28" fmla="*/ 480328 w 540385"/>
              <a:gd name="T29" fmla="*/ 113745 h 153035"/>
              <a:gd name="T30" fmla="*/ 532641 w 540385"/>
              <a:gd name="T31" fmla="*/ 72856 h 153035"/>
              <a:gd name="T32" fmla="*/ 539799 w 540385"/>
              <a:gd name="T33" fmla="*/ 49396 h 153035"/>
              <a:gd name="T34" fmla="*/ 539799 w 540385"/>
              <a:gd name="T35" fmla="*/ 20839 h 153035"/>
              <a:gd name="T36" fmla="*/ 539799 w 540385"/>
              <a:gd name="T37" fmla="*/ 6174 h 153035"/>
              <a:gd name="T38" fmla="*/ 539799 w 540385"/>
              <a:gd name="T39" fmla="*/ 771 h 153035"/>
              <a:gd name="T40" fmla="*/ 539799 w 540385"/>
              <a:gd name="T41" fmla="*/ 0 h 15303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40385"/>
              <a:gd name="T64" fmla="*/ 0 h 153035"/>
              <a:gd name="T65" fmla="*/ 540385 w 540385"/>
              <a:gd name="T66" fmla="*/ 153035 h 15303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40385" h="153035">
                <a:moveTo>
                  <a:pt x="0" y="0"/>
                </a:moveTo>
                <a:lnTo>
                  <a:pt x="0" y="28557"/>
                </a:lnTo>
                <a:lnTo>
                  <a:pt x="0" y="43221"/>
                </a:lnTo>
                <a:lnTo>
                  <a:pt x="0" y="48624"/>
                </a:lnTo>
                <a:lnTo>
                  <a:pt x="0" y="49396"/>
                </a:lnTo>
                <a:lnTo>
                  <a:pt x="7157" y="72856"/>
                </a:lnTo>
                <a:lnTo>
                  <a:pt x="59471" y="113745"/>
                </a:lnTo>
                <a:lnTo>
                  <a:pt x="101327" y="129847"/>
                </a:lnTo>
                <a:lnTo>
                  <a:pt x="151451" y="142170"/>
                </a:lnTo>
                <a:lnTo>
                  <a:pt x="208191" y="150050"/>
                </a:lnTo>
                <a:lnTo>
                  <a:pt x="269899" y="152824"/>
                </a:lnTo>
                <a:lnTo>
                  <a:pt x="331607" y="150050"/>
                </a:lnTo>
                <a:lnTo>
                  <a:pt x="388348" y="142170"/>
                </a:lnTo>
                <a:lnTo>
                  <a:pt x="438471" y="129847"/>
                </a:lnTo>
                <a:lnTo>
                  <a:pt x="480328" y="113745"/>
                </a:lnTo>
                <a:lnTo>
                  <a:pt x="532641" y="72856"/>
                </a:lnTo>
                <a:lnTo>
                  <a:pt x="539799" y="49396"/>
                </a:lnTo>
                <a:lnTo>
                  <a:pt x="539799" y="20839"/>
                </a:lnTo>
                <a:lnTo>
                  <a:pt x="539799" y="6174"/>
                </a:lnTo>
                <a:lnTo>
                  <a:pt x="539799" y="771"/>
                </a:lnTo>
                <a:lnTo>
                  <a:pt x="539799" y="0"/>
                </a:lnTo>
              </a:path>
            </a:pathLst>
          </a:custGeom>
          <a:noFill/>
          <a:ln w="673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3" name="object 20"/>
          <p:cNvSpPr>
            <a:spLocks/>
          </p:cNvSpPr>
          <p:nvPr/>
        </p:nvSpPr>
        <p:spPr bwMode="auto">
          <a:xfrm>
            <a:off x="3311525" y="2444750"/>
            <a:ext cx="539750" cy="204788"/>
          </a:xfrm>
          <a:custGeom>
            <a:avLst/>
            <a:gdLst>
              <a:gd name="T0" fmla="*/ 269899 w 540385"/>
              <a:gd name="T1" fmla="*/ 0 h 205105"/>
              <a:gd name="T2" fmla="*/ 208191 w 540385"/>
              <a:gd name="T3" fmla="*/ 2651 h 205105"/>
              <a:gd name="T4" fmla="*/ 151451 w 540385"/>
              <a:gd name="T5" fmla="*/ 10215 h 205105"/>
              <a:gd name="T6" fmla="*/ 101327 w 540385"/>
              <a:gd name="T7" fmla="*/ 22103 h 205105"/>
              <a:gd name="T8" fmla="*/ 59471 w 540385"/>
              <a:gd name="T9" fmla="*/ 37728 h 205105"/>
              <a:gd name="T10" fmla="*/ 7157 w 540385"/>
              <a:gd name="T11" fmla="*/ 77838 h 205105"/>
              <a:gd name="T12" fmla="*/ 0 w 540385"/>
              <a:gd name="T13" fmla="*/ 101148 h 205105"/>
              <a:gd name="T14" fmla="*/ 7157 w 540385"/>
              <a:gd name="T15" fmla="*/ 125254 h 205105"/>
              <a:gd name="T16" fmla="*/ 59471 w 540385"/>
              <a:gd name="T17" fmla="*/ 166358 h 205105"/>
              <a:gd name="T18" fmla="*/ 101327 w 540385"/>
              <a:gd name="T19" fmla="*/ 182245 h 205105"/>
              <a:gd name="T20" fmla="*/ 151451 w 540385"/>
              <a:gd name="T21" fmla="*/ 194281 h 205105"/>
              <a:gd name="T22" fmla="*/ 208191 w 540385"/>
              <a:gd name="T23" fmla="*/ 201910 h 205105"/>
              <a:gd name="T24" fmla="*/ 269899 w 540385"/>
              <a:gd name="T25" fmla="*/ 204576 h 205105"/>
              <a:gd name="T26" fmla="*/ 331607 w 540385"/>
              <a:gd name="T27" fmla="*/ 201910 h 205105"/>
              <a:gd name="T28" fmla="*/ 388348 w 540385"/>
              <a:gd name="T29" fmla="*/ 194281 h 205105"/>
              <a:gd name="T30" fmla="*/ 438471 w 540385"/>
              <a:gd name="T31" fmla="*/ 182245 h 205105"/>
              <a:gd name="T32" fmla="*/ 480328 w 540385"/>
              <a:gd name="T33" fmla="*/ 166358 h 205105"/>
              <a:gd name="T34" fmla="*/ 532641 w 540385"/>
              <a:gd name="T35" fmla="*/ 125254 h 205105"/>
              <a:gd name="T36" fmla="*/ 539799 w 540385"/>
              <a:gd name="T37" fmla="*/ 101148 h 205105"/>
              <a:gd name="T38" fmla="*/ 532641 w 540385"/>
              <a:gd name="T39" fmla="*/ 77838 h 205105"/>
              <a:gd name="T40" fmla="*/ 480328 w 540385"/>
              <a:gd name="T41" fmla="*/ 37728 h 205105"/>
              <a:gd name="T42" fmla="*/ 438471 w 540385"/>
              <a:gd name="T43" fmla="*/ 22103 h 205105"/>
              <a:gd name="T44" fmla="*/ 388348 w 540385"/>
              <a:gd name="T45" fmla="*/ 10215 h 205105"/>
              <a:gd name="T46" fmla="*/ 331607 w 540385"/>
              <a:gd name="T47" fmla="*/ 2651 h 205105"/>
              <a:gd name="T48" fmla="*/ 269899 w 540385"/>
              <a:gd name="T49" fmla="*/ 0 h 20510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40385"/>
              <a:gd name="T76" fmla="*/ 0 h 205105"/>
              <a:gd name="T77" fmla="*/ 540385 w 540385"/>
              <a:gd name="T78" fmla="*/ 205105 h 20510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40385" h="205105">
                <a:moveTo>
                  <a:pt x="269899" y="0"/>
                </a:moveTo>
                <a:lnTo>
                  <a:pt x="208191" y="2651"/>
                </a:lnTo>
                <a:lnTo>
                  <a:pt x="151451" y="10215"/>
                </a:lnTo>
                <a:lnTo>
                  <a:pt x="101327" y="22103"/>
                </a:lnTo>
                <a:lnTo>
                  <a:pt x="59471" y="37728"/>
                </a:lnTo>
                <a:lnTo>
                  <a:pt x="7157" y="77838"/>
                </a:lnTo>
                <a:lnTo>
                  <a:pt x="0" y="101148"/>
                </a:lnTo>
                <a:lnTo>
                  <a:pt x="7157" y="125254"/>
                </a:lnTo>
                <a:lnTo>
                  <a:pt x="59471" y="166358"/>
                </a:lnTo>
                <a:lnTo>
                  <a:pt x="101327" y="182245"/>
                </a:lnTo>
                <a:lnTo>
                  <a:pt x="151451" y="194281"/>
                </a:lnTo>
                <a:lnTo>
                  <a:pt x="208191" y="201910"/>
                </a:lnTo>
                <a:lnTo>
                  <a:pt x="269899" y="204576"/>
                </a:lnTo>
                <a:lnTo>
                  <a:pt x="331607" y="201910"/>
                </a:lnTo>
                <a:lnTo>
                  <a:pt x="388348" y="194281"/>
                </a:lnTo>
                <a:lnTo>
                  <a:pt x="438471" y="182245"/>
                </a:lnTo>
                <a:lnTo>
                  <a:pt x="480328" y="166358"/>
                </a:lnTo>
                <a:lnTo>
                  <a:pt x="532641" y="125254"/>
                </a:lnTo>
                <a:lnTo>
                  <a:pt x="539799" y="101148"/>
                </a:lnTo>
                <a:lnTo>
                  <a:pt x="532641" y="77838"/>
                </a:lnTo>
                <a:lnTo>
                  <a:pt x="480328" y="37728"/>
                </a:lnTo>
                <a:lnTo>
                  <a:pt x="438471" y="22103"/>
                </a:lnTo>
                <a:lnTo>
                  <a:pt x="388348" y="10215"/>
                </a:lnTo>
                <a:lnTo>
                  <a:pt x="331607" y="2651"/>
                </a:lnTo>
                <a:lnTo>
                  <a:pt x="269899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4" name="object 21"/>
          <p:cNvSpPr>
            <a:spLocks/>
          </p:cNvSpPr>
          <p:nvPr/>
        </p:nvSpPr>
        <p:spPr bwMode="auto">
          <a:xfrm>
            <a:off x="3311525" y="2444750"/>
            <a:ext cx="539750" cy="204788"/>
          </a:xfrm>
          <a:custGeom>
            <a:avLst/>
            <a:gdLst>
              <a:gd name="T0" fmla="*/ 539799 w 540385"/>
              <a:gd name="T1" fmla="*/ 101148 h 205105"/>
              <a:gd name="T2" fmla="*/ 512268 w 540385"/>
              <a:gd name="T3" fmla="*/ 147176 h 205105"/>
              <a:gd name="T4" fmla="*/ 438471 w 540385"/>
              <a:gd name="T5" fmla="*/ 182245 h 205105"/>
              <a:gd name="T6" fmla="*/ 388348 w 540385"/>
              <a:gd name="T7" fmla="*/ 194281 h 205105"/>
              <a:gd name="T8" fmla="*/ 331607 w 540385"/>
              <a:gd name="T9" fmla="*/ 201910 h 205105"/>
              <a:gd name="T10" fmla="*/ 269899 w 540385"/>
              <a:gd name="T11" fmla="*/ 204576 h 205105"/>
              <a:gd name="T12" fmla="*/ 208191 w 540385"/>
              <a:gd name="T13" fmla="*/ 201910 h 205105"/>
              <a:gd name="T14" fmla="*/ 151451 w 540385"/>
              <a:gd name="T15" fmla="*/ 194281 h 205105"/>
              <a:gd name="T16" fmla="*/ 101327 w 540385"/>
              <a:gd name="T17" fmla="*/ 182245 h 205105"/>
              <a:gd name="T18" fmla="*/ 59471 w 540385"/>
              <a:gd name="T19" fmla="*/ 166358 h 205105"/>
              <a:gd name="T20" fmla="*/ 7157 w 540385"/>
              <a:gd name="T21" fmla="*/ 125254 h 205105"/>
              <a:gd name="T22" fmla="*/ 0 w 540385"/>
              <a:gd name="T23" fmla="*/ 101148 h 205105"/>
              <a:gd name="T24" fmla="*/ 7157 w 540385"/>
              <a:gd name="T25" fmla="*/ 77838 h 205105"/>
              <a:gd name="T26" fmla="*/ 59471 w 540385"/>
              <a:gd name="T27" fmla="*/ 37728 h 205105"/>
              <a:gd name="T28" fmla="*/ 101327 w 540385"/>
              <a:gd name="T29" fmla="*/ 22103 h 205105"/>
              <a:gd name="T30" fmla="*/ 151451 w 540385"/>
              <a:gd name="T31" fmla="*/ 10215 h 205105"/>
              <a:gd name="T32" fmla="*/ 208191 w 540385"/>
              <a:gd name="T33" fmla="*/ 2651 h 205105"/>
              <a:gd name="T34" fmla="*/ 269899 w 540385"/>
              <a:gd name="T35" fmla="*/ 0 h 205105"/>
              <a:gd name="T36" fmla="*/ 331607 w 540385"/>
              <a:gd name="T37" fmla="*/ 2651 h 205105"/>
              <a:gd name="T38" fmla="*/ 388348 w 540385"/>
              <a:gd name="T39" fmla="*/ 10215 h 205105"/>
              <a:gd name="T40" fmla="*/ 438471 w 540385"/>
              <a:gd name="T41" fmla="*/ 22103 h 205105"/>
              <a:gd name="T42" fmla="*/ 480328 w 540385"/>
              <a:gd name="T43" fmla="*/ 37728 h 205105"/>
              <a:gd name="T44" fmla="*/ 532641 w 540385"/>
              <a:gd name="T45" fmla="*/ 77838 h 205105"/>
              <a:gd name="T46" fmla="*/ 539799 w 540385"/>
              <a:gd name="T47" fmla="*/ 101148 h 20510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540385"/>
              <a:gd name="T73" fmla="*/ 0 h 205105"/>
              <a:gd name="T74" fmla="*/ 540385 w 540385"/>
              <a:gd name="T75" fmla="*/ 205105 h 205105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540385" h="205105">
                <a:moveTo>
                  <a:pt x="539799" y="101148"/>
                </a:moveTo>
                <a:lnTo>
                  <a:pt x="512268" y="147176"/>
                </a:lnTo>
                <a:lnTo>
                  <a:pt x="438471" y="182245"/>
                </a:lnTo>
                <a:lnTo>
                  <a:pt x="388348" y="194281"/>
                </a:lnTo>
                <a:lnTo>
                  <a:pt x="331607" y="201910"/>
                </a:lnTo>
                <a:lnTo>
                  <a:pt x="269899" y="204576"/>
                </a:lnTo>
                <a:lnTo>
                  <a:pt x="208191" y="201910"/>
                </a:lnTo>
                <a:lnTo>
                  <a:pt x="151451" y="194281"/>
                </a:lnTo>
                <a:lnTo>
                  <a:pt x="101327" y="182245"/>
                </a:lnTo>
                <a:lnTo>
                  <a:pt x="59471" y="166358"/>
                </a:lnTo>
                <a:lnTo>
                  <a:pt x="7157" y="125254"/>
                </a:lnTo>
                <a:lnTo>
                  <a:pt x="0" y="101148"/>
                </a:lnTo>
                <a:lnTo>
                  <a:pt x="7157" y="77838"/>
                </a:lnTo>
                <a:lnTo>
                  <a:pt x="59471" y="37728"/>
                </a:lnTo>
                <a:lnTo>
                  <a:pt x="101327" y="22103"/>
                </a:lnTo>
                <a:lnTo>
                  <a:pt x="151451" y="10215"/>
                </a:lnTo>
                <a:lnTo>
                  <a:pt x="208191" y="2651"/>
                </a:lnTo>
                <a:lnTo>
                  <a:pt x="269899" y="0"/>
                </a:lnTo>
                <a:lnTo>
                  <a:pt x="331607" y="2651"/>
                </a:lnTo>
                <a:lnTo>
                  <a:pt x="388348" y="10215"/>
                </a:lnTo>
                <a:lnTo>
                  <a:pt x="438471" y="22103"/>
                </a:lnTo>
                <a:lnTo>
                  <a:pt x="480328" y="37728"/>
                </a:lnTo>
                <a:lnTo>
                  <a:pt x="532641" y="77838"/>
                </a:lnTo>
                <a:lnTo>
                  <a:pt x="539799" y="101148"/>
                </a:lnTo>
                <a:close/>
              </a:path>
            </a:pathLst>
          </a:custGeom>
          <a:noFill/>
          <a:ln w="897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5" name="object 22"/>
          <p:cNvSpPr>
            <a:spLocks/>
          </p:cNvSpPr>
          <p:nvPr/>
        </p:nvSpPr>
        <p:spPr bwMode="auto">
          <a:xfrm>
            <a:off x="3448050" y="2500313"/>
            <a:ext cx="265113" cy="93662"/>
          </a:xfrm>
          <a:custGeom>
            <a:avLst/>
            <a:gdLst>
              <a:gd name="T0" fmla="*/ 0 w 266064"/>
              <a:gd name="T1" fmla="*/ 0 h 92710"/>
              <a:gd name="T2" fmla="*/ 265637 w 266064"/>
              <a:gd name="T3" fmla="*/ 92181 h 92710"/>
              <a:gd name="T4" fmla="*/ 0 60000 65536"/>
              <a:gd name="T5" fmla="*/ 0 60000 65536"/>
              <a:gd name="T6" fmla="*/ 0 w 266064"/>
              <a:gd name="T7" fmla="*/ 0 h 92710"/>
              <a:gd name="T8" fmla="*/ 266064 w 266064"/>
              <a:gd name="T9" fmla="*/ 92710 h 927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6064" h="92710">
                <a:moveTo>
                  <a:pt x="0" y="0"/>
                </a:moveTo>
                <a:lnTo>
                  <a:pt x="265637" y="92181"/>
                </a:lnTo>
              </a:path>
            </a:pathLst>
          </a:custGeom>
          <a:noFill/>
          <a:ln w="1795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6" name="object 23"/>
          <p:cNvSpPr>
            <a:spLocks/>
          </p:cNvSpPr>
          <p:nvPr/>
        </p:nvSpPr>
        <p:spPr bwMode="auto">
          <a:xfrm>
            <a:off x="3448050" y="2500313"/>
            <a:ext cx="265113" cy="93662"/>
          </a:xfrm>
          <a:custGeom>
            <a:avLst/>
            <a:gdLst>
              <a:gd name="T0" fmla="*/ 265637 w 266064"/>
              <a:gd name="T1" fmla="*/ 0 h 92710"/>
              <a:gd name="T2" fmla="*/ 0 w 266064"/>
              <a:gd name="T3" fmla="*/ 92181 h 92710"/>
              <a:gd name="T4" fmla="*/ 0 60000 65536"/>
              <a:gd name="T5" fmla="*/ 0 60000 65536"/>
              <a:gd name="T6" fmla="*/ 0 w 266064"/>
              <a:gd name="T7" fmla="*/ 0 h 92710"/>
              <a:gd name="T8" fmla="*/ 266064 w 266064"/>
              <a:gd name="T9" fmla="*/ 92710 h 927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6064" h="92710">
                <a:moveTo>
                  <a:pt x="265637" y="0"/>
                </a:moveTo>
                <a:lnTo>
                  <a:pt x="0" y="92181"/>
                </a:lnTo>
              </a:path>
            </a:pathLst>
          </a:custGeom>
          <a:noFill/>
          <a:ln w="1795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7" name="object 24"/>
          <p:cNvSpPr>
            <a:spLocks/>
          </p:cNvSpPr>
          <p:nvPr/>
        </p:nvSpPr>
        <p:spPr bwMode="auto">
          <a:xfrm>
            <a:off x="5335588" y="2546350"/>
            <a:ext cx="539750" cy="152400"/>
          </a:xfrm>
          <a:custGeom>
            <a:avLst/>
            <a:gdLst>
              <a:gd name="T0" fmla="*/ 539799 w 540385"/>
              <a:gd name="T1" fmla="*/ 0 h 153035"/>
              <a:gd name="T2" fmla="*/ 0 w 540385"/>
              <a:gd name="T3" fmla="*/ 0 h 153035"/>
              <a:gd name="T4" fmla="*/ 0 w 540385"/>
              <a:gd name="T5" fmla="*/ 49396 h 153035"/>
              <a:gd name="T6" fmla="*/ 27531 w 540385"/>
              <a:gd name="T7" fmla="*/ 94527 h 153035"/>
              <a:gd name="T8" fmla="*/ 101327 w 540385"/>
              <a:gd name="T9" fmla="*/ 129847 h 153035"/>
              <a:gd name="T10" fmla="*/ 151451 w 540385"/>
              <a:gd name="T11" fmla="*/ 142170 h 153035"/>
              <a:gd name="T12" fmla="*/ 208191 w 540385"/>
              <a:gd name="T13" fmla="*/ 150050 h 153035"/>
              <a:gd name="T14" fmla="*/ 269899 w 540385"/>
              <a:gd name="T15" fmla="*/ 152824 h 153035"/>
              <a:gd name="T16" fmla="*/ 331607 w 540385"/>
              <a:gd name="T17" fmla="*/ 150050 h 153035"/>
              <a:gd name="T18" fmla="*/ 388348 w 540385"/>
              <a:gd name="T19" fmla="*/ 142170 h 153035"/>
              <a:gd name="T20" fmla="*/ 438471 w 540385"/>
              <a:gd name="T21" fmla="*/ 129847 h 153035"/>
              <a:gd name="T22" fmla="*/ 480328 w 540385"/>
              <a:gd name="T23" fmla="*/ 113745 h 153035"/>
              <a:gd name="T24" fmla="*/ 532641 w 540385"/>
              <a:gd name="T25" fmla="*/ 72856 h 153035"/>
              <a:gd name="T26" fmla="*/ 539799 w 540385"/>
              <a:gd name="T27" fmla="*/ 49396 h 153035"/>
              <a:gd name="T28" fmla="*/ 539799 w 540385"/>
              <a:gd name="T29" fmla="*/ 0 h 15303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40385"/>
              <a:gd name="T46" fmla="*/ 0 h 153035"/>
              <a:gd name="T47" fmla="*/ 540385 w 540385"/>
              <a:gd name="T48" fmla="*/ 153035 h 15303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40385" h="153035">
                <a:moveTo>
                  <a:pt x="539799" y="0"/>
                </a:moveTo>
                <a:lnTo>
                  <a:pt x="0" y="0"/>
                </a:lnTo>
                <a:lnTo>
                  <a:pt x="0" y="49396"/>
                </a:lnTo>
                <a:lnTo>
                  <a:pt x="27531" y="94527"/>
                </a:lnTo>
                <a:lnTo>
                  <a:pt x="101327" y="129847"/>
                </a:lnTo>
                <a:lnTo>
                  <a:pt x="151451" y="142170"/>
                </a:lnTo>
                <a:lnTo>
                  <a:pt x="208191" y="150050"/>
                </a:lnTo>
                <a:lnTo>
                  <a:pt x="269899" y="152824"/>
                </a:lnTo>
                <a:lnTo>
                  <a:pt x="331607" y="150050"/>
                </a:lnTo>
                <a:lnTo>
                  <a:pt x="388348" y="142170"/>
                </a:lnTo>
                <a:lnTo>
                  <a:pt x="438471" y="129847"/>
                </a:lnTo>
                <a:lnTo>
                  <a:pt x="480328" y="113745"/>
                </a:lnTo>
                <a:lnTo>
                  <a:pt x="532641" y="72856"/>
                </a:lnTo>
                <a:lnTo>
                  <a:pt x="539799" y="49396"/>
                </a:lnTo>
                <a:lnTo>
                  <a:pt x="53979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8" name="object 25"/>
          <p:cNvSpPr>
            <a:spLocks/>
          </p:cNvSpPr>
          <p:nvPr/>
        </p:nvSpPr>
        <p:spPr bwMode="auto">
          <a:xfrm>
            <a:off x="5335588" y="2546350"/>
            <a:ext cx="539750" cy="152400"/>
          </a:xfrm>
          <a:custGeom>
            <a:avLst/>
            <a:gdLst>
              <a:gd name="T0" fmla="*/ 0 w 540385"/>
              <a:gd name="T1" fmla="*/ 0 h 153035"/>
              <a:gd name="T2" fmla="*/ 0 w 540385"/>
              <a:gd name="T3" fmla="*/ 28557 h 153035"/>
              <a:gd name="T4" fmla="*/ 0 w 540385"/>
              <a:gd name="T5" fmla="*/ 43221 h 153035"/>
              <a:gd name="T6" fmla="*/ 0 w 540385"/>
              <a:gd name="T7" fmla="*/ 48624 h 153035"/>
              <a:gd name="T8" fmla="*/ 0 w 540385"/>
              <a:gd name="T9" fmla="*/ 49396 h 153035"/>
              <a:gd name="T10" fmla="*/ 7157 w 540385"/>
              <a:gd name="T11" fmla="*/ 72856 h 153035"/>
              <a:gd name="T12" fmla="*/ 59471 w 540385"/>
              <a:gd name="T13" fmla="*/ 113745 h 153035"/>
              <a:gd name="T14" fmla="*/ 101327 w 540385"/>
              <a:gd name="T15" fmla="*/ 129847 h 153035"/>
              <a:gd name="T16" fmla="*/ 151451 w 540385"/>
              <a:gd name="T17" fmla="*/ 142170 h 153035"/>
              <a:gd name="T18" fmla="*/ 208191 w 540385"/>
              <a:gd name="T19" fmla="*/ 150050 h 153035"/>
              <a:gd name="T20" fmla="*/ 269899 w 540385"/>
              <a:gd name="T21" fmla="*/ 152824 h 153035"/>
              <a:gd name="T22" fmla="*/ 331607 w 540385"/>
              <a:gd name="T23" fmla="*/ 150050 h 153035"/>
              <a:gd name="T24" fmla="*/ 388348 w 540385"/>
              <a:gd name="T25" fmla="*/ 142170 h 153035"/>
              <a:gd name="T26" fmla="*/ 438471 w 540385"/>
              <a:gd name="T27" fmla="*/ 129847 h 153035"/>
              <a:gd name="T28" fmla="*/ 480328 w 540385"/>
              <a:gd name="T29" fmla="*/ 113745 h 153035"/>
              <a:gd name="T30" fmla="*/ 532641 w 540385"/>
              <a:gd name="T31" fmla="*/ 72856 h 153035"/>
              <a:gd name="T32" fmla="*/ 539799 w 540385"/>
              <a:gd name="T33" fmla="*/ 49396 h 153035"/>
              <a:gd name="T34" fmla="*/ 539799 w 540385"/>
              <a:gd name="T35" fmla="*/ 20839 h 153035"/>
              <a:gd name="T36" fmla="*/ 539799 w 540385"/>
              <a:gd name="T37" fmla="*/ 6174 h 153035"/>
              <a:gd name="T38" fmla="*/ 539799 w 540385"/>
              <a:gd name="T39" fmla="*/ 771 h 153035"/>
              <a:gd name="T40" fmla="*/ 539799 w 540385"/>
              <a:gd name="T41" fmla="*/ 0 h 15303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40385"/>
              <a:gd name="T64" fmla="*/ 0 h 153035"/>
              <a:gd name="T65" fmla="*/ 540385 w 540385"/>
              <a:gd name="T66" fmla="*/ 153035 h 15303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40385" h="153035">
                <a:moveTo>
                  <a:pt x="0" y="0"/>
                </a:moveTo>
                <a:lnTo>
                  <a:pt x="0" y="28557"/>
                </a:lnTo>
                <a:lnTo>
                  <a:pt x="0" y="43221"/>
                </a:lnTo>
                <a:lnTo>
                  <a:pt x="0" y="48624"/>
                </a:lnTo>
                <a:lnTo>
                  <a:pt x="0" y="49396"/>
                </a:lnTo>
                <a:lnTo>
                  <a:pt x="7157" y="72856"/>
                </a:lnTo>
                <a:lnTo>
                  <a:pt x="59471" y="113745"/>
                </a:lnTo>
                <a:lnTo>
                  <a:pt x="101327" y="129847"/>
                </a:lnTo>
                <a:lnTo>
                  <a:pt x="151451" y="142170"/>
                </a:lnTo>
                <a:lnTo>
                  <a:pt x="208191" y="150050"/>
                </a:lnTo>
                <a:lnTo>
                  <a:pt x="269899" y="152824"/>
                </a:lnTo>
                <a:lnTo>
                  <a:pt x="331607" y="150050"/>
                </a:lnTo>
                <a:lnTo>
                  <a:pt x="388348" y="142170"/>
                </a:lnTo>
                <a:lnTo>
                  <a:pt x="438471" y="129847"/>
                </a:lnTo>
                <a:lnTo>
                  <a:pt x="480328" y="113745"/>
                </a:lnTo>
                <a:lnTo>
                  <a:pt x="532641" y="72856"/>
                </a:lnTo>
                <a:lnTo>
                  <a:pt x="539799" y="49396"/>
                </a:lnTo>
                <a:lnTo>
                  <a:pt x="539799" y="20839"/>
                </a:lnTo>
                <a:lnTo>
                  <a:pt x="539799" y="6174"/>
                </a:lnTo>
                <a:lnTo>
                  <a:pt x="539799" y="771"/>
                </a:lnTo>
                <a:lnTo>
                  <a:pt x="539799" y="0"/>
                </a:lnTo>
              </a:path>
            </a:pathLst>
          </a:custGeom>
          <a:noFill/>
          <a:ln w="673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9" name="object 26"/>
          <p:cNvSpPr>
            <a:spLocks/>
          </p:cNvSpPr>
          <p:nvPr/>
        </p:nvSpPr>
        <p:spPr bwMode="auto">
          <a:xfrm>
            <a:off x="5335588" y="2444750"/>
            <a:ext cx="539750" cy="204788"/>
          </a:xfrm>
          <a:custGeom>
            <a:avLst/>
            <a:gdLst>
              <a:gd name="T0" fmla="*/ 269899 w 540385"/>
              <a:gd name="T1" fmla="*/ 0 h 205105"/>
              <a:gd name="T2" fmla="*/ 208191 w 540385"/>
              <a:gd name="T3" fmla="*/ 2651 h 205105"/>
              <a:gd name="T4" fmla="*/ 151451 w 540385"/>
              <a:gd name="T5" fmla="*/ 10215 h 205105"/>
              <a:gd name="T6" fmla="*/ 101327 w 540385"/>
              <a:gd name="T7" fmla="*/ 22103 h 205105"/>
              <a:gd name="T8" fmla="*/ 59471 w 540385"/>
              <a:gd name="T9" fmla="*/ 37728 h 205105"/>
              <a:gd name="T10" fmla="*/ 7157 w 540385"/>
              <a:gd name="T11" fmla="*/ 77838 h 205105"/>
              <a:gd name="T12" fmla="*/ 0 w 540385"/>
              <a:gd name="T13" fmla="*/ 101148 h 205105"/>
              <a:gd name="T14" fmla="*/ 7157 w 540385"/>
              <a:gd name="T15" fmla="*/ 125254 h 205105"/>
              <a:gd name="T16" fmla="*/ 59471 w 540385"/>
              <a:gd name="T17" fmla="*/ 166358 h 205105"/>
              <a:gd name="T18" fmla="*/ 101327 w 540385"/>
              <a:gd name="T19" fmla="*/ 182245 h 205105"/>
              <a:gd name="T20" fmla="*/ 151451 w 540385"/>
              <a:gd name="T21" fmla="*/ 194281 h 205105"/>
              <a:gd name="T22" fmla="*/ 208191 w 540385"/>
              <a:gd name="T23" fmla="*/ 201910 h 205105"/>
              <a:gd name="T24" fmla="*/ 269899 w 540385"/>
              <a:gd name="T25" fmla="*/ 204576 h 205105"/>
              <a:gd name="T26" fmla="*/ 331607 w 540385"/>
              <a:gd name="T27" fmla="*/ 201910 h 205105"/>
              <a:gd name="T28" fmla="*/ 388348 w 540385"/>
              <a:gd name="T29" fmla="*/ 194281 h 205105"/>
              <a:gd name="T30" fmla="*/ 438471 w 540385"/>
              <a:gd name="T31" fmla="*/ 182245 h 205105"/>
              <a:gd name="T32" fmla="*/ 480328 w 540385"/>
              <a:gd name="T33" fmla="*/ 166358 h 205105"/>
              <a:gd name="T34" fmla="*/ 532641 w 540385"/>
              <a:gd name="T35" fmla="*/ 125254 h 205105"/>
              <a:gd name="T36" fmla="*/ 539799 w 540385"/>
              <a:gd name="T37" fmla="*/ 101148 h 205105"/>
              <a:gd name="T38" fmla="*/ 532641 w 540385"/>
              <a:gd name="T39" fmla="*/ 77838 h 205105"/>
              <a:gd name="T40" fmla="*/ 480328 w 540385"/>
              <a:gd name="T41" fmla="*/ 37728 h 205105"/>
              <a:gd name="T42" fmla="*/ 438471 w 540385"/>
              <a:gd name="T43" fmla="*/ 22103 h 205105"/>
              <a:gd name="T44" fmla="*/ 388348 w 540385"/>
              <a:gd name="T45" fmla="*/ 10215 h 205105"/>
              <a:gd name="T46" fmla="*/ 331607 w 540385"/>
              <a:gd name="T47" fmla="*/ 2651 h 205105"/>
              <a:gd name="T48" fmla="*/ 269899 w 540385"/>
              <a:gd name="T49" fmla="*/ 0 h 20510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40385"/>
              <a:gd name="T76" fmla="*/ 0 h 205105"/>
              <a:gd name="T77" fmla="*/ 540385 w 540385"/>
              <a:gd name="T78" fmla="*/ 205105 h 20510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40385" h="205105">
                <a:moveTo>
                  <a:pt x="269899" y="0"/>
                </a:moveTo>
                <a:lnTo>
                  <a:pt x="208191" y="2651"/>
                </a:lnTo>
                <a:lnTo>
                  <a:pt x="151451" y="10215"/>
                </a:lnTo>
                <a:lnTo>
                  <a:pt x="101327" y="22103"/>
                </a:lnTo>
                <a:lnTo>
                  <a:pt x="59471" y="37728"/>
                </a:lnTo>
                <a:lnTo>
                  <a:pt x="7157" y="77838"/>
                </a:lnTo>
                <a:lnTo>
                  <a:pt x="0" y="101148"/>
                </a:lnTo>
                <a:lnTo>
                  <a:pt x="7157" y="125254"/>
                </a:lnTo>
                <a:lnTo>
                  <a:pt x="59471" y="166358"/>
                </a:lnTo>
                <a:lnTo>
                  <a:pt x="101327" y="182245"/>
                </a:lnTo>
                <a:lnTo>
                  <a:pt x="151451" y="194281"/>
                </a:lnTo>
                <a:lnTo>
                  <a:pt x="208191" y="201910"/>
                </a:lnTo>
                <a:lnTo>
                  <a:pt x="269899" y="204576"/>
                </a:lnTo>
                <a:lnTo>
                  <a:pt x="331607" y="201910"/>
                </a:lnTo>
                <a:lnTo>
                  <a:pt x="388348" y="194281"/>
                </a:lnTo>
                <a:lnTo>
                  <a:pt x="438471" y="182245"/>
                </a:lnTo>
                <a:lnTo>
                  <a:pt x="480328" y="166358"/>
                </a:lnTo>
                <a:lnTo>
                  <a:pt x="532641" y="125254"/>
                </a:lnTo>
                <a:lnTo>
                  <a:pt x="539799" y="101148"/>
                </a:lnTo>
                <a:lnTo>
                  <a:pt x="532641" y="77838"/>
                </a:lnTo>
                <a:lnTo>
                  <a:pt x="480328" y="37728"/>
                </a:lnTo>
                <a:lnTo>
                  <a:pt x="438471" y="22103"/>
                </a:lnTo>
                <a:lnTo>
                  <a:pt x="388348" y="10215"/>
                </a:lnTo>
                <a:lnTo>
                  <a:pt x="331607" y="2651"/>
                </a:lnTo>
                <a:lnTo>
                  <a:pt x="269899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0" name="object 27"/>
          <p:cNvSpPr>
            <a:spLocks/>
          </p:cNvSpPr>
          <p:nvPr/>
        </p:nvSpPr>
        <p:spPr bwMode="auto">
          <a:xfrm>
            <a:off x="5335588" y="2444750"/>
            <a:ext cx="539750" cy="204788"/>
          </a:xfrm>
          <a:custGeom>
            <a:avLst/>
            <a:gdLst>
              <a:gd name="T0" fmla="*/ 539799 w 540385"/>
              <a:gd name="T1" fmla="*/ 101148 h 205105"/>
              <a:gd name="T2" fmla="*/ 512268 w 540385"/>
              <a:gd name="T3" fmla="*/ 147176 h 205105"/>
              <a:gd name="T4" fmla="*/ 438471 w 540385"/>
              <a:gd name="T5" fmla="*/ 182245 h 205105"/>
              <a:gd name="T6" fmla="*/ 388348 w 540385"/>
              <a:gd name="T7" fmla="*/ 194281 h 205105"/>
              <a:gd name="T8" fmla="*/ 331607 w 540385"/>
              <a:gd name="T9" fmla="*/ 201910 h 205105"/>
              <a:gd name="T10" fmla="*/ 269899 w 540385"/>
              <a:gd name="T11" fmla="*/ 204576 h 205105"/>
              <a:gd name="T12" fmla="*/ 208191 w 540385"/>
              <a:gd name="T13" fmla="*/ 201910 h 205105"/>
              <a:gd name="T14" fmla="*/ 151451 w 540385"/>
              <a:gd name="T15" fmla="*/ 194281 h 205105"/>
              <a:gd name="T16" fmla="*/ 101327 w 540385"/>
              <a:gd name="T17" fmla="*/ 182245 h 205105"/>
              <a:gd name="T18" fmla="*/ 59471 w 540385"/>
              <a:gd name="T19" fmla="*/ 166358 h 205105"/>
              <a:gd name="T20" fmla="*/ 7157 w 540385"/>
              <a:gd name="T21" fmla="*/ 125254 h 205105"/>
              <a:gd name="T22" fmla="*/ 0 w 540385"/>
              <a:gd name="T23" fmla="*/ 101148 h 205105"/>
              <a:gd name="T24" fmla="*/ 7157 w 540385"/>
              <a:gd name="T25" fmla="*/ 77838 h 205105"/>
              <a:gd name="T26" fmla="*/ 59471 w 540385"/>
              <a:gd name="T27" fmla="*/ 37728 h 205105"/>
              <a:gd name="T28" fmla="*/ 101327 w 540385"/>
              <a:gd name="T29" fmla="*/ 22103 h 205105"/>
              <a:gd name="T30" fmla="*/ 151451 w 540385"/>
              <a:gd name="T31" fmla="*/ 10215 h 205105"/>
              <a:gd name="T32" fmla="*/ 208191 w 540385"/>
              <a:gd name="T33" fmla="*/ 2651 h 205105"/>
              <a:gd name="T34" fmla="*/ 269899 w 540385"/>
              <a:gd name="T35" fmla="*/ 0 h 205105"/>
              <a:gd name="T36" fmla="*/ 331607 w 540385"/>
              <a:gd name="T37" fmla="*/ 2651 h 205105"/>
              <a:gd name="T38" fmla="*/ 388348 w 540385"/>
              <a:gd name="T39" fmla="*/ 10215 h 205105"/>
              <a:gd name="T40" fmla="*/ 438471 w 540385"/>
              <a:gd name="T41" fmla="*/ 22103 h 205105"/>
              <a:gd name="T42" fmla="*/ 480328 w 540385"/>
              <a:gd name="T43" fmla="*/ 37728 h 205105"/>
              <a:gd name="T44" fmla="*/ 532641 w 540385"/>
              <a:gd name="T45" fmla="*/ 77838 h 205105"/>
              <a:gd name="T46" fmla="*/ 539799 w 540385"/>
              <a:gd name="T47" fmla="*/ 101148 h 20510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540385"/>
              <a:gd name="T73" fmla="*/ 0 h 205105"/>
              <a:gd name="T74" fmla="*/ 540385 w 540385"/>
              <a:gd name="T75" fmla="*/ 205105 h 205105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540385" h="205105">
                <a:moveTo>
                  <a:pt x="539799" y="101148"/>
                </a:moveTo>
                <a:lnTo>
                  <a:pt x="512268" y="147176"/>
                </a:lnTo>
                <a:lnTo>
                  <a:pt x="438471" y="182245"/>
                </a:lnTo>
                <a:lnTo>
                  <a:pt x="388348" y="194281"/>
                </a:lnTo>
                <a:lnTo>
                  <a:pt x="331607" y="201910"/>
                </a:lnTo>
                <a:lnTo>
                  <a:pt x="269899" y="204576"/>
                </a:lnTo>
                <a:lnTo>
                  <a:pt x="208191" y="201910"/>
                </a:lnTo>
                <a:lnTo>
                  <a:pt x="151451" y="194281"/>
                </a:lnTo>
                <a:lnTo>
                  <a:pt x="101327" y="182245"/>
                </a:lnTo>
                <a:lnTo>
                  <a:pt x="59471" y="166358"/>
                </a:lnTo>
                <a:lnTo>
                  <a:pt x="7157" y="125254"/>
                </a:lnTo>
                <a:lnTo>
                  <a:pt x="0" y="101148"/>
                </a:lnTo>
                <a:lnTo>
                  <a:pt x="7157" y="77838"/>
                </a:lnTo>
                <a:lnTo>
                  <a:pt x="59471" y="37728"/>
                </a:lnTo>
                <a:lnTo>
                  <a:pt x="101327" y="22103"/>
                </a:lnTo>
                <a:lnTo>
                  <a:pt x="151451" y="10215"/>
                </a:lnTo>
                <a:lnTo>
                  <a:pt x="208191" y="2651"/>
                </a:lnTo>
                <a:lnTo>
                  <a:pt x="269899" y="0"/>
                </a:lnTo>
                <a:lnTo>
                  <a:pt x="331607" y="2651"/>
                </a:lnTo>
                <a:lnTo>
                  <a:pt x="388348" y="10215"/>
                </a:lnTo>
                <a:lnTo>
                  <a:pt x="438471" y="22103"/>
                </a:lnTo>
                <a:lnTo>
                  <a:pt x="480328" y="37728"/>
                </a:lnTo>
                <a:lnTo>
                  <a:pt x="532641" y="77838"/>
                </a:lnTo>
                <a:lnTo>
                  <a:pt x="539799" y="101148"/>
                </a:lnTo>
                <a:close/>
              </a:path>
            </a:pathLst>
          </a:custGeom>
          <a:noFill/>
          <a:ln w="897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1" name="object 28"/>
          <p:cNvSpPr>
            <a:spLocks/>
          </p:cNvSpPr>
          <p:nvPr/>
        </p:nvSpPr>
        <p:spPr bwMode="auto">
          <a:xfrm>
            <a:off x="5472113" y="2500313"/>
            <a:ext cx="266700" cy="93662"/>
          </a:xfrm>
          <a:custGeom>
            <a:avLst/>
            <a:gdLst>
              <a:gd name="T0" fmla="*/ 0 w 266064"/>
              <a:gd name="T1" fmla="*/ 0 h 92710"/>
              <a:gd name="T2" fmla="*/ 265561 w 266064"/>
              <a:gd name="T3" fmla="*/ 92181 h 92710"/>
              <a:gd name="T4" fmla="*/ 0 60000 65536"/>
              <a:gd name="T5" fmla="*/ 0 60000 65536"/>
              <a:gd name="T6" fmla="*/ 0 w 266064"/>
              <a:gd name="T7" fmla="*/ 0 h 92710"/>
              <a:gd name="T8" fmla="*/ 266064 w 266064"/>
              <a:gd name="T9" fmla="*/ 92710 h 927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6064" h="92710">
                <a:moveTo>
                  <a:pt x="0" y="0"/>
                </a:moveTo>
                <a:lnTo>
                  <a:pt x="265561" y="92181"/>
                </a:lnTo>
              </a:path>
            </a:pathLst>
          </a:custGeom>
          <a:noFill/>
          <a:ln w="1795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2" name="object 29"/>
          <p:cNvSpPr>
            <a:spLocks/>
          </p:cNvSpPr>
          <p:nvPr/>
        </p:nvSpPr>
        <p:spPr bwMode="auto">
          <a:xfrm>
            <a:off x="5472113" y="2500313"/>
            <a:ext cx="266700" cy="93662"/>
          </a:xfrm>
          <a:custGeom>
            <a:avLst/>
            <a:gdLst>
              <a:gd name="T0" fmla="*/ 265561 w 266064"/>
              <a:gd name="T1" fmla="*/ 0 h 92710"/>
              <a:gd name="T2" fmla="*/ 0 w 266064"/>
              <a:gd name="T3" fmla="*/ 92181 h 92710"/>
              <a:gd name="T4" fmla="*/ 0 60000 65536"/>
              <a:gd name="T5" fmla="*/ 0 60000 65536"/>
              <a:gd name="T6" fmla="*/ 0 w 266064"/>
              <a:gd name="T7" fmla="*/ 0 h 92710"/>
              <a:gd name="T8" fmla="*/ 266064 w 266064"/>
              <a:gd name="T9" fmla="*/ 92710 h 927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6064" h="92710">
                <a:moveTo>
                  <a:pt x="265561" y="0"/>
                </a:moveTo>
                <a:lnTo>
                  <a:pt x="0" y="92181"/>
                </a:lnTo>
              </a:path>
            </a:pathLst>
          </a:custGeom>
          <a:noFill/>
          <a:ln w="1795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3" name="object 30"/>
          <p:cNvSpPr>
            <a:spLocks noChangeArrowheads="1"/>
          </p:cNvSpPr>
          <p:nvPr/>
        </p:nvSpPr>
        <p:spPr bwMode="auto">
          <a:xfrm>
            <a:off x="1236663" y="2276475"/>
            <a:ext cx="641350" cy="6000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34" name="object 31"/>
          <p:cNvSpPr>
            <a:spLocks noChangeArrowheads="1"/>
          </p:cNvSpPr>
          <p:nvPr/>
        </p:nvSpPr>
        <p:spPr bwMode="auto">
          <a:xfrm>
            <a:off x="7272338" y="2276475"/>
            <a:ext cx="639762" cy="6000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35" name="object 32"/>
          <p:cNvSpPr>
            <a:spLocks/>
          </p:cNvSpPr>
          <p:nvPr/>
        </p:nvSpPr>
        <p:spPr bwMode="auto">
          <a:xfrm>
            <a:off x="1595438" y="3149600"/>
            <a:ext cx="2005012" cy="458788"/>
          </a:xfrm>
          <a:custGeom>
            <a:avLst/>
            <a:gdLst>
              <a:gd name="T0" fmla="*/ 0 w 2004695"/>
              <a:gd name="T1" fmla="*/ 0 h 458470"/>
              <a:gd name="T2" fmla="*/ 0 w 2004695"/>
              <a:gd name="T3" fmla="*/ 322568 h 458470"/>
              <a:gd name="T4" fmla="*/ 2004676 w 2004695"/>
              <a:gd name="T5" fmla="*/ 458082 h 458470"/>
              <a:gd name="T6" fmla="*/ 2004676 w 2004695"/>
              <a:gd name="T7" fmla="*/ 135325 h 458470"/>
              <a:gd name="T8" fmla="*/ 0 w 2004695"/>
              <a:gd name="T9" fmla="*/ 0 h 4584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4695"/>
              <a:gd name="T16" fmla="*/ 0 h 458470"/>
              <a:gd name="T17" fmla="*/ 2004695 w 2004695"/>
              <a:gd name="T18" fmla="*/ 458470 h 4584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4695" h="458470">
                <a:moveTo>
                  <a:pt x="0" y="0"/>
                </a:moveTo>
                <a:lnTo>
                  <a:pt x="0" y="322568"/>
                </a:lnTo>
                <a:lnTo>
                  <a:pt x="2004676" y="458082"/>
                </a:lnTo>
                <a:lnTo>
                  <a:pt x="2004676" y="135325"/>
                </a:lnTo>
                <a:lnTo>
                  <a:pt x="0" y="0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6" name="object 33"/>
          <p:cNvSpPr>
            <a:spLocks/>
          </p:cNvSpPr>
          <p:nvPr/>
        </p:nvSpPr>
        <p:spPr bwMode="auto">
          <a:xfrm>
            <a:off x="1595438" y="3149600"/>
            <a:ext cx="2005012" cy="458788"/>
          </a:xfrm>
          <a:custGeom>
            <a:avLst/>
            <a:gdLst>
              <a:gd name="T0" fmla="*/ 2004676 w 2004695"/>
              <a:gd name="T1" fmla="*/ 458082 h 458470"/>
              <a:gd name="T2" fmla="*/ 0 w 2004695"/>
              <a:gd name="T3" fmla="*/ 322568 h 458470"/>
              <a:gd name="T4" fmla="*/ 0 w 2004695"/>
              <a:gd name="T5" fmla="*/ 0 h 458470"/>
              <a:gd name="T6" fmla="*/ 2004676 w 2004695"/>
              <a:gd name="T7" fmla="*/ 135325 h 458470"/>
              <a:gd name="T8" fmla="*/ 2004676 w 2004695"/>
              <a:gd name="T9" fmla="*/ 458082 h 4584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4695"/>
              <a:gd name="T16" fmla="*/ 0 h 458470"/>
              <a:gd name="T17" fmla="*/ 2004695 w 2004695"/>
              <a:gd name="T18" fmla="*/ 458470 h 4584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4695" h="458470">
                <a:moveTo>
                  <a:pt x="2004676" y="458082"/>
                </a:moveTo>
                <a:lnTo>
                  <a:pt x="0" y="322568"/>
                </a:lnTo>
                <a:lnTo>
                  <a:pt x="0" y="0"/>
                </a:lnTo>
                <a:lnTo>
                  <a:pt x="2004676" y="135325"/>
                </a:lnTo>
                <a:lnTo>
                  <a:pt x="2004676" y="458082"/>
                </a:lnTo>
                <a:close/>
              </a:path>
            </a:pathLst>
          </a:custGeom>
          <a:noFill/>
          <a:ln w="133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7" name="object 34"/>
          <p:cNvSpPr>
            <a:spLocks/>
          </p:cNvSpPr>
          <p:nvPr/>
        </p:nvSpPr>
        <p:spPr bwMode="auto">
          <a:xfrm>
            <a:off x="1471613" y="3203575"/>
            <a:ext cx="206375" cy="207963"/>
          </a:xfrm>
          <a:custGeom>
            <a:avLst/>
            <a:gdLst>
              <a:gd name="T0" fmla="*/ 103713 w 207644"/>
              <a:gd name="T1" fmla="*/ 0 h 207645"/>
              <a:gd name="T2" fmla="*/ 62743 w 207644"/>
              <a:gd name="T3" fmla="*/ 8295 h 207645"/>
              <a:gd name="T4" fmla="*/ 29843 w 207644"/>
              <a:gd name="T5" fmla="*/ 30772 h 207645"/>
              <a:gd name="T6" fmla="*/ 7950 w 207644"/>
              <a:gd name="T7" fmla="*/ 63816 h 207645"/>
              <a:gd name="T8" fmla="*/ 0 w 207644"/>
              <a:gd name="T9" fmla="*/ 103811 h 207645"/>
              <a:gd name="T10" fmla="*/ 7950 w 207644"/>
              <a:gd name="T11" fmla="*/ 144827 h 207645"/>
              <a:gd name="T12" fmla="*/ 29843 w 207644"/>
              <a:gd name="T13" fmla="*/ 177760 h 207645"/>
              <a:gd name="T14" fmla="*/ 62743 w 207644"/>
              <a:gd name="T15" fmla="*/ 199672 h 207645"/>
              <a:gd name="T16" fmla="*/ 103713 w 207644"/>
              <a:gd name="T17" fmla="*/ 207629 h 207645"/>
              <a:gd name="T18" fmla="*/ 143762 w 207644"/>
              <a:gd name="T19" fmla="*/ 199672 h 207645"/>
              <a:gd name="T20" fmla="*/ 176832 w 207644"/>
              <a:gd name="T21" fmla="*/ 177760 h 207645"/>
              <a:gd name="T22" fmla="*/ 199318 w 207644"/>
              <a:gd name="T23" fmla="*/ 144827 h 207645"/>
              <a:gd name="T24" fmla="*/ 207615 w 207644"/>
              <a:gd name="T25" fmla="*/ 103811 h 207645"/>
              <a:gd name="T26" fmla="*/ 199318 w 207644"/>
              <a:gd name="T27" fmla="*/ 63816 h 207645"/>
              <a:gd name="T28" fmla="*/ 176832 w 207644"/>
              <a:gd name="T29" fmla="*/ 30772 h 207645"/>
              <a:gd name="T30" fmla="*/ 143762 w 207644"/>
              <a:gd name="T31" fmla="*/ 8295 h 207645"/>
              <a:gd name="T32" fmla="*/ 103713 w 207644"/>
              <a:gd name="T33" fmla="*/ 0 h 20764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07644"/>
              <a:gd name="T52" fmla="*/ 0 h 207645"/>
              <a:gd name="T53" fmla="*/ 207644 w 207644"/>
              <a:gd name="T54" fmla="*/ 207645 h 20764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07644" h="207645">
                <a:moveTo>
                  <a:pt x="103713" y="0"/>
                </a:moveTo>
                <a:lnTo>
                  <a:pt x="62743" y="8295"/>
                </a:lnTo>
                <a:lnTo>
                  <a:pt x="29843" y="30772"/>
                </a:lnTo>
                <a:lnTo>
                  <a:pt x="7950" y="63816"/>
                </a:lnTo>
                <a:lnTo>
                  <a:pt x="0" y="103811"/>
                </a:lnTo>
                <a:lnTo>
                  <a:pt x="7950" y="144827"/>
                </a:lnTo>
                <a:lnTo>
                  <a:pt x="29843" y="177760"/>
                </a:lnTo>
                <a:lnTo>
                  <a:pt x="62743" y="199672"/>
                </a:lnTo>
                <a:lnTo>
                  <a:pt x="103713" y="207629"/>
                </a:lnTo>
                <a:lnTo>
                  <a:pt x="143762" y="199672"/>
                </a:lnTo>
                <a:lnTo>
                  <a:pt x="176832" y="177760"/>
                </a:lnTo>
                <a:lnTo>
                  <a:pt x="199318" y="144827"/>
                </a:lnTo>
                <a:lnTo>
                  <a:pt x="207615" y="103811"/>
                </a:lnTo>
                <a:lnTo>
                  <a:pt x="199318" y="63816"/>
                </a:lnTo>
                <a:lnTo>
                  <a:pt x="176832" y="30772"/>
                </a:lnTo>
                <a:lnTo>
                  <a:pt x="143762" y="8295"/>
                </a:lnTo>
                <a:lnTo>
                  <a:pt x="1037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8" name="object 35"/>
          <p:cNvSpPr txBox="1">
            <a:spLocks noChangeArrowheads="1"/>
          </p:cNvSpPr>
          <p:nvPr/>
        </p:nvSpPr>
        <p:spPr bwMode="auto">
          <a:xfrm>
            <a:off x="1512888" y="3167063"/>
            <a:ext cx="1222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5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1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39" name="object 36"/>
          <p:cNvSpPr>
            <a:spLocks noChangeArrowheads="1"/>
          </p:cNvSpPr>
          <p:nvPr/>
        </p:nvSpPr>
        <p:spPr bwMode="auto">
          <a:xfrm>
            <a:off x="250825" y="3065463"/>
            <a:ext cx="1196975" cy="3778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40" name="object 37"/>
          <p:cNvSpPr>
            <a:spLocks noChangeArrowheads="1"/>
          </p:cNvSpPr>
          <p:nvPr/>
        </p:nvSpPr>
        <p:spPr bwMode="auto">
          <a:xfrm>
            <a:off x="2732088" y="3598863"/>
            <a:ext cx="795337" cy="3778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41" name="object 38"/>
          <p:cNvSpPr>
            <a:spLocks/>
          </p:cNvSpPr>
          <p:nvPr/>
        </p:nvSpPr>
        <p:spPr bwMode="auto">
          <a:xfrm>
            <a:off x="3567113" y="3963988"/>
            <a:ext cx="2025650" cy="457200"/>
          </a:xfrm>
          <a:custGeom>
            <a:avLst/>
            <a:gdLst>
              <a:gd name="T0" fmla="*/ 0 w 2025650"/>
              <a:gd name="T1" fmla="*/ 0 h 456564"/>
              <a:gd name="T2" fmla="*/ 0 w 2025650"/>
              <a:gd name="T3" fmla="*/ 321535 h 456564"/>
              <a:gd name="T4" fmla="*/ 2025446 w 2025650"/>
              <a:gd name="T5" fmla="*/ 456430 h 456564"/>
              <a:gd name="T6" fmla="*/ 2025446 w 2025650"/>
              <a:gd name="T7" fmla="*/ 134892 h 456564"/>
              <a:gd name="T8" fmla="*/ 0 w 2025650"/>
              <a:gd name="T9" fmla="*/ 0 h 4565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25650"/>
              <a:gd name="T16" fmla="*/ 0 h 456564"/>
              <a:gd name="T17" fmla="*/ 2025650 w 2025650"/>
              <a:gd name="T18" fmla="*/ 456564 h 4565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25650" h="456564">
                <a:moveTo>
                  <a:pt x="0" y="0"/>
                </a:moveTo>
                <a:lnTo>
                  <a:pt x="0" y="321535"/>
                </a:lnTo>
                <a:lnTo>
                  <a:pt x="2025446" y="456430"/>
                </a:lnTo>
                <a:lnTo>
                  <a:pt x="2025446" y="134892"/>
                </a:lnTo>
                <a:lnTo>
                  <a:pt x="0" y="0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2" name="object 39"/>
          <p:cNvSpPr>
            <a:spLocks/>
          </p:cNvSpPr>
          <p:nvPr/>
        </p:nvSpPr>
        <p:spPr bwMode="auto">
          <a:xfrm>
            <a:off x="3567113" y="3963988"/>
            <a:ext cx="2025650" cy="457200"/>
          </a:xfrm>
          <a:custGeom>
            <a:avLst/>
            <a:gdLst>
              <a:gd name="T0" fmla="*/ 2025446 w 2025650"/>
              <a:gd name="T1" fmla="*/ 456430 h 456564"/>
              <a:gd name="T2" fmla="*/ 0 w 2025650"/>
              <a:gd name="T3" fmla="*/ 321535 h 456564"/>
              <a:gd name="T4" fmla="*/ 0 w 2025650"/>
              <a:gd name="T5" fmla="*/ 0 h 456564"/>
              <a:gd name="T6" fmla="*/ 2025446 w 2025650"/>
              <a:gd name="T7" fmla="*/ 134892 h 456564"/>
              <a:gd name="T8" fmla="*/ 2025446 w 2025650"/>
              <a:gd name="T9" fmla="*/ 456430 h 4565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25650"/>
              <a:gd name="T16" fmla="*/ 0 h 456564"/>
              <a:gd name="T17" fmla="*/ 2025650 w 2025650"/>
              <a:gd name="T18" fmla="*/ 456564 h 4565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25650" h="456564">
                <a:moveTo>
                  <a:pt x="2025446" y="456430"/>
                </a:moveTo>
                <a:lnTo>
                  <a:pt x="0" y="321535"/>
                </a:lnTo>
                <a:lnTo>
                  <a:pt x="0" y="0"/>
                </a:lnTo>
                <a:lnTo>
                  <a:pt x="2025446" y="134892"/>
                </a:lnTo>
                <a:lnTo>
                  <a:pt x="2025446" y="456430"/>
                </a:lnTo>
                <a:close/>
              </a:path>
            </a:pathLst>
          </a:custGeom>
          <a:noFill/>
          <a:ln w="1349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3" name="object 40"/>
          <p:cNvSpPr>
            <a:spLocks/>
          </p:cNvSpPr>
          <p:nvPr/>
        </p:nvSpPr>
        <p:spPr bwMode="auto">
          <a:xfrm>
            <a:off x="3449638" y="4035425"/>
            <a:ext cx="206375" cy="207963"/>
          </a:xfrm>
          <a:custGeom>
            <a:avLst/>
            <a:gdLst>
              <a:gd name="T0" fmla="*/ 103583 w 207010"/>
              <a:gd name="T1" fmla="*/ 0 h 207010"/>
              <a:gd name="T2" fmla="*/ 62708 w 207010"/>
              <a:gd name="T3" fmla="*/ 8269 h 207010"/>
              <a:gd name="T4" fmla="*/ 29845 w 207010"/>
              <a:gd name="T5" fmla="*/ 30674 h 207010"/>
              <a:gd name="T6" fmla="*/ 7954 w 207010"/>
              <a:gd name="T7" fmla="*/ 63611 h 207010"/>
              <a:gd name="T8" fmla="*/ 0 w 207010"/>
              <a:gd name="T9" fmla="*/ 103478 h 207010"/>
              <a:gd name="T10" fmla="*/ 7954 w 207010"/>
              <a:gd name="T11" fmla="*/ 144360 h 207010"/>
              <a:gd name="T12" fmla="*/ 29845 w 207010"/>
              <a:gd name="T13" fmla="*/ 177188 h 207010"/>
              <a:gd name="T14" fmla="*/ 62708 w 207010"/>
              <a:gd name="T15" fmla="*/ 199032 h 207010"/>
              <a:gd name="T16" fmla="*/ 103583 w 207010"/>
              <a:gd name="T17" fmla="*/ 206964 h 207010"/>
              <a:gd name="T18" fmla="*/ 143479 w 207010"/>
              <a:gd name="T19" fmla="*/ 199032 h 207010"/>
              <a:gd name="T20" fmla="*/ 176382 w 207010"/>
              <a:gd name="T21" fmla="*/ 177188 h 207010"/>
              <a:gd name="T22" fmla="*/ 198733 w 207010"/>
              <a:gd name="T23" fmla="*/ 144360 h 207010"/>
              <a:gd name="T24" fmla="*/ 206975 w 207010"/>
              <a:gd name="T25" fmla="*/ 103478 h 207010"/>
              <a:gd name="T26" fmla="*/ 198733 w 207010"/>
              <a:gd name="T27" fmla="*/ 63611 h 207010"/>
              <a:gd name="T28" fmla="*/ 176382 w 207010"/>
              <a:gd name="T29" fmla="*/ 30674 h 207010"/>
              <a:gd name="T30" fmla="*/ 143479 w 207010"/>
              <a:gd name="T31" fmla="*/ 8269 h 207010"/>
              <a:gd name="T32" fmla="*/ 103583 w 207010"/>
              <a:gd name="T33" fmla="*/ 0 h 2070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07010"/>
              <a:gd name="T52" fmla="*/ 0 h 207010"/>
              <a:gd name="T53" fmla="*/ 207010 w 207010"/>
              <a:gd name="T54" fmla="*/ 207010 h 20701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07010" h="207010">
                <a:moveTo>
                  <a:pt x="103583" y="0"/>
                </a:moveTo>
                <a:lnTo>
                  <a:pt x="62708" y="8269"/>
                </a:lnTo>
                <a:lnTo>
                  <a:pt x="29845" y="30674"/>
                </a:lnTo>
                <a:lnTo>
                  <a:pt x="7954" y="63611"/>
                </a:lnTo>
                <a:lnTo>
                  <a:pt x="0" y="103478"/>
                </a:lnTo>
                <a:lnTo>
                  <a:pt x="7954" y="144360"/>
                </a:lnTo>
                <a:lnTo>
                  <a:pt x="29845" y="177188"/>
                </a:lnTo>
                <a:lnTo>
                  <a:pt x="62708" y="199032"/>
                </a:lnTo>
                <a:lnTo>
                  <a:pt x="103583" y="206964"/>
                </a:lnTo>
                <a:lnTo>
                  <a:pt x="143479" y="199032"/>
                </a:lnTo>
                <a:lnTo>
                  <a:pt x="176382" y="177188"/>
                </a:lnTo>
                <a:lnTo>
                  <a:pt x="198733" y="144360"/>
                </a:lnTo>
                <a:lnTo>
                  <a:pt x="206975" y="103478"/>
                </a:lnTo>
                <a:lnTo>
                  <a:pt x="198733" y="63611"/>
                </a:lnTo>
                <a:lnTo>
                  <a:pt x="176382" y="30674"/>
                </a:lnTo>
                <a:lnTo>
                  <a:pt x="143479" y="8269"/>
                </a:lnTo>
                <a:lnTo>
                  <a:pt x="10358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" name="object 41"/>
          <p:cNvSpPr txBox="1"/>
          <p:nvPr/>
        </p:nvSpPr>
        <p:spPr>
          <a:xfrm>
            <a:off x="3492500" y="4005263"/>
            <a:ext cx="120650" cy="234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50" spc="2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1545" name="object 42"/>
          <p:cNvSpPr>
            <a:spLocks noChangeArrowheads="1"/>
          </p:cNvSpPr>
          <p:nvPr/>
        </p:nvSpPr>
        <p:spPr bwMode="auto">
          <a:xfrm>
            <a:off x="4746625" y="4437063"/>
            <a:ext cx="795338" cy="3778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46" name="object 43"/>
          <p:cNvSpPr>
            <a:spLocks/>
          </p:cNvSpPr>
          <p:nvPr/>
        </p:nvSpPr>
        <p:spPr bwMode="auto">
          <a:xfrm>
            <a:off x="5616575" y="4826000"/>
            <a:ext cx="2049463" cy="460375"/>
          </a:xfrm>
          <a:custGeom>
            <a:avLst/>
            <a:gdLst>
              <a:gd name="T0" fmla="*/ 0 w 2049145"/>
              <a:gd name="T1" fmla="*/ 0 h 460375"/>
              <a:gd name="T2" fmla="*/ 0 w 2049145"/>
              <a:gd name="T3" fmla="*/ 324790 h 460375"/>
              <a:gd name="T4" fmla="*/ 2048911 w 2049145"/>
              <a:gd name="T5" fmla="*/ 460121 h 460375"/>
              <a:gd name="T6" fmla="*/ 2048911 w 2049145"/>
              <a:gd name="T7" fmla="*/ 135325 h 460375"/>
              <a:gd name="T8" fmla="*/ 0 w 2049145"/>
              <a:gd name="T9" fmla="*/ 0 h 4603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9145"/>
              <a:gd name="T16" fmla="*/ 0 h 460375"/>
              <a:gd name="T17" fmla="*/ 2049145 w 2049145"/>
              <a:gd name="T18" fmla="*/ 460375 h 4603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9145" h="460375">
                <a:moveTo>
                  <a:pt x="0" y="0"/>
                </a:moveTo>
                <a:lnTo>
                  <a:pt x="0" y="324790"/>
                </a:lnTo>
                <a:lnTo>
                  <a:pt x="2048911" y="460121"/>
                </a:lnTo>
                <a:lnTo>
                  <a:pt x="2048911" y="135325"/>
                </a:lnTo>
                <a:lnTo>
                  <a:pt x="0" y="0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7" name="object 44"/>
          <p:cNvSpPr>
            <a:spLocks/>
          </p:cNvSpPr>
          <p:nvPr/>
        </p:nvSpPr>
        <p:spPr bwMode="auto">
          <a:xfrm>
            <a:off x="5616575" y="4826000"/>
            <a:ext cx="2049463" cy="460375"/>
          </a:xfrm>
          <a:custGeom>
            <a:avLst/>
            <a:gdLst>
              <a:gd name="T0" fmla="*/ 2048911 w 2049145"/>
              <a:gd name="T1" fmla="*/ 460121 h 460375"/>
              <a:gd name="T2" fmla="*/ 0 w 2049145"/>
              <a:gd name="T3" fmla="*/ 324790 h 460375"/>
              <a:gd name="T4" fmla="*/ 0 w 2049145"/>
              <a:gd name="T5" fmla="*/ 0 h 460375"/>
              <a:gd name="T6" fmla="*/ 2048911 w 2049145"/>
              <a:gd name="T7" fmla="*/ 135325 h 460375"/>
              <a:gd name="T8" fmla="*/ 2048911 w 2049145"/>
              <a:gd name="T9" fmla="*/ 460121 h 4603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9145"/>
              <a:gd name="T16" fmla="*/ 0 h 460375"/>
              <a:gd name="T17" fmla="*/ 2049145 w 2049145"/>
              <a:gd name="T18" fmla="*/ 460375 h 4603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9145" h="460375">
                <a:moveTo>
                  <a:pt x="2048911" y="460121"/>
                </a:moveTo>
                <a:lnTo>
                  <a:pt x="0" y="324790"/>
                </a:lnTo>
                <a:lnTo>
                  <a:pt x="0" y="0"/>
                </a:lnTo>
                <a:lnTo>
                  <a:pt x="2048911" y="135325"/>
                </a:lnTo>
                <a:lnTo>
                  <a:pt x="2048911" y="460121"/>
                </a:lnTo>
                <a:close/>
              </a:path>
            </a:pathLst>
          </a:custGeom>
          <a:noFill/>
          <a:ln w="133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8" name="object 45"/>
          <p:cNvSpPr>
            <a:spLocks/>
          </p:cNvSpPr>
          <p:nvPr/>
        </p:nvSpPr>
        <p:spPr bwMode="auto">
          <a:xfrm>
            <a:off x="5507038" y="4873625"/>
            <a:ext cx="206375" cy="207963"/>
          </a:xfrm>
          <a:custGeom>
            <a:avLst/>
            <a:gdLst>
              <a:gd name="T0" fmla="*/ 103499 w 207010"/>
              <a:gd name="T1" fmla="*/ 0 h 207645"/>
              <a:gd name="T2" fmla="*/ 63604 w 207010"/>
              <a:gd name="T3" fmla="*/ 7983 h 207645"/>
              <a:gd name="T4" fmla="*/ 30662 w 207010"/>
              <a:gd name="T5" fmla="*/ 29940 h 207645"/>
              <a:gd name="T6" fmla="*/ 8263 w 207010"/>
              <a:gd name="T7" fmla="*/ 62881 h 207645"/>
              <a:gd name="T8" fmla="*/ 0 w 207010"/>
              <a:gd name="T9" fmla="*/ 103818 h 207645"/>
              <a:gd name="T10" fmla="*/ 8263 w 207010"/>
              <a:gd name="T11" fmla="*/ 143814 h 207645"/>
              <a:gd name="T12" fmla="*/ 30662 w 207010"/>
              <a:gd name="T13" fmla="*/ 176860 h 207645"/>
              <a:gd name="T14" fmla="*/ 63604 w 207010"/>
              <a:gd name="T15" fmla="*/ 199340 h 207645"/>
              <a:gd name="T16" fmla="*/ 103499 w 207010"/>
              <a:gd name="T17" fmla="*/ 207637 h 207645"/>
              <a:gd name="T18" fmla="*/ 143396 w 207010"/>
              <a:gd name="T19" fmla="*/ 199340 h 207645"/>
              <a:gd name="T20" fmla="*/ 176338 w 207010"/>
              <a:gd name="T21" fmla="*/ 176860 h 207645"/>
              <a:gd name="T22" fmla="*/ 198735 w 207010"/>
              <a:gd name="T23" fmla="*/ 143814 h 207645"/>
              <a:gd name="T24" fmla="*/ 206999 w 207010"/>
              <a:gd name="T25" fmla="*/ 103818 h 207645"/>
              <a:gd name="T26" fmla="*/ 198735 w 207010"/>
              <a:gd name="T27" fmla="*/ 62881 h 207645"/>
              <a:gd name="T28" fmla="*/ 176338 w 207010"/>
              <a:gd name="T29" fmla="*/ 29940 h 207645"/>
              <a:gd name="T30" fmla="*/ 143396 w 207010"/>
              <a:gd name="T31" fmla="*/ 7983 h 207645"/>
              <a:gd name="T32" fmla="*/ 103499 w 207010"/>
              <a:gd name="T33" fmla="*/ 0 h 20764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07010"/>
              <a:gd name="T52" fmla="*/ 0 h 207645"/>
              <a:gd name="T53" fmla="*/ 207010 w 207010"/>
              <a:gd name="T54" fmla="*/ 207645 h 20764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07010" h="207645">
                <a:moveTo>
                  <a:pt x="103499" y="0"/>
                </a:moveTo>
                <a:lnTo>
                  <a:pt x="63604" y="7983"/>
                </a:lnTo>
                <a:lnTo>
                  <a:pt x="30662" y="29940"/>
                </a:lnTo>
                <a:lnTo>
                  <a:pt x="8263" y="62881"/>
                </a:lnTo>
                <a:lnTo>
                  <a:pt x="0" y="103818"/>
                </a:lnTo>
                <a:lnTo>
                  <a:pt x="8263" y="143814"/>
                </a:lnTo>
                <a:lnTo>
                  <a:pt x="30662" y="176860"/>
                </a:lnTo>
                <a:lnTo>
                  <a:pt x="63604" y="199340"/>
                </a:lnTo>
                <a:lnTo>
                  <a:pt x="103499" y="207637"/>
                </a:lnTo>
                <a:lnTo>
                  <a:pt x="143396" y="199340"/>
                </a:lnTo>
                <a:lnTo>
                  <a:pt x="176338" y="176860"/>
                </a:lnTo>
                <a:lnTo>
                  <a:pt x="198735" y="143814"/>
                </a:lnTo>
                <a:lnTo>
                  <a:pt x="206999" y="103818"/>
                </a:lnTo>
                <a:lnTo>
                  <a:pt x="198735" y="62881"/>
                </a:lnTo>
                <a:lnTo>
                  <a:pt x="176338" y="29940"/>
                </a:lnTo>
                <a:lnTo>
                  <a:pt x="143396" y="7983"/>
                </a:lnTo>
                <a:lnTo>
                  <a:pt x="10349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9" name="object 46"/>
          <p:cNvSpPr txBox="1">
            <a:spLocks noChangeArrowheads="1"/>
          </p:cNvSpPr>
          <p:nvPr/>
        </p:nvSpPr>
        <p:spPr bwMode="auto">
          <a:xfrm>
            <a:off x="5549900" y="4837113"/>
            <a:ext cx="12223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5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th-TH" sz="1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867862" y="3688949"/>
            <a:ext cx="215900" cy="890905"/>
          </a:xfrm>
          <a:prstGeom prst="rect">
            <a:avLst/>
          </a:prstGeom>
        </p:spPr>
        <p:txBody>
          <a:bodyPr vert="vert270" lIns="0" tIns="0" rIns="0" bIns="0">
            <a:spAutoFit/>
          </a:bodyPr>
          <a:lstStyle/>
          <a:p>
            <a:pPr marL="12700" fontAlgn="auto">
              <a:lnSpc>
                <a:spcPts val="160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spc="-20" dirty="0">
                <a:latin typeface="Times New Roman"/>
                <a:cs typeface="Times New Roman"/>
              </a:rPr>
              <a:t>T</a:t>
            </a:r>
            <a:r>
              <a:rPr sz="1500" spc="-15" dirty="0">
                <a:latin typeface="Times New Roman"/>
                <a:cs typeface="Times New Roman"/>
              </a:rPr>
              <a:t>o</a:t>
            </a:r>
            <a:r>
              <a:rPr sz="1500" spc="-10" dirty="0">
                <a:latin typeface="Times New Roman"/>
                <a:cs typeface="Times New Roman"/>
              </a:rPr>
              <a:t>ta</a:t>
            </a:r>
            <a:r>
              <a:rPr sz="1500" dirty="0">
                <a:latin typeface="Times New Roman"/>
                <a:cs typeface="Times New Roman"/>
              </a:rPr>
              <a:t>l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Times New Roman"/>
                <a:cs typeface="Times New Roman"/>
              </a:rPr>
              <a:t>d</a:t>
            </a:r>
            <a:r>
              <a:rPr sz="1500" spc="-10" dirty="0">
                <a:latin typeface="Times New Roman"/>
                <a:cs typeface="Times New Roman"/>
              </a:rPr>
              <a:t>el</a:t>
            </a:r>
            <a:r>
              <a:rPr sz="1500" spc="-15" dirty="0">
                <a:latin typeface="Times New Roman"/>
                <a:cs typeface="Times New Roman"/>
              </a:rPr>
              <a:t>a</a:t>
            </a:r>
            <a:r>
              <a:rPr sz="1500" dirty="0">
                <a:latin typeface="Times New Roman"/>
                <a:cs typeface="Times New Roman"/>
              </a:rPr>
              <a:t>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1551" name="object 48"/>
          <p:cNvSpPr>
            <a:spLocks/>
          </p:cNvSpPr>
          <p:nvPr/>
        </p:nvSpPr>
        <p:spPr bwMode="auto">
          <a:xfrm>
            <a:off x="7716838" y="2990850"/>
            <a:ext cx="127000" cy="2287588"/>
          </a:xfrm>
          <a:custGeom>
            <a:avLst/>
            <a:gdLst>
              <a:gd name="T0" fmla="*/ 0 w 127000"/>
              <a:gd name="T1" fmla="*/ 2287316 h 2287904"/>
              <a:gd name="T2" fmla="*/ 126922 w 127000"/>
              <a:gd name="T3" fmla="*/ 2287316 h 2287904"/>
              <a:gd name="T4" fmla="*/ 126922 w 127000"/>
              <a:gd name="T5" fmla="*/ 0 h 2287904"/>
              <a:gd name="T6" fmla="*/ 0 w 127000"/>
              <a:gd name="T7" fmla="*/ 0 h 2287904"/>
              <a:gd name="T8" fmla="*/ 0 60000 65536"/>
              <a:gd name="T9" fmla="*/ 0 60000 65536"/>
              <a:gd name="T10" fmla="*/ 0 60000 65536"/>
              <a:gd name="T11" fmla="*/ 0 60000 65536"/>
              <a:gd name="T12" fmla="*/ 0 w 127000"/>
              <a:gd name="T13" fmla="*/ 0 h 2287904"/>
              <a:gd name="T14" fmla="*/ 127000 w 127000"/>
              <a:gd name="T15" fmla="*/ 2287904 h 22879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7000" h="2287904">
                <a:moveTo>
                  <a:pt x="0" y="2287316"/>
                </a:moveTo>
                <a:lnTo>
                  <a:pt x="126922" y="2287316"/>
                </a:lnTo>
                <a:lnTo>
                  <a:pt x="126922" y="0"/>
                </a:lnTo>
                <a:lnTo>
                  <a:pt x="0" y="0"/>
                </a:lnTo>
              </a:path>
            </a:pathLst>
          </a:custGeom>
          <a:noFill/>
          <a:ln w="907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52" name="object 4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13937FA9-FA31-4BF8-ABE4-3BED8968B0D9}" type="slidenum">
              <a:rPr lang="en-US" smtClean="0"/>
              <a:pPr marL="207963"/>
              <a:t>9</a:t>
            </a:fld>
            <a:endParaRPr lang="th-TH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1964</Words>
  <Application>Microsoft Office PowerPoint</Application>
  <PresentationFormat>On-screen Show (4:3)</PresentationFormat>
  <Paragraphs>656</Paragraphs>
  <Slides>43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Angsana New</vt:lpstr>
      <vt:lpstr>Calibri</vt:lpstr>
      <vt:lpstr>Cordia New</vt:lpstr>
      <vt:lpstr>Tahoma</vt:lpstr>
      <vt:lpstr>Wingdings</vt:lpstr>
      <vt:lpstr>Times New Roman</vt:lpstr>
      <vt:lpstr>Office Theme</vt:lpstr>
      <vt:lpstr>Office Theme</vt:lpstr>
      <vt:lpstr>Office Theme</vt:lpstr>
      <vt:lpstr>Network Layer &amp; IPv4</vt:lpstr>
      <vt:lpstr>Outline</vt:lpstr>
      <vt:lpstr>Switching</vt:lpstr>
      <vt:lpstr>Circuit Switching</vt:lpstr>
      <vt:lpstr>Packet Switching</vt:lpstr>
      <vt:lpstr>Packet Switching</vt:lpstr>
      <vt:lpstr>Connectionless</vt:lpstr>
      <vt:lpstr>Connectionless: @Router</vt:lpstr>
      <vt:lpstr>Connectionless: Timing Diagram</vt:lpstr>
      <vt:lpstr>Connection-Oriented</vt:lpstr>
      <vt:lpstr>Connection-Oriented: @Router</vt:lpstr>
      <vt:lpstr>Path setup: Sending Request</vt:lpstr>
      <vt:lpstr>Path setup: Ack</vt:lpstr>
      <vt:lpstr>Connection-Oriented: Data Flow</vt:lpstr>
      <vt:lpstr>Connection-Oriented:</vt:lpstr>
      <vt:lpstr>IP Fundamental operation</vt:lpstr>
      <vt:lpstr>Node-to-node delivery</vt:lpstr>
      <vt:lpstr>Source-to-destination delivery</vt:lpstr>
      <vt:lpstr>Data Flow over the Internet</vt:lpstr>
      <vt:lpstr>Data Flow over the Internet</vt:lpstr>
      <vt:lpstr>Data Link Layer Address</vt:lpstr>
      <vt:lpstr>Ethernet Frame</vt:lpstr>
      <vt:lpstr>Slide 23</vt:lpstr>
      <vt:lpstr>@Host</vt:lpstr>
      <vt:lpstr>@Router</vt:lpstr>
      <vt:lpstr>Internet Protocol</vt:lpstr>
      <vt:lpstr>IP Datagram</vt:lpstr>
      <vt:lpstr>Ethereal / Wireshark</vt:lpstr>
      <vt:lpstr>Raw Frame</vt:lpstr>
      <vt:lpstr>Ethernet Header/Trailer</vt:lpstr>
      <vt:lpstr>IP Header</vt:lpstr>
      <vt:lpstr>TCP Header</vt:lpstr>
      <vt:lpstr>IP Datagram</vt:lpstr>
      <vt:lpstr>IP Datagram</vt:lpstr>
      <vt:lpstr>Fragmentation</vt:lpstr>
      <vt:lpstr>Fragmentation</vt:lpstr>
      <vt:lpstr>IP Datagram</vt:lpstr>
      <vt:lpstr>IP Datagram</vt:lpstr>
      <vt:lpstr>IP Datagram</vt:lpstr>
      <vt:lpstr>IP Checksum</vt:lpstr>
      <vt:lpstr>IP Checksum -- Generation</vt:lpstr>
      <vt:lpstr>-- Checking</vt:lpstr>
      <vt:lpstr>IP Checksum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Anan</dc:creator>
  <cp:lastModifiedBy>KID</cp:lastModifiedBy>
  <cp:revision>5</cp:revision>
  <dcterms:created xsi:type="dcterms:W3CDTF">2017-02-09T01:11:25Z</dcterms:created>
  <dcterms:modified xsi:type="dcterms:W3CDTF">2017-02-16T03:40:34Z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2017-02-09T00:00:00Z</vt:filetime>
  </property>
</Properties>
</file>