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C6C81818-13E3-486D-8A56-B42F9B6C422C}" type="datetimeFigureOut">
              <a:rPr lang="th-TH"/>
              <a:pPr/>
              <a:t>16/02/60</a:t>
            </a:fld>
            <a:endParaRPr lang="th-TH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4ACDD701-B0DB-4FDE-935C-13F0E71DB533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0ADFA-7209-449C-9B9F-71F56B1B23F3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402BF-1EF4-478E-8DBB-51A64BD3A7FB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2EEF72-0BE1-415C-A12A-6D9F682103A2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5FC0E-92D8-4851-9114-BE2FE3D8D274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1ECFAA-1141-4B33-A3BF-A86CF8E7714D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AE973-C815-4D13-BB6F-AD0C504B436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2045B-9B33-4F69-BC3B-04A3F28F8F19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51FAE-48DE-49AF-9E8E-2EFD734A428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1DDE0-4E38-4BD9-8539-494B2D4F8C0E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9683F-EE90-4433-AAD5-4CB0BC059B53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1" name="Holder 2"/>
          <p:cNvSpPr>
            <a:spLocks noGrp="1"/>
          </p:cNvSpPr>
          <p:nvPr>
            <p:ph type="title"/>
          </p:nvPr>
        </p:nvSpPr>
        <p:spPr bwMode="auto">
          <a:xfrm>
            <a:off x="420688" y="957263"/>
            <a:ext cx="8302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2" name="Holder 3"/>
          <p:cNvSpPr>
            <a:spLocks noGrp="1"/>
          </p:cNvSpPr>
          <p:nvPr>
            <p:ph type="body" idx="1"/>
          </p:nvPr>
        </p:nvSpPr>
        <p:spPr bwMode="auto">
          <a:xfrm>
            <a:off x="619125" y="3114675"/>
            <a:ext cx="610235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B4D94C-073E-4AC4-ABE0-09C925AC06B5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19D76EC7-5B82-4A72-93C1-BCB5FE25FBC4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2" r:id="rId4"/>
    <p:sldLayoutId id="214748365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.ac.t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1749425"/>
            <a:ext cx="542290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 </a:t>
            </a:r>
            <a:r>
              <a:rPr dirty="0"/>
              <a:t>Layer &amp;</a:t>
            </a:r>
            <a:r>
              <a:rPr spc="-90" dirty="0"/>
              <a:t> </a:t>
            </a:r>
            <a:r>
              <a:rPr spc="-5" dirty="0"/>
              <a:t>IPv4</a:t>
            </a:r>
          </a:p>
        </p:txBody>
      </p:sp>
      <p:sp>
        <p:nvSpPr>
          <p:cNvPr id="7177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338E5BF-752C-4CC8-BC1A-4112B69FD5F0}" type="slidenum">
              <a:rPr lang="th-TH"/>
              <a:pPr marL="111125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1069975" y="2420938"/>
            <a:ext cx="2036763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(Part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II)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9163" y="3613150"/>
            <a:ext cx="5819775" cy="247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62275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962275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29622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7180" name="object 12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7307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75" dirty="0"/>
              <a:t> </a:t>
            </a:r>
            <a:r>
              <a:rPr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413" y="2117725"/>
            <a:ext cx="1354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10011110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413" y="2765425"/>
            <a:ext cx="1354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00001100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6513" y="3484563"/>
            <a:ext cx="2276475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201.125.137.213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6443663" y="1916113"/>
            <a:ext cx="2520950" cy="649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6443663" y="1916113"/>
            <a:ext cx="2520950" cy="649287"/>
          </a:xfrm>
          <a:custGeom>
            <a:avLst/>
            <a:gdLst/>
            <a:ahLst/>
            <a:cxnLst>
              <a:cxn ang="0">
                <a:pos x="0" y="649224"/>
              </a:cxn>
              <a:cxn ang="0">
                <a:pos x="2520696" y="649224"/>
              </a:cxn>
              <a:cxn ang="0">
                <a:pos x="2520696" y="0"/>
              </a:cxn>
              <a:cxn ang="0">
                <a:pos x="0" y="0"/>
              </a:cxn>
              <a:cxn ang="0">
                <a:pos x="0" y="649224"/>
              </a:cxn>
            </a:cxnLst>
            <a:rect l="0" t="0" r="r" b="b"/>
            <a:pathLst>
              <a:path w="2520950" h="649605">
                <a:moveTo>
                  <a:pt x="0" y="649224"/>
                </a:moveTo>
                <a:lnTo>
                  <a:pt x="2520696" y="649224"/>
                </a:lnTo>
                <a:lnTo>
                  <a:pt x="2520696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2028825" y="2117725"/>
            <a:ext cx="63563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367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01101100	00100000 00010010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158.108</a:t>
            </a:r>
            <a:r>
              <a:rPr sz="3600" spc="-307" baseline="17361" dirty="0">
                <a:latin typeface="Tahoma"/>
                <a:cs typeface="Tahoma"/>
              </a:rPr>
              <a:t>#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.3</a:t>
            </a:r>
            <a:r>
              <a:rPr sz="3600" spc="-307" baseline="17361" dirty="0">
                <a:latin typeface="Tahoma"/>
                <a:cs typeface="Tahoma"/>
              </a:rPr>
              <a:t>1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2.18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392" name="object 9"/>
          <p:cNvSpPr>
            <a:spLocks noChangeArrowheads="1"/>
          </p:cNvSpPr>
          <p:nvPr/>
        </p:nvSpPr>
        <p:spPr bwMode="auto">
          <a:xfrm>
            <a:off x="6443663" y="2635250"/>
            <a:ext cx="2520950" cy="649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6443663" y="2635250"/>
            <a:ext cx="2520950" cy="649288"/>
          </a:xfrm>
          <a:custGeom>
            <a:avLst/>
            <a:gdLst/>
            <a:ahLst/>
            <a:cxnLst>
              <a:cxn ang="0">
                <a:pos x="0" y="649224"/>
              </a:cxn>
              <a:cxn ang="0">
                <a:pos x="2520696" y="649224"/>
              </a:cxn>
              <a:cxn ang="0">
                <a:pos x="2520696" y="0"/>
              </a:cxn>
              <a:cxn ang="0">
                <a:pos x="0" y="0"/>
              </a:cxn>
              <a:cxn ang="0">
                <a:pos x="0" y="649224"/>
              </a:cxn>
            </a:cxnLst>
            <a:rect l="0" t="0" r="r" b="b"/>
            <a:pathLst>
              <a:path w="2520950" h="649604">
                <a:moveTo>
                  <a:pt x="0" y="649224"/>
                </a:moveTo>
                <a:lnTo>
                  <a:pt x="2520696" y="649224"/>
                </a:lnTo>
                <a:lnTo>
                  <a:pt x="2520696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028825" y="2765425"/>
            <a:ext cx="5884863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367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00011001	00000001 00010111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240" dirty="0">
                <a:solidFill>
                  <a:srgbClr val="0000FF"/>
                </a:solidFill>
                <a:latin typeface="Tahoma"/>
                <a:cs typeface="Tahoma"/>
              </a:rPr>
              <a:t>12.25.1.</a:t>
            </a:r>
            <a:r>
              <a:rPr sz="3600" spc="-359" baseline="4629" dirty="0">
                <a:latin typeface="Tahoma"/>
                <a:cs typeface="Tahoma"/>
              </a:rPr>
              <a:t>#</a:t>
            </a:r>
            <a:r>
              <a:rPr sz="2400" spc="-240" dirty="0">
                <a:solidFill>
                  <a:srgbClr val="0000FF"/>
                </a:solidFill>
                <a:latin typeface="Tahoma"/>
                <a:cs typeface="Tahoma"/>
              </a:rPr>
              <a:t>23</a:t>
            </a:r>
            <a:r>
              <a:rPr sz="3600" spc="-359" baseline="4629" dirty="0">
                <a:latin typeface="Tahoma"/>
                <a:cs typeface="Tahoma"/>
              </a:rPr>
              <a:t>2</a:t>
            </a:r>
            <a:endParaRPr sz="3600" baseline="4629">
              <a:latin typeface="Tahoma"/>
              <a:cs typeface="Tahoma"/>
            </a:endParaRPr>
          </a:p>
        </p:txBody>
      </p:sp>
      <p:sp>
        <p:nvSpPr>
          <p:cNvPr id="16395" name="object 12"/>
          <p:cNvSpPr>
            <a:spLocks noChangeArrowheads="1"/>
          </p:cNvSpPr>
          <p:nvPr/>
        </p:nvSpPr>
        <p:spPr bwMode="auto">
          <a:xfrm>
            <a:off x="468313" y="3282950"/>
            <a:ext cx="5832475" cy="6492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313" y="3282950"/>
            <a:ext cx="5832475" cy="64928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197485" rIns="0" bIns="0">
            <a:spAutoFit/>
          </a:bodyPr>
          <a:lstStyle/>
          <a:p>
            <a:pPr marL="13970" fontAlgn="auto">
              <a:spcBef>
                <a:spcPts val="1555"/>
              </a:spcBef>
              <a:spcAft>
                <a:spcPts val="0"/>
              </a:spcAft>
              <a:tabLst>
                <a:tab pos="1537335" algn="l"/>
              </a:tabLst>
              <a:defRPr/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11001001	</a:t>
            </a:r>
            <a:r>
              <a:rPr sz="2400" spc="-90" dirty="0">
                <a:solidFill>
                  <a:srgbClr val="0000FF"/>
                </a:solidFill>
                <a:latin typeface="Tahoma"/>
                <a:cs typeface="Tahoma"/>
              </a:rPr>
              <a:t>01111101</a:t>
            </a:r>
            <a:r>
              <a:rPr sz="3600" spc="-135" baseline="17361" dirty="0">
                <a:latin typeface="Tahoma"/>
                <a:cs typeface="Tahoma"/>
              </a:rPr>
              <a:t>#3</a:t>
            </a:r>
            <a:r>
              <a:rPr sz="2400" spc="-90" dirty="0">
                <a:solidFill>
                  <a:srgbClr val="0000FF"/>
                </a:solidFill>
                <a:latin typeface="Tahoma"/>
                <a:cs typeface="Tahoma"/>
              </a:rPr>
              <a:t>10001001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11010101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397" name="object 14"/>
          <p:cNvSpPr>
            <a:spLocks noChangeArrowheads="1"/>
          </p:cNvSpPr>
          <p:nvPr/>
        </p:nvSpPr>
        <p:spPr bwMode="auto">
          <a:xfrm>
            <a:off x="468313" y="4292600"/>
            <a:ext cx="8424862" cy="20272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8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B9073EC-50C3-4562-816F-800CE4159F43}" type="slidenum">
              <a:rPr lang="th-TH"/>
              <a:pPr marL="111125"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 in decimal</a:t>
            </a:r>
            <a:r>
              <a:rPr spc="-120" dirty="0"/>
              <a:t> </a:t>
            </a:r>
            <a:r>
              <a:rPr dirty="0"/>
              <a:t>notation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3062288" y="3735388"/>
            <a:ext cx="3146425" cy="701675"/>
          </a:xfrm>
          <a:custGeom>
            <a:avLst/>
            <a:gdLst/>
            <a:ahLst/>
            <a:cxnLst>
              <a:cxn ang="0">
                <a:pos x="0" y="701039"/>
              </a:cxn>
              <a:cxn ang="0">
                <a:pos x="3147060" y="701039"/>
              </a:cxn>
              <a:cxn ang="0">
                <a:pos x="3147060" y="0"/>
              </a:cxn>
              <a:cxn ang="0">
                <a:pos x="0" y="0"/>
              </a:cxn>
              <a:cxn ang="0">
                <a:pos x="0" y="701039"/>
              </a:cxn>
            </a:cxnLst>
            <a:rect l="0" t="0" r="r" b="b"/>
            <a:pathLst>
              <a:path w="3147060" h="701039">
                <a:moveTo>
                  <a:pt x="0" y="701039"/>
                </a:moveTo>
                <a:lnTo>
                  <a:pt x="3147060" y="701039"/>
                </a:lnTo>
                <a:lnTo>
                  <a:pt x="3147060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 txBox="1">
            <a:spLocks noChangeArrowheads="1"/>
          </p:cNvSpPr>
          <p:nvPr/>
        </p:nvSpPr>
        <p:spPr bwMode="auto">
          <a:xfrm>
            <a:off x="477838" y="2320925"/>
            <a:ext cx="1804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10011110</a:t>
            </a:r>
          </a:p>
        </p:txBody>
      </p:sp>
      <p:sp>
        <p:nvSpPr>
          <p:cNvPr id="17412" name="object 5"/>
          <p:cNvSpPr txBox="1">
            <a:spLocks noChangeArrowheads="1"/>
          </p:cNvSpPr>
          <p:nvPr/>
        </p:nvSpPr>
        <p:spPr bwMode="auto">
          <a:xfrm>
            <a:off x="2763838" y="2320925"/>
            <a:ext cx="1804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01101100</a:t>
            </a:r>
          </a:p>
        </p:txBody>
      </p:sp>
      <p:sp>
        <p:nvSpPr>
          <p:cNvPr id="17413" name="object 6"/>
          <p:cNvSpPr txBox="1">
            <a:spLocks noChangeArrowheads="1"/>
          </p:cNvSpPr>
          <p:nvPr/>
        </p:nvSpPr>
        <p:spPr bwMode="auto">
          <a:xfrm>
            <a:off x="4922838" y="2320925"/>
            <a:ext cx="1806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00000010</a:t>
            </a:r>
          </a:p>
        </p:txBody>
      </p:sp>
      <p:sp>
        <p:nvSpPr>
          <p:cNvPr id="17414" name="object 7"/>
          <p:cNvSpPr txBox="1">
            <a:spLocks noChangeArrowheads="1"/>
          </p:cNvSpPr>
          <p:nvPr/>
        </p:nvSpPr>
        <p:spPr bwMode="auto">
          <a:xfrm>
            <a:off x="7080250" y="2320925"/>
            <a:ext cx="1806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00111101</a:t>
            </a:r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1323975" y="2825750"/>
            <a:ext cx="2244725" cy="844550"/>
          </a:xfrm>
          <a:custGeom>
            <a:avLst/>
            <a:gdLst/>
            <a:ahLst/>
            <a:cxnLst>
              <a:cxn ang="0">
                <a:pos x="2070375" y="789024"/>
              </a:cxn>
              <a:cxn ang="0">
                <a:pos x="2051050" y="843533"/>
              </a:cxn>
              <a:cxn ang="0">
                <a:pos x="2243836" y="819784"/>
              </a:cxn>
              <a:cxn ang="0">
                <a:pos x="2223538" y="798702"/>
              </a:cxn>
              <a:cxn ang="0">
                <a:pos x="2097659" y="798702"/>
              </a:cxn>
              <a:cxn ang="0">
                <a:pos x="2070375" y="789024"/>
              </a:cxn>
              <a:cxn ang="0">
                <a:pos x="2089744" y="734393"/>
              </a:cxn>
              <a:cxn ang="0">
                <a:pos x="2070375" y="789024"/>
              </a:cxn>
              <a:cxn ang="0">
                <a:pos x="2097659" y="798702"/>
              </a:cxn>
              <a:cxn ang="0">
                <a:pos x="2117090" y="744092"/>
              </a:cxn>
              <a:cxn ang="0">
                <a:pos x="2089744" y="734393"/>
              </a:cxn>
              <a:cxn ang="0">
                <a:pos x="2109089" y="679830"/>
              </a:cxn>
              <a:cxn ang="0">
                <a:pos x="2089744" y="734393"/>
              </a:cxn>
              <a:cxn ang="0">
                <a:pos x="2117090" y="744092"/>
              </a:cxn>
              <a:cxn ang="0">
                <a:pos x="2097659" y="798702"/>
              </a:cxn>
              <a:cxn ang="0">
                <a:pos x="2223538" y="798702"/>
              </a:cxn>
              <a:cxn ang="0">
                <a:pos x="2109089" y="679830"/>
              </a:cxn>
              <a:cxn ang="0">
                <a:pos x="19304" y="0"/>
              </a:cxn>
              <a:cxn ang="0">
                <a:pos x="0" y="54610"/>
              </a:cxn>
              <a:cxn ang="0">
                <a:pos x="2070375" y="789024"/>
              </a:cxn>
              <a:cxn ang="0">
                <a:pos x="2089744" y="734393"/>
              </a:cxn>
              <a:cxn ang="0">
                <a:pos x="19304" y="0"/>
              </a:cxn>
            </a:cxnLst>
            <a:rect l="0" t="0" r="r" b="b"/>
            <a:pathLst>
              <a:path w="2244090" h="843914">
                <a:moveTo>
                  <a:pt x="2070375" y="789024"/>
                </a:moveTo>
                <a:lnTo>
                  <a:pt x="2051050" y="843533"/>
                </a:lnTo>
                <a:lnTo>
                  <a:pt x="2243836" y="819784"/>
                </a:lnTo>
                <a:lnTo>
                  <a:pt x="2223538" y="798702"/>
                </a:lnTo>
                <a:lnTo>
                  <a:pt x="2097659" y="798702"/>
                </a:lnTo>
                <a:lnTo>
                  <a:pt x="2070375" y="789024"/>
                </a:lnTo>
                <a:close/>
              </a:path>
              <a:path w="2244090" h="843914">
                <a:moveTo>
                  <a:pt x="2089744" y="734393"/>
                </a:moveTo>
                <a:lnTo>
                  <a:pt x="2070375" y="789024"/>
                </a:lnTo>
                <a:lnTo>
                  <a:pt x="2097659" y="798702"/>
                </a:lnTo>
                <a:lnTo>
                  <a:pt x="2117090" y="744092"/>
                </a:lnTo>
                <a:lnTo>
                  <a:pt x="2089744" y="734393"/>
                </a:lnTo>
                <a:close/>
              </a:path>
              <a:path w="2244090" h="843914">
                <a:moveTo>
                  <a:pt x="2109089" y="679830"/>
                </a:moveTo>
                <a:lnTo>
                  <a:pt x="2089744" y="734393"/>
                </a:lnTo>
                <a:lnTo>
                  <a:pt x="2117090" y="744092"/>
                </a:lnTo>
                <a:lnTo>
                  <a:pt x="2097659" y="798702"/>
                </a:lnTo>
                <a:lnTo>
                  <a:pt x="2223538" y="798702"/>
                </a:lnTo>
                <a:lnTo>
                  <a:pt x="2109089" y="679830"/>
                </a:lnTo>
                <a:close/>
              </a:path>
              <a:path w="2244090" h="843914">
                <a:moveTo>
                  <a:pt x="19304" y="0"/>
                </a:moveTo>
                <a:lnTo>
                  <a:pt x="0" y="54610"/>
                </a:lnTo>
                <a:lnTo>
                  <a:pt x="2070375" y="789024"/>
                </a:lnTo>
                <a:lnTo>
                  <a:pt x="2089744" y="734393"/>
                </a:lnTo>
                <a:lnTo>
                  <a:pt x="19304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3760788" y="2833688"/>
            <a:ext cx="741362" cy="811212"/>
          </a:xfrm>
          <a:custGeom>
            <a:avLst/>
            <a:gdLst/>
            <a:ahLst/>
            <a:cxnLst>
              <a:cxn ang="0">
                <a:pos x="602588" y="702718"/>
              </a:cxn>
              <a:cxn ang="0">
                <a:pos x="559689" y="741679"/>
              </a:cxn>
              <a:cxn ang="0">
                <a:pos x="740791" y="811910"/>
              </a:cxn>
              <a:cxn ang="0">
                <a:pos x="716185" y="724153"/>
              </a:cxn>
              <a:cxn ang="0">
                <a:pos x="622046" y="724153"/>
              </a:cxn>
              <a:cxn ang="0">
                <a:pos x="602588" y="702718"/>
              </a:cxn>
              <a:cxn ang="0">
                <a:pos x="645453" y="663789"/>
              </a:cxn>
              <a:cxn ang="0">
                <a:pos x="602588" y="702718"/>
              </a:cxn>
              <a:cxn ang="0">
                <a:pos x="622046" y="724153"/>
              </a:cxn>
              <a:cxn ang="0">
                <a:pos x="664972" y="685291"/>
              </a:cxn>
              <a:cxn ang="0">
                <a:pos x="645453" y="663789"/>
              </a:cxn>
              <a:cxn ang="0">
                <a:pos x="688340" y="624839"/>
              </a:cxn>
              <a:cxn ang="0">
                <a:pos x="645453" y="663789"/>
              </a:cxn>
              <a:cxn ang="0">
                <a:pos x="664972" y="685291"/>
              </a:cxn>
              <a:cxn ang="0">
                <a:pos x="622046" y="724153"/>
              </a:cxn>
              <a:cxn ang="0">
                <a:pos x="716185" y="724153"/>
              </a:cxn>
              <a:cxn ang="0">
                <a:pos x="688340" y="624839"/>
              </a:cxn>
              <a:cxn ang="0">
                <a:pos x="42925" y="0"/>
              </a:cxn>
              <a:cxn ang="0">
                <a:pos x="0" y="38862"/>
              </a:cxn>
              <a:cxn ang="0">
                <a:pos x="602588" y="702718"/>
              </a:cxn>
              <a:cxn ang="0">
                <a:pos x="645453" y="663789"/>
              </a:cxn>
              <a:cxn ang="0">
                <a:pos x="42925" y="0"/>
              </a:cxn>
            </a:cxnLst>
            <a:rect l="0" t="0" r="r" b="b"/>
            <a:pathLst>
              <a:path w="741045" h="812164">
                <a:moveTo>
                  <a:pt x="602588" y="702718"/>
                </a:moveTo>
                <a:lnTo>
                  <a:pt x="559689" y="741679"/>
                </a:lnTo>
                <a:lnTo>
                  <a:pt x="740791" y="811910"/>
                </a:lnTo>
                <a:lnTo>
                  <a:pt x="716185" y="724153"/>
                </a:lnTo>
                <a:lnTo>
                  <a:pt x="622046" y="724153"/>
                </a:lnTo>
                <a:lnTo>
                  <a:pt x="602588" y="702718"/>
                </a:lnTo>
                <a:close/>
              </a:path>
              <a:path w="741045" h="812164">
                <a:moveTo>
                  <a:pt x="645453" y="663789"/>
                </a:moveTo>
                <a:lnTo>
                  <a:pt x="602588" y="702718"/>
                </a:lnTo>
                <a:lnTo>
                  <a:pt x="622046" y="724153"/>
                </a:lnTo>
                <a:lnTo>
                  <a:pt x="664972" y="685291"/>
                </a:lnTo>
                <a:lnTo>
                  <a:pt x="645453" y="663789"/>
                </a:lnTo>
                <a:close/>
              </a:path>
              <a:path w="741045" h="812164">
                <a:moveTo>
                  <a:pt x="688340" y="624839"/>
                </a:moveTo>
                <a:lnTo>
                  <a:pt x="645453" y="663789"/>
                </a:lnTo>
                <a:lnTo>
                  <a:pt x="664972" y="685291"/>
                </a:lnTo>
                <a:lnTo>
                  <a:pt x="622046" y="724153"/>
                </a:lnTo>
                <a:lnTo>
                  <a:pt x="716185" y="724153"/>
                </a:lnTo>
                <a:lnTo>
                  <a:pt x="688340" y="624839"/>
                </a:lnTo>
                <a:close/>
              </a:path>
              <a:path w="741045" h="812164">
                <a:moveTo>
                  <a:pt x="42925" y="0"/>
                </a:moveTo>
                <a:lnTo>
                  <a:pt x="0" y="38862"/>
                </a:lnTo>
                <a:lnTo>
                  <a:pt x="602588" y="702718"/>
                </a:lnTo>
                <a:lnTo>
                  <a:pt x="645453" y="663789"/>
                </a:lnTo>
                <a:lnTo>
                  <a:pt x="4292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5222875" y="2836863"/>
            <a:ext cx="527050" cy="809625"/>
          </a:xfrm>
          <a:custGeom>
            <a:avLst/>
            <a:gdLst/>
            <a:ahLst/>
            <a:cxnLst>
              <a:cxn ang="0">
                <a:pos x="19685" y="614679"/>
              </a:cxn>
              <a:cxn ang="0">
                <a:pos x="0" y="807973"/>
              </a:cxn>
              <a:cxn ang="0">
                <a:pos x="166497" y="707770"/>
              </a:cxn>
              <a:cxn ang="0">
                <a:pos x="156282" y="701293"/>
              </a:cxn>
              <a:cxn ang="0">
                <a:pos x="101980" y="701293"/>
              </a:cxn>
              <a:cxn ang="0">
                <a:pos x="53086" y="670178"/>
              </a:cxn>
              <a:cxn ang="0">
                <a:pos x="68616" y="645706"/>
              </a:cxn>
              <a:cxn ang="0">
                <a:pos x="19685" y="614679"/>
              </a:cxn>
              <a:cxn ang="0">
                <a:pos x="68616" y="645706"/>
              </a:cxn>
              <a:cxn ang="0">
                <a:pos x="53086" y="670178"/>
              </a:cxn>
              <a:cxn ang="0">
                <a:pos x="101980" y="701293"/>
              </a:cxn>
              <a:cxn ang="0">
                <a:pos x="117563" y="676743"/>
              </a:cxn>
              <a:cxn ang="0">
                <a:pos x="68616" y="645706"/>
              </a:cxn>
              <a:cxn ang="0">
                <a:pos x="117563" y="676743"/>
              </a:cxn>
              <a:cxn ang="0">
                <a:pos x="101980" y="701293"/>
              </a:cxn>
              <a:cxn ang="0">
                <a:pos x="156282" y="701293"/>
              </a:cxn>
              <a:cxn ang="0">
                <a:pos x="117563" y="676743"/>
              </a:cxn>
              <a:cxn ang="0">
                <a:pos x="478409" y="0"/>
              </a:cxn>
              <a:cxn ang="0">
                <a:pos x="68616" y="645706"/>
              </a:cxn>
              <a:cxn ang="0">
                <a:pos x="117563" y="676743"/>
              </a:cxn>
              <a:cxn ang="0">
                <a:pos x="527430" y="30987"/>
              </a:cxn>
              <a:cxn ang="0">
                <a:pos x="478409" y="0"/>
              </a:cxn>
            </a:cxnLst>
            <a:rect l="0" t="0" r="r" b="b"/>
            <a:pathLst>
              <a:path w="527685" h="808354">
                <a:moveTo>
                  <a:pt x="19685" y="614679"/>
                </a:moveTo>
                <a:lnTo>
                  <a:pt x="0" y="807973"/>
                </a:lnTo>
                <a:lnTo>
                  <a:pt x="166497" y="707770"/>
                </a:lnTo>
                <a:lnTo>
                  <a:pt x="156282" y="701293"/>
                </a:lnTo>
                <a:lnTo>
                  <a:pt x="101980" y="701293"/>
                </a:lnTo>
                <a:lnTo>
                  <a:pt x="53086" y="670178"/>
                </a:lnTo>
                <a:lnTo>
                  <a:pt x="68616" y="645706"/>
                </a:lnTo>
                <a:lnTo>
                  <a:pt x="19685" y="614679"/>
                </a:lnTo>
                <a:close/>
              </a:path>
              <a:path w="527685" h="808354">
                <a:moveTo>
                  <a:pt x="68616" y="645706"/>
                </a:moveTo>
                <a:lnTo>
                  <a:pt x="53086" y="670178"/>
                </a:lnTo>
                <a:lnTo>
                  <a:pt x="101980" y="701293"/>
                </a:lnTo>
                <a:lnTo>
                  <a:pt x="117563" y="676743"/>
                </a:lnTo>
                <a:lnTo>
                  <a:pt x="68616" y="645706"/>
                </a:lnTo>
                <a:close/>
              </a:path>
              <a:path w="527685" h="808354">
                <a:moveTo>
                  <a:pt x="117563" y="676743"/>
                </a:moveTo>
                <a:lnTo>
                  <a:pt x="101980" y="701293"/>
                </a:lnTo>
                <a:lnTo>
                  <a:pt x="156282" y="701293"/>
                </a:lnTo>
                <a:lnTo>
                  <a:pt x="117563" y="676743"/>
                </a:lnTo>
                <a:close/>
              </a:path>
              <a:path w="527685" h="808354">
                <a:moveTo>
                  <a:pt x="478409" y="0"/>
                </a:moveTo>
                <a:lnTo>
                  <a:pt x="68616" y="645706"/>
                </a:lnTo>
                <a:lnTo>
                  <a:pt x="117563" y="676743"/>
                </a:lnTo>
                <a:lnTo>
                  <a:pt x="527430" y="30987"/>
                </a:lnTo>
                <a:lnTo>
                  <a:pt x="47840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5799138" y="2825750"/>
            <a:ext cx="2098675" cy="839788"/>
          </a:xfrm>
          <a:custGeom>
            <a:avLst/>
            <a:gdLst/>
            <a:ahLst/>
            <a:cxnLst>
              <a:cxn ang="0">
                <a:pos x="131571" y="676656"/>
              </a:cxn>
              <a:cxn ang="0">
                <a:pos x="0" y="819531"/>
              </a:cxn>
              <a:cxn ang="0">
                <a:pos x="193293" y="839089"/>
              </a:cxn>
              <a:cxn ang="0">
                <a:pos x="176644" y="795274"/>
              </a:cxn>
              <a:cxn ang="0">
                <a:pos x="145668" y="795274"/>
              </a:cxn>
              <a:cxn ang="0">
                <a:pos x="125094" y="741045"/>
              </a:cxn>
              <a:cxn ang="0">
                <a:pos x="152138" y="730780"/>
              </a:cxn>
              <a:cxn ang="0">
                <a:pos x="131571" y="676656"/>
              </a:cxn>
              <a:cxn ang="0">
                <a:pos x="152138" y="730780"/>
              </a:cxn>
              <a:cxn ang="0">
                <a:pos x="125094" y="741045"/>
              </a:cxn>
              <a:cxn ang="0">
                <a:pos x="145668" y="795274"/>
              </a:cxn>
              <a:cxn ang="0">
                <a:pos x="172740" y="784997"/>
              </a:cxn>
              <a:cxn ang="0">
                <a:pos x="152138" y="730780"/>
              </a:cxn>
              <a:cxn ang="0">
                <a:pos x="172740" y="784997"/>
              </a:cxn>
              <a:cxn ang="0">
                <a:pos x="145668" y="795274"/>
              </a:cxn>
              <a:cxn ang="0">
                <a:pos x="176644" y="795274"/>
              </a:cxn>
              <a:cxn ang="0">
                <a:pos x="172740" y="784997"/>
              </a:cxn>
              <a:cxn ang="0">
                <a:pos x="2077593" y="0"/>
              </a:cxn>
              <a:cxn ang="0">
                <a:pos x="152138" y="730780"/>
              </a:cxn>
              <a:cxn ang="0">
                <a:pos x="172740" y="784997"/>
              </a:cxn>
              <a:cxn ang="0">
                <a:pos x="2098166" y="54101"/>
              </a:cxn>
              <a:cxn ang="0">
                <a:pos x="2077593" y="0"/>
              </a:cxn>
            </a:cxnLst>
            <a:rect l="0" t="0" r="r" b="b"/>
            <a:pathLst>
              <a:path w="2098675" h="839470">
                <a:moveTo>
                  <a:pt x="131571" y="676656"/>
                </a:moveTo>
                <a:lnTo>
                  <a:pt x="0" y="819531"/>
                </a:lnTo>
                <a:lnTo>
                  <a:pt x="193293" y="839089"/>
                </a:lnTo>
                <a:lnTo>
                  <a:pt x="176644" y="795274"/>
                </a:lnTo>
                <a:lnTo>
                  <a:pt x="145668" y="795274"/>
                </a:lnTo>
                <a:lnTo>
                  <a:pt x="125094" y="741045"/>
                </a:lnTo>
                <a:lnTo>
                  <a:pt x="152138" y="730780"/>
                </a:lnTo>
                <a:lnTo>
                  <a:pt x="131571" y="676656"/>
                </a:lnTo>
                <a:close/>
              </a:path>
              <a:path w="2098675" h="839470">
                <a:moveTo>
                  <a:pt x="152138" y="730780"/>
                </a:moveTo>
                <a:lnTo>
                  <a:pt x="125094" y="741045"/>
                </a:lnTo>
                <a:lnTo>
                  <a:pt x="145668" y="795274"/>
                </a:lnTo>
                <a:lnTo>
                  <a:pt x="172740" y="784997"/>
                </a:lnTo>
                <a:lnTo>
                  <a:pt x="152138" y="730780"/>
                </a:lnTo>
                <a:close/>
              </a:path>
              <a:path w="2098675" h="839470">
                <a:moveTo>
                  <a:pt x="172740" y="784997"/>
                </a:moveTo>
                <a:lnTo>
                  <a:pt x="145668" y="795274"/>
                </a:lnTo>
                <a:lnTo>
                  <a:pt x="176644" y="795274"/>
                </a:lnTo>
                <a:lnTo>
                  <a:pt x="172740" y="784997"/>
                </a:lnTo>
                <a:close/>
              </a:path>
              <a:path w="2098675" h="839470">
                <a:moveTo>
                  <a:pt x="2077593" y="0"/>
                </a:moveTo>
                <a:lnTo>
                  <a:pt x="152138" y="730780"/>
                </a:lnTo>
                <a:lnTo>
                  <a:pt x="172740" y="784997"/>
                </a:lnTo>
                <a:lnTo>
                  <a:pt x="2098166" y="54101"/>
                </a:lnTo>
                <a:lnTo>
                  <a:pt x="2077593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2998788" y="3779838"/>
            <a:ext cx="3127375" cy="1900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5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FFFFFF"/>
                </a:solidFill>
                <a:latin typeface="Tahoma"/>
                <a:cs typeface="Tahoma"/>
              </a:rPr>
              <a:t>158.108.2.61</a:t>
            </a:r>
            <a:endParaRPr sz="40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4650">
              <a:latin typeface="Times New Roman"/>
              <a:cs typeface="Times New Roman"/>
            </a:endParaRPr>
          </a:p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www</a:t>
            </a:r>
            <a:r>
              <a:rPr sz="4000" spc="-15" dirty="0">
                <a:latin typeface="Tahoma"/>
                <a:cs typeface="Tahoma"/>
                <a:hlinkClick r:id="rId2"/>
              </a:rPr>
              <a:t>.</a:t>
            </a:r>
            <a:r>
              <a:rPr sz="4000" spc="-15" dirty="0">
                <a:solidFill>
                  <a:srgbClr val="0000FF"/>
                </a:solidFill>
                <a:latin typeface="Tahoma"/>
                <a:cs typeface="Tahoma"/>
                <a:hlinkClick r:id="rId2"/>
              </a:rPr>
              <a:t>ku</a:t>
            </a:r>
            <a:r>
              <a:rPr sz="4000" spc="-15" dirty="0">
                <a:latin typeface="Tahoma"/>
                <a:cs typeface="Tahoma"/>
                <a:hlinkClick r:id="rId2"/>
              </a:rPr>
              <a:t>.</a:t>
            </a:r>
            <a:r>
              <a:rPr sz="4000" spc="-15" dirty="0">
                <a:solidFill>
                  <a:srgbClr val="006600"/>
                </a:solidFill>
                <a:latin typeface="Tahoma"/>
                <a:cs typeface="Tahoma"/>
                <a:hlinkClick r:id="rId2"/>
              </a:rPr>
              <a:t>ac</a:t>
            </a:r>
            <a:r>
              <a:rPr sz="4000" spc="-15" dirty="0">
                <a:latin typeface="Tahoma"/>
                <a:cs typeface="Tahoma"/>
                <a:hlinkClick r:id="rId2"/>
              </a:rPr>
              <a:t>.th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3695700" y="4365625"/>
            <a:ext cx="174625" cy="792163"/>
          </a:xfrm>
          <a:custGeom>
            <a:avLst/>
            <a:gdLst/>
            <a:ahLst/>
            <a:cxnLst>
              <a:cxn ang="0">
                <a:pos x="57912" y="617219"/>
              </a:cxn>
              <a:cxn ang="0">
                <a:pos x="0" y="617219"/>
              </a:cxn>
              <a:cxn ang="0">
                <a:pos x="86867" y="790956"/>
              </a:cxn>
              <a:cxn ang="0">
                <a:pos x="159258" y="646176"/>
              </a:cxn>
              <a:cxn ang="0">
                <a:pos x="57912" y="646176"/>
              </a:cxn>
              <a:cxn ang="0">
                <a:pos x="57912" y="617219"/>
              </a:cxn>
              <a:cxn ang="0">
                <a:pos x="115824" y="0"/>
              </a:cxn>
              <a:cxn ang="0">
                <a:pos x="57912" y="0"/>
              </a:cxn>
              <a:cxn ang="0">
                <a:pos x="57912" y="646176"/>
              </a:cxn>
              <a:cxn ang="0">
                <a:pos x="115824" y="646176"/>
              </a:cxn>
              <a:cxn ang="0">
                <a:pos x="115824" y="0"/>
              </a:cxn>
              <a:cxn ang="0">
                <a:pos x="173736" y="617219"/>
              </a:cxn>
              <a:cxn ang="0">
                <a:pos x="115824" y="617219"/>
              </a:cxn>
              <a:cxn ang="0">
                <a:pos x="115824" y="646176"/>
              </a:cxn>
              <a:cxn ang="0">
                <a:pos x="159258" y="646176"/>
              </a:cxn>
              <a:cxn ang="0">
                <a:pos x="173736" y="617219"/>
              </a:cxn>
            </a:cxnLst>
            <a:rect l="0" t="0" r="r" b="b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7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4487863" y="4365625"/>
            <a:ext cx="174625" cy="792163"/>
          </a:xfrm>
          <a:custGeom>
            <a:avLst/>
            <a:gdLst/>
            <a:ahLst/>
            <a:cxnLst>
              <a:cxn ang="0">
                <a:pos x="57912" y="617219"/>
              </a:cxn>
              <a:cxn ang="0">
                <a:pos x="0" y="617219"/>
              </a:cxn>
              <a:cxn ang="0">
                <a:pos x="86868" y="790956"/>
              </a:cxn>
              <a:cxn ang="0">
                <a:pos x="159258" y="646176"/>
              </a:cxn>
              <a:cxn ang="0">
                <a:pos x="57912" y="646176"/>
              </a:cxn>
              <a:cxn ang="0">
                <a:pos x="57912" y="617219"/>
              </a:cxn>
              <a:cxn ang="0">
                <a:pos x="115824" y="0"/>
              </a:cxn>
              <a:cxn ang="0">
                <a:pos x="57912" y="0"/>
              </a:cxn>
              <a:cxn ang="0">
                <a:pos x="57912" y="646176"/>
              </a:cxn>
              <a:cxn ang="0">
                <a:pos x="115824" y="646176"/>
              </a:cxn>
              <a:cxn ang="0">
                <a:pos x="115824" y="0"/>
              </a:cxn>
              <a:cxn ang="0">
                <a:pos x="173736" y="617219"/>
              </a:cxn>
              <a:cxn ang="0">
                <a:pos x="115824" y="617219"/>
              </a:cxn>
              <a:cxn ang="0">
                <a:pos x="115824" y="646176"/>
              </a:cxn>
              <a:cxn ang="0">
                <a:pos x="159258" y="646176"/>
              </a:cxn>
              <a:cxn ang="0">
                <a:pos x="173736" y="617219"/>
              </a:cxn>
            </a:cxnLst>
            <a:rect l="0" t="0" r="r" b="b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8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5064125" y="4365625"/>
            <a:ext cx="174625" cy="792163"/>
          </a:xfrm>
          <a:custGeom>
            <a:avLst/>
            <a:gdLst/>
            <a:ahLst/>
            <a:cxnLst>
              <a:cxn ang="0">
                <a:pos x="57912" y="617219"/>
              </a:cxn>
              <a:cxn ang="0">
                <a:pos x="0" y="617219"/>
              </a:cxn>
              <a:cxn ang="0">
                <a:pos x="86868" y="790956"/>
              </a:cxn>
              <a:cxn ang="0">
                <a:pos x="159258" y="646176"/>
              </a:cxn>
              <a:cxn ang="0">
                <a:pos x="57912" y="646176"/>
              </a:cxn>
              <a:cxn ang="0">
                <a:pos x="57912" y="617219"/>
              </a:cxn>
              <a:cxn ang="0">
                <a:pos x="115824" y="0"/>
              </a:cxn>
              <a:cxn ang="0">
                <a:pos x="57912" y="0"/>
              </a:cxn>
              <a:cxn ang="0">
                <a:pos x="57912" y="646176"/>
              </a:cxn>
              <a:cxn ang="0">
                <a:pos x="115824" y="646176"/>
              </a:cxn>
              <a:cxn ang="0">
                <a:pos x="115824" y="0"/>
              </a:cxn>
              <a:cxn ang="0">
                <a:pos x="173736" y="617219"/>
              </a:cxn>
              <a:cxn ang="0">
                <a:pos x="115824" y="617219"/>
              </a:cxn>
              <a:cxn ang="0">
                <a:pos x="115824" y="646176"/>
              </a:cxn>
              <a:cxn ang="0">
                <a:pos x="159258" y="646176"/>
              </a:cxn>
              <a:cxn ang="0">
                <a:pos x="173736" y="617219"/>
              </a:cxn>
            </a:cxnLst>
            <a:rect l="0" t="0" r="r" b="b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8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5640388" y="4365625"/>
            <a:ext cx="174625" cy="792163"/>
          </a:xfrm>
          <a:custGeom>
            <a:avLst/>
            <a:gdLst/>
            <a:ahLst/>
            <a:cxnLst>
              <a:cxn ang="0">
                <a:pos x="57912" y="617219"/>
              </a:cxn>
              <a:cxn ang="0">
                <a:pos x="0" y="617219"/>
              </a:cxn>
              <a:cxn ang="0">
                <a:pos x="86867" y="790956"/>
              </a:cxn>
              <a:cxn ang="0">
                <a:pos x="159258" y="646176"/>
              </a:cxn>
              <a:cxn ang="0">
                <a:pos x="57912" y="646176"/>
              </a:cxn>
              <a:cxn ang="0">
                <a:pos x="57912" y="617219"/>
              </a:cxn>
              <a:cxn ang="0">
                <a:pos x="115824" y="0"/>
              </a:cxn>
              <a:cxn ang="0">
                <a:pos x="57912" y="0"/>
              </a:cxn>
              <a:cxn ang="0">
                <a:pos x="57912" y="646176"/>
              </a:cxn>
              <a:cxn ang="0">
                <a:pos x="115824" y="646176"/>
              </a:cxn>
              <a:cxn ang="0">
                <a:pos x="115824" y="0"/>
              </a:cxn>
              <a:cxn ang="0">
                <a:pos x="173736" y="617219"/>
              </a:cxn>
              <a:cxn ang="0">
                <a:pos x="115824" y="617219"/>
              </a:cxn>
              <a:cxn ang="0">
                <a:pos x="115824" y="646176"/>
              </a:cxn>
              <a:cxn ang="0">
                <a:pos x="159258" y="646176"/>
              </a:cxn>
              <a:cxn ang="0">
                <a:pos x="173736" y="617219"/>
              </a:cxn>
            </a:cxnLst>
            <a:rect l="0" t="0" r="r" b="b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7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79388" y="5805488"/>
            <a:ext cx="8137525" cy="646112"/>
          </a:xfrm>
          <a:prstGeom prst="rect">
            <a:avLst/>
          </a:prstGeom>
          <a:solidFill>
            <a:srgbClr val="FFCF00"/>
          </a:solidFill>
        </p:spPr>
        <p:txBody>
          <a:bodyPr lIns="0" tIns="44450" rIns="0" bIns="0">
            <a:spAutoFit/>
          </a:bodyPr>
          <a:lstStyle/>
          <a:p>
            <a:pPr marL="90805" fontAlgn="auto">
              <a:spcBef>
                <a:spcPts val="350"/>
              </a:spcBef>
              <a:spcAft>
                <a:spcPts val="0"/>
              </a:spcAft>
              <a:tabLst>
                <a:tab pos="2847975" algn="l"/>
              </a:tabLst>
              <a:defRPr/>
            </a:pPr>
            <a:r>
              <a:rPr sz="3600" spc="-5" dirty="0">
                <a:latin typeface="Tahoma"/>
                <a:cs typeface="Tahoma"/>
              </a:rPr>
              <a:t>How</a:t>
            </a:r>
            <a:r>
              <a:rPr sz="3600" spc="-1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about	</a:t>
            </a:r>
            <a:r>
              <a:rPr sz="3600" b="1" dirty="0">
                <a:latin typeface="Tahoma"/>
                <a:cs typeface="Tahoma"/>
              </a:rPr>
              <a:t>iwing.cpe.ku.ac.th</a:t>
            </a:r>
            <a:r>
              <a:rPr sz="3600" b="1" spc="-6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2195513" y="3644900"/>
            <a:ext cx="4968875" cy="208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68875" y="2087562"/>
              </a:cxn>
            </a:cxnLst>
            <a:rect l="0" t="0" r="r" b="b"/>
            <a:pathLst>
              <a:path w="4968875" h="2087879">
                <a:moveTo>
                  <a:pt x="0" y="0"/>
                </a:moveTo>
                <a:lnTo>
                  <a:pt x="4968875" y="208756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2124075" y="3573463"/>
            <a:ext cx="5327650" cy="2014537"/>
          </a:xfrm>
          <a:custGeom>
            <a:avLst/>
            <a:gdLst/>
            <a:ahLst/>
            <a:cxnLst>
              <a:cxn ang="0">
                <a:pos x="0" y="2014537"/>
              </a:cxn>
              <a:cxn ang="0">
                <a:pos x="5327650" y="0"/>
              </a:cxn>
            </a:cxnLst>
            <a:rect l="0" t="0" r="r" b="b"/>
            <a:pathLst>
              <a:path w="5327650" h="2014854">
                <a:moveTo>
                  <a:pt x="0" y="2014537"/>
                </a:moveTo>
                <a:lnTo>
                  <a:pt x="532765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19C8E13-A752-4CE2-A8A3-AF44B8961B1E}" type="slidenum">
              <a:rPr lang="th-TH"/>
              <a:pPr marL="111125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Class</a:t>
            </a:r>
            <a:r>
              <a:rPr spc="-114" dirty="0"/>
              <a:t> </a:t>
            </a:r>
            <a:r>
              <a:rPr dirty="0"/>
              <a:t>Ranges</a:t>
            </a:r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152400" y="2268538"/>
            <a:ext cx="4332288" cy="2379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4648200" y="2273300"/>
            <a:ext cx="4259263" cy="2374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4E2E09A-02AD-4C6C-99C7-2049687017BD}" type="slidenum">
              <a:rPr lang="th-TH"/>
              <a:pPr marL="111125"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ChangeArrowheads="1"/>
          </p:cNvSpPr>
          <p:nvPr/>
        </p:nvSpPr>
        <p:spPr bwMode="auto">
          <a:xfrm>
            <a:off x="325438" y="2349500"/>
            <a:ext cx="3744912" cy="35290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8" name="object 3"/>
          <p:cNvSpPr>
            <a:spLocks/>
          </p:cNvSpPr>
          <p:nvPr/>
        </p:nvSpPr>
        <p:spPr bwMode="auto">
          <a:xfrm>
            <a:off x="325438" y="2349500"/>
            <a:ext cx="3744912" cy="3529013"/>
          </a:xfrm>
          <a:custGeom>
            <a:avLst/>
            <a:gdLst/>
            <a:ahLst/>
            <a:cxnLst>
              <a:cxn ang="0">
                <a:pos x="5814" y="1623975"/>
              </a:cxn>
              <a:cxn ang="0">
                <a:pos x="31130" y="1441976"/>
              </a:cxn>
              <a:cxn ang="0">
                <a:pos x="75568" y="1266289"/>
              </a:cxn>
              <a:cxn ang="0">
                <a:pos x="138093" y="1097891"/>
              </a:cxn>
              <a:cxn ang="0">
                <a:pos x="217670" y="937755"/>
              </a:cxn>
              <a:cxn ang="0">
                <a:pos x="313264" y="786859"/>
              </a:cxn>
              <a:cxn ang="0">
                <a:pos x="423840" y="646176"/>
              </a:cxn>
              <a:cxn ang="0">
                <a:pos x="548363" y="516683"/>
              </a:cxn>
              <a:cxn ang="0">
                <a:pos x="685798" y="399355"/>
              </a:cxn>
              <a:cxn ang="0">
                <a:pos x="835109" y="295168"/>
              </a:cxn>
              <a:cxn ang="0">
                <a:pos x="995261" y="205096"/>
              </a:cxn>
              <a:cxn ang="0">
                <a:pos x="1165220" y="130116"/>
              </a:cxn>
              <a:cxn ang="0">
                <a:pos x="1343950" y="71203"/>
              </a:cxn>
              <a:cxn ang="0">
                <a:pos x="1530416" y="29332"/>
              </a:cxn>
              <a:cxn ang="0">
                <a:pos x="1723583" y="5479"/>
              </a:cxn>
              <a:cxn ang="0">
                <a:pos x="1922112" y="613"/>
              </a:cxn>
              <a:cxn ang="0">
                <a:pos x="2118245" y="15092"/>
              </a:cxn>
              <a:cxn ang="0">
                <a:pos x="2308194" y="48076"/>
              </a:cxn>
              <a:cxn ang="0">
                <a:pos x="2490923" y="98590"/>
              </a:cxn>
              <a:cxn ang="0">
                <a:pos x="2665398" y="165659"/>
              </a:cxn>
              <a:cxn ang="0">
                <a:pos x="2830584" y="248306"/>
              </a:cxn>
              <a:cxn ang="0">
                <a:pos x="2985444" y="345558"/>
              </a:cxn>
              <a:cxn ang="0">
                <a:pos x="3128946" y="456438"/>
              </a:cxn>
              <a:cxn ang="0">
                <a:pos x="3260053" y="579970"/>
              </a:cxn>
              <a:cxn ang="0">
                <a:pos x="3377730" y="715180"/>
              </a:cxn>
              <a:cxn ang="0">
                <a:pos x="3480943" y="861091"/>
              </a:cxn>
              <a:cxn ang="0">
                <a:pos x="3568657" y="1016729"/>
              </a:cxn>
              <a:cxn ang="0">
                <a:pos x="3639836" y="1181118"/>
              </a:cxn>
              <a:cxn ang="0">
                <a:pos x="3693445" y="1353283"/>
              </a:cxn>
              <a:cxn ang="0">
                <a:pos x="3728450" y="1532247"/>
              </a:cxn>
              <a:cxn ang="0">
                <a:pos x="3743816" y="1717036"/>
              </a:cxn>
              <a:cxn ang="0">
                <a:pos x="3738653" y="1904084"/>
              </a:cxn>
              <a:cxn ang="0">
                <a:pos x="3713338" y="2086083"/>
              </a:cxn>
              <a:cxn ang="0">
                <a:pos x="3668901" y="2261770"/>
              </a:cxn>
              <a:cxn ang="0">
                <a:pos x="3606378" y="2430168"/>
              </a:cxn>
              <a:cxn ang="0">
                <a:pos x="3526802" y="2590304"/>
              </a:cxn>
              <a:cxn ang="0">
                <a:pos x="3431209" y="2741200"/>
              </a:cxn>
              <a:cxn ang="0">
                <a:pos x="3320635" y="2881883"/>
              </a:cxn>
              <a:cxn ang="0">
                <a:pos x="3196113" y="3011376"/>
              </a:cxn>
              <a:cxn ang="0">
                <a:pos x="3058680" y="3128704"/>
              </a:cxn>
              <a:cxn ang="0">
                <a:pos x="2909369" y="3232891"/>
              </a:cxn>
              <a:cxn ang="0">
                <a:pos x="2749217" y="3322963"/>
              </a:cxn>
              <a:cxn ang="0">
                <a:pos x="2579257" y="3397943"/>
              </a:cxn>
              <a:cxn ang="0">
                <a:pos x="2400526" y="3456856"/>
              </a:cxn>
              <a:cxn ang="0">
                <a:pos x="2214057" y="3498727"/>
              </a:cxn>
              <a:cxn ang="0">
                <a:pos x="2020887" y="3522580"/>
              </a:cxn>
              <a:cxn ang="0">
                <a:pos x="1822356" y="3527446"/>
              </a:cxn>
              <a:cxn ang="0">
                <a:pos x="1626227" y="3512967"/>
              </a:cxn>
              <a:cxn ang="0">
                <a:pos x="1436281" y="3479983"/>
              </a:cxn>
              <a:cxn ang="0">
                <a:pos x="1253554" y="3429469"/>
              </a:cxn>
              <a:cxn ang="0">
                <a:pos x="1079080" y="3362400"/>
              </a:cxn>
              <a:cxn ang="0">
                <a:pos x="913895" y="3279753"/>
              </a:cxn>
              <a:cxn ang="0">
                <a:pos x="759034" y="3182501"/>
              </a:cxn>
              <a:cxn ang="0">
                <a:pos x="615531" y="3071621"/>
              </a:cxn>
              <a:cxn ang="0">
                <a:pos x="484423" y="2948089"/>
              </a:cxn>
              <a:cxn ang="0">
                <a:pos x="366744" y="2812879"/>
              </a:cxn>
              <a:cxn ang="0">
                <a:pos x="263530" y="2666968"/>
              </a:cxn>
              <a:cxn ang="0">
                <a:pos x="175815" y="2511330"/>
              </a:cxn>
              <a:cxn ang="0">
                <a:pos x="104634" y="2346941"/>
              </a:cxn>
              <a:cxn ang="0">
                <a:pos x="51023" y="2174776"/>
              </a:cxn>
              <a:cxn ang="0">
                <a:pos x="16017" y="1995812"/>
              </a:cxn>
              <a:cxn ang="0">
                <a:pos x="651" y="1811023"/>
              </a:cxn>
            </a:cxnLst>
            <a:rect l="0" t="0" r="r" b="b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9" name="object 4"/>
          <p:cNvSpPr>
            <a:spLocks/>
          </p:cNvSpPr>
          <p:nvPr/>
        </p:nvSpPr>
        <p:spPr bwMode="auto">
          <a:xfrm>
            <a:off x="2195513" y="2132013"/>
            <a:ext cx="3175" cy="4178300"/>
          </a:xfrm>
          <a:custGeom>
            <a:avLst/>
            <a:gdLst/>
            <a:ahLst/>
            <a:cxnLst>
              <a:cxn ang="0">
                <a:pos x="0" y="4177284"/>
              </a:cxn>
              <a:cxn ang="0">
                <a:pos x="1524" y="4177284"/>
              </a:cxn>
              <a:cxn ang="0">
                <a:pos x="1524" y="0"/>
              </a:cxn>
              <a:cxn ang="0">
                <a:pos x="0" y="0"/>
              </a:cxn>
              <a:cxn ang="0">
                <a:pos x="0" y="4177284"/>
              </a:cxn>
            </a:cxnLst>
            <a:rect l="0" t="0" r="r" b="b"/>
            <a:pathLst>
              <a:path w="1905" h="4177665">
                <a:moveTo>
                  <a:pt x="0" y="4177284"/>
                </a:moveTo>
                <a:lnTo>
                  <a:pt x="1524" y="4177284"/>
                </a:lnTo>
                <a:lnTo>
                  <a:pt x="1524" y="0"/>
                </a:lnTo>
                <a:lnTo>
                  <a:pt x="0" y="0"/>
                </a:lnTo>
                <a:lnTo>
                  <a:pt x="0" y="41772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2195513" y="4175125"/>
            <a:ext cx="1946275" cy="1728788"/>
          </a:xfrm>
          <a:custGeom>
            <a:avLst/>
            <a:gdLst/>
            <a:ahLst/>
            <a:cxnLst>
              <a:cxn ang="0">
                <a:pos x="0" y="1728216"/>
              </a:cxn>
              <a:cxn ang="0">
                <a:pos x="1944623" y="1728216"/>
              </a:cxn>
              <a:cxn ang="0">
                <a:pos x="1944623" y="0"/>
              </a:cxn>
              <a:cxn ang="0">
                <a:pos x="0" y="0"/>
              </a:cxn>
              <a:cxn ang="0">
                <a:pos x="0" y="1728216"/>
              </a:cxn>
            </a:cxnLst>
            <a:rect l="0" t="0" r="r" b="b"/>
            <a:pathLst>
              <a:path w="1945004" h="1728470">
                <a:moveTo>
                  <a:pt x="0" y="1728216"/>
                </a:moveTo>
                <a:lnTo>
                  <a:pt x="1944623" y="1728216"/>
                </a:lnTo>
                <a:lnTo>
                  <a:pt x="1944623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/>
          </p:cNvSpPr>
          <p:nvPr/>
        </p:nvSpPr>
        <p:spPr bwMode="auto">
          <a:xfrm>
            <a:off x="2198688" y="2060575"/>
            <a:ext cx="0" cy="2090738"/>
          </a:xfrm>
          <a:custGeom>
            <a:avLst/>
            <a:gdLst/>
            <a:ahLst/>
            <a:cxnLst>
              <a:cxn ang="0">
                <a:pos x="0" y="2089403"/>
              </a:cxn>
              <a:cxn ang="0">
                <a:pos x="0" y="0"/>
              </a:cxn>
            </a:cxnLst>
            <a:rect l="0" t="0" r="r" b="b"/>
            <a:pathLst>
              <a:path h="2089785">
                <a:moveTo>
                  <a:pt x="0" y="208940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2" name="object 7"/>
          <p:cNvSpPr>
            <a:spLocks/>
          </p:cNvSpPr>
          <p:nvPr/>
        </p:nvSpPr>
        <p:spPr bwMode="auto">
          <a:xfrm>
            <a:off x="2198688" y="4151313"/>
            <a:ext cx="2157412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7984" y="25908"/>
              </a:cxn>
            </a:cxnLst>
            <a:rect l="0" t="0" r="r" b="b"/>
            <a:pathLst>
              <a:path w="2158365" h="26035">
                <a:moveTo>
                  <a:pt x="0" y="0"/>
                </a:moveTo>
                <a:lnTo>
                  <a:pt x="2157984" y="2590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3" name="object 8"/>
          <p:cNvSpPr>
            <a:spLocks noChangeArrowheads="1"/>
          </p:cNvSpPr>
          <p:nvPr/>
        </p:nvSpPr>
        <p:spPr bwMode="auto">
          <a:xfrm>
            <a:off x="323850" y="2347913"/>
            <a:ext cx="3744913" cy="3529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323850" y="2347913"/>
            <a:ext cx="3744913" cy="3529012"/>
          </a:xfrm>
          <a:custGeom>
            <a:avLst/>
            <a:gdLst/>
            <a:ahLst/>
            <a:cxnLst>
              <a:cxn ang="0">
                <a:pos x="5814" y="1623975"/>
              </a:cxn>
              <a:cxn ang="0">
                <a:pos x="31130" y="1441976"/>
              </a:cxn>
              <a:cxn ang="0">
                <a:pos x="75568" y="1266289"/>
              </a:cxn>
              <a:cxn ang="0">
                <a:pos x="138093" y="1097891"/>
              </a:cxn>
              <a:cxn ang="0">
                <a:pos x="217670" y="937755"/>
              </a:cxn>
              <a:cxn ang="0">
                <a:pos x="313264" y="786859"/>
              </a:cxn>
              <a:cxn ang="0">
                <a:pos x="423840" y="646176"/>
              </a:cxn>
              <a:cxn ang="0">
                <a:pos x="548363" y="516683"/>
              </a:cxn>
              <a:cxn ang="0">
                <a:pos x="685798" y="399355"/>
              </a:cxn>
              <a:cxn ang="0">
                <a:pos x="835109" y="295168"/>
              </a:cxn>
              <a:cxn ang="0">
                <a:pos x="995261" y="205096"/>
              </a:cxn>
              <a:cxn ang="0">
                <a:pos x="1165220" y="130116"/>
              </a:cxn>
              <a:cxn ang="0">
                <a:pos x="1343950" y="71203"/>
              </a:cxn>
              <a:cxn ang="0">
                <a:pos x="1530416" y="29332"/>
              </a:cxn>
              <a:cxn ang="0">
                <a:pos x="1723583" y="5479"/>
              </a:cxn>
              <a:cxn ang="0">
                <a:pos x="1922112" y="613"/>
              </a:cxn>
              <a:cxn ang="0">
                <a:pos x="2118245" y="15092"/>
              </a:cxn>
              <a:cxn ang="0">
                <a:pos x="2308194" y="48076"/>
              </a:cxn>
              <a:cxn ang="0">
                <a:pos x="2490923" y="98590"/>
              </a:cxn>
              <a:cxn ang="0">
                <a:pos x="2665398" y="165659"/>
              </a:cxn>
              <a:cxn ang="0">
                <a:pos x="2830584" y="248306"/>
              </a:cxn>
              <a:cxn ang="0">
                <a:pos x="2985444" y="345558"/>
              </a:cxn>
              <a:cxn ang="0">
                <a:pos x="3128946" y="456438"/>
              </a:cxn>
              <a:cxn ang="0">
                <a:pos x="3260053" y="579970"/>
              </a:cxn>
              <a:cxn ang="0">
                <a:pos x="3377730" y="715180"/>
              </a:cxn>
              <a:cxn ang="0">
                <a:pos x="3480943" y="861091"/>
              </a:cxn>
              <a:cxn ang="0">
                <a:pos x="3568657" y="1016729"/>
              </a:cxn>
              <a:cxn ang="0">
                <a:pos x="3639836" y="1181118"/>
              </a:cxn>
              <a:cxn ang="0">
                <a:pos x="3693445" y="1353283"/>
              </a:cxn>
              <a:cxn ang="0">
                <a:pos x="3728450" y="1532247"/>
              </a:cxn>
              <a:cxn ang="0">
                <a:pos x="3743816" y="1717036"/>
              </a:cxn>
              <a:cxn ang="0">
                <a:pos x="3738653" y="1904084"/>
              </a:cxn>
              <a:cxn ang="0">
                <a:pos x="3713338" y="2086083"/>
              </a:cxn>
              <a:cxn ang="0">
                <a:pos x="3668901" y="2261770"/>
              </a:cxn>
              <a:cxn ang="0">
                <a:pos x="3606378" y="2430168"/>
              </a:cxn>
              <a:cxn ang="0">
                <a:pos x="3526802" y="2590304"/>
              </a:cxn>
              <a:cxn ang="0">
                <a:pos x="3431209" y="2741200"/>
              </a:cxn>
              <a:cxn ang="0">
                <a:pos x="3320635" y="2881883"/>
              </a:cxn>
              <a:cxn ang="0">
                <a:pos x="3196113" y="3011376"/>
              </a:cxn>
              <a:cxn ang="0">
                <a:pos x="3058680" y="3128704"/>
              </a:cxn>
              <a:cxn ang="0">
                <a:pos x="2909369" y="3232891"/>
              </a:cxn>
              <a:cxn ang="0">
                <a:pos x="2749217" y="3322963"/>
              </a:cxn>
              <a:cxn ang="0">
                <a:pos x="2579257" y="3397943"/>
              </a:cxn>
              <a:cxn ang="0">
                <a:pos x="2400526" y="3456856"/>
              </a:cxn>
              <a:cxn ang="0">
                <a:pos x="2214057" y="3498727"/>
              </a:cxn>
              <a:cxn ang="0">
                <a:pos x="2020887" y="3522580"/>
              </a:cxn>
              <a:cxn ang="0">
                <a:pos x="1822356" y="3527446"/>
              </a:cxn>
              <a:cxn ang="0">
                <a:pos x="1626227" y="3512967"/>
              </a:cxn>
              <a:cxn ang="0">
                <a:pos x="1436281" y="3479983"/>
              </a:cxn>
              <a:cxn ang="0">
                <a:pos x="1253554" y="3429469"/>
              </a:cxn>
              <a:cxn ang="0">
                <a:pos x="1079080" y="3362400"/>
              </a:cxn>
              <a:cxn ang="0">
                <a:pos x="913895" y="3279753"/>
              </a:cxn>
              <a:cxn ang="0">
                <a:pos x="759034" y="3182501"/>
              </a:cxn>
              <a:cxn ang="0">
                <a:pos x="615531" y="3071621"/>
              </a:cxn>
              <a:cxn ang="0">
                <a:pos x="484423" y="2948089"/>
              </a:cxn>
              <a:cxn ang="0">
                <a:pos x="366744" y="2812879"/>
              </a:cxn>
              <a:cxn ang="0">
                <a:pos x="263530" y="2666968"/>
              </a:cxn>
              <a:cxn ang="0">
                <a:pos x="175815" y="2511330"/>
              </a:cxn>
              <a:cxn ang="0">
                <a:pos x="104634" y="2346941"/>
              </a:cxn>
              <a:cxn ang="0">
                <a:pos x="51023" y="2174776"/>
              </a:cxn>
              <a:cxn ang="0">
                <a:pos x="16017" y="1995812"/>
              </a:cxn>
              <a:cxn ang="0">
                <a:pos x="651" y="1811023"/>
              </a:cxn>
            </a:cxnLst>
            <a:rect l="0" t="0" r="r" b="b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250825" y="2130425"/>
            <a:ext cx="1946275" cy="4178300"/>
          </a:xfrm>
          <a:custGeom>
            <a:avLst/>
            <a:gdLst/>
            <a:ahLst/>
            <a:cxnLst>
              <a:cxn ang="0">
                <a:pos x="0" y="4177284"/>
              </a:cxn>
              <a:cxn ang="0">
                <a:pos x="1944624" y="4177284"/>
              </a:cxn>
              <a:cxn ang="0">
                <a:pos x="1944624" y="0"/>
              </a:cxn>
              <a:cxn ang="0">
                <a:pos x="0" y="0"/>
              </a:cxn>
              <a:cxn ang="0">
                <a:pos x="0" y="4177284"/>
              </a:cxn>
            </a:cxnLst>
            <a:rect l="0" t="0" r="r" b="b"/>
            <a:pathLst>
              <a:path w="1945005" h="4177665">
                <a:moveTo>
                  <a:pt x="0" y="4177284"/>
                </a:moveTo>
                <a:lnTo>
                  <a:pt x="1944624" y="4177284"/>
                </a:lnTo>
                <a:lnTo>
                  <a:pt x="1944624" y="0"/>
                </a:lnTo>
                <a:lnTo>
                  <a:pt x="0" y="0"/>
                </a:lnTo>
                <a:lnTo>
                  <a:pt x="0" y="41772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2197100" y="2058988"/>
            <a:ext cx="0" cy="4178300"/>
          </a:xfrm>
          <a:custGeom>
            <a:avLst/>
            <a:gdLst/>
            <a:ahLst/>
            <a:cxnLst>
              <a:cxn ang="0">
                <a:pos x="0" y="4177284"/>
              </a:cxn>
              <a:cxn ang="0">
                <a:pos x="0" y="0"/>
              </a:cxn>
            </a:cxnLst>
            <a:rect l="0" t="0" r="r" b="b"/>
            <a:pathLst>
              <a:path h="4177665">
                <a:moveTo>
                  <a:pt x="0" y="417728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0973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10" dirty="0"/>
              <a:t> </a:t>
            </a:r>
            <a:r>
              <a:rPr dirty="0"/>
              <a:t>Class</a:t>
            </a:r>
          </a:p>
        </p:txBody>
      </p:sp>
      <p:sp>
        <p:nvSpPr>
          <p:cNvPr id="19468" name="object 13"/>
          <p:cNvSpPr>
            <a:spLocks noChangeArrowheads="1"/>
          </p:cNvSpPr>
          <p:nvPr/>
        </p:nvSpPr>
        <p:spPr bwMode="auto">
          <a:xfrm>
            <a:off x="323850" y="2347913"/>
            <a:ext cx="3744913" cy="3529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323850" y="2347913"/>
            <a:ext cx="3744913" cy="3529012"/>
          </a:xfrm>
          <a:custGeom>
            <a:avLst/>
            <a:gdLst/>
            <a:ahLst/>
            <a:cxnLst>
              <a:cxn ang="0">
                <a:pos x="5814" y="1623975"/>
              </a:cxn>
              <a:cxn ang="0">
                <a:pos x="31130" y="1441976"/>
              </a:cxn>
              <a:cxn ang="0">
                <a:pos x="75568" y="1266289"/>
              </a:cxn>
              <a:cxn ang="0">
                <a:pos x="138093" y="1097891"/>
              </a:cxn>
              <a:cxn ang="0">
                <a:pos x="217670" y="937755"/>
              </a:cxn>
              <a:cxn ang="0">
                <a:pos x="313264" y="786859"/>
              </a:cxn>
              <a:cxn ang="0">
                <a:pos x="423840" y="646176"/>
              </a:cxn>
              <a:cxn ang="0">
                <a:pos x="548363" y="516683"/>
              </a:cxn>
              <a:cxn ang="0">
                <a:pos x="685798" y="399355"/>
              </a:cxn>
              <a:cxn ang="0">
                <a:pos x="835109" y="295168"/>
              </a:cxn>
              <a:cxn ang="0">
                <a:pos x="995261" y="205096"/>
              </a:cxn>
              <a:cxn ang="0">
                <a:pos x="1165220" y="130116"/>
              </a:cxn>
              <a:cxn ang="0">
                <a:pos x="1343950" y="71203"/>
              </a:cxn>
              <a:cxn ang="0">
                <a:pos x="1530416" y="29332"/>
              </a:cxn>
              <a:cxn ang="0">
                <a:pos x="1723583" y="5479"/>
              </a:cxn>
              <a:cxn ang="0">
                <a:pos x="1922112" y="613"/>
              </a:cxn>
              <a:cxn ang="0">
                <a:pos x="2118245" y="15092"/>
              </a:cxn>
              <a:cxn ang="0">
                <a:pos x="2308194" y="48076"/>
              </a:cxn>
              <a:cxn ang="0">
                <a:pos x="2490923" y="98590"/>
              </a:cxn>
              <a:cxn ang="0">
                <a:pos x="2665398" y="165659"/>
              </a:cxn>
              <a:cxn ang="0">
                <a:pos x="2830584" y="248306"/>
              </a:cxn>
              <a:cxn ang="0">
                <a:pos x="2985444" y="345558"/>
              </a:cxn>
              <a:cxn ang="0">
                <a:pos x="3128946" y="456438"/>
              </a:cxn>
              <a:cxn ang="0">
                <a:pos x="3260053" y="579970"/>
              </a:cxn>
              <a:cxn ang="0">
                <a:pos x="3377730" y="715180"/>
              </a:cxn>
              <a:cxn ang="0">
                <a:pos x="3480943" y="861091"/>
              </a:cxn>
              <a:cxn ang="0">
                <a:pos x="3568657" y="1016729"/>
              </a:cxn>
              <a:cxn ang="0">
                <a:pos x="3639836" y="1181118"/>
              </a:cxn>
              <a:cxn ang="0">
                <a:pos x="3693445" y="1353283"/>
              </a:cxn>
              <a:cxn ang="0">
                <a:pos x="3728450" y="1532247"/>
              </a:cxn>
              <a:cxn ang="0">
                <a:pos x="3743816" y="1717036"/>
              </a:cxn>
              <a:cxn ang="0">
                <a:pos x="3738653" y="1904084"/>
              </a:cxn>
              <a:cxn ang="0">
                <a:pos x="3713338" y="2086083"/>
              </a:cxn>
              <a:cxn ang="0">
                <a:pos x="3668901" y="2261770"/>
              </a:cxn>
              <a:cxn ang="0">
                <a:pos x="3606378" y="2430168"/>
              </a:cxn>
              <a:cxn ang="0">
                <a:pos x="3526802" y="2590304"/>
              </a:cxn>
              <a:cxn ang="0">
                <a:pos x="3431209" y="2741200"/>
              </a:cxn>
              <a:cxn ang="0">
                <a:pos x="3320635" y="2881883"/>
              </a:cxn>
              <a:cxn ang="0">
                <a:pos x="3196113" y="3011376"/>
              </a:cxn>
              <a:cxn ang="0">
                <a:pos x="3058680" y="3128704"/>
              </a:cxn>
              <a:cxn ang="0">
                <a:pos x="2909369" y="3232891"/>
              </a:cxn>
              <a:cxn ang="0">
                <a:pos x="2749217" y="3322963"/>
              </a:cxn>
              <a:cxn ang="0">
                <a:pos x="2579257" y="3397943"/>
              </a:cxn>
              <a:cxn ang="0">
                <a:pos x="2400526" y="3456856"/>
              </a:cxn>
              <a:cxn ang="0">
                <a:pos x="2214057" y="3498727"/>
              </a:cxn>
              <a:cxn ang="0">
                <a:pos x="2020887" y="3522580"/>
              </a:cxn>
              <a:cxn ang="0">
                <a:pos x="1822356" y="3527446"/>
              </a:cxn>
              <a:cxn ang="0">
                <a:pos x="1626227" y="3512967"/>
              </a:cxn>
              <a:cxn ang="0">
                <a:pos x="1436281" y="3479983"/>
              </a:cxn>
              <a:cxn ang="0">
                <a:pos x="1253554" y="3429469"/>
              </a:cxn>
              <a:cxn ang="0">
                <a:pos x="1079080" y="3362400"/>
              </a:cxn>
              <a:cxn ang="0">
                <a:pos x="913895" y="3279753"/>
              </a:cxn>
              <a:cxn ang="0">
                <a:pos x="759034" y="3182501"/>
              </a:cxn>
              <a:cxn ang="0">
                <a:pos x="615531" y="3071621"/>
              </a:cxn>
              <a:cxn ang="0">
                <a:pos x="484423" y="2948089"/>
              </a:cxn>
              <a:cxn ang="0">
                <a:pos x="366744" y="2812879"/>
              </a:cxn>
              <a:cxn ang="0">
                <a:pos x="263530" y="2666968"/>
              </a:cxn>
              <a:cxn ang="0">
                <a:pos x="175815" y="2511330"/>
              </a:cxn>
              <a:cxn ang="0">
                <a:pos x="104634" y="2346941"/>
              </a:cxn>
              <a:cxn ang="0">
                <a:pos x="51023" y="2174776"/>
              </a:cxn>
              <a:cxn ang="0">
                <a:pos x="16017" y="1995812"/>
              </a:cxn>
              <a:cxn ang="0">
                <a:pos x="651" y="1811023"/>
              </a:cxn>
            </a:cxnLst>
            <a:rect l="0" t="0" r="r" b="b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835025" y="3678238"/>
            <a:ext cx="1155700" cy="982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407988">
              <a:lnSpc>
                <a:spcPts val="3900"/>
              </a:lnSpc>
            </a:pPr>
            <a:r>
              <a:rPr lang="th-TH" sz="3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  50%</a:t>
            </a:r>
            <a:endParaRPr lang="th-TH" sz="3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1" name="object 16"/>
          <p:cNvSpPr>
            <a:spLocks noChangeArrowheads="1"/>
          </p:cNvSpPr>
          <p:nvPr/>
        </p:nvSpPr>
        <p:spPr bwMode="auto">
          <a:xfrm>
            <a:off x="5076825" y="1844675"/>
            <a:ext cx="2592388" cy="22177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638" y="2984500"/>
            <a:ext cx="901700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endParaRPr>
              <a:latin typeface="Tahoma"/>
              <a:cs typeface="Tahoma"/>
            </a:endParaRPr>
          </a:p>
          <a:p>
            <a:pPr algn="ctr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25%</a:t>
            </a:r>
            <a:endParaRPr>
              <a:latin typeface="Tahoma"/>
              <a:cs typeface="Tahoma"/>
            </a:endParaRPr>
          </a:p>
        </p:txBody>
      </p:sp>
      <p:sp>
        <p:nvSpPr>
          <p:cNvPr id="19473" name="object 18"/>
          <p:cNvSpPr>
            <a:spLocks/>
          </p:cNvSpPr>
          <p:nvPr/>
        </p:nvSpPr>
        <p:spPr bwMode="auto">
          <a:xfrm>
            <a:off x="2197100" y="4151313"/>
            <a:ext cx="1655763" cy="1584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5064" y="1584960"/>
              </a:cxn>
            </a:cxnLst>
            <a:rect l="0" t="0" r="r" b="b"/>
            <a:pathLst>
              <a:path w="1655445" h="1584960">
                <a:moveTo>
                  <a:pt x="0" y="0"/>
                </a:moveTo>
                <a:lnTo>
                  <a:pt x="1655064" y="15849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9"/>
          <p:cNvSpPr>
            <a:spLocks/>
          </p:cNvSpPr>
          <p:nvPr/>
        </p:nvSpPr>
        <p:spPr bwMode="auto">
          <a:xfrm>
            <a:off x="2197100" y="4151313"/>
            <a:ext cx="935038" cy="2016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4212" y="2016252"/>
              </a:cxn>
            </a:cxnLst>
            <a:rect l="0" t="0" r="r" b="b"/>
            <a:pathLst>
              <a:path w="934719" h="2016760">
                <a:moveTo>
                  <a:pt x="0" y="0"/>
                </a:moveTo>
                <a:lnTo>
                  <a:pt x="934212" y="20162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2851150" y="4321175"/>
            <a:ext cx="992188" cy="992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447675">
              <a:lnSpc>
                <a:spcPts val="2163"/>
              </a:lnSpc>
            </a:pP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  12.5%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2700" indent="447675">
              <a:spcBef>
                <a:spcPts val="1288"/>
              </a:spcBef>
            </a:pPr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6" name="object 21"/>
          <p:cNvSpPr txBox="1">
            <a:spLocks noChangeArrowheads="1"/>
          </p:cNvSpPr>
          <p:nvPr/>
        </p:nvSpPr>
        <p:spPr bwMode="auto">
          <a:xfrm>
            <a:off x="2420938" y="5313363"/>
            <a:ext cx="16668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7" name="object 22"/>
          <p:cNvSpPr>
            <a:spLocks noChangeArrowheads="1"/>
          </p:cNvSpPr>
          <p:nvPr/>
        </p:nvSpPr>
        <p:spPr bwMode="auto">
          <a:xfrm>
            <a:off x="4643438" y="4221163"/>
            <a:ext cx="3673475" cy="2143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8" name="object 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6E6D0A7-36C6-48C0-A503-160360E74D41}" type="slidenum">
              <a:rPr lang="th-TH"/>
              <a:pPr marL="111125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 noChangeArrowheads="1"/>
          </p:cNvSpPr>
          <p:nvPr/>
        </p:nvSpPr>
        <p:spPr bwMode="auto">
          <a:xfrm>
            <a:off x="677863" y="1892300"/>
            <a:ext cx="7781925" cy="1392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611188" y="3549650"/>
            <a:ext cx="7856537" cy="14430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611188" y="5240338"/>
            <a:ext cx="7843837" cy="13573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05" dirty="0"/>
              <a:t> </a:t>
            </a:r>
            <a:r>
              <a:rPr spc="-5" dirty="0"/>
              <a:t>Blocks</a:t>
            </a:r>
          </a:p>
        </p:txBody>
      </p:sp>
      <p:sp>
        <p:nvSpPr>
          <p:cNvPr id="2048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5CAB319-DB71-4E05-BC97-32428C08619C}" type="slidenum">
              <a:rPr lang="th-TH"/>
              <a:pPr marL="111125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51069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Special </a:t>
            </a:r>
            <a:r>
              <a:rPr dirty="0"/>
              <a:t>IP</a:t>
            </a:r>
            <a:r>
              <a:rPr spc="-80" dirty="0"/>
              <a:t> </a:t>
            </a:r>
            <a:r>
              <a:rPr dirty="0"/>
              <a:t>Addresses</a:t>
            </a:r>
          </a:p>
        </p:txBody>
      </p:sp>
      <p:sp>
        <p:nvSpPr>
          <p:cNvPr id="215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880F0F7-1609-427E-B420-00ABC32F6BAF}" type="slidenum">
              <a:rPr lang="th-TH"/>
              <a:pPr marL="111125"/>
              <a:t>15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4479925" cy="3317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This computer Address  (all 0; e.g. 0.0.0.0)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Loopback Address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Broadcast Address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Private IP Address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Network Address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spc="-5" dirty="0"/>
              <a:t>Loopback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2530" name="object 3"/>
          <p:cNvSpPr>
            <a:spLocks/>
          </p:cNvSpPr>
          <p:nvPr/>
        </p:nvSpPr>
        <p:spPr bwMode="auto">
          <a:xfrm>
            <a:off x="3221038" y="2820988"/>
            <a:ext cx="1392237" cy="649287"/>
          </a:xfrm>
          <a:custGeom>
            <a:avLst/>
            <a:gdLst/>
            <a:ahLst/>
            <a:cxnLst>
              <a:cxn ang="0">
                <a:pos x="696340" y="0"/>
              </a:cxn>
              <a:cxn ang="0">
                <a:pos x="632958" y="1325"/>
              </a:cxn>
              <a:cxn ang="0">
                <a:pos x="571171" y="5224"/>
              </a:cxn>
              <a:cxn ang="0">
                <a:pos x="511223" y="11583"/>
              </a:cxn>
              <a:cxn ang="0">
                <a:pos x="453362" y="20288"/>
              </a:cxn>
              <a:cxn ang="0">
                <a:pos x="397833" y="31224"/>
              </a:cxn>
              <a:cxn ang="0">
                <a:pos x="344881" y="44276"/>
              </a:cxn>
              <a:cxn ang="0">
                <a:pos x="294753" y="59330"/>
              </a:cxn>
              <a:cxn ang="0">
                <a:pos x="247695" y="76272"/>
              </a:cxn>
              <a:cxn ang="0">
                <a:pos x="203951" y="94988"/>
              </a:cxn>
              <a:cxn ang="0">
                <a:pos x="163768" y="115362"/>
              </a:cxn>
              <a:cxn ang="0">
                <a:pos x="127393" y="137281"/>
              </a:cxn>
              <a:cxn ang="0">
                <a:pos x="95069" y="160630"/>
              </a:cxn>
              <a:cxn ang="0">
                <a:pos x="43564" y="211161"/>
              </a:cxn>
              <a:cxn ang="0">
                <a:pos x="11218" y="266039"/>
              </a:cxn>
              <a:cxn ang="0">
                <a:pos x="0" y="324349"/>
              </a:cxn>
              <a:cxn ang="0">
                <a:pos x="2845" y="353854"/>
              </a:cxn>
              <a:cxn ang="0">
                <a:pos x="24873" y="410532"/>
              </a:cxn>
              <a:cxn ang="0">
                <a:pos x="67044" y="463337"/>
              </a:cxn>
              <a:cxn ang="0">
                <a:pos x="127393" y="511351"/>
              </a:cxn>
              <a:cxn ang="0">
                <a:pos x="163768" y="533273"/>
              </a:cxn>
              <a:cxn ang="0">
                <a:pos x="203951" y="553653"/>
              </a:cxn>
              <a:cxn ang="0">
                <a:pos x="247695" y="572376"/>
              </a:cxn>
              <a:cxn ang="0">
                <a:pos x="294753" y="589326"/>
              </a:cxn>
              <a:cxn ang="0">
                <a:pos x="344881" y="604389"/>
              </a:cxn>
              <a:cxn ang="0">
                <a:pos x="397833" y="617449"/>
              </a:cxn>
              <a:cxn ang="0">
                <a:pos x="453362" y="628393"/>
              </a:cxn>
              <a:cxn ang="0">
                <a:pos x="511223" y="637105"/>
              </a:cxn>
              <a:cxn ang="0">
                <a:pos x="571171" y="643470"/>
              </a:cxn>
              <a:cxn ang="0">
                <a:pos x="632958" y="647373"/>
              </a:cxn>
              <a:cxn ang="0">
                <a:pos x="696340" y="648699"/>
              </a:cxn>
              <a:cxn ang="0">
                <a:pos x="759721" y="647373"/>
              </a:cxn>
              <a:cxn ang="0">
                <a:pos x="821504" y="643470"/>
              </a:cxn>
              <a:cxn ang="0">
                <a:pos x="881445" y="637105"/>
              </a:cxn>
              <a:cxn ang="0">
                <a:pos x="939298" y="628393"/>
              </a:cxn>
              <a:cxn ang="0">
                <a:pos x="994818" y="617449"/>
              </a:cxn>
              <a:cxn ang="0">
                <a:pos x="1047758" y="604389"/>
              </a:cxn>
              <a:cxn ang="0">
                <a:pos x="1097875" y="589326"/>
              </a:cxn>
              <a:cxn ang="0">
                <a:pos x="1144921" y="572376"/>
              </a:cxn>
              <a:cxn ang="0">
                <a:pos x="1188652" y="553653"/>
              </a:cxn>
              <a:cxn ang="0">
                <a:pos x="1228821" y="533273"/>
              </a:cxn>
              <a:cxn ang="0">
                <a:pos x="1265185" y="511351"/>
              </a:cxn>
              <a:cxn ang="0">
                <a:pos x="1297496" y="488000"/>
              </a:cxn>
              <a:cxn ang="0">
                <a:pos x="1348981" y="437476"/>
              </a:cxn>
              <a:cxn ang="0">
                <a:pos x="1381312" y="382619"/>
              </a:cxn>
              <a:cxn ang="0">
                <a:pos x="1392526" y="324349"/>
              </a:cxn>
              <a:cxn ang="0">
                <a:pos x="1389681" y="294822"/>
              </a:cxn>
              <a:cxn ang="0">
                <a:pos x="1367663" y="238114"/>
              </a:cxn>
              <a:cxn ang="0">
                <a:pos x="1325510" y="185295"/>
              </a:cxn>
              <a:cxn ang="0">
                <a:pos x="1265185" y="137281"/>
              </a:cxn>
              <a:cxn ang="0">
                <a:pos x="1228821" y="115362"/>
              </a:cxn>
              <a:cxn ang="0">
                <a:pos x="1188652" y="94988"/>
              </a:cxn>
              <a:cxn ang="0">
                <a:pos x="1144921" y="76272"/>
              </a:cxn>
              <a:cxn ang="0">
                <a:pos x="1097875" y="59330"/>
              </a:cxn>
              <a:cxn ang="0">
                <a:pos x="1047758" y="44276"/>
              </a:cxn>
              <a:cxn ang="0">
                <a:pos x="994818" y="31224"/>
              </a:cxn>
              <a:cxn ang="0">
                <a:pos x="939298" y="20288"/>
              </a:cxn>
              <a:cxn ang="0">
                <a:pos x="881445" y="11583"/>
              </a:cxn>
              <a:cxn ang="0">
                <a:pos x="821504" y="5224"/>
              </a:cxn>
              <a:cxn ang="0">
                <a:pos x="759721" y="1325"/>
              </a:cxn>
              <a:cxn ang="0">
                <a:pos x="696340" y="0"/>
              </a:cxn>
            </a:cxnLst>
            <a:rect l="0" t="0" r="r" b="b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1" name="object 4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/>
            <a:ahLst/>
            <a:cxnLst>
              <a:cxn ang="0">
                <a:pos x="696340" y="0"/>
              </a:cxn>
              <a:cxn ang="0">
                <a:pos x="632958" y="1325"/>
              </a:cxn>
              <a:cxn ang="0">
                <a:pos x="571171" y="5224"/>
              </a:cxn>
              <a:cxn ang="0">
                <a:pos x="511223" y="11583"/>
              </a:cxn>
              <a:cxn ang="0">
                <a:pos x="453362" y="20288"/>
              </a:cxn>
              <a:cxn ang="0">
                <a:pos x="397833" y="31224"/>
              </a:cxn>
              <a:cxn ang="0">
                <a:pos x="344881" y="44276"/>
              </a:cxn>
              <a:cxn ang="0">
                <a:pos x="294753" y="59330"/>
              </a:cxn>
              <a:cxn ang="0">
                <a:pos x="247695" y="76272"/>
              </a:cxn>
              <a:cxn ang="0">
                <a:pos x="203951" y="94988"/>
              </a:cxn>
              <a:cxn ang="0">
                <a:pos x="163768" y="115362"/>
              </a:cxn>
              <a:cxn ang="0">
                <a:pos x="127393" y="137281"/>
              </a:cxn>
              <a:cxn ang="0">
                <a:pos x="95069" y="160630"/>
              </a:cxn>
              <a:cxn ang="0">
                <a:pos x="43564" y="211161"/>
              </a:cxn>
              <a:cxn ang="0">
                <a:pos x="11218" y="266039"/>
              </a:cxn>
              <a:cxn ang="0">
                <a:pos x="0" y="324349"/>
              </a:cxn>
              <a:cxn ang="0">
                <a:pos x="2845" y="353854"/>
              </a:cxn>
              <a:cxn ang="0">
                <a:pos x="24873" y="410532"/>
              </a:cxn>
              <a:cxn ang="0">
                <a:pos x="67044" y="463337"/>
              </a:cxn>
              <a:cxn ang="0">
                <a:pos x="127393" y="511351"/>
              </a:cxn>
              <a:cxn ang="0">
                <a:pos x="163768" y="533273"/>
              </a:cxn>
              <a:cxn ang="0">
                <a:pos x="203951" y="553653"/>
              </a:cxn>
              <a:cxn ang="0">
                <a:pos x="247695" y="572376"/>
              </a:cxn>
              <a:cxn ang="0">
                <a:pos x="294753" y="589326"/>
              </a:cxn>
              <a:cxn ang="0">
                <a:pos x="344881" y="604389"/>
              </a:cxn>
              <a:cxn ang="0">
                <a:pos x="397833" y="617449"/>
              </a:cxn>
              <a:cxn ang="0">
                <a:pos x="453362" y="628393"/>
              </a:cxn>
              <a:cxn ang="0">
                <a:pos x="511223" y="637105"/>
              </a:cxn>
              <a:cxn ang="0">
                <a:pos x="571171" y="643470"/>
              </a:cxn>
              <a:cxn ang="0">
                <a:pos x="632958" y="647373"/>
              </a:cxn>
              <a:cxn ang="0">
                <a:pos x="696340" y="648699"/>
              </a:cxn>
              <a:cxn ang="0">
                <a:pos x="759721" y="647373"/>
              </a:cxn>
              <a:cxn ang="0">
                <a:pos x="821504" y="643470"/>
              </a:cxn>
              <a:cxn ang="0">
                <a:pos x="881445" y="637105"/>
              </a:cxn>
              <a:cxn ang="0">
                <a:pos x="939298" y="628393"/>
              </a:cxn>
              <a:cxn ang="0">
                <a:pos x="994818" y="617449"/>
              </a:cxn>
              <a:cxn ang="0">
                <a:pos x="1047758" y="604389"/>
              </a:cxn>
              <a:cxn ang="0">
                <a:pos x="1097875" y="589326"/>
              </a:cxn>
              <a:cxn ang="0">
                <a:pos x="1144921" y="572376"/>
              </a:cxn>
              <a:cxn ang="0">
                <a:pos x="1188652" y="553653"/>
              </a:cxn>
              <a:cxn ang="0">
                <a:pos x="1228821" y="533273"/>
              </a:cxn>
              <a:cxn ang="0">
                <a:pos x="1265185" y="511351"/>
              </a:cxn>
              <a:cxn ang="0">
                <a:pos x="1297496" y="488000"/>
              </a:cxn>
              <a:cxn ang="0">
                <a:pos x="1348981" y="437476"/>
              </a:cxn>
              <a:cxn ang="0">
                <a:pos x="1381312" y="382619"/>
              </a:cxn>
              <a:cxn ang="0">
                <a:pos x="1392526" y="324349"/>
              </a:cxn>
              <a:cxn ang="0">
                <a:pos x="1389681" y="294822"/>
              </a:cxn>
              <a:cxn ang="0">
                <a:pos x="1367663" y="238114"/>
              </a:cxn>
              <a:cxn ang="0">
                <a:pos x="1325510" y="185295"/>
              </a:cxn>
              <a:cxn ang="0">
                <a:pos x="1265185" y="137281"/>
              </a:cxn>
              <a:cxn ang="0">
                <a:pos x="1228821" y="115362"/>
              </a:cxn>
              <a:cxn ang="0">
                <a:pos x="1188652" y="94988"/>
              </a:cxn>
              <a:cxn ang="0">
                <a:pos x="1144921" y="76272"/>
              </a:cxn>
              <a:cxn ang="0">
                <a:pos x="1097875" y="59330"/>
              </a:cxn>
              <a:cxn ang="0">
                <a:pos x="1047758" y="44276"/>
              </a:cxn>
              <a:cxn ang="0">
                <a:pos x="994818" y="31224"/>
              </a:cxn>
              <a:cxn ang="0">
                <a:pos x="939298" y="20288"/>
              </a:cxn>
              <a:cxn ang="0">
                <a:pos x="881445" y="11583"/>
              </a:cxn>
              <a:cxn ang="0">
                <a:pos x="821504" y="5224"/>
              </a:cxn>
              <a:cxn ang="0">
                <a:pos x="759721" y="1325"/>
              </a:cxn>
              <a:cxn ang="0">
                <a:pos x="696340" y="0"/>
              </a:cxn>
            </a:cxnLst>
            <a:rect l="0" t="0" r="r" b="b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/>
            <a:ahLst/>
            <a:cxnLst>
              <a:cxn ang="0">
                <a:pos x="696340" y="0"/>
              </a:cxn>
              <a:cxn ang="0">
                <a:pos x="632958" y="1325"/>
              </a:cxn>
              <a:cxn ang="0">
                <a:pos x="571171" y="5224"/>
              </a:cxn>
              <a:cxn ang="0">
                <a:pos x="511223" y="11583"/>
              </a:cxn>
              <a:cxn ang="0">
                <a:pos x="453362" y="20288"/>
              </a:cxn>
              <a:cxn ang="0">
                <a:pos x="397833" y="31224"/>
              </a:cxn>
              <a:cxn ang="0">
                <a:pos x="344881" y="44276"/>
              </a:cxn>
              <a:cxn ang="0">
                <a:pos x="294753" y="59330"/>
              </a:cxn>
              <a:cxn ang="0">
                <a:pos x="247695" y="76272"/>
              </a:cxn>
              <a:cxn ang="0">
                <a:pos x="203951" y="94988"/>
              </a:cxn>
              <a:cxn ang="0">
                <a:pos x="163768" y="115362"/>
              </a:cxn>
              <a:cxn ang="0">
                <a:pos x="127393" y="137281"/>
              </a:cxn>
              <a:cxn ang="0">
                <a:pos x="95069" y="160630"/>
              </a:cxn>
              <a:cxn ang="0">
                <a:pos x="43564" y="211161"/>
              </a:cxn>
              <a:cxn ang="0">
                <a:pos x="11218" y="266039"/>
              </a:cxn>
              <a:cxn ang="0">
                <a:pos x="0" y="324349"/>
              </a:cxn>
              <a:cxn ang="0">
                <a:pos x="2845" y="353854"/>
              </a:cxn>
              <a:cxn ang="0">
                <a:pos x="24873" y="410532"/>
              </a:cxn>
              <a:cxn ang="0">
                <a:pos x="67044" y="463337"/>
              </a:cxn>
              <a:cxn ang="0">
                <a:pos x="127393" y="511351"/>
              </a:cxn>
              <a:cxn ang="0">
                <a:pos x="163768" y="533273"/>
              </a:cxn>
              <a:cxn ang="0">
                <a:pos x="203951" y="553653"/>
              </a:cxn>
              <a:cxn ang="0">
                <a:pos x="247695" y="572376"/>
              </a:cxn>
              <a:cxn ang="0">
                <a:pos x="294753" y="589326"/>
              </a:cxn>
              <a:cxn ang="0">
                <a:pos x="344881" y="604389"/>
              </a:cxn>
              <a:cxn ang="0">
                <a:pos x="397833" y="617449"/>
              </a:cxn>
              <a:cxn ang="0">
                <a:pos x="453362" y="628393"/>
              </a:cxn>
              <a:cxn ang="0">
                <a:pos x="511223" y="637105"/>
              </a:cxn>
              <a:cxn ang="0">
                <a:pos x="571171" y="643470"/>
              </a:cxn>
              <a:cxn ang="0">
                <a:pos x="632958" y="647373"/>
              </a:cxn>
              <a:cxn ang="0">
                <a:pos x="696340" y="648699"/>
              </a:cxn>
              <a:cxn ang="0">
                <a:pos x="759721" y="647373"/>
              </a:cxn>
              <a:cxn ang="0">
                <a:pos x="821504" y="643470"/>
              </a:cxn>
              <a:cxn ang="0">
                <a:pos x="881445" y="637105"/>
              </a:cxn>
              <a:cxn ang="0">
                <a:pos x="939298" y="628393"/>
              </a:cxn>
              <a:cxn ang="0">
                <a:pos x="994818" y="617449"/>
              </a:cxn>
              <a:cxn ang="0">
                <a:pos x="1047758" y="604389"/>
              </a:cxn>
              <a:cxn ang="0">
                <a:pos x="1097875" y="589326"/>
              </a:cxn>
              <a:cxn ang="0">
                <a:pos x="1144921" y="572376"/>
              </a:cxn>
              <a:cxn ang="0">
                <a:pos x="1188652" y="553653"/>
              </a:cxn>
              <a:cxn ang="0">
                <a:pos x="1228821" y="533273"/>
              </a:cxn>
              <a:cxn ang="0">
                <a:pos x="1265185" y="511351"/>
              </a:cxn>
              <a:cxn ang="0">
                <a:pos x="1297496" y="488000"/>
              </a:cxn>
              <a:cxn ang="0">
                <a:pos x="1348981" y="437476"/>
              </a:cxn>
              <a:cxn ang="0">
                <a:pos x="1381312" y="382619"/>
              </a:cxn>
              <a:cxn ang="0">
                <a:pos x="1392526" y="324349"/>
              </a:cxn>
              <a:cxn ang="0">
                <a:pos x="1389681" y="294822"/>
              </a:cxn>
              <a:cxn ang="0">
                <a:pos x="1367663" y="238114"/>
              </a:cxn>
              <a:cxn ang="0">
                <a:pos x="1325510" y="185295"/>
              </a:cxn>
              <a:cxn ang="0">
                <a:pos x="1265185" y="137281"/>
              </a:cxn>
              <a:cxn ang="0">
                <a:pos x="1228821" y="115362"/>
              </a:cxn>
              <a:cxn ang="0">
                <a:pos x="1188652" y="94988"/>
              </a:cxn>
              <a:cxn ang="0">
                <a:pos x="1144921" y="76272"/>
              </a:cxn>
              <a:cxn ang="0">
                <a:pos x="1097875" y="59330"/>
              </a:cxn>
              <a:cxn ang="0">
                <a:pos x="1047758" y="44276"/>
              </a:cxn>
              <a:cxn ang="0">
                <a:pos x="994818" y="31224"/>
              </a:cxn>
              <a:cxn ang="0">
                <a:pos x="939298" y="20288"/>
              </a:cxn>
              <a:cxn ang="0">
                <a:pos x="881445" y="11583"/>
              </a:cxn>
              <a:cxn ang="0">
                <a:pos x="821504" y="5224"/>
              </a:cxn>
              <a:cxn ang="0">
                <a:pos x="759721" y="1325"/>
              </a:cxn>
              <a:cxn ang="0">
                <a:pos x="696340" y="0"/>
              </a:cxn>
            </a:cxnLst>
            <a:rect l="0" t="0" r="r" b="b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4749800" y="2833688"/>
            <a:ext cx="1354138" cy="641350"/>
          </a:xfrm>
          <a:custGeom>
            <a:avLst/>
            <a:gdLst/>
            <a:ahLst/>
            <a:cxnLst>
              <a:cxn ang="0">
                <a:pos x="676971" y="0"/>
              </a:cxn>
              <a:cxn ang="0">
                <a:pos x="611773" y="1465"/>
              </a:cxn>
              <a:cxn ang="0">
                <a:pos x="548328" y="5773"/>
              </a:cxn>
              <a:cxn ang="0">
                <a:pos x="486921" y="12789"/>
              </a:cxn>
              <a:cxn ang="0">
                <a:pos x="427835" y="22379"/>
              </a:cxn>
              <a:cxn ang="0">
                <a:pos x="371353" y="34410"/>
              </a:cxn>
              <a:cxn ang="0">
                <a:pos x="317760" y="48748"/>
              </a:cxn>
              <a:cxn ang="0">
                <a:pos x="267339" y="65260"/>
              </a:cxn>
              <a:cxn ang="0">
                <a:pos x="220374" y="83811"/>
              </a:cxn>
              <a:cxn ang="0">
                <a:pos x="177148" y="104268"/>
              </a:cxn>
              <a:cxn ang="0">
                <a:pos x="137946" y="126498"/>
              </a:cxn>
              <a:cxn ang="0">
                <a:pos x="103050" y="150365"/>
              </a:cxn>
              <a:cxn ang="0">
                <a:pos x="72744" y="175738"/>
              </a:cxn>
              <a:cxn ang="0">
                <a:pos x="27038" y="230461"/>
              </a:cxn>
              <a:cxn ang="0">
                <a:pos x="3098" y="289599"/>
              </a:cxn>
              <a:cxn ang="0">
                <a:pos x="0" y="320488"/>
              </a:cxn>
              <a:cxn ang="0">
                <a:pos x="3098" y="351353"/>
              </a:cxn>
              <a:cxn ang="0">
                <a:pos x="27038" y="410460"/>
              </a:cxn>
              <a:cxn ang="0">
                <a:pos x="72744" y="465171"/>
              </a:cxn>
              <a:cxn ang="0">
                <a:pos x="103050" y="490542"/>
              </a:cxn>
              <a:cxn ang="0">
                <a:pos x="137946" y="514413"/>
              </a:cxn>
              <a:cxn ang="0">
                <a:pos x="177148" y="536647"/>
              </a:cxn>
              <a:cxn ang="0">
                <a:pos x="220374" y="557111"/>
              </a:cxn>
              <a:cxn ang="0">
                <a:pos x="267339" y="575670"/>
              </a:cxn>
              <a:cxn ang="0">
                <a:pos x="317760" y="592190"/>
              </a:cxn>
              <a:cxn ang="0">
                <a:pos x="371353" y="606538"/>
              </a:cxn>
              <a:cxn ang="0">
                <a:pos x="427835" y="618578"/>
              </a:cxn>
              <a:cxn ang="0">
                <a:pos x="486921" y="628176"/>
              </a:cxn>
              <a:cxn ang="0">
                <a:pos x="548328" y="635198"/>
              </a:cxn>
              <a:cxn ang="0">
                <a:pos x="611773" y="639510"/>
              </a:cxn>
              <a:cxn ang="0">
                <a:pos x="676971" y="640977"/>
              </a:cxn>
              <a:cxn ang="0">
                <a:pos x="742170" y="639510"/>
              </a:cxn>
              <a:cxn ang="0">
                <a:pos x="805615" y="635198"/>
              </a:cxn>
              <a:cxn ang="0">
                <a:pos x="867022" y="628176"/>
              </a:cxn>
              <a:cxn ang="0">
                <a:pos x="926108" y="618578"/>
              </a:cxn>
              <a:cxn ang="0">
                <a:pos x="982590" y="606538"/>
              </a:cxn>
              <a:cxn ang="0">
                <a:pos x="1036183" y="592190"/>
              </a:cxn>
              <a:cxn ang="0">
                <a:pos x="1086604" y="575670"/>
              </a:cxn>
              <a:cxn ang="0">
                <a:pos x="1133569" y="557111"/>
              </a:cxn>
              <a:cxn ang="0">
                <a:pos x="1176795" y="536647"/>
              </a:cxn>
              <a:cxn ang="0">
                <a:pos x="1215997" y="514413"/>
              </a:cxn>
              <a:cxn ang="0">
                <a:pos x="1250893" y="490542"/>
              </a:cxn>
              <a:cxn ang="0">
                <a:pos x="1281199" y="465171"/>
              </a:cxn>
              <a:cxn ang="0">
                <a:pos x="1326904" y="410460"/>
              </a:cxn>
              <a:cxn ang="0">
                <a:pos x="1350844" y="351353"/>
              </a:cxn>
              <a:cxn ang="0">
                <a:pos x="1353943" y="320488"/>
              </a:cxn>
              <a:cxn ang="0">
                <a:pos x="1350844" y="289599"/>
              </a:cxn>
              <a:cxn ang="0">
                <a:pos x="1326904" y="230461"/>
              </a:cxn>
              <a:cxn ang="0">
                <a:pos x="1281199" y="175738"/>
              </a:cxn>
              <a:cxn ang="0">
                <a:pos x="1250893" y="150365"/>
              </a:cxn>
              <a:cxn ang="0">
                <a:pos x="1215997" y="126498"/>
              </a:cxn>
              <a:cxn ang="0">
                <a:pos x="1176795" y="104268"/>
              </a:cxn>
              <a:cxn ang="0">
                <a:pos x="1133569" y="83811"/>
              </a:cxn>
              <a:cxn ang="0">
                <a:pos x="1086604" y="65260"/>
              </a:cxn>
              <a:cxn ang="0">
                <a:pos x="1036183" y="48748"/>
              </a:cxn>
              <a:cxn ang="0">
                <a:pos x="982590" y="34410"/>
              </a:cxn>
              <a:cxn ang="0">
                <a:pos x="926108" y="22379"/>
              </a:cxn>
              <a:cxn ang="0">
                <a:pos x="867022" y="12789"/>
              </a:cxn>
              <a:cxn ang="0">
                <a:pos x="805615" y="5773"/>
              </a:cxn>
              <a:cxn ang="0">
                <a:pos x="742170" y="1465"/>
              </a:cxn>
              <a:cxn ang="0">
                <a:pos x="676971" y="0"/>
              </a:cxn>
            </a:cxnLst>
            <a:rect l="0" t="0" r="r" b="b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/>
            <a:ahLst/>
            <a:cxnLst>
              <a:cxn ang="0">
                <a:pos x="676971" y="0"/>
              </a:cxn>
              <a:cxn ang="0">
                <a:pos x="611773" y="1465"/>
              </a:cxn>
              <a:cxn ang="0">
                <a:pos x="548328" y="5773"/>
              </a:cxn>
              <a:cxn ang="0">
                <a:pos x="486921" y="12789"/>
              </a:cxn>
              <a:cxn ang="0">
                <a:pos x="427835" y="22379"/>
              </a:cxn>
              <a:cxn ang="0">
                <a:pos x="371353" y="34410"/>
              </a:cxn>
              <a:cxn ang="0">
                <a:pos x="317760" y="48748"/>
              </a:cxn>
              <a:cxn ang="0">
                <a:pos x="267339" y="65260"/>
              </a:cxn>
              <a:cxn ang="0">
                <a:pos x="220374" y="83811"/>
              </a:cxn>
              <a:cxn ang="0">
                <a:pos x="177148" y="104268"/>
              </a:cxn>
              <a:cxn ang="0">
                <a:pos x="137946" y="126498"/>
              </a:cxn>
              <a:cxn ang="0">
                <a:pos x="103050" y="150365"/>
              </a:cxn>
              <a:cxn ang="0">
                <a:pos x="72744" y="175738"/>
              </a:cxn>
              <a:cxn ang="0">
                <a:pos x="27038" y="230461"/>
              </a:cxn>
              <a:cxn ang="0">
                <a:pos x="3098" y="289599"/>
              </a:cxn>
              <a:cxn ang="0">
                <a:pos x="0" y="320488"/>
              </a:cxn>
              <a:cxn ang="0">
                <a:pos x="3098" y="351353"/>
              </a:cxn>
              <a:cxn ang="0">
                <a:pos x="27038" y="410460"/>
              </a:cxn>
              <a:cxn ang="0">
                <a:pos x="72744" y="465171"/>
              </a:cxn>
              <a:cxn ang="0">
                <a:pos x="103050" y="490542"/>
              </a:cxn>
              <a:cxn ang="0">
                <a:pos x="137946" y="514413"/>
              </a:cxn>
              <a:cxn ang="0">
                <a:pos x="177148" y="536647"/>
              </a:cxn>
              <a:cxn ang="0">
                <a:pos x="220374" y="557111"/>
              </a:cxn>
              <a:cxn ang="0">
                <a:pos x="267339" y="575670"/>
              </a:cxn>
              <a:cxn ang="0">
                <a:pos x="317760" y="592190"/>
              </a:cxn>
              <a:cxn ang="0">
                <a:pos x="371353" y="606538"/>
              </a:cxn>
              <a:cxn ang="0">
                <a:pos x="427835" y="618578"/>
              </a:cxn>
              <a:cxn ang="0">
                <a:pos x="486921" y="628176"/>
              </a:cxn>
              <a:cxn ang="0">
                <a:pos x="548328" y="635198"/>
              </a:cxn>
              <a:cxn ang="0">
                <a:pos x="611773" y="639510"/>
              </a:cxn>
              <a:cxn ang="0">
                <a:pos x="676971" y="640977"/>
              </a:cxn>
              <a:cxn ang="0">
                <a:pos x="742170" y="639510"/>
              </a:cxn>
              <a:cxn ang="0">
                <a:pos x="805615" y="635198"/>
              </a:cxn>
              <a:cxn ang="0">
                <a:pos x="867022" y="628176"/>
              </a:cxn>
              <a:cxn ang="0">
                <a:pos x="926108" y="618578"/>
              </a:cxn>
              <a:cxn ang="0">
                <a:pos x="982590" y="606538"/>
              </a:cxn>
              <a:cxn ang="0">
                <a:pos x="1036183" y="592190"/>
              </a:cxn>
              <a:cxn ang="0">
                <a:pos x="1086604" y="575670"/>
              </a:cxn>
              <a:cxn ang="0">
                <a:pos x="1133569" y="557111"/>
              </a:cxn>
              <a:cxn ang="0">
                <a:pos x="1176795" y="536647"/>
              </a:cxn>
              <a:cxn ang="0">
                <a:pos x="1215997" y="514413"/>
              </a:cxn>
              <a:cxn ang="0">
                <a:pos x="1250893" y="490542"/>
              </a:cxn>
              <a:cxn ang="0">
                <a:pos x="1281199" y="465171"/>
              </a:cxn>
              <a:cxn ang="0">
                <a:pos x="1326904" y="410460"/>
              </a:cxn>
              <a:cxn ang="0">
                <a:pos x="1350844" y="351353"/>
              </a:cxn>
              <a:cxn ang="0">
                <a:pos x="1353943" y="320488"/>
              </a:cxn>
              <a:cxn ang="0">
                <a:pos x="1350844" y="289599"/>
              </a:cxn>
              <a:cxn ang="0">
                <a:pos x="1326904" y="230461"/>
              </a:cxn>
              <a:cxn ang="0">
                <a:pos x="1281199" y="175738"/>
              </a:cxn>
              <a:cxn ang="0">
                <a:pos x="1250893" y="150365"/>
              </a:cxn>
              <a:cxn ang="0">
                <a:pos x="1215997" y="126498"/>
              </a:cxn>
              <a:cxn ang="0">
                <a:pos x="1176795" y="104268"/>
              </a:cxn>
              <a:cxn ang="0">
                <a:pos x="1133569" y="83811"/>
              </a:cxn>
              <a:cxn ang="0">
                <a:pos x="1086604" y="65260"/>
              </a:cxn>
              <a:cxn ang="0">
                <a:pos x="1036183" y="48748"/>
              </a:cxn>
              <a:cxn ang="0">
                <a:pos x="982590" y="34410"/>
              </a:cxn>
              <a:cxn ang="0">
                <a:pos x="926108" y="22379"/>
              </a:cxn>
              <a:cxn ang="0">
                <a:pos x="867022" y="12789"/>
              </a:cxn>
              <a:cxn ang="0">
                <a:pos x="805615" y="5773"/>
              </a:cxn>
              <a:cxn ang="0">
                <a:pos x="742170" y="1465"/>
              </a:cxn>
              <a:cxn ang="0">
                <a:pos x="676971" y="0"/>
              </a:cxn>
            </a:cxnLst>
            <a:rect l="0" t="0" r="r" b="b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5" name="object 8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/>
            <a:ahLst/>
            <a:cxnLst>
              <a:cxn ang="0">
                <a:pos x="676971" y="0"/>
              </a:cxn>
              <a:cxn ang="0">
                <a:pos x="611773" y="1465"/>
              </a:cxn>
              <a:cxn ang="0">
                <a:pos x="548328" y="5773"/>
              </a:cxn>
              <a:cxn ang="0">
                <a:pos x="486921" y="12789"/>
              </a:cxn>
              <a:cxn ang="0">
                <a:pos x="427835" y="22379"/>
              </a:cxn>
              <a:cxn ang="0">
                <a:pos x="371353" y="34410"/>
              </a:cxn>
              <a:cxn ang="0">
                <a:pos x="317760" y="48748"/>
              </a:cxn>
              <a:cxn ang="0">
                <a:pos x="267339" y="65260"/>
              </a:cxn>
              <a:cxn ang="0">
                <a:pos x="220374" y="83811"/>
              </a:cxn>
              <a:cxn ang="0">
                <a:pos x="177148" y="104268"/>
              </a:cxn>
              <a:cxn ang="0">
                <a:pos x="137946" y="126498"/>
              </a:cxn>
              <a:cxn ang="0">
                <a:pos x="103050" y="150365"/>
              </a:cxn>
              <a:cxn ang="0">
                <a:pos x="72744" y="175738"/>
              </a:cxn>
              <a:cxn ang="0">
                <a:pos x="27038" y="230461"/>
              </a:cxn>
              <a:cxn ang="0">
                <a:pos x="3098" y="289599"/>
              </a:cxn>
              <a:cxn ang="0">
                <a:pos x="0" y="320488"/>
              </a:cxn>
              <a:cxn ang="0">
                <a:pos x="3098" y="351353"/>
              </a:cxn>
              <a:cxn ang="0">
                <a:pos x="27038" y="410460"/>
              </a:cxn>
              <a:cxn ang="0">
                <a:pos x="72744" y="465171"/>
              </a:cxn>
              <a:cxn ang="0">
                <a:pos x="103050" y="490542"/>
              </a:cxn>
              <a:cxn ang="0">
                <a:pos x="137946" y="514413"/>
              </a:cxn>
              <a:cxn ang="0">
                <a:pos x="177148" y="536647"/>
              </a:cxn>
              <a:cxn ang="0">
                <a:pos x="220374" y="557111"/>
              </a:cxn>
              <a:cxn ang="0">
                <a:pos x="267339" y="575670"/>
              </a:cxn>
              <a:cxn ang="0">
                <a:pos x="317760" y="592190"/>
              </a:cxn>
              <a:cxn ang="0">
                <a:pos x="371353" y="606538"/>
              </a:cxn>
              <a:cxn ang="0">
                <a:pos x="427835" y="618578"/>
              </a:cxn>
              <a:cxn ang="0">
                <a:pos x="486921" y="628176"/>
              </a:cxn>
              <a:cxn ang="0">
                <a:pos x="548328" y="635198"/>
              </a:cxn>
              <a:cxn ang="0">
                <a:pos x="611773" y="639510"/>
              </a:cxn>
              <a:cxn ang="0">
                <a:pos x="676971" y="640977"/>
              </a:cxn>
              <a:cxn ang="0">
                <a:pos x="742170" y="639510"/>
              </a:cxn>
              <a:cxn ang="0">
                <a:pos x="805615" y="635198"/>
              </a:cxn>
              <a:cxn ang="0">
                <a:pos x="867022" y="628176"/>
              </a:cxn>
              <a:cxn ang="0">
                <a:pos x="926108" y="618578"/>
              </a:cxn>
              <a:cxn ang="0">
                <a:pos x="982590" y="606538"/>
              </a:cxn>
              <a:cxn ang="0">
                <a:pos x="1036183" y="592190"/>
              </a:cxn>
              <a:cxn ang="0">
                <a:pos x="1086604" y="575670"/>
              </a:cxn>
              <a:cxn ang="0">
                <a:pos x="1133569" y="557111"/>
              </a:cxn>
              <a:cxn ang="0">
                <a:pos x="1176795" y="536647"/>
              </a:cxn>
              <a:cxn ang="0">
                <a:pos x="1215997" y="514413"/>
              </a:cxn>
              <a:cxn ang="0">
                <a:pos x="1250893" y="490542"/>
              </a:cxn>
              <a:cxn ang="0">
                <a:pos x="1281199" y="465171"/>
              </a:cxn>
              <a:cxn ang="0">
                <a:pos x="1326904" y="410460"/>
              </a:cxn>
              <a:cxn ang="0">
                <a:pos x="1350844" y="351353"/>
              </a:cxn>
              <a:cxn ang="0">
                <a:pos x="1353943" y="320488"/>
              </a:cxn>
              <a:cxn ang="0">
                <a:pos x="1350844" y="289599"/>
              </a:cxn>
              <a:cxn ang="0">
                <a:pos x="1326904" y="230461"/>
              </a:cxn>
              <a:cxn ang="0">
                <a:pos x="1281199" y="175738"/>
              </a:cxn>
              <a:cxn ang="0">
                <a:pos x="1250893" y="150365"/>
              </a:cxn>
              <a:cxn ang="0">
                <a:pos x="1215997" y="126498"/>
              </a:cxn>
              <a:cxn ang="0">
                <a:pos x="1176795" y="104268"/>
              </a:cxn>
              <a:cxn ang="0">
                <a:pos x="1133569" y="83811"/>
              </a:cxn>
              <a:cxn ang="0">
                <a:pos x="1086604" y="65260"/>
              </a:cxn>
              <a:cxn ang="0">
                <a:pos x="1036183" y="48748"/>
              </a:cxn>
              <a:cxn ang="0">
                <a:pos x="982590" y="34410"/>
              </a:cxn>
              <a:cxn ang="0">
                <a:pos x="926108" y="22379"/>
              </a:cxn>
              <a:cxn ang="0">
                <a:pos x="867022" y="12789"/>
              </a:cxn>
              <a:cxn ang="0">
                <a:pos x="805615" y="5773"/>
              </a:cxn>
              <a:cxn ang="0">
                <a:pos x="742170" y="1465"/>
              </a:cxn>
              <a:cxn ang="0">
                <a:pos x="676971" y="0"/>
              </a:cxn>
            </a:cxnLst>
            <a:rect l="0" t="0" r="r" b="b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6" name="object 9"/>
          <p:cNvSpPr>
            <a:spLocks/>
          </p:cNvSpPr>
          <p:nvPr/>
        </p:nvSpPr>
        <p:spPr bwMode="auto">
          <a:xfrm>
            <a:off x="2363788" y="2587625"/>
            <a:ext cx="4032250" cy="1239838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1239479"/>
              </a:cxn>
              <a:cxn ang="0">
                <a:pos x="4032499" y="1239479"/>
              </a:cxn>
              <a:cxn ang="0">
                <a:pos x="4032499" y="1222181"/>
              </a:cxn>
              <a:cxn ang="0">
                <a:pos x="34817" y="1222181"/>
              </a:cxn>
              <a:cxn ang="0">
                <a:pos x="17462" y="1204728"/>
              </a:cxn>
              <a:cxn ang="0">
                <a:pos x="34817" y="12047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453"/>
              </a:cxn>
              <a:cxn ang="0">
                <a:pos x="4032499" y="17453"/>
              </a:cxn>
              <a:cxn ang="0">
                <a:pos x="4032499" y="0"/>
              </a:cxn>
              <a:cxn ang="0">
                <a:pos x="34817" y="1204728"/>
              </a:cxn>
              <a:cxn ang="0">
                <a:pos x="17462" y="1204728"/>
              </a:cxn>
              <a:cxn ang="0">
                <a:pos x="34817" y="1222181"/>
              </a:cxn>
              <a:cxn ang="0">
                <a:pos x="34817" y="1204728"/>
              </a:cxn>
              <a:cxn ang="0">
                <a:pos x="3997636" y="1204728"/>
              </a:cxn>
              <a:cxn ang="0">
                <a:pos x="34817" y="1204728"/>
              </a:cxn>
              <a:cxn ang="0">
                <a:pos x="34817" y="1222181"/>
              </a:cxn>
              <a:cxn ang="0">
                <a:pos x="3997636" y="1222181"/>
              </a:cxn>
              <a:cxn ang="0">
                <a:pos x="3997636" y="1204728"/>
              </a:cxn>
              <a:cxn ang="0">
                <a:pos x="3997636" y="17453"/>
              </a:cxn>
              <a:cxn ang="0">
                <a:pos x="3997636" y="1222181"/>
              </a:cxn>
              <a:cxn ang="0">
                <a:pos x="4015145" y="1204728"/>
              </a:cxn>
              <a:cxn ang="0">
                <a:pos x="4032499" y="12047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453"/>
              </a:cxn>
              <a:cxn ang="0">
                <a:pos x="4032499" y="1204728"/>
              </a:cxn>
              <a:cxn ang="0">
                <a:pos x="4015145" y="1204728"/>
              </a:cxn>
              <a:cxn ang="0">
                <a:pos x="3997636" y="1222181"/>
              </a:cxn>
              <a:cxn ang="0">
                <a:pos x="4032499" y="1222181"/>
              </a:cxn>
              <a:cxn ang="0">
                <a:pos x="4032499" y="1204728"/>
              </a:cxn>
              <a:cxn ang="0">
                <a:pos x="34817" y="17453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453"/>
              </a:cxn>
              <a:cxn ang="0">
                <a:pos x="3997636" y="17453"/>
              </a:cxn>
              <a:cxn ang="0">
                <a:pos x="34817" y="17453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453"/>
              </a:cxn>
              <a:cxn ang="0">
                <a:pos x="4032499" y="17453"/>
              </a:cxn>
              <a:cxn ang="0">
                <a:pos x="3997636" y="17453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453"/>
              </a:cxn>
            </a:cxnLst>
            <a:rect l="0" t="0" r="r" b="b"/>
            <a:pathLst>
              <a:path w="4032885" h="1239520">
                <a:moveTo>
                  <a:pt x="4032499" y="0"/>
                </a:moveTo>
                <a:lnTo>
                  <a:pt x="0" y="0"/>
                </a:lnTo>
                <a:lnTo>
                  <a:pt x="0" y="1239479"/>
                </a:lnTo>
                <a:lnTo>
                  <a:pt x="4032499" y="1239479"/>
                </a:lnTo>
                <a:lnTo>
                  <a:pt x="4032499" y="1222181"/>
                </a:lnTo>
                <a:lnTo>
                  <a:pt x="34817" y="1222181"/>
                </a:lnTo>
                <a:lnTo>
                  <a:pt x="17462" y="1204728"/>
                </a:lnTo>
                <a:lnTo>
                  <a:pt x="34817" y="12047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1239520">
                <a:moveTo>
                  <a:pt x="34817" y="1204728"/>
                </a:moveTo>
                <a:lnTo>
                  <a:pt x="17462" y="1204728"/>
                </a:lnTo>
                <a:lnTo>
                  <a:pt x="34817" y="1222181"/>
                </a:lnTo>
                <a:lnTo>
                  <a:pt x="34817" y="1204728"/>
                </a:lnTo>
                <a:close/>
              </a:path>
              <a:path w="4032885" h="1239520">
                <a:moveTo>
                  <a:pt x="3997636" y="1204728"/>
                </a:moveTo>
                <a:lnTo>
                  <a:pt x="34817" y="1204728"/>
                </a:lnTo>
                <a:lnTo>
                  <a:pt x="34817" y="1222181"/>
                </a:lnTo>
                <a:lnTo>
                  <a:pt x="3997636" y="1222181"/>
                </a:lnTo>
                <a:lnTo>
                  <a:pt x="3997636" y="1204728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997636" y="1222181"/>
                </a:lnTo>
                <a:lnTo>
                  <a:pt x="4015145" y="1204728"/>
                </a:lnTo>
                <a:lnTo>
                  <a:pt x="4032499" y="12047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204728"/>
                </a:moveTo>
                <a:lnTo>
                  <a:pt x="4015145" y="1204728"/>
                </a:lnTo>
                <a:lnTo>
                  <a:pt x="3997636" y="1222181"/>
                </a:lnTo>
                <a:lnTo>
                  <a:pt x="4032499" y="1222181"/>
                </a:lnTo>
                <a:lnTo>
                  <a:pt x="4032499" y="1204728"/>
                </a:lnTo>
                <a:close/>
              </a:path>
              <a:path w="4032885" h="1239520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2363788" y="3792538"/>
            <a:ext cx="4032250" cy="592137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590780"/>
              </a:cxn>
              <a:cxn ang="0">
                <a:pos x="4032499" y="590780"/>
              </a:cxn>
              <a:cxn ang="0">
                <a:pos x="4032499" y="573481"/>
              </a:cxn>
              <a:cxn ang="0">
                <a:pos x="34817" y="573481"/>
              </a:cxn>
              <a:cxn ang="0">
                <a:pos x="17462" y="556028"/>
              </a:cxn>
              <a:cxn ang="0">
                <a:pos x="34817" y="5560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453"/>
              </a:cxn>
              <a:cxn ang="0">
                <a:pos x="4032499" y="17453"/>
              </a:cxn>
              <a:cxn ang="0">
                <a:pos x="4032499" y="0"/>
              </a:cxn>
              <a:cxn ang="0">
                <a:pos x="34817" y="556028"/>
              </a:cxn>
              <a:cxn ang="0">
                <a:pos x="17462" y="556028"/>
              </a:cxn>
              <a:cxn ang="0">
                <a:pos x="34817" y="573481"/>
              </a:cxn>
              <a:cxn ang="0">
                <a:pos x="34817" y="556028"/>
              </a:cxn>
              <a:cxn ang="0">
                <a:pos x="3997636" y="556028"/>
              </a:cxn>
              <a:cxn ang="0">
                <a:pos x="34817" y="556028"/>
              </a:cxn>
              <a:cxn ang="0">
                <a:pos x="34817" y="573481"/>
              </a:cxn>
              <a:cxn ang="0">
                <a:pos x="3997636" y="573481"/>
              </a:cxn>
              <a:cxn ang="0">
                <a:pos x="3997636" y="556028"/>
              </a:cxn>
              <a:cxn ang="0">
                <a:pos x="3997636" y="17453"/>
              </a:cxn>
              <a:cxn ang="0">
                <a:pos x="3997636" y="573481"/>
              </a:cxn>
              <a:cxn ang="0">
                <a:pos x="4015145" y="556028"/>
              </a:cxn>
              <a:cxn ang="0">
                <a:pos x="4032499" y="5560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453"/>
              </a:cxn>
              <a:cxn ang="0">
                <a:pos x="4032499" y="556028"/>
              </a:cxn>
              <a:cxn ang="0">
                <a:pos x="4015145" y="556028"/>
              </a:cxn>
              <a:cxn ang="0">
                <a:pos x="3997636" y="573481"/>
              </a:cxn>
              <a:cxn ang="0">
                <a:pos x="4032499" y="573481"/>
              </a:cxn>
              <a:cxn ang="0">
                <a:pos x="4032499" y="556028"/>
              </a:cxn>
              <a:cxn ang="0">
                <a:pos x="34817" y="17453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453"/>
              </a:cxn>
              <a:cxn ang="0">
                <a:pos x="3997636" y="17453"/>
              </a:cxn>
              <a:cxn ang="0">
                <a:pos x="34817" y="17453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453"/>
              </a:cxn>
              <a:cxn ang="0">
                <a:pos x="4032499" y="17453"/>
              </a:cxn>
              <a:cxn ang="0">
                <a:pos x="3997636" y="17453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453"/>
              </a:cxn>
            </a:cxnLst>
            <a:rect l="0" t="0" r="r" b="b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8" name="object 11"/>
          <p:cNvSpPr>
            <a:spLocks/>
          </p:cNvSpPr>
          <p:nvPr/>
        </p:nvSpPr>
        <p:spPr bwMode="auto">
          <a:xfrm>
            <a:off x="2363788" y="4348163"/>
            <a:ext cx="4032250" cy="592137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590780"/>
              </a:cxn>
              <a:cxn ang="0">
                <a:pos x="4032499" y="590780"/>
              </a:cxn>
              <a:cxn ang="0">
                <a:pos x="4032499" y="573481"/>
              </a:cxn>
              <a:cxn ang="0">
                <a:pos x="34817" y="573481"/>
              </a:cxn>
              <a:cxn ang="0">
                <a:pos x="17462" y="556028"/>
              </a:cxn>
              <a:cxn ang="0">
                <a:pos x="34817" y="5560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453"/>
              </a:cxn>
              <a:cxn ang="0">
                <a:pos x="4032499" y="17453"/>
              </a:cxn>
              <a:cxn ang="0">
                <a:pos x="4032499" y="0"/>
              </a:cxn>
              <a:cxn ang="0">
                <a:pos x="34817" y="556028"/>
              </a:cxn>
              <a:cxn ang="0">
                <a:pos x="17462" y="556028"/>
              </a:cxn>
              <a:cxn ang="0">
                <a:pos x="34817" y="573481"/>
              </a:cxn>
              <a:cxn ang="0">
                <a:pos x="34817" y="556028"/>
              </a:cxn>
              <a:cxn ang="0">
                <a:pos x="3997636" y="556028"/>
              </a:cxn>
              <a:cxn ang="0">
                <a:pos x="34817" y="556028"/>
              </a:cxn>
              <a:cxn ang="0">
                <a:pos x="34817" y="573481"/>
              </a:cxn>
              <a:cxn ang="0">
                <a:pos x="3997636" y="573481"/>
              </a:cxn>
              <a:cxn ang="0">
                <a:pos x="3997636" y="556028"/>
              </a:cxn>
              <a:cxn ang="0">
                <a:pos x="3997636" y="17453"/>
              </a:cxn>
              <a:cxn ang="0">
                <a:pos x="3997636" y="573481"/>
              </a:cxn>
              <a:cxn ang="0">
                <a:pos x="4015145" y="556028"/>
              </a:cxn>
              <a:cxn ang="0">
                <a:pos x="4032499" y="5560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453"/>
              </a:cxn>
              <a:cxn ang="0">
                <a:pos x="4032499" y="556028"/>
              </a:cxn>
              <a:cxn ang="0">
                <a:pos x="4015145" y="556028"/>
              </a:cxn>
              <a:cxn ang="0">
                <a:pos x="3997636" y="573481"/>
              </a:cxn>
              <a:cxn ang="0">
                <a:pos x="4032499" y="573481"/>
              </a:cxn>
              <a:cxn ang="0">
                <a:pos x="4032499" y="556028"/>
              </a:cxn>
              <a:cxn ang="0">
                <a:pos x="34817" y="17453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453"/>
              </a:cxn>
              <a:cxn ang="0">
                <a:pos x="3997636" y="17453"/>
              </a:cxn>
              <a:cxn ang="0">
                <a:pos x="34817" y="17453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453"/>
              </a:cxn>
              <a:cxn ang="0">
                <a:pos x="4032499" y="17453"/>
              </a:cxn>
              <a:cxn ang="0">
                <a:pos x="3997636" y="17453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453"/>
              </a:cxn>
            </a:cxnLst>
            <a:rect l="0" t="0" r="r" b="b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2363788" y="4905375"/>
            <a:ext cx="4032250" cy="590550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590780"/>
              </a:cxn>
              <a:cxn ang="0">
                <a:pos x="4032499" y="590780"/>
              </a:cxn>
              <a:cxn ang="0">
                <a:pos x="4032499" y="573404"/>
              </a:cxn>
              <a:cxn ang="0">
                <a:pos x="34817" y="573404"/>
              </a:cxn>
              <a:cxn ang="0">
                <a:pos x="17462" y="556028"/>
              </a:cxn>
              <a:cxn ang="0">
                <a:pos x="34817" y="5560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453"/>
              </a:cxn>
              <a:cxn ang="0">
                <a:pos x="4032499" y="17453"/>
              </a:cxn>
              <a:cxn ang="0">
                <a:pos x="4032499" y="0"/>
              </a:cxn>
              <a:cxn ang="0">
                <a:pos x="34817" y="556028"/>
              </a:cxn>
              <a:cxn ang="0">
                <a:pos x="17462" y="556028"/>
              </a:cxn>
              <a:cxn ang="0">
                <a:pos x="34817" y="573404"/>
              </a:cxn>
              <a:cxn ang="0">
                <a:pos x="34817" y="556028"/>
              </a:cxn>
              <a:cxn ang="0">
                <a:pos x="3997636" y="556028"/>
              </a:cxn>
              <a:cxn ang="0">
                <a:pos x="34817" y="556028"/>
              </a:cxn>
              <a:cxn ang="0">
                <a:pos x="34817" y="573404"/>
              </a:cxn>
              <a:cxn ang="0">
                <a:pos x="3997636" y="573404"/>
              </a:cxn>
              <a:cxn ang="0">
                <a:pos x="3997636" y="556028"/>
              </a:cxn>
              <a:cxn ang="0">
                <a:pos x="3997636" y="17453"/>
              </a:cxn>
              <a:cxn ang="0">
                <a:pos x="3997636" y="573404"/>
              </a:cxn>
              <a:cxn ang="0">
                <a:pos x="4015145" y="556028"/>
              </a:cxn>
              <a:cxn ang="0">
                <a:pos x="4032499" y="5560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453"/>
              </a:cxn>
              <a:cxn ang="0">
                <a:pos x="4032499" y="556028"/>
              </a:cxn>
              <a:cxn ang="0">
                <a:pos x="4015145" y="556028"/>
              </a:cxn>
              <a:cxn ang="0">
                <a:pos x="3997636" y="573404"/>
              </a:cxn>
              <a:cxn ang="0">
                <a:pos x="4032499" y="573404"/>
              </a:cxn>
              <a:cxn ang="0">
                <a:pos x="4032499" y="556028"/>
              </a:cxn>
              <a:cxn ang="0">
                <a:pos x="34817" y="17453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453"/>
              </a:cxn>
              <a:cxn ang="0">
                <a:pos x="3997636" y="17453"/>
              </a:cxn>
              <a:cxn ang="0">
                <a:pos x="34817" y="17453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453"/>
              </a:cxn>
              <a:cxn ang="0">
                <a:pos x="4032499" y="17453"/>
              </a:cxn>
              <a:cxn ang="0">
                <a:pos x="3997636" y="17453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453"/>
              </a:cxn>
            </a:cxnLst>
            <a:rect l="0" t="0" r="r" b="b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>
            <a:spLocks/>
          </p:cNvSpPr>
          <p:nvPr/>
        </p:nvSpPr>
        <p:spPr bwMode="auto">
          <a:xfrm>
            <a:off x="4789488" y="3436938"/>
            <a:ext cx="730250" cy="1335087"/>
          </a:xfrm>
          <a:custGeom>
            <a:avLst/>
            <a:gdLst/>
            <a:ahLst/>
            <a:cxnLst>
              <a:cxn ang="0">
                <a:pos x="590665" y="1264655"/>
              </a:cxn>
              <a:cxn ang="0">
                <a:pos x="0" y="1264655"/>
              </a:cxn>
              <a:cxn ang="0">
                <a:pos x="0" y="1334159"/>
              </a:cxn>
              <a:cxn ang="0">
                <a:pos x="625528" y="1334159"/>
              </a:cxn>
              <a:cxn ang="0">
                <a:pos x="639147" y="1331422"/>
              </a:cxn>
              <a:cxn ang="0">
                <a:pos x="650223" y="1323965"/>
              </a:cxn>
              <a:cxn ang="0">
                <a:pos x="657668" y="1312917"/>
              </a:cxn>
              <a:cxn ang="0">
                <a:pos x="660392" y="1299407"/>
              </a:cxn>
              <a:cxn ang="0">
                <a:pos x="590665" y="1299407"/>
              </a:cxn>
              <a:cxn ang="0">
                <a:pos x="590665" y="1264655"/>
              </a:cxn>
              <a:cxn ang="0">
                <a:pos x="660392" y="173758"/>
              </a:cxn>
              <a:cxn ang="0">
                <a:pos x="590665" y="173758"/>
              </a:cxn>
              <a:cxn ang="0">
                <a:pos x="590665" y="1299407"/>
              </a:cxn>
              <a:cxn ang="0">
                <a:pos x="625528" y="1264655"/>
              </a:cxn>
              <a:cxn ang="0">
                <a:pos x="660392" y="1264655"/>
              </a:cxn>
              <a:cxn ang="0">
                <a:pos x="660392" y="173758"/>
              </a:cxn>
              <a:cxn ang="0">
                <a:pos x="660392" y="1264655"/>
              </a:cxn>
              <a:cxn ang="0">
                <a:pos x="625528" y="1264655"/>
              </a:cxn>
              <a:cxn ang="0">
                <a:pos x="590665" y="1299407"/>
              </a:cxn>
              <a:cxn ang="0">
                <a:pos x="660392" y="1299407"/>
              </a:cxn>
              <a:cxn ang="0">
                <a:pos x="660392" y="1264655"/>
              </a:cxn>
              <a:cxn ang="0">
                <a:pos x="625528" y="0"/>
              </a:cxn>
              <a:cxn ang="0">
                <a:pos x="520938" y="208510"/>
              </a:cxn>
              <a:cxn ang="0">
                <a:pos x="590665" y="208510"/>
              </a:cxn>
              <a:cxn ang="0">
                <a:pos x="590665" y="173758"/>
              </a:cxn>
              <a:cxn ang="0">
                <a:pos x="712687" y="173758"/>
              </a:cxn>
              <a:cxn ang="0">
                <a:pos x="625528" y="0"/>
              </a:cxn>
              <a:cxn ang="0">
                <a:pos x="712687" y="173758"/>
              </a:cxn>
              <a:cxn ang="0">
                <a:pos x="660392" y="173758"/>
              </a:cxn>
              <a:cxn ang="0">
                <a:pos x="660392" y="208510"/>
              </a:cxn>
              <a:cxn ang="0">
                <a:pos x="730119" y="208510"/>
              </a:cxn>
              <a:cxn ang="0">
                <a:pos x="712687" y="173758"/>
              </a:cxn>
            </a:cxnLst>
            <a:rect l="0" t="0" r="r" b="b"/>
            <a:pathLst>
              <a:path w="730250" h="1334770">
                <a:moveTo>
                  <a:pt x="590665" y="1264655"/>
                </a:moveTo>
                <a:lnTo>
                  <a:pt x="0" y="1264655"/>
                </a:lnTo>
                <a:lnTo>
                  <a:pt x="0" y="1334159"/>
                </a:lnTo>
                <a:lnTo>
                  <a:pt x="625528" y="1334159"/>
                </a:lnTo>
                <a:lnTo>
                  <a:pt x="639147" y="1331422"/>
                </a:lnTo>
                <a:lnTo>
                  <a:pt x="650223" y="1323965"/>
                </a:lnTo>
                <a:lnTo>
                  <a:pt x="657668" y="1312917"/>
                </a:lnTo>
                <a:lnTo>
                  <a:pt x="660392" y="1299407"/>
                </a:lnTo>
                <a:lnTo>
                  <a:pt x="590665" y="1299407"/>
                </a:lnTo>
                <a:lnTo>
                  <a:pt x="590665" y="1264655"/>
                </a:lnTo>
                <a:close/>
              </a:path>
              <a:path w="730250" h="1334770">
                <a:moveTo>
                  <a:pt x="660392" y="173758"/>
                </a:moveTo>
                <a:lnTo>
                  <a:pt x="590665" y="173758"/>
                </a:lnTo>
                <a:lnTo>
                  <a:pt x="590665" y="1299407"/>
                </a:lnTo>
                <a:lnTo>
                  <a:pt x="625528" y="1264655"/>
                </a:lnTo>
                <a:lnTo>
                  <a:pt x="660392" y="1264655"/>
                </a:lnTo>
                <a:lnTo>
                  <a:pt x="660392" y="173758"/>
                </a:lnTo>
                <a:close/>
              </a:path>
              <a:path w="730250" h="1334770">
                <a:moveTo>
                  <a:pt x="660392" y="1264655"/>
                </a:moveTo>
                <a:lnTo>
                  <a:pt x="625528" y="1264655"/>
                </a:lnTo>
                <a:lnTo>
                  <a:pt x="590665" y="1299407"/>
                </a:lnTo>
                <a:lnTo>
                  <a:pt x="660392" y="1299407"/>
                </a:lnTo>
                <a:lnTo>
                  <a:pt x="660392" y="1264655"/>
                </a:lnTo>
                <a:close/>
              </a:path>
              <a:path w="730250" h="1334770">
                <a:moveTo>
                  <a:pt x="625528" y="0"/>
                </a:moveTo>
                <a:lnTo>
                  <a:pt x="520938" y="208510"/>
                </a:lnTo>
                <a:lnTo>
                  <a:pt x="590665" y="208510"/>
                </a:lnTo>
                <a:lnTo>
                  <a:pt x="590665" y="173758"/>
                </a:lnTo>
                <a:lnTo>
                  <a:pt x="712687" y="173758"/>
                </a:lnTo>
                <a:lnTo>
                  <a:pt x="625528" y="0"/>
                </a:lnTo>
                <a:close/>
              </a:path>
              <a:path w="730250" h="1334770">
                <a:moveTo>
                  <a:pt x="712687" y="173758"/>
                </a:moveTo>
                <a:lnTo>
                  <a:pt x="660392" y="173758"/>
                </a:lnTo>
                <a:lnTo>
                  <a:pt x="660392" y="208510"/>
                </a:lnTo>
                <a:lnTo>
                  <a:pt x="730119" y="208510"/>
                </a:lnTo>
                <a:lnTo>
                  <a:pt x="712687" y="1737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1" name="object 14"/>
          <p:cNvSpPr>
            <a:spLocks/>
          </p:cNvSpPr>
          <p:nvPr/>
        </p:nvSpPr>
        <p:spPr bwMode="auto">
          <a:xfrm>
            <a:off x="2363788" y="5461000"/>
            <a:ext cx="4032250" cy="590550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590780"/>
              </a:cxn>
              <a:cxn ang="0">
                <a:pos x="4032499" y="590780"/>
              </a:cxn>
              <a:cxn ang="0">
                <a:pos x="4032499" y="573404"/>
              </a:cxn>
              <a:cxn ang="0">
                <a:pos x="34817" y="573404"/>
              </a:cxn>
              <a:cxn ang="0">
                <a:pos x="17462" y="556028"/>
              </a:cxn>
              <a:cxn ang="0">
                <a:pos x="34817" y="5560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375"/>
              </a:cxn>
              <a:cxn ang="0">
                <a:pos x="4032499" y="17375"/>
              </a:cxn>
              <a:cxn ang="0">
                <a:pos x="4032499" y="0"/>
              </a:cxn>
              <a:cxn ang="0">
                <a:pos x="34817" y="556028"/>
              </a:cxn>
              <a:cxn ang="0">
                <a:pos x="17462" y="556028"/>
              </a:cxn>
              <a:cxn ang="0">
                <a:pos x="34817" y="573404"/>
              </a:cxn>
              <a:cxn ang="0">
                <a:pos x="34817" y="556028"/>
              </a:cxn>
              <a:cxn ang="0">
                <a:pos x="3997636" y="556028"/>
              </a:cxn>
              <a:cxn ang="0">
                <a:pos x="34817" y="556028"/>
              </a:cxn>
              <a:cxn ang="0">
                <a:pos x="34817" y="573404"/>
              </a:cxn>
              <a:cxn ang="0">
                <a:pos x="3997636" y="573404"/>
              </a:cxn>
              <a:cxn ang="0">
                <a:pos x="3997636" y="556028"/>
              </a:cxn>
              <a:cxn ang="0">
                <a:pos x="3997636" y="17375"/>
              </a:cxn>
              <a:cxn ang="0">
                <a:pos x="3997636" y="573404"/>
              </a:cxn>
              <a:cxn ang="0">
                <a:pos x="4015145" y="556028"/>
              </a:cxn>
              <a:cxn ang="0">
                <a:pos x="4032499" y="5560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375"/>
              </a:cxn>
              <a:cxn ang="0">
                <a:pos x="4032499" y="556028"/>
              </a:cxn>
              <a:cxn ang="0">
                <a:pos x="4015145" y="556028"/>
              </a:cxn>
              <a:cxn ang="0">
                <a:pos x="3997636" y="573404"/>
              </a:cxn>
              <a:cxn ang="0">
                <a:pos x="4032499" y="573404"/>
              </a:cxn>
              <a:cxn ang="0">
                <a:pos x="4032499" y="556028"/>
              </a:cxn>
              <a:cxn ang="0">
                <a:pos x="34817" y="17375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375"/>
              </a:cxn>
              <a:cxn ang="0">
                <a:pos x="3997636" y="17375"/>
              </a:cxn>
              <a:cxn ang="0">
                <a:pos x="34817" y="17375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375"/>
              </a:cxn>
              <a:cxn ang="0">
                <a:pos x="4032499" y="17375"/>
              </a:cxn>
              <a:cxn ang="0">
                <a:pos x="3997636" y="17375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375"/>
              </a:cxn>
            </a:cxnLst>
            <a:rect l="0" t="0" r="r" b="b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375"/>
                </a:lnTo>
                <a:lnTo>
                  <a:pt x="4032499" y="17375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375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375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4817" y="17375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17375"/>
                </a:moveTo>
                <a:lnTo>
                  <a:pt x="3997636" y="17375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2" name="object 15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/>
            <a:ahLst/>
            <a:cxnLst>
              <a:cxn ang="0">
                <a:pos x="0" y="278014"/>
              </a:cxn>
              <a:cxn ang="0">
                <a:pos x="371877" y="278014"/>
              </a:cxn>
              <a:cxn ang="0">
                <a:pos x="371877" y="0"/>
              </a:cxn>
              <a:cxn ang="0">
                <a:pos x="0" y="0"/>
              </a:cxn>
              <a:cxn ang="0">
                <a:pos x="0" y="278014"/>
              </a:cxn>
            </a:cxnLst>
            <a:rect l="0" t="0" r="r" b="b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3" name="object 16"/>
          <p:cNvSpPr>
            <a:spLocks/>
          </p:cNvSpPr>
          <p:nvPr/>
        </p:nvSpPr>
        <p:spPr bwMode="auto">
          <a:xfrm>
            <a:off x="4198938" y="4440238"/>
            <a:ext cx="919162" cy="393700"/>
          </a:xfrm>
          <a:custGeom>
            <a:avLst/>
            <a:gdLst/>
            <a:ahLst/>
            <a:cxnLst>
              <a:cxn ang="0">
                <a:pos x="0" y="393853"/>
              </a:cxn>
              <a:cxn ang="0">
                <a:pos x="918072" y="393853"/>
              </a:cxn>
              <a:cxn ang="0">
                <a:pos x="918072" y="0"/>
              </a:cxn>
              <a:cxn ang="0">
                <a:pos x="0" y="0"/>
              </a:cxn>
              <a:cxn ang="0">
                <a:pos x="0" y="393853"/>
              </a:cxn>
            </a:cxnLst>
            <a:rect l="0" t="0" r="r" b="b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noFill/>
          <a:ln w="15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4" name="object 17"/>
          <p:cNvSpPr>
            <a:spLocks/>
          </p:cNvSpPr>
          <p:nvPr/>
        </p:nvSpPr>
        <p:spPr bwMode="auto">
          <a:xfrm>
            <a:off x="4462463" y="4487863"/>
            <a:ext cx="317500" cy="287337"/>
          </a:xfrm>
          <a:custGeom>
            <a:avLst/>
            <a:gdLst/>
            <a:ahLst/>
            <a:cxnLst>
              <a:cxn ang="0">
                <a:pos x="50668" y="58691"/>
              </a:cxn>
              <a:cxn ang="0">
                <a:pos x="6662" y="125106"/>
              </a:cxn>
              <a:cxn ang="0">
                <a:pos x="309" y="174531"/>
              </a:cxn>
              <a:cxn ang="0">
                <a:pos x="41991" y="254691"/>
              </a:cxn>
              <a:cxn ang="0">
                <a:pos x="119930" y="285736"/>
              </a:cxn>
              <a:cxn ang="0">
                <a:pos x="149990" y="286200"/>
              </a:cxn>
              <a:cxn ang="0">
                <a:pos x="180980" y="281412"/>
              </a:cxn>
              <a:cxn ang="0">
                <a:pos x="211576" y="271218"/>
              </a:cxn>
              <a:cxn ang="0">
                <a:pos x="122099" y="270600"/>
              </a:cxn>
              <a:cxn ang="0">
                <a:pos x="43695" y="235230"/>
              </a:cxn>
              <a:cxn ang="0">
                <a:pos x="15517" y="164182"/>
              </a:cxn>
              <a:cxn ang="0">
                <a:pos x="25411" y="119855"/>
              </a:cxn>
              <a:cxn ang="0">
                <a:pos x="81348" y="54058"/>
              </a:cxn>
              <a:cxn ang="0">
                <a:pos x="85376" y="33361"/>
              </a:cxn>
              <a:cxn ang="0">
                <a:pos x="284486" y="72283"/>
              </a:cxn>
              <a:cxn ang="0">
                <a:pos x="301840" y="123407"/>
              </a:cxn>
              <a:cxn ang="0">
                <a:pos x="288359" y="182562"/>
              </a:cxn>
              <a:cxn ang="0">
                <a:pos x="232888" y="242490"/>
              </a:cxn>
              <a:cxn ang="0">
                <a:pos x="149525" y="270754"/>
              </a:cxn>
              <a:cxn ang="0">
                <a:pos x="211576" y="271218"/>
              </a:cxn>
              <a:cxn ang="0">
                <a:pos x="286035" y="214843"/>
              </a:cxn>
              <a:cxn ang="0">
                <a:pos x="317159" y="137462"/>
              </a:cxn>
              <a:cxn ang="0">
                <a:pos x="315940" y="110124"/>
              </a:cxn>
              <a:cxn ang="0">
                <a:pos x="276787" y="41547"/>
              </a:cxn>
              <a:cxn ang="0">
                <a:pos x="250404" y="41269"/>
              </a:cxn>
              <a:cxn ang="0">
                <a:pos x="154484" y="17453"/>
              </a:cxn>
              <a:cxn ang="0">
                <a:pos x="245249" y="39940"/>
              </a:cxn>
              <a:cxn ang="0">
                <a:pos x="233198" y="20851"/>
              </a:cxn>
              <a:cxn ang="0">
                <a:pos x="251017" y="0"/>
              </a:cxn>
              <a:cxn ang="0">
                <a:pos x="250404" y="41269"/>
              </a:cxn>
              <a:cxn ang="0">
                <a:pos x="249312" y="40620"/>
              </a:cxn>
              <a:cxn ang="0">
                <a:pos x="249312" y="40620"/>
              </a:cxn>
              <a:cxn ang="0">
                <a:pos x="276787" y="41547"/>
              </a:cxn>
              <a:cxn ang="0">
                <a:pos x="247474" y="24533"/>
              </a:cxn>
              <a:cxn ang="0">
                <a:pos x="250404" y="41269"/>
              </a:cxn>
              <a:cxn ang="0">
                <a:pos x="275669" y="40620"/>
              </a:cxn>
              <a:cxn ang="0">
                <a:pos x="257525" y="27492"/>
              </a:cxn>
              <a:cxn ang="0">
                <a:pos x="255355" y="26565"/>
              </a:cxn>
              <a:cxn ang="0">
                <a:pos x="233198" y="20851"/>
              </a:cxn>
              <a:cxn ang="0">
                <a:pos x="245249" y="39940"/>
              </a:cxn>
              <a:cxn ang="0">
                <a:pos x="233198" y="20851"/>
              </a:cxn>
              <a:cxn ang="0">
                <a:pos x="233198" y="20851"/>
              </a:cxn>
              <a:cxn ang="0">
                <a:pos x="248006" y="20851"/>
              </a:cxn>
            </a:cxnLst>
            <a:rect l="0" t="0" r="r" b="b"/>
            <a:pathLst>
              <a:path w="317500" h="287020">
                <a:moveTo>
                  <a:pt x="85376" y="33361"/>
                </a:moveTo>
                <a:lnTo>
                  <a:pt x="50668" y="58691"/>
                </a:lnTo>
                <a:lnTo>
                  <a:pt x="23862" y="90045"/>
                </a:lnTo>
                <a:lnTo>
                  <a:pt x="6662" y="125106"/>
                </a:lnTo>
                <a:lnTo>
                  <a:pt x="0" y="162174"/>
                </a:lnTo>
                <a:lnTo>
                  <a:pt x="309" y="174531"/>
                </a:lnTo>
                <a:lnTo>
                  <a:pt x="15339" y="223338"/>
                </a:lnTo>
                <a:lnTo>
                  <a:pt x="41991" y="254691"/>
                </a:lnTo>
                <a:lnTo>
                  <a:pt x="77784" y="275697"/>
                </a:lnTo>
                <a:lnTo>
                  <a:pt x="119930" y="285736"/>
                </a:lnTo>
                <a:lnTo>
                  <a:pt x="134805" y="286663"/>
                </a:lnTo>
                <a:lnTo>
                  <a:pt x="149990" y="286200"/>
                </a:lnTo>
                <a:lnTo>
                  <a:pt x="165485" y="284501"/>
                </a:lnTo>
                <a:lnTo>
                  <a:pt x="180980" y="281412"/>
                </a:lnTo>
                <a:lnTo>
                  <a:pt x="196630" y="277087"/>
                </a:lnTo>
                <a:lnTo>
                  <a:pt x="211576" y="271218"/>
                </a:lnTo>
                <a:lnTo>
                  <a:pt x="135735" y="271218"/>
                </a:lnTo>
                <a:lnTo>
                  <a:pt x="122099" y="270600"/>
                </a:lnTo>
                <a:lnTo>
                  <a:pt x="84292" y="261642"/>
                </a:lnTo>
                <a:lnTo>
                  <a:pt x="43695" y="235230"/>
                </a:lnTo>
                <a:lnTo>
                  <a:pt x="19833" y="195382"/>
                </a:lnTo>
                <a:lnTo>
                  <a:pt x="15517" y="164182"/>
                </a:lnTo>
                <a:lnTo>
                  <a:pt x="15582" y="162174"/>
                </a:lnTo>
                <a:lnTo>
                  <a:pt x="25411" y="119855"/>
                </a:lnTo>
                <a:lnTo>
                  <a:pt x="51752" y="79542"/>
                </a:lnTo>
                <a:lnTo>
                  <a:pt x="81348" y="54058"/>
                </a:lnTo>
                <a:lnTo>
                  <a:pt x="93589" y="46490"/>
                </a:lnTo>
                <a:lnTo>
                  <a:pt x="85376" y="33361"/>
                </a:lnTo>
                <a:close/>
              </a:path>
              <a:path w="317500" h="287020">
                <a:moveTo>
                  <a:pt x="250404" y="41269"/>
                </a:moveTo>
                <a:lnTo>
                  <a:pt x="284486" y="72283"/>
                </a:lnTo>
                <a:lnTo>
                  <a:pt x="300600" y="111669"/>
                </a:lnTo>
                <a:lnTo>
                  <a:pt x="301840" y="123407"/>
                </a:lnTo>
                <a:lnTo>
                  <a:pt x="301840" y="135300"/>
                </a:lnTo>
                <a:lnTo>
                  <a:pt x="288359" y="182562"/>
                </a:lnTo>
                <a:lnTo>
                  <a:pt x="265427" y="215152"/>
                </a:lnTo>
                <a:lnTo>
                  <a:pt x="232888" y="242490"/>
                </a:lnTo>
                <a:lnTo>
                  <a:pt x="192291" y="262105"/>
                </a:lnTo>
                <a:lnTo>
                  <a:pt x="149525" y="270754"/>
                </a:lnTo>
                <a:lnTo>
                  <a:pt x="135735" y="271218"/>
                </a:lnTo>
                <a:lnTo>
                  <a:pt x="211576" y="271218"/>
                </a:lnTo>
                <a:lnTo>
                  <a:pt x="253651" y="246814"/>
                </a:lnTo>
                <a:lnTo>
                  <a:pt x="286035" y="214843"/>
                </a:lnTo>
                <a:lnTo>
                  <a:pt x="307728" y="177465"/>
                </a:lnTo>
                <a:lnTo>
                  <a:pt x="317159" y="137462"/>
                </a:lnTo>
                <a:lnTo>
                  <a:pt x="317319" y="123407"/>
                </a:lnTo>
                <a:lnTo>
                  <a:pt x="315940" y="110124"/>
                </a:lnTo>
                <a:lnTo>
                  <a:pt x="303390" y="73519"/>
                </a:lnTo>
                <a:lnTo>
                  <a:pt x="276787" y="41547"/>
                </a:lnTo>
                <a:lnTo>
                  <a:pt x="251482" y="41547"/>
                </a:lnTo>
                <a:lnTo>
                  <a:pt x="250404" y="41269"/>
                </a:lnTo>
                <a:close/>
              </a:path>
              <a:path w="317500" h="287020">
                <a:moveTo>
                  <a:pt x="251017" y="0"/>
                </a:moveTo>
                <a:lnTo>
                  <a:pt x="154484" y="17453"/>
                </a:lnTo>
                <a:lnTo>
                  <a:pt x="242185" y="61163"/>
                </a:lnTo>
                <a:lnTo>
                  <a:pt x="245249" y="39940"/>
                </a:lnTo>
                <a:lnTo>
                  <a:pt x="229324" y="35832"/>
                </a:lnTo>
                <a:lnTo>
                  <a:pt x="233198" y="20851"/>
                </a:lnTo>
                <a:lnTo>
                  <a:pt x="248006" y="20851"/>
                </a:lnTo>
                <a:lnTo>
                  <a:pt x="251017" y="0"/>
                </a:lnTo>
                <a:close/>
              </a:path>
              <a:path w="317500" h="287020">
                <a:moveTo>
                  <a:pt x="249312" y="40620"/>
                </a:moveTo>
                <a:lnTo>
                  <a:pt x="250404" y="41269"/>
                </a:lnTo>
                <a:lnTo>
                  <a:pt x="251482" y="41547"/>
                </a:lnTo>
                <a:lnTo>
                  <a:pt x="249312" y="40620"/>
                </a:lnTo>
                <a:close/>
              </a:path>
              <a:path w="317500" h="287020">
                <a:moveTo>
                  <a:pt x="275669" y="40620"/>
                </a:moveTo>
                <a:lnTo>
                  <a:pt x="249312" y="40620"/>
                </a:lnTo>
                <a:lnTo>
                  <a:pt x="251482" y="41547"/>
                </a:lnTo>
                <a:lnTo>
                  <a:pt x="276787" y="41547"/>
                </a:lnTo>
                <a:lnTo>
                  <a:pt x="275669" y="40620"/>
                </a:lnTo>
                <a:close/>
              </a:path>
              <a:path w="317500" h="287020">
                <a:moveTo>
                  <a:pt x="247474" y="24533"/>
                </a:moveTo>
                <a:lnTo>
                  <a:pt x="245249" y="39940"/>
                </a:lnTo>
                <a:lnTo>
                  <a:pt x="250404" y="41269"/>
                </a:lnTo>
                <a:lnTo>
                  <a:pt x="249312" y="40620"/>
                </a:lnTo>
                <a:lnTo>
                  <a:pt x="275669" y="40620"/>
                </a:lnTo>
                <a:lnTo>
                  <a:pt x="267286" y="33670"/>
                </a:lnTo>
                <a:lnTo>
                  <a:pt x="257525" y="27492"/>
                </a:lnTo>
                <a:lnTo>
                  <a:pt x="256905" y="27183"/>
                </a:lnTo>
                <a:lnTo>
                  <a:pt x="255355" y="26565"/>
                </a:lnTo>
                <a:lnTo>
                  <a:pt x="247474" y="24533"/>
                </a:lnTo>
                <a:close/>
              </a:path>
              <a:path w="317500" h="287020">
                <a:moveTo>
                  <a:pt x="233198" y="20851"/>
                </a:moveTo>
                <a:lnTo>
                  <a:pt x="229324" y="35832"/>
                </a:lnTo>
                <a:lnTo>
                  <a:pt x="245249" y="39940"/>
                </a:lnTo>
                <a:lnTo>
                  <a:pt x="247474" y="24533"/>
                </a:lnTo>
                <a:lnTo>
                  <a:pt x="233198" y="20851"/>
                </a:lnTo>
                <a:close/>
              </a:path>
              <a:path w="317500" h="287020">
                <a:moveTo>
                  <a:pt x="248006" y="20851"/>
                </a:moveTo>
                <a:lnTo>
                  <a:pt x="233198" y="20851"/>
                </a:lnTo>
                <a:lnTo>
                  <a:pt x="247474" y="24533"/>
                </a:lnTo>
                <a:lnTo>
                  <a:pt x="248006" y="20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5" name="object 18"/>
          <p:cNvSpPr>
            <a:spLocks/>
          </p:cNvSpPr>
          <p:nvPr/>
        </p:nvSpPr>
        <p:spPr bwMode="auto">
          <a:xfrm>
            <a:off x="5192713" y="4524375"/>
            <a:ext cx="1512887" cy="365125"/>
          </a:xfrm>
          <a:custGeom>
            <a:avLst/>
            <a:gdLst/>
            <a:ahLst/>
            <a:cxnLst>
              <a:cxn ang="0">
                <a:pos x="0" y="312765"/>
              </a:cxn>
              <a:cxn ang="0">
                <a:pos x="92351" y="325926"/>
              </a:cxn>
              <a:cxn ang="0">
                <a:pos x="77784" y="309522"/>
              </a:cxn>
              <a:cxn ang="0">
                <a:pos x="95603" y="271990"/>
              </a:cxn>
              <a:cxn ang="0">
                <a:pos x="145806" y="329137"/>
              </a:cxn>
              <a:cxn ang="0">
                <a:pos x="230409" y="331300"/>
              </a:cxn>
              <a:cxn ang="0">
                <a:pos x="316715" y="327130"/>
              </a:cxn>
              <a:cxn ang="0">
                <a:pos x="383260" y="315855"/>
              </a:cxn>
              <a:cxn ang="0">
                <a:pos x="202053" y="315700"/>
              </a:cxn>
              <a:cxn ang="0">
                <a:pos x="120240" y="312302"/>
              </a:cxn>
              <a:cxn ang="0">
                <a:pos x="77784" y="309522"/>
              </a:cxn>
              <a:cxn ang="0">
                <a:pos x="92351" y="325926"/>
              </a:cxn>
              <a:cxn ang="0">
                <a:pos x="77784" y="309522"/>
              </a:cxn>
              <a:cxn ang="0">
                <a:pos x="1498666" y="308"/>
              </a:cxn>
              <a:cxn ang="0">
                <a:pos x="1385243" y="1081"/>
              </a:cxn>
              <a:cxn ang="0">
                <a:pos x="1267792" y="4324"/>
              </a:cxn>
              <a:cxn ang="0">
                <a:pos x="1172963" y="11583"/>
              </a:cxn>
              <a:cxn ang="0">
                <a:pos x="979742" y="33361"/>
              </a:cxn>
              <a:cxn ang="0">
                <a:pos x="879335" y="51895"/>
              </a:cxn>
              <a:cxn ang="0">
                <a:pos x="779548" y="81550"/>
              </a:cxn>
              <a:cxn ang="0">
                <a:pos x="681465" y="131130"/>
              </a:cxn>
              <a:cxn ang="0">
                <a:pos x="584622" y="194764"/>
              </a:cxn>
              <a:cxn ang="0">
                <a:pos x="488399" y="255773"/>
              </a:cxn>
              <a:cxn ang="0">
                <a:pos x="393260" y="297475"/>
              </a:cxn>
              <a:cxn ang="0">
                <a:pos x="287585" y="314001"/>
              </a:cxn>
              <a:cxn ang="0">
                <a:pos x="383260" y="315855"/>
              </a:cxn>
              <a:cxn ang="0">
                <a:pos x="471354" y="282493"/>
              </a:cxn>
              <a:cxn ang="0">
                <a:pos x="593144" y="207583"/>
              </a:cxn>
              <a:cxn ang="0">
                <a:pos x="665660" y="159394"/>
              </a:cxn>
              <a:cxn ang="0">
                <a:pos x="761574" y="105645"/>
              </a:cxn>
              <a:cxn ang="0">
                <a:pos x="858417" y="73055"/>
              </a:cxn>
              <a:cxn ang="0">
                <a:pos x="982376" y="48652"/>
              </a:cxn>
              <a:cxn ang="0">
                <a:pos x="1174512" y="26874"/>
              </a:cxn>
              <a:cxn ang="0">
                <a:pos x="1268876" y="19769"/>
              </a:cxn>
              <a:cxn ang="0">
                <a:pos x="1385553" y="16526"/>
              </a:cxn>
              <a:cxn ang="0">
                <a:pos x="1483171" y="15754"/>
              </a:cxn>
              <a:cxn ang="0">
                <a:pos x="1512921" y="15290"/>
              </a:cxn>
              <a:cxn ang="0">
                <a:pos x="93340" y="309522"/>
              </a:cxn>
              <a:cxn ang="0">
                <a:pos x="93282" y="310487"/>
              </a:cxn>
            </a:cxnLst>
            <a:rect l="0" t="0" r="r" b="b"/>
            <a:pathLst>
              <a:path w="1513204" h="365125">
                <a:moveTo>
                  <a:pt x="95603" y="271990"/>
                </a:moveTo>
                <a:lnTo>
                  <a:pt x="0" y="312765"/>
                </a:lnTo>
                <a:lnTo>
                  <a:pt x="90025" y="364507"/>
                </a:lnTo>
                <a:lnTo>
                  <a:pt x="92351" y="325926"/>
                </a:lnTo>
                <a:lnTo>
                  <a:pt x="76854" y="324967"/>
                </a:lnTo>
                <a:lnTo>
                  <a:pt x="77784" y="309522"/>
                </a:lnTo>
                <a:lnTo>
                  <a:pt x="93340" y="309522"/>
                </a:lnTo>
                <a:lnTo>
                  <a:pt x="95603" y="271990"/>
                </a:lnTo>
                <a:close/>
              </a:path>
              <a:path w="1513204" h="365125">
                <a:moveTo>
                  <a:pt x="93282" y="310487"/>
                </a:moveTo>
                <a:lnTo>
                  <a:pt x="145806" y="329137"/>
                </a:lnTo>
                <a:lnTo>
                  <a:pt x="201588" y="331145"/>
                </a:lnTo>
                <a:lnTo>
                  <a:pt x="230409" y="331300"/>
                </a:lnTo>
                <a:lnTo>
                  <a:pt x="259384" y="330836"/>
                </a:lnTo>
                <a:lnTo>
                  <a:pt x="316715" y="327130"/>
                </a:lnTo>
                <a:lnTo>
                  <a:pt x="371412" y="318789"/>
                </a:lnTo>
                <a:lnTo>
                  <a:pt x="383260" y="315855"/>
                </a:lnTo>
                <a:lnTo>
                  <a:pt x="230409" y="315855"/>
                </a:lnTo>
                <a:lnTo>
                  <a:pt x="202053" y="315700"/>
                </a:lnTo>
                <a:lnTo>
                  <a:pt x="174007" y="314928"/>
                </a:lnTo>
                <a:lnTo>
                  <a:pt x="120240" y="312302"/>
                </a:lnTo>
                <a:lnTo>
                  <a:pt x="93282" y="310487"/>
                </a:lnTo>
                <a:close/>
              </a:path>
              <a:path w="1513204" h="365125">
                <a:moveTo>
                  <a:pt x="77784" y="309522"/>
                </a:moveTo>
                <a:lnTo>
                  <a:pt x="76854" y="324967"/>
                </a:lnTo>
                <a:lnTo>
                  <a:pt x="92351" y="325926"/>
                </a:lnTo>
                <a:lnTo>
                  <a:pt x="93282" y="310487"/>
                </a:lnTo>
                <a:lnTo>
                  <a:pt x="77784" y="309522"/>
                </a:lnTo>
                <a:close/>
              </a:path>
              <a:path w="1513204" h="365125">
                <a:moveTo>
                  <a:pt x="1512456" y="0"/>
                </a:moveTo>
                <a:lnTo>
                  <a:pt x="1498666" y="308"/>
                </a:lnTo>
                <a:lnTo>
                  <a:pt x="1465971" y="617"/>
                </a:lnTo>
                <a:lnTo>
                  <a:pt x="1385243" y="1081"/>
                </a:lnTo>
                <a:lnTo>
                  <a:pt x="1315981" y="2471"/>
                </a:lnTo>
                <a:lnTo>
                  <a:pt x="1267792" y="4324"/>
                </a:lnTo>
                <a:lnTo>
                  <a:pt x="1219758" y="7259"/>
                </a:lnTo>
                <a:lnTo>
                  <a:pt x="1172963" y="11583"/>
                </a:lnTo>
                <a:lnTo>
                  <a:pt x="1029480" y="26874"/>
                </a:lnTo>
                <a:lnTo>
                  <a:pt x="979742" y="33361"/>
                </a:lnTo>
                <a:lnTo>
                  <a:pt x="929693" y="41547"/>
                </a:lnTo>
                <a:lnTo>
                  <a:pt x="879335" y="51895"/>
                </a:lnTo>
                <a:lnTo>
                  <a:pt x="829286" y="65178"/>
                </a:lnTo>
                <a:lnTo>
                  <a:pt x="779548" y="81550"/>
                </a:lnTo>
                <a:lnTo>
                  <a:pt x="730274" y="103637"/>
                </a:lnTo>
                <a:lnTo>
                  <a:pt x="681465" y="131130"/>
                </a:lnTo>
                <a:lnTo>
                  <a:pt x="632811" y="162329"/>
                </a:lnTo>
                <a:lnTo>
                  <a:pt x="584622" y="194764"/>
                </a:lnTo>
                <a:lnTo>
                  <a:pt x="536433" y="226581"/>
                </a:lnTo>
                <a:lnTo>
                  <a:pt x="488399" y="255773"/>
                </a:lnTo>
                <a:lnTo>
                  <a:pt x="440829" y="280022"/>
                </a:lnTo>
                <a:lnTo>
                  <a:pt x="393260" y="297475"/>
                </a:lnTo>
                <a:lnTo>
                  <a:pt x="342592" y="308286"/>
                </a:lnTo>
                <a:lnTo>
                  <a:pt x="287585" y="314001"/>
                </a:lnTo>
                <a:lnTo>
                  <a:pt x="230409" y="315855"/>
                </a:lnTo>
                <a:lnTo>
                  <a:pt x="383260" y="315855"/>
                </a:lnTo>
                <a:lnTo>
                  <a:pt x="421771" y="304271"/>
                </a:lnTo>
                <a:lnTo>
                  <a:pt x="471354" y="282493"/>
                </a:lnTo>
                <a:lnTo>
                  <a:pt x="520318" y="255000"/>
                </a:lnTo>
                <a:lnTo>
                  <a:pt x="593144" y="207583"/>
                </a:lnTo>
                <a:lnTo>
                  <a:pt x="641488" y="174994"/>
                </a:lnTo>
                <a:lnTo>
                  <a:pt x="665660" y="159394"/>
                </a:lnTo>
                <a:lnTo>
                  <a:pt x="713694" y="130203"/>
                </a:lnTo>
                <a:lnTo>
                  <a:pt x="761574" y="105645"/>
                </a:lnTo>
                <a:lnTo>
                  <a:pt x="809608" y="87420"/>
                </a:lnTo>
                <a:lnTo>
                  <a:pt x="858417" y="73055"/>
                </a:lnTo>
                <a:lnTo>
                  <a:pt x="932792" y="56684"/>
                </a:lnTo>
                <a:lnTo>
                  <a:pt x="982376" y="48652"/>
                </a:lnTo>
                <a:lnTo>
                  <a:pt x="1031650" y="42165"/>
                </a:lnTo>
                <a:lnTo>
                  <a:pt x="1174512" y="26874"/>
                </a:lnTo>
                <a:lnTo>
                  <a:pt x="1221152" y="22704"/>
                </a:lnTo>
                <a:lnTo>
                  <a:pt x="1268876" y="19769"/>
                </a:lnTo>
                <a:lnTo>
                  <a:pt x="1316446" y="17916"/>
                </a:lnTo>
                <a:lnTo>
                  <a:pt x="1385553" y="16526"/>
                </a:lnTo>
                <a:lnTo>
                  <a:pt x="1465971" y="16063"/>
                </a:lnTo>
                <a:lnTo>
                  <a:pt x="1483171" y="15754"/>
                </a:lnTo>
                <a:lnTo>
                  <a:pt x="1498821" y="15754"/>
                </a:lnTo>
                <a:lnTo>
                  <a:pt x="1512921" y="15290"/>
                </a:lnTo>
                <a:lnTo>
                  <a:pt x="1512456" y="0"/>
                </a:lnTo>
                <a:close/>
              </a:path>
              <a:path w="1513204" h="365125">
                <a:moveTo>
                  <a:pt x="93340" y="309522"/>
                </a:moveTo>
                <a:lnTo>
                  <a:pt x="77784" y="309522"/>
                </a:lnTo>
                <a:lnTo>
                  <a:pt x="93282" y="310487"/>
                </a:lnTo>
                <a:lnTo>
                  <a:pt x="93340" y="3095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6" name="object 19"/>
          <p:cNvSpPr>
            <a:spLocks/>
          </p:cNvSpPr>
          <p:nvPr/>
        </p:nvSpPr>
        <p:spPr bwMode="auto">
          <a:xfrm>
            <a:off x="3435350" y="3409950"/>
            <a:ext cx="322263" cy="3203575"/>
          </a:xfrm>
          <a:custGeom>
            <a:avLst/>
            <a:gdLst/>
            <a:ahLst/>
            <a:cxnLst>
              <a:cxn ang="0">
                <a:pos x="69727" y="2995525"/>
              </a:cxn>
              <a:cxn ang="0">
                <a:pos x="0" y="2995525"/>
              </a:cxn>
              <a:cxn ang="0">
                <a:pos x="104590" y="3204037"/>
              </a:cxn>
              <a:cxn ang="0">
                <a:pos x="191749" y="3030277"/>
              </a:cxn>
              <a:cxn ang="0">
                <a:pos x="69727" y="3030277"/>
              </a:cxn>
              <a:cxn ang="0">
                <a:pos x="69727" y="2995525"/>
              </a:cxn>
              <a:cxn ang="0">
                <a:pos x="260004" y="0"/>
              </a:cxn>
              <a:cxn ang="0">
                <a:pos x="71276" y="347054"/>
              </a:cxn>
              <a:cxn ang="0">
                <a:pos x="69727" y="352769"/>
              </a:cxn>
              <a:cxn ang="0">
                <a:pos x="69727" y="3030277"/>
              </a:cxn>
              <a:cxn ang="0">
                <a:pos x="139454" y="3030277"/>
              </a:cxn>
              <a:cxn ang="0">
                <a:pos x="139454" y="375164"/>
              </a:cxn>
              <a:cxn ang="0">
                <a:pos x="135270" y="375164"/>
              </a:cxn>
              <a:cxn ang="0">
                <a:pos x="139454" y="358638"/>
              </a:cxn>
              <a:cxn ang="0">
                <a:pos x="144252" y="358638"/>
              </a:cxn>
              <a:cxn ang="0">
                <a:pos x="321209" y="33052"/>
              </a:cxn>
              <a:cxn ang="0">
                <a:pos x="260004" y="0"/>
              </a:cxn>
              <a:cxn ang="0">
                <a:pos x="209181" y="2995525"/>
              </a:cxn>
              <a:cxn ang="0">
                <a:pos x="139454" y="2995525"/>
              </a:cxn>
              <a:cxn ang="0">
                <a:pos x="139454" y="3030277"/>
              </a:cxn>
              <a:cxn ang="0">
                <a:pos x="191749" y="3030277"/>
              </a:cxn>
              <a:cxn ang="0">
                <a:pos x="209181" y="2995525"/>
              </a:cxn>
              <a:cxn ang="0">
                <a:pos x="139454" y="358638"/>
              </a:cxn>
              <a:cxn ang="0">
                <a:pos x="135270" y="375164"/>
              </a:cxn>
              <a:cxn ang="0">
                <a:pos x="139454" y="367467"/>
              </a:cxn>
              <a:cxn ang="0">
                <a:pos x="139454" y="358638"/>
              </a:cxn>
              <a:cxn ang="0">
                <a:pos x="139454" y="367467"/>
              </a:cxn>
              <a:cxn ang="0">
                <a:pos x="135270" y="375164"/>
              </a:cxn>
              <a:cxn ang="0">
                <a:pos x="139454" y="375164"/>
              </a:cxn>
              <a:cxn ang="0">
                <a:pos x="139454" y="367467"/>
              </a:cxn>
              <a:cxn ang="0">
                <a:pos x="144252" y="358638"/>
              </a:cxn>
              <a:cxn ang="0">
                <a:pos x="139454" y="358638"/>
              </a:cxn>
              <a:cxn ang="0">
                <a:pos x="139454" y="367467"/>
              </a:cxn>
              <a:cxn ang="0">
                <a:pos x="144252" y="358638"/>
              </a:cxn>
            </a:cxnLst>
            <a:rect l="0" t="0" r="r" b="b"/>
            <a:pathLst>
              <a:path w="321310" h="3204209">
                <a:moveTo>
                  <a:pt x="69727" y="2995525"/>
                </a:moveTo>
                <a:lnTo>
                  <a:pt x="0" y="2995525"/>
                </a:lnTo>
                <a:lnTo>
                  <a:pt x="104590" y="3204037"/>
                </a:lnTo>
                <a:lnTo>
                  <a:pt x="191749" y="3030277"/>
                </a:lnTo>
                <a:lnTo>
                  <a:pt x="69727" y="3030277"/>
                </a:lnTo>
                <a:lnTo>
                  <a:pt x="69727" y="2995525"/>
                </a:lnTo>
                <a:close/>
              </a:path>
              <a:path w="321310" h="3204209">
                <a:moveTo>
                  <a:pt x="260004" y="0"/>
                </a:moveTo>
                <a:lnTo>
                  <a:pt x="71276" y="347054"/>
                </a:lnTo>
                <a:lnTo>
                  <a:pt x="69727" y="352769"/>
                </a:lnTo>
                <a:lnTo>
                  <a:pt x="69727" y="3030277"/>
                </a:lnTo>
                <a:lnTo>
                  <a:pt x="139454" y="3030277"/>
                </a:lnTo>
                <a:lnTo>
                  <a:pt x="139454" y="375164"/>
                </a:lnTo>
                <a:lnTo>
                  <a:pt x="135270" y="375164"/>
                </a:lnTo>
                <a:lnTo>
                  <a:pt x="139454" y="358638"/>
                </a:lnTo>
                <a:lnTo>
                  <a:pt x="144252" y="358638"/>
                </a:lnTo>
                <a:lnTo>
                  <a:pt x="321209" y="33052"/>
                </a:lnTo>
                <a:lnTo>
                  <a:pt x="260004" y="0"/>
                </a:lnTo>
                <a:close/>
              </a:path>
              <a:path w="321310" h="3204209">
                <a:moveTo>
                  <a:pt x="209181" y="2995525"/>
                </a:moveTo>
                <a:lnTo>
                  <a:pt x="139454" y="2995525"/>
                </a:lnTo>
                <a:lnTo>
                  <a:pt x="139454" y="3030277"/>
                </a:lnTo>
                <a:lnTo>
                  <a:pt x="191749" y="3030277"/>
                </a:lnTo>
                <a:lnTo>
                  <a:pt x="209181" y="2995525"/>
                </a:lnTo>
                <a:close/>
              </a:path>
              <a:path w="321310" h="3204209">
                <a:moveTo>
                  <a:pt x="139454" y="358638"/>
                </a:moveTo>
                <a:lnTo>
                  <a:pt x="135270" y="375164"/>
                </a:lnTo>
                <a:lnTo>
                  <a:pt x="139454" y="367467"/>
                </a:lnTo>
                <a:lnTo>
                  <a:pt x="139454" y="358638"/>
                </a:lnTo>
                <a:close/>
              </a:path>
              <a:path w="321310" h="3204209">
                <a:moveTo>
                  <a:pt x="139454" y="367467"/>
                </a:moveTo>
                <a:lnTo>
                  <a:pt x="135270" y="375164"/>
                </a:lnTo>
                <a:lnTo>
                  <a:pt x="139454" y="375164"/>
                </a:lnTo>
                <a:lnTo>
                  <a:pt x="139454" y="367467"/>
                </a:lnTo>
                <a:close/>
              </a:path>
              <a:path w="321310" h="3204209">
                <a:moveTo>
                  <a:pt x="144252" y="358638"/>
                </a:moveTo>
                <a:lnTo>
                  <a:pt x="139454" y="358638"/>
                </a:lnTo>
                <a:lnTo>
                  <a:pt x="139454" y="367467"/>
                </a:lnTo>
                <a:lnTo>
                  <a:pt x="144252" y="3586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7" name="object 20"/>
          <p:cNvSpPr>
            <a:spLocks/>
          </p:cNvSpPr>
          <p:nvPr/>
        </p:nvSpPr>
        <p:spPr bwMode="auto">
          <a:xfrm>
            <a:off x="5657850" y="3316288"/>
            <a:ext cx="1000125" cy="790575"/>
          </a:xfrm>
          <a:custGeom>
            <a:avLst/>
            <a:gdLst/>
            <a:ahLst/>
            <a:cxnLst>
              <a:cxn ang="0">
                <a:pos x="0" y="741371"/>
              </a:cxn>
              <a:cxn ang="0">
                <a:pos x="92756" y="751630"/>
              </a:cxn>
              <a:cxn ang="0">
                <a:pos x="77784" y="735656"/>
              </a:cxn>
              <a:cxn ang="0">
                <a:pos x="94208" y="697352"/>
              </a:cxn>
              <a:cxn ang="0">
                <a:pos x="92756" y="751630"/>
              </a:cxn>
              <a:cxn ang="0">
                <a:pos x="133720" y="753727"/>
              </a:cxn>
              <a:cxn ang="0">
                <a:pos x="193841" y="754962"/>
              </a:cxn>
              <a:cxn ang="0">
                <a:pos x="254890" y="751719"/>
              </a:cxn>
              <a:cxn ang="0">
                <a:pos x="312532" y="740907"/>
              </a:cxn>
              <a:cxn ang="0">
                <a:pos x="193996" y="739672"/>
              </a:cxn>
              <a:cxn ang="0">
                <a:pos x="134495" y="738282"/>
              </a:cxn>
              <a:cxn ang="0">
                <a:pos x="77784" y="735656"/>
              </a:cxn>
              <a:cxn ang="0">
                <a:pos x="92756" y="751630"/>
              </a:cxn>
              <a:cxn ang="0">
                <a:pos x="77784" y="735656"/>
              </a:cxn>
              <a:cxn ang="0">
                <a:pos x="805579" y="4324"/>
              </a:cxn>
              <a:cxn ang="0">
                <a:pos x="724541" y="6023"/>
              </a:cxn>
              <a:cxn ang="0">
                <a:pos x="643657" y="12201"/>
              </a:cxn>
              <a:cxn ang="0">
                <a:pos x="550688" y="30272"/>
              </a:cxn>
              <a:cxn ang="0">
                <a:pos x="463607" y="75218"/>
              </a:cxn>
              <a:cxn ang="0">
                <a:pos x="418362" y="158468"/>
              </a:cxn>
              <a:cxn ang="0">
                <a:pos x="407049" y="255155"/>
              </a:cxn>
              <a:cxn ang="0">
                <a:pos x="407980" y="342111"/>
              </a:cxn>
              <a:cxn ang="0">
                <a:pos x="412319" y="431694"/>
              </a:cxn>
              <a:cxn ang="0">
                <a:pos x="415413" y="517569"/>
              </a:cxn>
              <a:cxn ang="0">
                <a:pos x="415108" y="557418"/>
              </a:cxn>
              <a:cxn ang="0">
                <a:pos x="400078" y="653178"/>
              </a:cxn>
              <a:cxn ang="0">
                <a:pos x="333450" y="717431"/>
              </a:cxn>
              <a:cxn ang="0">
                <a:pos x="224056" y="738745"/>
              </a:cxn>
              <a:cxn ang="0">
                <a:pos x="316526" y="739672"/>
              </a:cxn>
              <a:cxn ang="0">
                <a:pos x="393105" y="694572"/>
              </a:cxn>
              <a:cxn ang="0">
                <a:pos x="425954" y="613175"/>
              </a:cxn>
              <a:cxn ang="0">
                <a:pos x="430912" y="538111"/>
              </a:cxn>
              <a:cxn ang="0">
                <a:pos x="429673" y="474940"/>
              </a:cxn>
              <a:cxn ang="0">
                <a:pos x="425334" y="386130"/>
              </a:cxn>
              <a:cxn ang="0">
                <a:pos x="422235" y="297475"/>
              </a:cxn>
              <a:cxn ang="0">
                <a:pos x="423519" y="234304"/>
              </a:cxn>
              <a:cxn ang="0">
                <a:pos x="443308" y="131130"/>
              </a:cxn>
              <a:cxn ang="0">
                <a:pos x="497231" y="69657"/>
              </a:cxn>
              <a:cxn ang="0">
                <a:pos x="608019" y="32898"/>
              </a:cxn>
              <a:cxn ang="0">
                <a:pos x="685184" y="23785"/>
              </a:cxn>
              <a:cxn ang="0">
                <a:pos x="765757" y="20233"/>
              </a:cxn>
              <a:cxn ang="0">
                <a:pos x="924347" y="19769"/>
              </a:cxn>
              <a:cxn ang="0">
                <a:pos x="962852" y="18688"/>
              </a:cxn>
              <a:cxn ang="0">
                <a:pos x="989039" y="16835"/>
              </a:cxn>
              <a:cxn ang="0">
                <a:pos x="999035" y="4479"/>
              </a:cxn>
              <a:cxn ang="0">
                <a:pos x="844626" y="4324"/>
              </a:cxn>
              <a:cxn ang="0">
                <a:pos x="77784" y="735656"/>
              </a:cxn>
              <a:cxn ang="0">
                <a:pos x="93184" y="735656"/>
              </a:cxn>
              <a:cxn ang="0">
                <a:pos x="844626" y="19769"/>
              </a:cxn>
              <a:cxn ang="0">
                <a:pos x="916368" y="19924"/>
              </a:cxn>
              <a:cxn ang="0">
                <a:pos x="998490" y="0"/>
              </a:cxn>
              <a:cxn ang="0">
                <a:pos x="916368" y="4479"/>
              </a:cxn>
              <a:cxn ang="0">
                <a:pos x="998490" y="0"/>
              </a:cxn>
            </a:cxnLst>
            <a:rect l="0" t="0" r="r" b="b"/>
            <a:pathLst>
              <a:path w="1000759" h="790575">
                <a:moveTo>
                  <a:pt x="94208" y="697352"/>
                </a:moveTo>
                <a:lnTo>
                  <a:pt x="0" y="741371"/>
                </a:lnTo>
                <a:lnTo>
                  <a:pt x="91729" y="790023"/>
                </a:lnTo>
                <a:lnTo>
                  <a:pt x="92756" y="751630"/>
                </a:lnTo>
                <a:lnTo>
                  <a:pt x="77164" y="750947"/>
                </a:lnTo>
                <a:lnTo>
                  <a:pt x="77784" y="735656"/>
                </a:lnTo>
                <a:lnTo>
                  <a:pt x="93184" y="735656"/>
                </a:lnTo>
                <a:lnTo>
                  <a:pt x="94208" y="697352"/>
                </a:lnTo>
                <a:close/>
              </a:path>
              <a:path w="1000759" h="790575">
                <a:moveTo>
                  <a:pt x="93166" y="736330"/>
                </a:moveTo>
                <a:lnTo>
                  <a:pt x="92756" y="751630"/>
                </a:lnTo>
                <a:lnTo>
                  <a:pt x="105365" y="752182"/>
                </a:lnTo>
                <a:lnTo>
                  <a:pt x="133720" y="753727"/>
                </a:lnTo>
                <a:lnTo>
                  <a:pt x="163316" y="754808"/>
                </a:lnTo>
                <a:lnTo>
                  <a:pt x="193841" y="754962"/>
                </a:lnTo>
                <a:lnTo>
                  <a:pt x="224521" y="754036"/>
                </a:lnTo>
                <a:lnTo>
                  <a:pt x="254890" y="751719"/>
                </a:lnTo>
                <a:lnTo>
                  <a:pt x="284486" y="747394"/>
                </a:lnTo>
                <a:lnTo>
                  <a:pt x="312532" y="740907"/>
                </a:lnTo>
                <a:lnTo>
                  <a:pt x="316526" y="739672"/>
                </a:lnTo>
                <a:lnTo>
                  <a:pt x="193996" y="739672"/>
                </a:lnTo>
                <a:lnTo>
                  <a:pt x="163935" y="739363"/>
                </a:lnTo>
                <a:lnTo>
                  <a:pt x="134495" y="738282"/>
                </a:lnTo>
                <a:lnTo>
                  <a:pt x="93166" y="736330"/>
                </a:lnTo>
                <a:close/>
              </a:path>
              <a:path w="1000759" h="790575">
                <a:moveTo>
                  <a:pt x="77784" y="735656"/>
                </a:moveTo>
                <a:lnTo>
                  <a:pt x="77164" y="750947"/>
                </a:lnTo>
                <a:lnTo>
                  <a:pt x="92756" y="751630"/>
                </a:lnTo>
                <a:lnTo>
                  <a:pt x="93166" y="736330"/>
                </a:lnTo>
                <a:lnTo>
                  <a:pt x="77784" y="735656"/>
                </a:lnTo>
                <a:close/>
              </a:path>
              <a:path w="1000759" h="790575">
                <a:moveTo>
                  <a:pt x="844626" y="4324"/>
                </a:moveTo>
                <a:lnTo>
                  <a:pt x="805579" y="4324"/>
                </a:lnTo>
                <a:lnTo>
                  <a:pt x="765292" y="4788"/>
                </a:lnTo>
                <a:lnTo>
                  <a:pt x="724541" y="6023"/>
                </a:lnTo>
                <a:lnTo>
                  <a:pt x="683634" y="8340"/>
                </a:lnTo>
                <a:lnTo>
                  <a:pt x="643657" y="12201"/>
                </a:lnTo>
                <a:lnTo>
                  <a:pt x="604765" y="17762"/>
                </a:lnTo>
                <a:lnTo>
                  <a:pt x="550688" y="30272"/>
                </a:lnTo>
                <a:lnTo>
                  <a:pt x="502809" y="48961"/>
                </a:lnTo>
                <a:lnTo>
                  <a:pt x="463607" y="75218"/>
                </a:lnTo>
                <a:lnTo>
                  <a:pt x="435561" y="111360"/>
                </a:lnTo>
                <a:lnTo>
                  <a:pt x="418362" y="158468"/>
                </a:lnTo>
                <a:lnTo>
                  <a:pt x="409530" y="214070"/>
                </a:lnTo>
                <a:lnTo>
                  <a:pt x="407049" y="255155"/>
                </a:lnTo>
                <a:lnTo>
                  <a:pt x="406740" y="297938"/>
                </a:lnTo>
                <a:lnTo>
                  <a:pt x="407980" y="342111"/>
                </a:lnTo>
                <a:lnTo>
                  <a:pt x="409994" y="387057"/>
                </a:lnTo>
                <a:lnTo>
                  <a:pt x="412319" y="431694"/>
                </a:lnTo>
                <a:lnTo>
                  <a:pt x="414178" y="475404"/>
                </a:lnTo>
                <a:lnTo>
                  <a:pt x="415413" y="517569"/>
                </a:lnTo>
                <a:lnTo>
                  <a:pt x="415565" y="538111"/>
                </a:lnTo>
                <a:lnTo>
                  <a:pt x="415108" y="557418"/>
                </a:lnTo>
                <a:lnTo>
                  <a:pt x="410614" y="610395"/>
                </a:lnTo>
                <a:lnTo>
                  <a:pt x="400078" y="653178"/>
                </a:lnTo>
                <a:lnTo>
                  <a:pt x="374046" y="692100"/>
                </a:lnTo>
                <a:lnTo>
                  <a:pt x="333450" y="717431"/>
                </a:lnTo>
                <a:lnTo>
                  <a:pt x="282162" y="732104"/>
                </a:lnTo>
                <a:lnTo>
                  <a:pt x="224056" y="738745"/>
                </a:lnTo>
                <a:lnTo>
                  <a:pt x="193996" y="739672"/>
                </a:lnTo>
                <a:lnTo>
                  <a:pt x="316526" y="739672"/>
                </a:lnTo>
                <a:lnTo>
                  <a:pt x="362890" y="719438"/>
                </a:lnTo>
                <a:lnTo>
                  <a:pt x="393105" y="694572"/>
                </a:lnTo>
                <a:lnTo>
                  <a:pt x="414333" y="659511"/>
                </a:lnTo>
                <a:lnTo>
                  <a:pt x="425954" y="613175"/>
                </a:lnTo>
                <a:lnTo>
                  <a:pt x="430462" y="557418"/>
                </a:lnTo>
                <a:lnTo>
                  <a:pt x="430912" y="538111"/>
                </a:lnTo>
                <a:lnTo>
                  <a:pt x="430912" y="517569"/>
                </a:lnTo>
                <a:lnTo>
                  <a:pt x="429673" y="474940"/>
                </a:lnTo>
                <a:lnTo>
                  <a:pt x="427659" y="430921"/>
                </a:lnTo>
                <a:lnTo>
                  <a:pt x="425334" y="386130"/>
                </a:lnTo>
                <a:lnTo>
                  <a:pt x="423475" y="341494"/>
                </a:lnTo>
                <a:lnTo>
                  <a:pt x="422235" y="297475"/>
                </a:lnTo>
                <a:lnTo>
                  <a:pt x="422552" y="255000"/>
                </a:lnTo>
                <a:lnTo>
                  <a:pt x="423519" y="234304"/>
                </a:lnTo>
                <a:lnTo>
                  <a:pt x="429828" y="178546"/>
                </a:lnTo>
                <a:lnTo>
                  <a:pt x="443308" y="131130"/>
                </a:lnTo>
                <a:lnTo>
                  <a:pt x="465156" y="95451"/>
                </a:lnTo>
                <a:lnTo>
                  <a:pt x="497231" y="69657"/>
                </a:lnTo>
                <a:lnTo>
                  <a:pt x="539532" y="50197"/>
                </a:lnTo>
                <a:lnTo>
                  <a:pt x="608019" y="32898"/>
                </a:lnTo>
                <a:lnTo>
                  <a:pt x="645827" y="27492"/>
                </a:lnTo>
                <a:lnTo>
                  <a:pt x="685184" y="23785"/>
                </a:lnTo>
                <a:lnTo>
                  <a:pt x="725315" y="21468"/>
                </a:lnTo>
                <a:lnTo>
                  <a:pt x="765757" y="20233"/>
                </a:lnTo>
                <a:lnTo>
                  <a:pt x="805734" y="19769"/>
                </a:lnTo>
                <a:lnTo>
                  <a:pt x="924347" y="19769"/>
                </a:lnTo>
                <a:lnTo>
                  <a:pt x="948287" y="19306"/>
                </a:lnTo>
                <a:lnTo>
                  <a:pt x="962852" y="18688"/>
                </a:lnTo>
                <a:lnTo>
                  <a:pt x="976488" y="17916"/>
                </a:lnTo>
                <a:lnTo>
                  <a:pt x="989039" y="16835"/>
                </a:lnTo>
                <a:lnTo>
                  <a:pt x="1000350" y="15290"/>
                </a:lnTo>
                <a:lnTo>
                  <a:pt x="999035" y="4479"/>
                </a:lnTo>
                <a:lnTo>
                  <a:pt x="881814" y="4479"/>
                </a:lnTo>
                <a:lnTo>
                  <a:pt x="844626" y="4324"/>
                </a:lnTo>
                <a:close/>
              </a:path>
              <a:path w="1000759" h="790575">
                <a:moveTo>
                  <a:pt x="93184" y="735656"/>
                </a:moveTo>
                <a:lnTo>
                  <a:pt x="77784" y="735656"/>
                </a:lnTo>
                <a:lnTo>
                  <a:pt x="93166" y="736330"/>
                </a:lnTo>
                <a:lnTo>
                  <a:pt x="93184" y="735656"/>
                </a:lnTo>
                <a:close/>
              </a:path>
              <a:path w="1000759" h="790575">
                <a:moveTo>
                  <a:pt x="924347" y="19769"/>
                </a:moveTo>
                <a:lnTo>
                  <a:pt x="844626" y="19769"/>
                </a:lnTo>
                <a:lnTo>
                  <a:pt x="881814" y="19924"/>
                </a:lnTo>
                <a:lnTo>
                  <a:pt x="916368" y="19924"/>
                </a:lnTo>
                <a:lnTo>
                  <a:pt x="924347" y="19769"/>
                </a:lnTo>
                <a:close/>
              </a:path>
              <a:path w="1000759" h="790575">
                <a:moveTo>
                  <a:pt x="998490" y="0"/>
                </a:moveTo>
                <a:lnTo>
                  <a:pt x="932637" y="4324"/>
                </a:lnTo>
                <a:lnTo>
                  <a:pt x="916368" y="4479"/>
                </a:lnTo>
                <a:lnTo>
                  <a:pt x="999035" y="4479"/>
                </a:lnTo>
                <a:lnTo>
                  <a:pt x="9984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8" name="object 21"/>
          <p:cNvSpPr>
            <a:spLocks noChangeArrowheads="1"/>
          </p:cNvSpPr>
          <p:nvPr/>
        </p:nvSpPr>
        <p:spPr bwMode="auto">
          <a:xfrm>
            <a:off x="1619250" y="2609850"/>
            <a:ext cx="757238" cy="338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9" name="object 22"/>
          <p:cNvSpPr>
            <a:spLocks/>
          </p:cNvSpPr>
          <p:nvPr/>
        </p:nvSpPr>
        <p:spPr bwMode="auto">
          <a:xfrm>
            <a:off x="1619250" y="2609850"/>
            <a:ext cx="757238" cy="3386138"/>
          </a:xfrm>
          <a:custGeom>
            <a:avLst/>
            <a:gdLst/>
            <a:ahLst/>
            <a:cxnLst>
              <a:cxn ang="0">
                <a:pos x="0" y="3386367"/>
              </a:cxn>
              <a:cxn ang="0">
                <a:pos x="757312" y="3386367"/>
              </a:cxn>
              <a:cxn ang="0">
                <a:pos x="757312" y="0"/>
              </a:cxn>
              <a:cxn ang="0">
                <a:pos x="0" y="0"/>
              </a:cxn>
              <a:cxn ang="0">
                <a:pos x="0" y="3386367"/>
              </a:cxn>
            </a:cxnLst>
            <a:rect l="0" t="0" r="r" b="b"/>
            <a:pathLst>
              <a:path w="757555" h="3386454">
                <a:moveTo>
                  <a:pt x="0" y="3386367"/>
                </a:moveTo>
                <a:lnTo>
                  <a:pt x="757312" y="3386367"/>
                </a:lnTo>
                <a:lnTo>
                  <a:pt x="757312" y="0"/>
                </a:lnTo>
                <a:lnTo>
                  <a:pt x="0" y="0"/>
                </a:lnTo>
                <a:lnTo>
                  <a:pt x="0" y="3386367"/>
                </a:lnTo>
                <a:close/>
              </a:path>
            </a:pathLst>
          </a:custGeom>
          <a:noFill/>
          <a:ln w="154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0" name="object 23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/>
            <a:ahLst/>
            <a:cxnLst>
              <a:cxn ang="0">
                <a:pos x="755407" y="0"/>
              </a:cxn>
              <a:cxn ang="0">
                <a:pos x="30" y="0"/>
              </a:cxn>
              <a:cxn ang="0">
                <a:pos x="0" y="1544523"/>
              </a:cxn>
              <a:cxn ang="0">
                <a:pos x="61955" y="1539403"/>
              </a:cxn>
              <a:cxn ang="0">
                <a:pos x="122530" y="1524308"/>
              </a:cxn>
              <a:cxn ang="0">
                <a:pos x="181533" y="1499636"/>
              </a:cxn>
              <a:cxn ang="0">
                <a:pos x="238767" y="1465784"/>
              </a:cxn>
              <a:cxn ang="0">
                <a:pos x="294038" y="1423150"/>
              </a:cxn>
              <a:cxn ang="0">
                <a:pos x="347153" y="1372130"/>
              </a:cxn>
              <a:cxn ang="0">
                <a:pos x="372840" y="1343600"/>
              </a:cxn>
              <a:cxn ang="0">
                <a:pos x="397916" y="1313123"/>
              </a:cxn>
              <a:cxn ang="0">
                <a:pos x="422355" y="1280749"/>
              </a:cxn>
              <a:cxn ang="0">
                <a:pos x="446133" y="1246526"/>
              </a:cxn>
              <a:cxn ang="0">
                <a:pos x="469226" y="1210505"/>
              </a:cxn>
              <a:cxn ang="0">
                <a:pos x="491610" y="1172736"/>
              </a:cxn>
              <a:cxn ang="0">
                <a:pos x="513261" y="1133268"/>
              </a:cxn>
              <a:cxn ang="0">
                <a:pos x="534153" y="1092151"/>
              </a:cxn>
              <a:cxn ang="0">
                <a:pos x="554263" y="1049435"/>
              </a:cxn>
              <a:cxn ang="0">
                <a:pos x="573567" y="1005168"/>
              </a:cxn>
              <a:cxn ang="0">
                <a:pos x="592039" y="959402"/>
              </a:cxn>
              <a:cxn ang="0">
                <a:pos x="609657" y="912185"/>
              </a:cxn>
              <a:cxn ang="0">
                <a:pos x="626395" y="863568"/>
              </a:cxn>
              <a:cxn ang="0">
                <a:pos x="642229" y="813599"/>
              </a:cxn>
              <a:cxn ang="0">
                <a:pos x="657136" y="762329"/>
              </a:cxn>
              <a:cxn ang="0">
                <a:pos x="671089" y="709807"/>
              </a:cxn>
              <a:cxn ang="0">
                <a:pos x="684067" y="656084"/>
              </a:cxn>
              <a:cxn ang="0">
                <a:pos x="696043" y="601208"/>
              </a:cxn>
              <a:cxn ang="0">
                <a:pos x="706994" y="545229"/>
              </a:cxn>
              <a:cxn ang="0">
                <a:pos x="716895" y="488197"/>
              </a:cxn>
              <a:cxn ang="0">
                <a:pos x="725723" y="430162"/>
              </a:cxn>
              <a:cxn ang="0">
                <a:pos x="733452" y="371174"/>
              </a:cxn>
              <a:cxn ang="0">
                <a:pos x="740059" y="311282"/>
              </a:cxn>
              <a:cxn ang="0">
                <a:pos x="745520" y="250535"/>
              </a:cxn>
              <a:cxn ang="0">
                <a:pos x="749809" y="188984"/>
              </a:cxn>
              <a:cxn ang="0">
                <a:pos x="752902" y="126678"/>
              </a:cxn>
              <a:cxn ang="0">
                <a:pos x="754776" y="63666"/>
              </a:cxn>
              <a:cxn ang="0">
                <a:pos x="755407" y="0"/>
              </a:cxn>
            </a:cxnLst>
            <a:rect l="0" t="0" r="r" b="b"/>
            <a:pathLst>
              <a:path w="755650" h="1544954">
                <a:moveTo>
                  <a:pt x="755407" y="0"/>
                </a:moveTo>
                <a:lnTo>
                  <a:pt x="30" y="0"/>
                </a:lnTo>
                <a:lnTo>
                  <a:pt x="0" y="1544523"/>
                </a:ln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/>
            <a:ahLst/>
            <a:cxnLst>
              <a:cxn ang="0">
                <a:pos x="0" y="1544523"/>
              </a:cxn>
              <a:cxn ang="0">
                <a:pos x="61955" y="1539403"/>
              </a:cxn>
              <a:cxn ang="0">
                <a:pos x="122530" y="1524308"/>
              </a:cxn>
              <a:cxn ang="0">
                <a:pos x="181533" y="1499636"/>
              </a:cxn>
              <a:cxn ang="0">
                <a:pos x="238767" y="1465784"/>
              </a:cxn>
              <a:cxn ang="0">
                <a:pos x="294038" y="1423150"/>
              </a:cxn>
              <a:cxn ang="0">
                <a:pos x="347153" y="1372130"/>
              </a:cxn>
              <a:cxn ang="0">
                <a:pos x="372840" y="1343600"/>
              </a:cxn>
              <a:cxn ang="0">
                <a:pos x="397916" y="1313123"/>
              </a:cxn>
              <a:cxn ang="0">
                <a:pos x="422355" y="1280749"/>
              </a:cxn>
              <a:cxn ang="0">
                <a:pos x="446133" y="1246526"/>
              </a:cxn>
              <a:cxn ang="0">
                <a:pos x="469226" y="1210505"/>
              </a:cxn>
              <a:cxn ang="0">
                <a:pos x="491610" y="1172736"/>
              </a:cxn>
              <a:cxn ang="0">
                <a:pos x="513261" y="1133268"/>
              </a:cxn>
              <a:cxn ang="0">
                <a:pos x="534153" y="1092151"/>
              </a:cxn>
              <a:cxn ang="0">
                <a:pos x="554263" y="1049435"/>
              </a:cxn>
              <a:cxn ang="0">
                <a:pos x="573567" y="1005168"/>
              </a:cxn>
              <a:cxn ang="0">
                <a:pos x="592039" y="959402"/>
              </a:cxn>
              <a:cxn ang="0">
                <a:pos x="609657" y="912185"/>
              </a:cxn>
              <a:cxn ang="0">
                <a:pos x="626395" y="863568"/>
              </a:cxn>
              <a:cxn ang="0">
                <a:pos x="642229" y="813599"/>
              </a:cxn>
              <a:cxn ang="0">
                <a:pos x="657136" y="762329"/>
              </a:cxn>
              <a:cxn ang="0">
                <a:pos x="671089" y="709807"/>
              </a:cxn>
              <a:cxn ang="0">
                <a:pos x="684067" y="656084"/>
              </a:cxn>
              <a:cxn ang="0">
                <a:pos x="696043" y="601208"/>
              </a:cxn>
              <a:cxn ang="0">
                <a:pos x="706994" y="545229"/>
              </a:cxn>
              <a:cxn ang="0">
                <a:pos x="716895" y="488197"/>
              </a:cxn>
              <a:cxn ang="0">
                <a:pos x="725723" y="430162"/>
              </a:cxn>
              <a:cxn ang="0">
                <a:pos x="733452" y="371174"/>
              </a:cxn>
              <a:cxn ang="0">
                <a:pos x="740059" y="311282"/>
              </a:cxn>
              <a:cxn ang="0">
                <a:pos x="745520" y="250535"/>
              </a:cxn>
              <a:cxn ang="0">
                <a:pos x="749809" y="188984"/>
              </a:cxn>
              <a:cxn ang="0">
                <a:pos x="752902" y="126678"/>
              </a:cxn>
              <a:cxn ang="0">
                <a:pos x="754776" y="63666"/>
              </a:cxn>
              <a:cxn ang="0">
                <a:pos x="755407" y="0"/>
              </a:cxn>
            </a:cxnLst>
            <a:rect l="0" t="0" r="r" b="b"/>
            <a:pathLst>
              <a:path w="755650" h="1544954">
                <a:moveTo>
                  <a:pt x="0" y="1544523"/>
                </a:move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</a:path>
            </a:pathLst>
          </a:custGeom>
          <a:noFill/>
          <a:ln w="154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1544523"/>
              </a:cxn>
              <a:cxn ang="0">
                <a:pos x="848376" y="1544523"/>
              </a:cxn>
              <a:cxn ang="0">
                <a:pos x="847734" y="1483872"/>
              </a:cxn>
              <a:cxn ang="0">
                <a:pos x="845823" y="1423814"/>
              </a:cxn>
              <a:cxn ang="0">
                <a:pos x="842668" y="1364392"/>
              </a:cxn>
              <a:cxn ang="0">
                <a:pos x="838292" y="1305647"/>
              </a:cxn>
              <a:cxn ang="0">
                <a:pos x="832718" y="1247624"/>
              </a:cxn>
              <a:cxn ang="0">
                <a:pos x="825970" y="1190365"/>
              </a:cxn>
              <a:cxn ang="0">
                <a:pos x="818071" y="1133914"/>
              </a:cxn>
              <a:cxn ang="0">
                <a:pos x="809046" y="1078312"/>
              </a:cxn>
              <a:cxn ang="0">
                <a:pos x="798917" y="1023603"/>
              </a:cxn>
              <a:cxn ang="0">
                <a:pos x="787709" y="969830"/>
              </a:cxn>
              <a:cxn ang="0">
                <a:pos x="775444" y="917036"/>
              </a:cxn>
              <a:cxn ang="0">
                <a:pos x="762147" y="865264"/>
              </a:cxn>
              <a:cxn ang="0">
                <a:pos x="747840" y="814555"/>
              </a:cxn>
              <a:cxn ang="0">
                <a:pos x="732549" y="764955"/>
              </a:cxn>
              <a:cxn ang="0">
                <a:pos x="716295" y="716505"/>
              </a:cxn>
              <a:cxn ang="0">
                <a:pos x="699103" y="669248"/>
              </a:cxn>
              <a:cxn ang="0">
                <a:pos x="680996" y="623227"/>
              </a:cxn>
              <a:cxn ang="0">
                <a:pos x="661999" y="578486"/>
              </a:cxn>
              <a:cxn ang="0">
                <a:pos x="642133" y="535066"/>
              </a:cxn>
              <a:cxn ang="0">
                <a:pos x="621424" y="493012"/>
              </a:cxn>
              <a:cxn ang="0">
                <a:pos x="599894" y="452365"/>
              </a:cxn>
              <a:cxn ang="0">
                <a:pos x="577567" y="413169"/>
              </a:cxn>
              <a:cxn ang="0">
                <a:pos x="554467" y="375467"/>
              </a:cxn>
              <a:cxn ang="0">
                <a:pos x="530618" y="339302"/>
              </a:cxn>
              <a:cxn ang="0">
                <a:pos x="506042" y="304716"/>
              </a:cxn>
              <a:cxn ang="0">
                <a:pos x="480764" y="271752"/>
              </a:cxn>
              <a:cxn ang="0">
                <a:pos x="454806" y="240454"/>
              </a:cxn>
              <a:cxn ang="0">
                <a:pos x="428193" y="210864"/>
              </a:cxn>
              <a:cxn ang="0">
                <a:pos x="400949" y="183025"/>
              </a:cxn>
              <a:cxn ang="0">
                <a:pos x="373096" y="156980"/>
              </a:cxn>
              <a:cxn ang="0">
                <a:pos x="315660" y="110444"/>
              </a:cxn>
              <a:cxn ang="0">
                <a:pos x="256074" y="71599"/>
              </a:cxn>
              <a:cxn ang="0">
                <a:pos x="194526" y="40789"/>
              </a:cxn>
              <a:cxn ang="0">
                <a:pos x="131205" y="18357"/>
              </a:cxn>
              <a:cxn ang="0">
                <a:pos x="66300" y="4646"/>
              </a:cxn>
              <a:cxn ang="0">
                <a:pos x="0" y="0"/>
              </a:cxn>
            </a:cxnLst>
            <a:rect l="0" t="0" r="r" b="b"/>
            <a:pathLst>
              <a:path w="848994" h="1544954">
                <a:moveTo>
                  <a:pt x="0" y="0"/>
                </a:moveTo>
                <a:lnTo>
                  <a:pt x="30" y="1544523"/>
                </a:lnTo>
                <a:lnTo>
                  <a:pt x="848376" y="1544523"/>
                </a:lnTo>
                <a:lnTo>
                  <a:pt x="847734" y="1483872"/>
                </a:lnTo>
                <a:lnTo>
                  <a:pt x="845823" y="1423814"/>
                </a:lnTo>
                <a:lnTo>
                  <a:pt x="842668" y="1364392"/>
                </a:lnTo>
                <a:lnTo>
                  <a:pt x="838292" y="1305647"/>
                </a:lnTo>
                <a:lnTo>
                  <a:pt x="832718" y="1247624"/>
                </a:lnTo>
                <a:lnTo>
                  <a:pt x="825970" y="1190365"/>
                </a:lnTo>
                <a:lnTo>
                  <a:pt x="818071" y="1133914"/>
                </a:lnTo>
                <a:lnTo>
                  <a:pt x="809046" y="1078312"/>
                </a:lnTo>
                <a:lnTo>
                  <a:pt x="798917" y="1023603"/>
                </a:lnTo>
                <a:lnTo>
                  <a:pt x="787709" y="969830"/>
                </a:lnTo>
                <a:lnTo>
                  <a:pt x="775444" y="917036"/>
                </a:lnTo>
                <a:lnTo>
                  <a:pt x="762147" y="865264"/>
                </a:lnTo>
                <a:lnTo>
                  <a:pt x="747840" y="814555"/>
                </a:lnTo>
                <a:lnTo>
                  <a:pt x="732549" y="764955"/>
                </a:lnTo>
                <a:lnTo>
                  <a:pt x="716295" y="716505"/>
                </a:lnTo>
                <a:lnTo>
                  <a:pt x="699103" y="669248"/>
                </a:lnTo>
                <a:lnTo>
                  <a:pt x="680996" y="623227"/>
                </a:lnTo>
                <a:lnTo>
                  <a:pt x="661999" y="578486"/>
                </a:lnTo>
                <a:lnTo>
                  <a:pt x="642133" y="535066"/>
                </a:lnTo>
                <a:lnTo>
                  <a:pt x="621424" y="493012"/>
                </a:lnTo>
                <a:lnTo>
                  <a:pt x="599894" y="452365"/>
                </a:lnTo>
                <a:lnTo>
                  <a:pt x="577567" y="413169"/>
                </a:lnTo>
                <a:lnTo>
                  <a:pt x="554467" y="375467"/>
                </a:lnTo>
                <a:lnTo>
                  <a:pt x="530618" y="339302"/>
                </a:lnTo>
                <a:lnTo>
                  <a:pt x="506042" y="304716"/>
                </a:lnTo>
                <a:lnTo>
                  <a:pt x="480764" y="271752"/>
                </a:lnTo>
                <a:lnTo>
                  <a:pt x="454806" y="240454"/>
                </a:lnTo>
                <a:lnTo>
                  <a:pt x="428193" y="210864"/>
                </a:lnTo>
                <a:lnTo>
                  <a:pt x="400949" y="183025"/>
                </a:lnTo>
                <a:lnTo>
                  <a:pt x="373096" y="156980"/>
                </a:lnTo>
                <a:lnTo>
                  <a:pt x="315660" y="110444"/>
                </a:lnTo>
                <a:lnTo>
                  <a:pt x="256074" y="71599"/>
                </a:lnTo>
                <a:lnTo>
                  <a:pt x="194526" y="40789"/>
                </a:lnTo>
                <a:lnTo>
                  <a:pt x="131205" y="18357"/>
                </a:lnTo>
                <a:lnTo>
                  <a:pt x="66300" y="4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3" name="object 26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300" y="4646"/>
              </a:cxn>
              <a:cxn ang="0">
                <a:pos x="131205" y="18357"/>
              </a:cxn>
              <a:cxn ang="0">
                <a:pos x="194526" y="40789"/>
              </a:cxn>
              <a:cxn ang="0">
                <a:pos x="256074" y="71599"/>
              </a:cxn>
              <a:cxn ang="0">
                <a:pos x="315660" y="110444"/>
              </a:cxn>
              <a:cxn ang="0">
                <a:pos x="373096" y="156980"/>
              </a:cxn>
              <a:cxn ang="0">
                <a:pos x="400949" y="183025"/>
              </a:cxn>
              <a:cxn ang="0">
                <a:pos x="428193" y="210864"/>
              </a:cxn>
              <a:cxn ang="0">
                <a:pos x="454806" y="240454"/>
              </a:cxn>
              <a:cxn ang="0">
                <a:pos x="480764" y="271752"/>
              </a:cxn>
              <a:cxn ang="0">
                <a:pos x="506042" y="304716"/>
              </a:cxn>
              <a:cxn ang="0">
                <a:pos x="530618" y="339302"/>
              </a:cxn>
              <a:cxn ang="0">
                <a:pos x="554467" y="375467"/>
              </a:cxn>
              <a:cxn ang="0">
                <a:pos x="577567" y="413169"/>
              </a:cxn>
              <a:cxn ang="0">
                <a:pos x="599894" y="452365"/>
              </a:cxn>
              <a:cxn ang="0">
                <a:pos x="621424" y="493012"/>
              </a:cxn>
              <a:cxn ang="0">
                <a:pos x="642133" y="535066"/>
              </a:cxn>
              <a:cxn ang="0">
                <a:pos x="661999" y="578486"/>
              </a:cxn>
              <a:cxn ang="0">
                <a:pos x="680996" y="623227"/>
              </a:cxn>
              <a:cxn ang="0">
                <a:pos x="699103" y="669248"/>
              </a:cxn>
              <a:cxn ang="0">
                <a:pos x="716295" y="716505"/>
              </a:cxn>
              <a:cxn ang="0">
                <a:pos x="732549" y="764955"/>
              </a:cxn>
              <a:cxn ang="0">
                <a:pos x="747840" y="814555"/>
              </a:cxn>
              <a:cxn ang="0">
                <a:pos x="762147" y="865264"/>
              </a:cxn>
              <a:cxn ang="0">
                <a:pos x="775444" y="917036"/>
              </a:cxn>
              <a:cxn ang="0">
                <a:pos x="787709" y="969830"/>
              </a:cxn>
              <a:cxn ang="0">
                <a:pos x="798917" y="1023603"/>
              </a:cxn>
              <a:cxn ang="0">
                <a:pos x="809046" y="1078312"/>
              </a:cxn>
              <a:cxn ang="0">
                <a:pos x="818071" y="1133914"/>
              </a:cxn>
              <a:cxn ang="0">
                <a:pos x="825970" y="1190365"/>
              </a:cxn>
              <a:cxn ang="0">
                <a:pos x="832718" y="1247624"/>
              </a:cxn>
              <a:cxn ang="0">
                <a:pos x="838292" y="1305647"/>
              </a:cxn>
              <a:cxn ang="0">
                <a:pos x="842668" y="1364392"/>
              </a:cxn>
              <a:cxn ang="0">
                <a:pos x="845823" y="1423814"/>
              </a:cxn>
              <a:cxn ang="0">
                <a:pos x="847734" y="1483872"/>
              </a:cxn>
              <a:cxn ang="0">
                <a:pos x="848376" y="1544523"/>
              </a:cxn>
            </a:cxnLst>
            <a:rect l="0" t="0" r="r" b="b"/>
            <a:pathLst>
              <a:path w="848994" h="1544954">
                <a:moveTo>
                  <a:pt x="0" y="0"/>
                </a:moveTo>
                <a:lnTo>
                  <a:pt x="66300" y="4646"/>
                </a:lnTo>
                <a:lnTo>
                  <a:pt x="131205" y="18357"/>
                </a:lnTo>
                <a:lnTo>
                  <a:pt x="194526" y="40789"/>
                </a:lnTo>
                <a:lnTo>
                  <a:pt x="256074" y="71599"/>
                </a:lnTo>
                <a:lnTo>
                  <a:pt x="315660" y="110444"/>
                </a:lnTo>
                <a:lnTo>
                  <a:pt x="373096" y="156980"/>
                </a:lnTo>
                <a:lnTo>
                  <a:pt x="400949" y="183025"/>
                </a:lnTo>
                <a:lnTo>
                  <a:pt x="428193" y="210864"/>
                </a:lnTo>
                <a:lnTo>
                  <a:pt x="454806" y="240454"/>
                </a:lnTo>
                <a:lnTo>
                  <a:pt x="480764" y="271752"/>
                </a:lnTo>
                <a:lnTo>
                  <a:pt x="506042" y="304716"/>
                </a:lnTo>
                <a:lnTo>
                  <a:pt x="530618" y="339302"/>
                </a:lnTo>
                <a:lnTo>
                  <a:pt x="554467" y="375467"/>
                </a:lnTo>
                <a:lnTo>
                  <a:pt x="577567" y="413169"/>
                </a:lnTo>
                <a:lnTo>
                  <a:pt x="599894" y="452365"/>
                </a:lnTo>
                <a:lnTo>
                  <a:pt x="621424" y="493012"/>
                </a:lnTo>
                <a:lnTo>
                  <a:pt x="642133" y="535066"/>
                </a:lnTo>
                <a:lnTo>
                  <a:pt x="661999" y="578486"/>
                </a:lnTo>
                <a:lnTo>
                  <a:pt x="680996" y="623227"/>
                </a:lnTo>
                <a:lnTo>
                  <a:pt x="699103" y="669248"/>
                </a:lnTo>
                <a:lnTo>
                  <a:pt x="716295" y="716505"/>
                </a:lnTo>
                <a:lnTo>
                  <a:pt x="732549" y="764955"/>
                </a:lnTo>
                <a:lnTo>
                  <a:pt x="747840" y="814555"/>
                </a:lnTo>
                <a:lnTo>
                  <a:pt x="762147" y="865264"/>
                </a:lnTo>
                <a:lnTo>
                  <a:pt x="775444" y="917036"/>
                </a:lnTo>
                <a:lnTo>
                  <a:pt x="787709" y="969830"/>
                </a:lnTo>
                <a:lnTo>
                  <a:pt x="798917" y="1023603"/>
                </a:lnTo>
                <a:lnTo>
                  <a:pt x="809046" y="1078312"/>
                </a:lnTo>
                <a:lnTo>
                  <a:pt x="818071" y="1133914"/>
                </a:lnTo>
                <a:lnTo>
                  <a:pt x="825970" y="1190365"/>
                </a:lnTo>
                <a:lnTo>
                  <a:pt x="832718" y="1247624"/>
                </a:lnTo>
                <a:lnTo>
                  <a:pt x="838292" y="1305647"/>
                </a:lnTo>
                <a:lnTo>
                  <a:pt x="842668" y="1364392"/>
                </a:lnTo>
                <a:lnTo>
                  <a:pt x="845823" y="1423814"/>
                </a:lnTo>
                <a:lnTo>
                  <a:pt x="847734" y="1483872"/>
                </a:lnTo>
                <a:lnTo>
                  <a:pt x="848376" y="1544523"/>
                </a:lnTo>
              </a:path>
            </a:pathLst>
          </a:custGeom>
          <a:noFill/>
          <a:ln w="1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/>
            <a:ahLst/>
            <a:cxnLst>
              <a:cxn ang="0">
                <a:pos x="0" y="5869"/>
              </a:cxn>
              <a:cxn ang="0">
                <a:pos x="980051" y="5869"/>
              </a:cxn>
              <a:cxn ang="0">
                <a:pos x="980051" y="0"/>
              </a:cxn>
              <a:cxn ang="0">
                <a:pos x="0" y="0"/>
              </a:cxn>
              <a:cxn ang="0">
                <a:pos x="0" y="5869"/>
              </a:cxn>
            </a:cxnLst>
            <a:rect l="0" t="0" r="r" b="b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5" name="object 28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/>
            <a:ahLst/>
            <a:cxnLst>
              <a:cxn ang="0">
                <a:pos x="0" y="5714"/>
              </a:cxn>
              <a:cxn ang="0">
                <a:pos x="980051" y="5714"/>
              </a:cxn>
              <a:cxn ang="0">
                <a:pos x="980051" y="0"/>
              </a:cxn>
              <a:cxn ang="0">
                <a:pos x="0" y="0"/>
              </a:cxn>
              <a:cxn ang="0">
                <a:pos x="0" y="5714"/>
              </a:cxn>
            </a:cxnLst>
            <a:rect l="0" t="0" r="r" b="b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0" y="177620"/>
              </a:cxn>
              <a:cxn ang="0">
                <a:pos x="980052" y="177620"/>
              </a:cxn>
              <a:cxn ang="0">
                <a:pos x="980052" y="0"/>
              </a:cxn>
              <a:cxn ang="0">
                <a:pos x="0" y="0"/>
              </a:cxn>
              <a:cxn ang="0">
                <a:pos x="0" y="177620"/>
              </a:cxn>
            </a:cxnLst>
            <a:rect l="0" t="0" r="r" b="b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7" name="object 3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980046" y="0"/>
              </a:cxn>
              <a:cxn ang="0">
                <a:pos x="971044" y="8649"/>
              </a:cxn>
              <a:cxn ang="0">
                <a:pos x="9668" y="170515"/>
              </a:cxn>
              <a:cxn ang="0">
                <a:pos x="0" y="177620"/>
              </a:cxn>
              <a:cxn ang="0">
                <a:pos x="980046" y="177620"/>
              </a:cxn>
              <a:cxn ang="0">
                <a:pos x="980046" y="0"/>
              </a:cxn>
            </a:cxnLst>
            <a:rect l="0" t="0" r="r" b="b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8" name="object 31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971044" y="8649"/>
              </a:cxn>
              <a:cxn ang="0">
                <a:pos x="9668" y="170515"/>
              </a:cxn>
              <a:cxn ang="0">
                <a:pos x="0" y="177620"/>
              </a:cxn>
              <a:cxn ang="0">
                <a:pos x="980046" y="177620"/>
              </a:cxn>
              <a:cxn ang="0">
                <a:pos x="980046" y="0"/>
              </a:cxn>
              <a:cxn ang="0">
                <a:pos x="971044" y="8649"/>
              </a:cxn>
            </a:cxnLst>
            <a:rect l="0" t="0" r="r" b="b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/>
            <a:ahLst/>
            <a:cxnLst>
              <a:cxn ang="0">
                <a:pos x="0" y="166036"/>
              </a:cxn>
              <a:cxn ang="0">
                <a:pos x="960683" y="166036"/>
              </a:cxn>
              <a:cxn ang="0">
                <a:pos x="960683" y="0"/>
              </a:cxn>
              <a:cxn ang="0">
                <a:pos x="0" y="0"/>
              </a:cxn>
              <a:cxn ang="0">
                <a:pos x="0" y="166036"/>
              </a:cxn>
            </a:cxnLst>
            <a:rect l="0" t="0" r="r" b="b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0" name="object 33"/>
          <p:cNvSpPr>
            <a:spLocks/>
          </p:cNvSpPr>
          <p:nvPr/>
        </p:nvSpPr>
        <p:spPr bwMode="auto">
          <a:xfrm>
            <a:off x="1100138" y="4695825"/>
            <a:ext cx="4651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4846" y="0"/>
              </a:cxn>
            </a:cxnLst>
            <a:rect l="0" t="0" r="r" b="b"/>
            <a:pathLst>
              <a:path w="465455">
                <a:moveTo>
                  <a:pt x="0" y="0"/>
                </a:moveTo>
                <a:lnTo>
                  <a:pt x="464846" y="0"/>
                </a:lnTo>
              </a:path>
            </a:pathLst>
          </a:custGeom>
          <a:noFill/>
          <a:ln w="28959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1" name="object 34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/>
            <a:ahLst/>
            <a:cxnLst>
              <a:cxn ang="0">
                <a:pos x="0" y="28959"/>
              </a:cxn>
              <a:cxn ang="0">
                <a:pos x="464846" y="28959"/>
              </a:cxn>
              <a:cxn ang="0">
                <a:pos x="464846" y="0"/>
              </a:cxn>
              <a:cxn ang="0">
                <a:pos x="0" y="0"/>
              </a:cxn>
              <a:cxn ang="0">
                <a:pos x="0" y="28959"/>
              </a:cxn>
            </a:cxnLst>
            <a:rect l="0" t="0" r="r" b="b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0256" y="0"/>
              </a:cxn>
            </a:cxnLst>
            <a:rect l="0" t="0" r="r" b="b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3" name="object 36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/>
            <a:ahLst/>
            <a:cxnLst>
              <a:cxn ang="0">
                <a:pos x="0" y="30890"/>
              </a:cxn>
              <a:cxn ang="0">
                <a:pos x="360256" y="30890"/>
              </a:cxn>
              <a:cxn ang="0">
                <a:pos x="360256" y="0"/>
              </a:cxn>
              <a:cxn ang="0">
                <a:pos x="0" y="0"/>
              </a:cxn>
              <a:cxn ang="0">
                <a:pos x="0" y="30890"/>
              </a:cxn>
            </a:cxnLst>
            <a:rect l="0" t="0" r="r" b="b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4" name="object 37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0" y="90740"/>
              </a:cxn>
              <a:cxn ang="0">
                <a:pos x="772807" y="90740"/>
              </a:cxn>
              <a:cxn ang="0">
                <a:pos x="772807" y="0"/>
              </a:cxn>
              <a:cxn ang="0">
                <a:pos x="0" y="0"/>
              </a:cxn>
              <a:cxn ang="0">
                <a:pos x="0" y="90740"/>
              </a:cxn>
            </a:cxnLst>
            <a:rect l="0" t="0" r="r" b="b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5" name="object 3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772803" y="0"/>
              </a:cxn>
              <a:cxn ang="0">
                <a:pos x="763847" y="8649"/>
              </a:cxn>
              <a:cxn ang="0">
                <a:pos x="9541" y="83404"/>
              </a:cxn>
              <a:cxn ang="0">
                <a:pos x="0" y="90663"/>
              </a:cxn>
              <a:cxn ang="0">
                <a:pos x="772803" y="90663"/>
              </a:cxn>
              <a:cxn ang="0">
                <a:pos x="772803" y="0"/>
              </a:cxn>
            </a:cxnLst>
            <a:rect l="0" t="0" r="r" b="b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6" name="object 39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763847" y="8649"/>
              </a:cxn>
              <a:cxn ang="0">
                <a:pos x="9541" y="83404"/>
              </a:cxn>
              <a:cxn ang="0">
                <a:pos x="0" y="90663"/>
              </a:cxn>
              <a:cxn ang="0">
                <a:pos x="772803" y="90663"/>
              </a:cxn>
              <a:cxn ang="0">
                <a:pos x="772803" y="0"/>
              </a:cxn>
              <a:cxn ang="0">
                <a:pos x="763847" y="8649"/>
              </a:cxn>
            </a:cxnLst>
            <a:rect l="0" t="0" r="r" b="b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7" name="object 40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/>
            <a:ahLst/>
            <a:cxnLst>
              <a:cxn ang="0">
                <a:pos x="0" y="71434"/>
              </a:cxn>
              <a:cxn ang="0">
                <a:pos x="753439" y="71434"/>
              </a:cxn>
              <a:cxn ang="0">
                <a:pos x="753439" y="0"/>
              </a:cxn>
              <a:cxn ang="0">
                <a:pos x="0" y="0"/>
              </a:cxn>
              <a:cxn ang="0">
                <a:pos x="0" y="71434"/>
              </a:cxn>
            </a:cxnLst>
            <a:rect l="0" t="0" r="r" b="b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8" name="object 41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35290" y="50197"/>
              </a:cxn>
              <a:cxn ang="0">
                <a:pos x="635290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9" name="object 42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35290" y="50197"/>
              </a:cxn>
              <a:cxn ang="0">
                <a:pos x="635290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0" name="object 43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41101" y="50197"/>
              </a:cxn>
              <a:cxn ang="0">
                <a:pos x="641101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1" name="object 44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/>
            <a:ahLst/>
            <a:cxnLst>
              <a:cxn ang="0">
                <a:pos x="632021" y="9576"/>
              </a:cxn>
              <a:cxn ang="0">
                <a:pos x="9606" y="42011"/>
              </a:cxn>
              <a:cxn ang="0">
                <a:pos x="0" y="50197"/>
              </a:cxn>
              <a:cxn ang="0">
                <a:pos x="640434" y="50197"/>
              </a:cxn>
              <a:cxn ang="0">
                <a:pos x="641101" y="0"/>
              </a:cxn>
              <a:cxn ang="0">
                <a:pos x="632021" y="9576"/>
              </a:cxn>
            </a:cxnLst>
            <a:rect l="0" t="0" r="r" b="b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2" name="object 45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795" y="0"/>
              </a:cxn>
            </a:cxnLst>
            <a:rect l="0" t="0" r="r" b="b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3" name="object 46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/>
            <a:ahLst/>
            <a:cxnLst>
              <a:cxn ang="0">
                <a:pos x="0" y="30890"/>
              </a:cxn>
              <a:cxn ang="0">
                <a:pos x="619795" y="30890"/>
              </a:cxn>
              <a:cxn ang="0">
                <a:pos x="619795" y="0"/>
              </a:cxn>
              <a:cxn ang="0">
                <a:pos x="0" y="0"/>
              </a:cxn>
              <a:cxn ang="0">
                <a:pos x="0" y="30890"/>
              </a:cxn>
            </a:cxnLst>
            <a:rect l="0" t="0" r="r" b="b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4" name="object 47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79411" y="50197"/>
              </a:cxn>
              <a:cxn ang="0">
                <a:pos x="79411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5" name="object 48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/>
            <a:ahLst/>
            <a:cxnLst>
              <a:cxn ang="0">
                <a:pos x="951090" y="0"/>
              </a:cxn>
              <a:cxn ang="0">
                <a:pos x="22927" y="0"/>
              </a:cxn>
              <a:cxn ang="0">
                <a:pos x="17930" y="926"/>
              </a:cxn>
              <a:cxn ang="0">
                <a:pos x="0" y="20696"/>
              </a:cxn>
              <a:cxn ang="0">
                <a:pos x="0" y="668315"/>
              </a:cxn>
              <a:cxn ang="0">
                <a:pos x="25574" y="689166"/>
              </a:cxn>
              <a:cxn ang="0">
                <a:pos x="948518" y="689166"/>
              </a:cxn>
              <a:cxn ang="0">
                <a:pos x="974023" y="668315"/>
              </a:cxn>
              <a:cxn ang="0">
                <a:pos x="974023" y="20696"/>
              </a:cxn>
              <a:cxn ang="0">
                <a:pos x="951090" y="0"/>
              </a:cxn>
            </a:cxnLst>
            <a:rect l="0" t="0" r="r" b="b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6" name="object 49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/>
            <a:ahLst/>
            <a:cxnLst>
              <a:cxn ang="0">
                <a:pos x="948592" y="689166"/>
              </a:cxn>
              <a:cxn ang="0">
                <a:pos x="974236" y="665998"/>
              </a:cxn>
              <a:cxn ang="0">
                <a:pos x="974236" y="23013"/>
              </a:cxn>
              <a:cxn ang="0">
                <a:pos x="951164" y="0"/>
              </a:cxn>
              <a:cxn ang="0">
                <a:pos x="948592" y="0"/>
              </a:cxn>
              <a:cxn ang="0">
                <a:pos x="25648" y="0"/>
              </a:cxn>
              <a:cxn ang="0">
                <a:pos x="23001" y="0"/>
              </a:cxn>
              <a:cxn ang="0">
                <a:pos x="20429" y="463"/>
              </a:cxn>
              <a:cxn ang="0">
                <a:pos x="0" y="23013"/>
              </a:cxn>
              <a:cxn ang="0">
                <a:pos x="0" y="665998"/>
              </a:cxn>
              <a:cxn ang="0">
                <a:pos x="25648" y="689166"/>
              </a:cxn>
              <a:cxn ang="0">
                <a:pos x="948592" y="689166"/>
              </a:cxn>
            </a:cxnLst>
            <a:rect l="0" t="0" r="r" b="b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7" name="object 50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/>
            <a:ahLst/>
            <a:cxnLst>
              <a:cxn ang="0">
                <a:pos x="947092" y="0"/>
              </a:cxn>
              <a:cxn ang="0">
                <a:pos x="23050" y="0"/>
              </a:cxn>
              <a:cxn ang="0">
                <a:pos x="18025" y="926"/>
              </a:cxn>
              <a:cxn ang="0">
                <a:pos x="0" y="21159"/>
              </a:cxn>
              <a:cxn ang="0">
                <a:pos x="0" y="677427"/>
              </a:cxn>
              <a:cxn ang="0">
                <a:pos x="25709" y="698896"/>
              </a:cxn>
              <a:cxn ang="0">
                <a:pos x="944505" y="698896"/>
              </a:cxn>
              <a:cxn ang="0">
                <a:pos x="970149" y="677427"/>
              </a:cxn>
              <a:cxn ang="0">
                <a:pos x="970149" y="21159"/>
              </a:cxn>
              <a:cxn ang="0">
                <a:pos x="947092" y="0"/>
              </a:cxn>
            </a:cxnLst>
            <a:rect l="0" t="0" r="r" b="b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8" name="object 51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/>
            <a:ahLst/>
            <a:cxnLst>
              <a:cxn ang="0">
                <a:pos x="944579" y="698896"/>
              </a:cxn>
              <a:cxn ang="0">
                <a:pos x="970363" y="675111"/>
              </a:cxn>
              <a:cxn ang="0">
                <a:pos x="970363" y="23631"/>
              </a:cxn>
              <a:cxn ang="0">
                <a:pos x="947167" y="0"/>
              </a:cxn>
              <a:cxn ang="0">
                <a:pos x="944579" y="0"/>
              </a:cxn>
              <a:cxn ang="0">
                <a:pos x="25783" y="0"/>
              </a:cxn>
              <a:cxn ang="0">
                <a:pos x="23124" y="0"/>
              </a:cxn>
              <a:cxn ang="0">
                <a:pos x="20538" y="463"/>
              </a:cxn>
              <a:cxn ang="0">
                <a:pos x="0" y="23631"/>
              </a:cxn>
              <a:cxn ang="0">
                <a:pos x="0" y="675111"/>
              </a:cxn>
              <a:cxn ang="0">
                <a:pos x="25783" y="698896"/>
              </a:cxn>
              <a:cxn ang="0">
                <a:pos x="944579" y="698896"/>
              </a:cxn>
            </a:cxnLst>
            <a:rect l="0" t="0" r="r" b="b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9" name="object 52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7116" y="21237"/>
              </a:cxn>
              <a:cxn ang="0">
                <a:pos x="27116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0" name="object 53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/>
            <a:ahLst/>
            <a:cxnLst>
              <a:cxn ang="0">
                <a:pos x="0" y="25098"/>
              </a:cxn>
              <a:cxn ang="0">
                <a:pos x="238233" y="25098"/>
              </a:cxn>
              <a:cxn ang="0">
                <a:pos x="238233" y="0"/>
              </a:cxn>
              <a:cxn ang="0">
                <a:pos x="0" y="0"/>
              </a:cxn>
              <a:cxn ang="0">
                <a:pos x="0" y="25098"/>
              </a:cxn>
            </a:cxnLst>
            <a:rect l="0" t="0" r="r" b="b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1" name="object 54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32423" y="21237"/>
              </a:cxn>
              <a:cxn ang="0">
                <a:pos x="232423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2" name="object 55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5179" y="21237"/>
              </a:cxn>
              <a:cxn ang="0">
                <a:pos x="25179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3" name="object 56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84" name="object 57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/>
            <a:ahLst/>
            <a:cxnLst>
              <a:cxn ang="0">
                <a:pos x="57046" y="0"/>
              </a:cxn>
              <a:cxn ang="0">
                <a:pos x="34841" y="4471"/>
              </a:cxn>
              <a:cxn ang="0">
                <a:pos x="16708" y="16661"/>
              </a:cxn>
              <a:cxn ang="0">
                <a:pos x="4482" y="34730"/>
              </a:cxn>
              <a:cxn ang="0">
                <a:pos x="0" y="56838"/>
              </a:cxn>
              <a:cxn ang="0">
                <a:pos x="0" y="516488"/>
              </a:cxn>
              <a:cxn ang="0">
                <a:pos x="4482" y="538686"/>
              </a:cxn>
              <a:cxn ang="0">
                <a:pos x="16708" y="556800"/>
              </a:cxn>
              <a:cxn ang="0">
                <a:pos x="34841" y="569007"/>
              </a:cxn>
              <a:cxn ang="0">
                <a:pos x="57046" y="573481"/>
              </a:cxn>
              <a:cxn ang="0">
                <a:pos x="775809" y="573481"/>
              </a:cxn>
              <a:cxn ang="0">
                <a:pos x="798010" y="569007"/>
              </a:cxn>
              <a:cxn ang="0">
                <a:pos x="816140" y="556800"/>
              </a:cxn>
              <a:cxn ang="0">
                <a:pos x="828363" y="538686"/>
              </a:cxn>
              <a:cxn ang="0">
                <a:pos x="832845" y="516488"/>
              </a:cxn>
              <a:cxn ang="0">
                <a:pos x="832845" y="56838"/>
              </a:cxn>
              <a:cxn ang="0">
                <a:pos x="828363" y="34730"/>
              </a:cxn>
              <a:cxn ang="0">
                <a:pos x="816140" y="16661"/>
              </a:cxn>
              <a:cxn ang="0">
                <a:pos x="798010" y="4471"/>
              </a:cxn>
              <a:cxn ang="0">
                <a:pos x="775809" y="0"/>
              </a:cxn>
              <a:cxn ang="0">
                <a:pos x="57046" y="0"/>
              </a:cxn>
            </a:cxnLst>
            <a:rect l="0" t="0" r="r" b="b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5" name="object 58"/>
          <p:cNvSpPr>
            <a:spLocks/>
          </p:cNvSpPr>
          <p:nvPr/>
        </p:nvSpPr>
        <p:spPr bwMode="auto">
          <a:xfrm>
            <a:off x="3802063" y="3440113"/>
            <a:ext cx="419100" cy="1390650"/>
          </a:xfrm>
          <a:custGeom>
            <a:avLst/>
            <a:gdLst/>
            <a:ahLst/>
            <a:cxnLst>
              <a:cxn ang="0">
                <a:pos x="209181" y="1181560"/>
              </a:cxn>
              <a:cxn ang="0">
                <a:pos x="209181" y="1390070"/>
              </a:cxn>
              <a:cxn ang="0">
                <a:pos x="348635" y="1320567"/>
              </a:cxn>
              <a:cxn ang="0">
                <a:pos x="244044" y="1320567"/>
              </a:cxn>
              <a:cxn ang="0">
                <a:pos x="244044" y="1251063"/>
              </a:cxn>
              <a:cxn ang="0">
                <a:pos x="348635" y="1251063"/>
              </a:cxn>
              <a:cxn ang="0">
                <a:pos x="209181" y="1181560"/>
              </a:cxn>
              <a:cxn ang="0">
                <a:pos x="69727" y="0"/>
              </a:cxn>
              <a:cxn ang="0">
                <a:pos x="0" y="0"/>
              </a:cxn>
              <a:cxn ang="0">
                <a:pos x="0" y="1285815"/>
              </a:cxn>
              <a:cxn ang="0">
                <a:pos x="2745" y="1299325"/>
              </a:cxn>
              <a:cxn ang="0">
                <a:pos x="10226" y="1310373"/>
              </a:cxn>
              <a:cxn ang="0">
                <a:pos x="21310" y="1317830"/>
              </a:cxn>
              <a:cxn ang="0">
                <a:pos x="34863" y="1320567"/>
              </a:cxn>
              <a:cxn ang="0">
                <a:pos x="209181" y="1320567"/>
              </a:cxn>
              <a:cxn ang="0">
                <a:pos x="209181" y="1285815"/>
              </a:cxn>
              <a:cxn ang="0">
                <a:pos x="69727" y="1285815"/>
              </a:cxn>
              <a:cxn ang="0">
                <a:pos x="34863" y="1251063"/>
              </a:cxn>
              <a:cxn ang="0">
                <a:pos x="69727" y="1251063"/>
              </a:cxn>
              <a:cxn ang="0">
                <a:pos x="69727" y="0"/>
              </a:cxn>
              <a:cxn ang="0">
                <a:pos x="348635" y="1251063"/>
              </a:cxn>
              <a:cxn ang="0">
                <a:pos x="244044" y="1251063"/>
              </a:cxn>
              <a:cxn ang="0">
                <a:pos x="244044" y="1320567"/>
              </a:cxn>
              <a:cxn ang="0">
                <a:pos x="348635" y="1320567"/>
              </a:cxn>
              <a:cxn ang="0">
                <a:pos x="418362" y="1285815"/>
              </a:cxn>
              <a:cxn ang="0">
                <a:pos x="348635" y="1251063"/>
              </a:cxn>
              <a:cxn ang="0">
                <a:pos x="69727" y="1251063"/>
              </a:cxn>
              <a:cxn ang="0">
                <a:pos x="34863" y="1251063"/>
              </a:cxn>
              <a:cxn ang="0">
                <a:pos x="69727" y="1285815"/>
              </a:cxn>
              <a:cxn ang="0">
                <a:pos x="69727" y="1251063"/>
              </a:cxn>
              <a:cxn ang="0">
                <a:pos x="209181" y="1251063"/>
              </a:cxn>
              <a:cxn ang="0">
                <a:pos x="69727" y="1251063"/>
              </a:cxn>
              <a:cxn ang="0">
                <a:pos x="69727" y="1285815"/>
              </a:cxn>
              <a:cxn ang="0">
                <a:pos x="209181" y="1285815"/>
              </a:cxn>
              <a:cxn ang="0">
                <a:pos x="209181" y="1251063"/>
              </a:cxn>
            </a:cxnLst>
            <a:rect l="0" t="0" r="r" b="b"/>
            <a:pathLst>
              <a:path w="418464" h="1390650">
                <a:moveTo>
                  <a:pt x="209181" y="1181560"/>
                </a:moveTo>
                <a:lnTo>
                  <a:pt x="209181" y="1390070"/>
                </a:lnTo>
                <a:lnTo>
                  <a:pt x="348635" y="1320567"/>
                </a:lnTo>
                <a:lnTo>
                  <a:pt x="244044" y="1320567"/>
                </a:lnTo>
                <a:lnTo>
                  <a:pt x="244044" y="1251063"/>
                </a:lnTo>
                <a:lnTo>
                  <a:pt x="348635" y="1251063"/>
                </a:lnTo>
                <a:lnTo>
                  <a:pt x="209181" y="1181560"/>
                </a:lnTo>
                <a:close/>
              </a:path>
              <a:path w="418464" h="1390650">
                <a:moveTo>
                  <a:pt x="69727" y="0"/>
                </a:moveTo>
                <a:lnTo>
                  <a:pt x="0" y="0"/>
                </a:lnTo>
                <a:lnTo>
                  <a:pt x="0" y="1285815"/>
                </a:lnTo>
                <a:lnTo>
                  <a:pt x="2745" y="1299325"/>
                </a:lnTo>
                <a:lnTo>
                  <a:pt x="10226" y="1310373"/>
                </a:lnTo>
                <a:lnTo>
                  <a:pt x="21310" y="1317830"/>
                </a:lnTo>
                <a:lnTo>
                  <a:pt x="34863" y="1320567"/>
                </a:lnTo>
                <a:lnTo>
                  <a:pt x="209181" y="1320567"/>
                </a:lnTo>
                <a:lnTo>
                  <a:pt x="209181" y="1285815"/>
                </a:lnTo>
                <a:lnTo>
                  <a:pt x="69727" y="1285815"/>
                </a:lnTo>
                <a:lnTo>
                  <a:pt x="34863" y="1251063"/>
                </a:lnTo>
                <a:lnTo>
                  <a:pt x="69727" y="1251063"/>
                </a:lnTo>
                <a:lnTo>
                  <a:pt x="69727" y="0"/>
                </a:lnTo>
                <a:close/>
              </a:path>
              <a:path w="418464" h="1390650">
                <a:moveTo>
                  <a:pt x="348635" y="1251063"/>
                </a:moveTo>
                <a:lnTo>
                  <a:pt x="244044" y="1251063"/>
                </a:lnTo>
                <a:lnTo>
                  <a:pt x="244044" y="1320567"/>
                </a:lnTo>
                <a:lnTo>
                  <a:pt x="348635" y="1320567"/>
                </a:lnTo>
                <a:lnTo>
                  <a:pt x="418362" y="1285815"/>
                </a:lnTo>
                <a:lnTo>
                  <a:pt x="348635" y="1251063"/>
                </a:lnTo>
                <a:close/>
              </a:path>
              <a:path w="418464" h="1390650">
                <a:moveTo>
                  <a:pt x="69727" y="1251063"/>
                </a:moveTo>
                <a:lnTo>
                  <a:pt x="34863" y="1251063"/>
                </a:lnTo>
                <a:lnTo>
                  <a:pt x="69727" y="1285815"/>
                </a:lnTo>
                <a:lnTo>
                  <a:pt x="69727" y="1251063"/>
                </a:lnTo>
                <a:close/>
              </a:path>
              <a:path w="418464" h="1390650">
                <a:moveTo>
                  <a:pt x="209181" y="1251063"/>
                </a:moveTo>
                <a:lnTo>
                  <a:pt x="69727" y="1251063"/>
                </a:lnTo>
                <a:lnTo>
                  <a:pt x="69727" y="1285815"/>
                </a:lnTo>
                <a:lnTo>
                  <a:pt x="209181" y="1285815"/>
                </a:lnTo>
                <a:lnTo>
                  <a:pt x="209181" y="12510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6" name="object 59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/>
            <a:ahLst/>
            <a:cxnLst>
              <a:cxn ang="0">
                <a:pos x="0" y="278014"/>
              </a:cxn>
              <a:cxn ang="0">
                <a:pos x="371877" y="278014"/>
              </a:cxn>
              <a:cxn ang="0">
                <a:pos x="371877" y="0"/>
              </a:cxn>
              <a:cxn ang="0">
                <a:pos x="0" y="0"/>
              </a:cxn>
              <a:cxn ang="0">
                <a:pos x="0" y="278014"/>
              </a:cxn>
            </a:cxnLst>
            <a:rect l="0" t="0" r="r" b="b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7" name="object 60"/>
          <p:cNvSpPr>
            <a:spLocks/>
          </p:cNvSpPr>
          <p:nvPr/>
        </p:nvSpPr>
        <p:spPr bwMode="auto">
          <a:xfrm>
            <a:off x="3727450" y="4783138"/>
            <a:ext cx="2957513" cy="506412"/>
          </a:xfrm>
          <a:custGeom>
            <a:avLst/>
            <a:gdLst/>
            <a:ahLst/>
            <a:cxnLst>
              <a:cxn ang="0">
                <a:pos x="133800" y="62996"/>
              </a:cxn>
              <a:cxn ang="0">
                <a:pos x="95138" y="107189"/>
              </a:cxn>
              <a:cxn ang="0">
                <a:pos x="52992" y="161866"/>
              </a:cxn>
              <a:cxn ang="0">
                <a:pos x="27735" y="201714"/>
              </a:cxn>
              <a:cxn ang="0">
                <a:pos x="9761" y="240173"/>
              </a:cxn>
              <a:cxn ang="0">
                <a:pos x="0" y="289134"/>
              </a:cxn>
              <a:cxn ang="0">
                <a:pos x="619" y="301027"/>
              </a:cxn>
              <a:cxn ang="0">
                <a:pos x="16889" y="344830"/>
              </a:cxn>
              <a:cxn ang="0">
                <a:pos x="44780" y="372986"/>
              </a:cxn>
              <a:cxn ang="0">
                <a:pos x="86616" y="396571"/>
              </a:cxn>
              <a:cxn ang="0">
                <a:pos x="141623" y="415662"/>
              </a:cxn>
              <a:cxn ang="0">
                <a:pos x="185163" y="426056"/>
              </a:cxn>
              <a:cxn ang="0">
                <a:pos x="233662" y="435045"/>
              </a:cxn>
              <a:cxn ang="0">
                <a:pos x="287120" y="442614"/>
              </a:cxn>
              <a:cxn ang="0">
                <a:pos x="345226" y="448884"/>
              </a:cxn>
              <a:cxn ang="0">
                <a:pos x="440364" y="456545"/>
              </a:cxn>
              <a:cxn ang="0">
                <a:pos x="544490" y="462461"/>
              </a:cxn>
              <a:cxn ang="0">
                <a:pos x="1212320" y="486092"/>
              </a:cxn>
              <a:cxn ang="0">
                <a:pos x="1622315" y="496178"/>
              </a:cxn>
              <a:cxn ang="0">
                <a:pos x="2956425" y="505785"/>
              </a:cxn>
              <a:cxn ang="0">
                <a:pos x="2956580" y="490339"/>
              </a:cxn>
              <a:cxn ang="0">
                <a:pos x="1677787" y="481659"/>
              </a:cxn>
              <a:cxn ang="0">
                <a:pos x="1212940" y="470662"/>
              </a:cxn>
              <a:cxn ang="0">
                <a:pos x="545265" y="447031"/>
              </a:cxn>
              <a:cxn ang="0">
                <a:pos x="441294" y="441131"/>
              </a:cxn>
              <a:cxn ang="0">
                <a:pos x="377145" y="436281"/>
              </a:cxn>
              <a:cxn ang="0">
                <a:pos x="317180" y="430504"/>
              </a:cxn>
              <a:cxn ang="0">
                <a:pos x="261863" y="423585"/>
              </a:cxn>
              <a:cxn ang="0">
                <a:pos x="211350" y="415507"/>
              </a:cxn>
              <a:cxn ang="0">
                <a:pos x="166105" y="405977"/>
              </a:cxn>
              <a:cxn ang="0">
                <a:pos x="126438" y="394996"/>
              </a:cxn>
              <a:cxn ang="0">
                <a:pos x="77784" y="375257"/>
              </a:cxn>
              <a:cxn ang="0">
                <a:pos x="43850" y="352197"/>
              </a:cxn>
              <a:cxn ang="0">
                <a:pos x="20143" y="317553"/>
              </a:cxn>
              <a:cxn ang="0">
                <a:pos x="15494" y="288516"/>
              </a:cxn>
              <a:cxn ang="0">
                <a:pos x="16269" y="278168"/>
              </a:cxn>
              <a:cxn ang="0">
                <a:pos x="29285" y="233223"/>
              </a:cxn>
              <a:cxn ang="0">
                <a:pos x="48808" y="196308"/>
              </a:cxn>
              <a:cxn ang="0">
                <a:pos x="85376" y="143949"/>
              </a:cxn>
              <a:cxn ang="0">
                <a:pos x="130776" y="89427"/>
              </a:cxn>
              <a:cxn ang="0">
                <a:pos x="145188" y="73446"/>
              </a:cxn>
              <a:cxn ang="0">
                <a:pos x="133800" y="62996"/>
              </a:cxn>
              <a:cxn ang="0">
                <a:pos x="187341" y="51587"/>
              </a:cxn>
              <a:cxn ang="0">
                <a:pos x="144102" y="51587"/>
              </a:cxn>
              <a:cxn ang="0">
                <a:pos x="155568" y="61935"/>
              </a:cxn>
              <a:cxn ang="0">
                <a:pos x="145188" y="73446"/>
              </a:cxn>
              <a:cxn ang="0">
                <a:pos x="173542" y="99467"/>
              </a:cxn>
              <a:cxn ang="0">
                <a:pos x="187341" y="51587"/>
              </a:cxn>
              <a:cxn ang="0">
                <a:pos x="144102" y="51587"/>
              </a:cxn>
              <a:cxn ang="0">
                <a:pos x="133800" y="62996"/>
              </a:cxn>
              <a:cxn ang="0">
                <a:pos x="145188" y="73446"/>
              </a:cxn>
              <a:cxn ang="0">
                <a:pos x="155568" y="61935"/>
              </a:cxn>
              <a:cxn ang="0">
                <a:pos x="144102" y="51587"/>
              </a:cxn>
              <a:cxn ang="0">
                <a:pos x="202208" y="0"/>
              </a:cxn>
              <a:cxn ang="0">
                <a:pos x="105210" y="36759"/>
              </a:cxn>
              <a:cxn ang="0">
                <a:pos x="133800" y="62996"/>
              </a:cxn>
              <a:cxn ang="0">
                <a:pos x="144102" y="51587"/>
              </a:cxn>
              <a:cxn ang="0">
                <a:pos x="187341" y="51587"/>
              </a:cxn>
              <a:cxn ang="0">
                <a:pos x="202208" y="0"/>
              </a:cxn>
            </a:cxnLst>
            <a:rect l="0" t="0" r="r" b="b"/>
            <a:pathLst>
              <a:path w="2957195" h="506095">
                <a:moveTo>
                  <a:pt x="133800" y="62996"/>
                </a:moveTo>
                <a:lnTo>
                  <a:pt x="95138" y="107189"/>
                </a:lnTo>
                <a:lnTo>
                  <a:pt x="52992" y="161866"/>
                </a:lnTo>
                <a:lnTo>
                  <a:pt x="27735" y="201714"/>
                </a:lnTo>
                <a:lnTo>
                  <a:pt x="9761" y="240173"/>
                </a:lnTo>
                <a:lnTo>
                  <a:pt x="0" y="289134"/>
                </a:lnTo>
                <a:lnTo>
                  <a:pt x="619" y="301027"/>
                </a:lnTo>
                <a:lnTo>
                  <a:pt x="16889" y="344830"/>
                </a:lnTo>
                <a:lnTo>
                  <a:pt x="44780" y="372986"/>
                </a:lnTo>
                <a:lnTo>
                  <a:pt x="86616" y="396571"/>
                </a:lnTo>
                <a:lnTo>
                  <a:pt x="141623" y="415662"/>
                </a:lnTo>
                <a:lnTo>
                  <a:pt x="185163" y="426056"/>
                </a:lnTo>
                <a:lnTo>
                  <a:pt x="233662" y="435045"/>
                </a:lnTo>
                <a:lnTo>
                  <a:pt x="287120" y="442614"/>
                </a:lnTo>
                <a:lnTo>
                  <a:pt x="345226" y="448884"/>
                </a:lnTo>
                <a:lnTo>
                  <a:pt x="440364" y="456545"/>
                </a:lnTo>
                <a:lnTo>
                  <a:pt x="544490" y="462461"/>
                </a:lnTo>
                <a:lnTo>
                  <a:pt x="1212320" y="486092"/>
                </a:lnTo>
                <a:lnTo>
                  <a:pt x="1622315" y="496178"/>
                </a:lnTo>
                <a:lnTo>
                  <a:pt x="2956425" y="505785"/>
                </a:lnTo>
                <a:lnTo>
                  <a:pt x="2956580" y="490339"/>
                </a:lnTo>
                <a:lnTo>
                  <a:pt x="1677787" y="481659"/>
                </a:lnTo>
                <a:lnTo>
                  <a:pt x="1212940" y="470662"/>
                </a:lnTo>
                <a:lnTo>
                  <a:pt x="545265" y="447031"/>
                </a:lnTo>
                <a:lnTo>
                  <a:pt x="441294" y="441131"/>
                </a:lnTo>
                <a:lnTo>
                  <a:pt x="377145" y="436281"/>
                </a:lnTo>
                <a:lnTo>
                  <a:pt x="317180" y="430504"/>
                </a:lnTo>
                <a:lnTo>
                  <a:pt x="261863" y="423585"/>
                </a:lnTo>
                <a:lnTo>
                  <a:pt x="211350" y="415507"/>
                </a:lnTo>
                <a:lnTo>
                  <a:pt x="166105" y="405977"/>
                </a:lnTo>
                <a:lnTo>
                  <a:pt x="126438" y="394996"/>
                </a:lnTo>
                <a:lnTo>
                  <a:pt x="77784" y="375257"/>
                </a:lnTo>
                <a:lnTo>
                  <a:pt x="43850" y="352197"/>
                </a:lnTo>
                <a:lnTo>
                  <a:pt x="20143" y="317553"/>
                </a:lnTo>
                <a:lnTo>
                  <a:pt x="15494" y="288516"/>
                </a:lnTo>
                <a:lnTo>
                  <a:pt x="16269" y="278168"/>
                </a:lnTo>
                <a:lnTo>
                  <a:pt x="29285" y="233223"/>
                </a:lnTo>
                <a:lnTo>
                  <a:pt x="48808" y="196308"/>
                </a:lnTo>
                <a:lnTo>
                  <a:pt x="85376" y="143949"/>
                </a:lnTo>
                <a:lnTo>
                  <a:pt x="130776" y="89427"/>
                </a:lnTo>
                <a:lnTo>
                  <a:pt x="145188" y="73446"/>
                </a:lnTo>
                <a:lnTo>
                  <a:pt x="133800" y="62996"/>
                </a:lnTo>
                <a:close/>
              </a:path>
              <a:path w="2957195" h="506095">
                <a:moveTo>
                  <a:pt x="187341" y="51587"/>
                </a:moveTo>
                <a:lnTo>
                  <a:pt x="144102" y="51587"/>
                </a:lnTo>
                <a:lnTo>
                  <a:pt x="155568" y="61935"/>
                </a:lnTo>
                <a:lnTo>
                  <a:pt x="145188" y="73446"/>
                </a:lnTo>
                <a:lnTo>
                  <a:pt x="173542" y="99467"/>
                </a:lnTo>
                <a:lnTo>
                  <a:pt x="187341" y="51587"/>
                </a:lnTo>
                <a:close/>
              </a:path>
              <a:path w="2957195" h="506095">
                <a:moveTo>
                  <a:pt x="144102" y="51587"/>
                </a:moveTo>
                <a:lnTo>
                  <a:pt x="133800" y="62996"/>
                </a:lnTo>
                <a:lnTo>
                  <a:pt x="145188" y="73446"/>
                </a:lnTo>
                <a:lnTo>
                  <a:pt x="155568" y="61935"/>
                </a:lnTo>
                <a:lnTo>
                  <a:pt x="144102" y="51587"/>
                </a:lnTo>
                <a:close/>
              </a:path>
              <a:path w="2957195" h="506095">
                <a:moveTo>
                  <a:pt x="202208" y="0"/>
                </a:moveTo>
                <a:lnTo>
                  <a:pt x="105210" y="36759"/>
                </a:lnTo>
                <a:lnTo>
                  <a:pt x="133800" y="62996"/>
                </a:lnTo>
                <a:lnTo>
                  <a:pt x="144102" y="51587"/>
                </a:lnTo>
                <a:lnTo>
                  <a:pt x="187341" y="51587"/>
                </a:lnTo>
                <a:lnTo>
                  <a:pt x="2022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8" name="object 61"/>
          <p:cNvSpPr>
            <a:spLocks/>
          </p:cNvSpPr>
          <p:nvPr/>
        </p:nvSpPr>
        <p:spPr bwMode="auto">
          <a:xfrm>
            <a:off x="3221038" y="2820988"/>
            <a:ext cx="1392237" cy="649287"/>
          </a:xfrm>
          <a:custGeom>
            <a:avLst/>
            <a:gdLst/>
            <a:ahLst/>
            <a:cxnLst>
              <a:cxn ang="0">
                <a:pos x="696340" y="0"/>
              </a:cxn>
              <a:cxn ang="0">
                <a:pos x="632958" y="1325"/>
              </a:cxn>
              <a:cxn ang="0">
                <a:pos x="571171" y="5224"/>
              </a:cxn>
              <a:cxn ang="0">
                <a:pos x="511223" y="11583"/>
              </a:cxn>
              <a:cxn ang="0">
                <a:pos x="453362" y="20288"/>
              </a:cxn>
              <a:cxn ang="0">
                <a:pos x="397833" y="31224"/>
              </a:cxn>
              <a:cxn ang="0">
                <a:pos x="344881" y="44276"/>
              </a:cxn>
              <a:cxn ang="0">
                <a:pos x="294753" y="59330"/>
              </a:cxn>
              <a:cxn ang="0">
                <a:pos x="247695" y="76272"/>
              </a:cxn>
              <a:cxn ang="0">
                <a:pos x="203951" y="94988"/>
              </a:cxn>
              <a:cxn ang="0">
                <a:pos x="163768" y="115362"/>
              </a:cxn>
              <a:cxn ang="0">
                <a:pos x="127393" y="137281"/>
              </a:cxn>
              <a:cxn ang="0">
                <a:pos x="95069" y="160630"/>
              </a:cxn>
              <a:cxn ang="0">
                <a:pos x="43564" y="211161"/>
              </a:cxn>
              <a:cxn ang="0">
                <a:pos x="11218" y="266039"/>
              </a:cxn>
              <a:cxn ang="0">
                <a:pos x="0" y="324349"/>
              </a:cxn>
              <a:cxn ang="0">
                <a:pos x="2845" y="353854"/>
              </a:cxn>
              <a:cxn ang="0">
                <a:pos x="24873" y="410532"/>
              </a:cxn>
              <a:cxn ang="0">
                <a:pos x="67044" y="463337"/>
              </a:cxn>
              <a:cxn ang="0">
                <a:pos x="127393" y="511351"/>
              </a:cxn>
              <a:cxn ang="0">
                <a:pos x="163768" y="533273"/>
              </a:cxn>
              <a:cxn ang="0">
                <a:pos x="203951" y="553653"/>
              </a:cxn>
              <a:cxn ang="0">
                <a:pos x="247695" y="572376"/>
              </a:cxn>
              <a:cxn ang="0">
                <a:pos x="294753" y="589326"/>
              </a:cxn>
              <a:cxn ang="0">
                <a:pos x="344881" y="604389"/>
              </a:cxn>
              <a:cxn ang="0">
                <a:pos x="397833" y="617449"/>
              </a:cxn>
              <a:cxn ang="0">
                <a:pos x="453362" y="628393"/>
              </a:cxn>
              <a:cxn ang="0">
                <a:pos x="511223" y="637105"/>
              </a:cxn>
              <a:cxn ang="0">
                <a:pos x="571171" y="643470"/>
              </a:cxn>
              <a:cxn ang="0">
                <a:pos x="632958" y="647373"/>
              </a:cxn>
              <a:cxn ang="0">
                <a:pos x="696340" y="648699"/>
              </a:cxn>
              <a:cxn ang="0">
                <a:pos x="759721" y="647373"/>
              </a:cxn>
              <a:cxn ang="0">
                <a:pos x="821504" y="643470"/>
              </a:cxn>
              <a:cxn ang="0">
                <a:pos x="881445" y="637105"/>
              </a:cxn>
              <a:cxn ang="0">
                <a:pos x="939298" y="628393"/>
              </a:cxn>
              <a:cxn ang="0">
                <a:pos x="994818" y="617449"/>
              </a:cxn>
              <a:cxn ang="0">
                <a:pos x="1047758" y="604389"/>
              </a:cxn>
              <a:cxn ang="0">
                <a:pos x="1097875" y="589326"/>
              </a:cxn>
              <a:cxn ang="0">
                <a:pos x="1144921" y="572376"/>
              </a:cxn>
              <a:cxn ang="0">
                <a:pos x="1188652" y="553653"/>
              </a:cxn>
              <a:cxn ang="0">
                <a:pos x="1228821" y="533273"/>
              </a:cxn>
              <a:cxn ang="0">
                <a:pos x="1265185" y="511351"/>
              </a:cxn>
              <a:cxn ang="0">
                <a:pos x="1297496" y="488000"/>
              </a:cxn>
              <a:cxn ang="0">
                <a:pos x="1348981" y="437476"/>
              </a:cxn>
              <a:cxn ang="0">
                <a:pos x="1381312" y="382619"/>
              </a:cxn>
              <a:cxn ang="0">
                <a:pos x="1392526" y="324349"/>
              </a:cxn>
              <a:cxn ang="0">
                <a:pos x="1389681" y="294822"/>
              </a:cxn>
              <a:cxn ang="0">
                <a:pos x="1367663" y="238114"/>
              </a:cxn>
              <a:cxn ang="0">
                <a:pos x="1325510" y="185295"/>
              </a:cxn>
              <a:cxn ang="0">
                <a:pos x="1265185" y="137281"/>
              </a:cxn>
              <a:cxn ang="0">
                <a:pos x="1228821" y="115362"/>
              </a:cxn>
              <a:cxn ang="0">
                <a:pos x="1188652" y="94988"/>
              </a:cxn>
              <a:cxn ang="0">
                <a:pos x="1144921" y="76272"/>
              </a:cxn>
              <a:cxn ang="0">
                <a:pos x="1097875" y="59330"/>
              </a:cxn>
              <a:cxn ang="0">
                <a:pos x="1047758" y="44276"/>
              </a:cxn>
              <a:cxn ang="0">
                <a:pos x="994818" y="31224"/>
              </a:cxn>
              <a:cxn ang="0">
                <a:pos x="939298" y="20288"/>
              </a:cxn>
              <a:cxn ang="0">
                <a:pos x="881445" y="11583"/>
              </a:cxn>
              <a:cxn ang="0">
                <a:pos x="821504" y="5224"/>
              </a:cxn>
              <a:cxn ang="0">
                <a:pos x="759721" y="1325"/>
              </a:cxn>
              <a:cxn ang="0">
                <a:pos x="696340" y="0"/>
              </a:cxn>
            </a:cxnLst>
            <a:rect l="0" t="0" r="r" b="b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9" name="object 62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/>
            <a:ahLst/>
            <a:cxnLst>
              <a:cxn ang="0">
                <a:pos x="696340" y="0"/>
              </a:cxn>
              <a:cxn ang="0">
                <a:pos x="632958" y="1325"/>
              </a:cxn>
              <a:cxn ang="0">
                <a:pos x="571171" y="5224"/>
              </a:cxn>
              <a:cxn ang="0">
                <a:pos x="511223" y="11583"/>
              </a:cxn>
              <a:cxn ang="0">
                <a:pos x="453362" y="20288"/>
              </a:cxn>
              <a:cxn ang="0">
                <a:pos x="397833" y="31224"/>
              </a:cxn>
              <a:cxn ang="0">
                <a:pos x="344881" y="44276"/>
              </a:cxn>
              <a:cxn ang="0">
                <a:pos x="294753" y="59330"/>
              </a:cxn>
              <a:cxn ang="0">
                <a:pos x="247695" y="76272"/>
              </a:cxn>
              <a:cxn ang="0">
                <a:pos x="203951" y="94988"/>
              </a:cxn>
              <a:cxn ang="0">
                <a:pos x="163768" y="115362"/>
              </a:cxn>
              <a:cxn ang="0">
                <a:pos x="127393" y="137281"/>
              </a:cxn>
              <a:cxn ang="0">
                <a:pos x="95069" y="160630"/>
              </a:cxn>
              <a:cxn ang="0">
                <a:pos x="43564" y="211161"/>
              </a:cxn>
              <a:cxn ang="0">
                <a:pos x="11218" y="266039"/>
              </a:cxn>
              <a:cxn ang="0">
                <a:pos x="0" y="324349"/>
              </a:cxn>
              <a:cxn ang="0">
                <a:pos x="2845" y="353854"/>
              </a:cxn>
              <a:cxn ang="0">
                <a:pos x="24873" y="410532"/>
              </a:cxn>
              <a:cxn ang="0">
                <a:pos x="67044" y="463337"/>
              </a:cxn>
              <a:cxn ang="0">
                <a:pos x="127393" y="511351"/>
              </a:cxn>
              <a:cxn ang="0">
                <a:pos x="163768" y="533273"/>
              </a:cxn>
              <a:cxn ang="0">
                <a:pos x="203951" y="553653"/>
              </a:cxn>
              <a:cxn ang="0">
                <a:pos x="247695" y="572376"/>
              </a:cxn>
              <a:cxn ang="0">
                <a:pos x="294753" y="589326"/>
              </a:cxn>
              <a:cxn ang="0">
                <a:pos x="344881" y="604389"/>
              </a:cxn>
              <a:cxn ang="0">
                <a:pos x="397833" y="617449"/>
              </a:cxn>
              <a:cxn ang="0">
                <a:pos x="453362" y="628393"/>
              </a:cxn>
              <a:cxn ang="0">
                <a:pos x="511223" y="637105"/>
              </a:cxn>
              <a:cxn ang="0">
                <a:pos x="571171" y="643470"/>
              </a:cxn>
              <a:cxn ang="0">
                <a:pos x="632958" y="647373"/>
              </a:cxn>
              <a:cxn ang="0">
                <a:pos x="696340" y="648699"/>
              </a:cxn>
              <a:cxn ang="0">
                <a:pos x="759721" y="647373"/>
              </a:cxn>
              <a:cxn ang="0">
                <a:pos x="821504" y="643470"/>
              </a:cxn>
              <a:cxn ang="0">
                <a:pos x="881445" y="637105"/>
              </a:cxn>
              <a:cxn ang="0">
                <a:pos x="939298" y="628393"/>
              </a:cxn>
              <a:cxn ang="0">
                <a:pos x="994818" y="617449"/>
              </a:cxn>
              <a:cxn ang="0">
                <a:pos x="1047758" y="604389"/>
              </a:cxn>
              <a:cxn ang="0">
                <a:pos x="1097875" y="589326"/>
              </a:cxn>
              <a:cxn ang="0">
                <a:pos x="1144921" y="572376"/>
              </a:cxn>
              <a:cxn ang="0">
                <a:pos x="1188652" y="553653"/>
              </a:cxn>
              <a:cxn ang="0">
                <a:pos x="1228821" y="533273"/>
              </a:cxn>
              <a:cxn ang="0">
                <a:pos x="1265185" y="511351"/>
              </a:cxn>
              <a:cxn ang="0">
                <a:pos x="1297496" y="488000"/>
              </a:cxn>
              <a:cxn ang="0">
                <a:pos x="1348981" y="437476"/>
              </a:cxn>
              <a:cxn ang="0">
                <a:pos x="1381312" y="382619"/>
              </a:cxn>
              <a:cxn ang="0">
                <a:pos x="1392526" y="324349"/>
              </a:cxn>
              <a:cxn ang="0">
                <a:pos x="1389681" y="294822"/>
              </a:cxn>
              <a:cxn ang="0">
                <a:pos x="1367663" y="238114"/>
              </a:cxn>
              <a:cxn ang="0">
                <a:pos x="1325510" y="185295"/>
              </a:cxn>
              <a:cxn ang="0">
                <a:pos x="1265185" y="137281"/>
              </a:cxn>
              <a:cxn ang="0">
                <a:pos x="1228821" y="115362"/>
              </a:cxn>
              <a:cxn ang="0">
                <a:pos x="1188652" y="94988"/>
              </a:cxn>
              <a:cxn ang="0">
                <a:pos x="1144921" y="76272"/>
              </a:cxn>
              <a:cxn ang="0">
                <a:pos x="1097875" y="59330"/>
              </a:cxn>
              <a:cxn ang="0">
                <a:pos x="1047758" y="44276"/>
              </a:cxn>
              <a:cxn ang="0">
                <a:pos x="994818" y="31224"/>
              </a:cxn>
              <a:cxn ang="0">
                <a:pos x="939298" y="20288"/>
              </a:cxn>
              <a:cxn ang="0">
                <a:pos x="881445" y="11583"/>
              </a:cxn>
              <a:cxn ang="0">
                <a:pos x="821504" y="5224"/>
              </a:cxn>
              <a:cxn ang="0">
                <a:pos x="759721" y="1325"/>
              </a:cxn>
              <a:cxn ang="0">
                <a:pos x="696340" y="0"/>
              </a:cxn>
            </a:cxnLst>
            <a:rect l="0" t="0" r="r" b="b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0" name="object 63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/>
            <a:ahLst/>
            <a:cxnLst>
              <a:cxn ang="0">
                <a:pos x="696340" y="0"/>
              </a:cxn>
              <a:cxn ang="0">
                <a:pos x="632958" y="1325"/>
              </a:cxn>
              <a:cxn ang="0">
                <a:pos x="571171" y="5224"/>
              </a:cxn>
              <a:cxn ang="0">
                <a:pos x="511223" y="11583"/>
              </a:cxn>
              <a:cxn ang="0">
                <a:pos x="453362" y="20288"/>
              </a:cxn>
              <a:cxn ang="0">
                <a:pos x="397833" y="31224"/>
              </a:cxn>
              <a:cxn ang="0">
                <a:pos x="344881" y="44276"/>
              </a:cxn>
              <a:cxn ang="0">
                <a:pos x="294753" y="59330"/>
              </a:cxn>
              <a:cxn ang="0">
                <a:pos x="247695" y="76272"/>
              </a:cxn>
              <a:cxn ang="0">
                <a:pos x="203951" y="94988"/>
              </a:cxn>
              <a:cxn ang="0">
                <a:pos x="163768" y="115362"/>
              </a:cxn>
              <a:cxn ang="0">
                <a:pos x="127393" y="137281"/>
              </a:cxn>
              <a:cxn ang="0">
                <a:pos x="95069" y="160630"/>
              </a:cxn>
              <a:cxn ang="0">
                <a:pos x="43564" y="211161"/>
              </a:cxn>
              <a:cxn ang="0">
                <a:pos x="11218" y="266039"/>
              </a:cxn>
              <a:cxn ang="0">
                <a:pos x="0" y="324349"/>
              </a:cxn>
              <a:cxn ang="0">
                <a:pos x="2845" y="353854"/>
              </a:cxn>
              <a:cxn ang="0">
                <a:pos x="24873" y="410532"/>
              </a:cxn>
              <a:cxn ang="0">
                <a:pos x="67044" y="463337"/>
              </a:cxn>
              <a:cxn ang="0">
                <a:pos x="127393" y="511351"/>
              </a:cxn>
              <a:cxn ang="0">
                <a:pos x="163768" y="533273"/>
              </a:cxn>
              <a:cxn ang="0">
                <a:pos x="203951" y="553653"/>
              </a:cxn>
              <a:cxn ang="0">
                <a:pos x="247695" y="572376"/>
              </a:cxn>
              <a:cxn ang="0">
                <a:pos x="294753" y="589326"/>
              </a:cxn>
              <a:cxn ang="0">
                <a:pos x="344881" y="604389"/>
              </a:cxn>
              <a:cxn ang="0">
                <a:pos x="397833" y="617449"/>
              </a:cxn>
              <a:cxn ang="0">
                <a:pos x="453362" y="628393"/>
              </a:cxn>
              <a:cxn ang="0">
                <a:pos x="511223" y="637105"/>
              </a:cxn>
              <a:cxn ang="0">
                <a:pos x="571171" y="643470"/>
              </a:cxn>
              <a:cxn ang="0">
                <a:pos x="632958" y="647373"/>
              </a:cxn>
              <a:cxn ang="0">
                <a:pos x="696340" y="648699"/>
              </a:cxn>
              <a:cxn ang="0">
                <a:pos x="759721" y="647373"/>
              </a:cxn>
              <a:cxn ang="0">
                <a:pos x="821504" y="643470"/>
              </a:cxn>
              <a:cxn ang="0">
                <a:pos x="881445" y="637105"/>
              </a:cxn>
              <a:cxn ang="0">
                <a:pos x="939298" y="628393"/>
              </a:cxn>
              <a:cxn ang="0">
                <a:pos x="994818" y="617449"/>
              </a:cxn>
              <a:cxn ang="0">
                <a:pos x="1047758" y="604389"/>
              </a:cxn>
              <a:cxn ang="0">
                <a:pos x="1097875" y="589326"/>
              </a:cxn>
              <a:cxn ang="0">
                <a:pos x="1144921" y="572376"/>
              </a:cxn>
              <a:cxn ang="0">
                <a:pos x="1188652" y="553653"/>
              </a:cxn>
              <a:cxn ang="0">
                <a:pos x="1228821" y="533273"/>
              </a:cxn>
              <a:cxn ang="0">
                <a:pos x="1265185" y="511351"/>
              </a:cxn>
              <a:cxn ang="0">
                <a:pos x="1297496" y="488000"/>
              </a:cxn>
              <a:cxn ang="0">
                <a:pos x="1348981" y="437476"/>
              </a:cxn>
              <a:cxn ang="0">
                <a:pos x="1381312" y="382619"/>
              </a:cxn>
              <a:cxn ang="0">
                <a:pos x="1392526" y="324349"/>
              </a:cxn>
              <a:cxn ang="0">
                <a:pos x="1389681" y="294822"/>
              </a:cxn>
              <a:cxn ang="0">
                <a:pos x="1367663" y="238114"/>
              </a:cxn>
              <a:cxn ang="0">
                <a:pos x="1325510" y="185295"/>
              </a:cxn>
              <a:cxn ang="0">
                <a:pos x="1265185" y="137281"/>
              </a:cxn>
              <a:cxn ang="0">
                <a:pos x="1228821" y="115362"/>
              </a:cxn>
              <a:cxn ang="0">
                <a:pos x="1188652" y="94988"/>
              </a:cxn>
              <a:cxn ang="0">
                <a:pos x="1144921" y="76272"/>
              </a:cxn>
              <a:cxn ang="0">
                <a:pos x="1097875" y="59330"/>
              </a:cxn>
              <a:cxn ang="0">
                <a:pos x="1047758" y="44276"/>
              </a:cxn>
              <a:cxn ang="0">
                <a:pos x="994818" y="31224"/>
              </a:cxn>
              <a:cxn ang="0">
                <a:pos x="939298" y="20288"/>
              </a:cxn>
              <a:cxn ang="0">
                <a:pos x="881445" y="11583"/>
              </a:cxn>
              <a:cxn ang="0">
                <a:pos x="821504" y="5224"/>
              </a:cxn>
              <a:cxn ang="0">
                <a:pos x="759721" y="1325"/>
              </a:cxn>
              <a:cxn ang="0">
                <a:pos x="696340" y="0"/>
              </a:cxn>
            </a:cxnLst>
            <a:rect l="0" t="0" r="r" b="b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" name="object 64"/>
          <p:cNvSpPr txBox="1"/>
          <p:nvPr/>
        </p:nvSpPr>
        <p:spPr>
          <a:xfrm>
            <a:off x="3460750" y="2901950"/>
            <a:ext cx="860425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BrowalliaUPC"/>
                <a:cs typeface="BrowalliaUPC"/>
              </a:rPr>
              <a:t>โปรเซส</a:t>
            </a:r>
            <a:r>
              <a:rPr sz="2200" spc="-95" dirty="0">
                <a:latin typeface="BrowalliaUPC"/>
                <a:cs typeface="BrowalliaUPC"/>
              </a:rPr>
              <a:t> </a:t>
            </a:r>
            <a:r>
              <a:rPr sz="1950" b="1" spc="1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592" name="object 65"/>
          <p:cNvSpPr>
            <a:spLocks/>
          </p:cNvSpPr>
          <p:nvPr/>
        </p:nvSpPr>
        <p:spPr bwMode="auto">
          <a:xfrm>
            <a:off x="4749800" y="2833688"/>
            <a:ext cx="1354138" cy="641350"/>
          </a:xfrm>
          <a:custGeom>
            <a:avLst/>
            <a:gdLst/>
            <a:ahLst/>
            <a:cxnLst>
              <a:cxn ang="0">
                <a:pos x="676971" y="0"/>
              </a:cxn>
              <a:cxn ang="0">
                <a:pos x="611773" y="1465"/>
              </a:cxn>
              <a:cxn ang="0">
                <a:pos x="548328" y="5773"/>
              </a:cxn>
              <a:cxn ang="0">
                <a:pos x="486921" y="12789"/>
              </a:cxn>
              <a:cxn ang="0">
                <a:pos x="427835" y="22379"/>
              </a:cxn>
              <a:cxn ang="0">
                <a:pos x="371353" y="34410"/>
              </a:cxn>
              <a:cxn ang="0">
                <a:pos x="317760" y="48748"/>
              </a:cxn>
              <a:cxn ang="0">
                <a:pos x="267339" y="65260"/>
              </a:cxn>
              <a:cxn ang="0">
                <a:pos x="220374" y="83811"/>
              </a:cxn>
              <a:cxn ang="0">
                <a:pos x="177148" y="104268"/>
              </a:cxn>
              <a:cxn ang="0">
                <a:pos x="137946" y="126498"/>
              </a:cxn>
              <a:cxn ang="0">
                <a:pos x="103050" y="150365"/>
              </a:cxn>
              <a:cxn ang="0">
                <a:pos x="72744" y="175738"/>
              </a:cxn>
              <a:cxn ang="0">
                <a:pos x="27038" y="230461"/>
              </a:cxn>
              <a:cxn ang="0">
                <a:pos x="3098" y="289599"/>
              </a:cxn>
              <a:cxn ang="0">
                <a:pos x="0" y="320488"/>
              </a:cxn>
              <a:cxn ang="0">
                <a:pos x="3098" y="351353"/>
              </a:cxn>
              <a:cxn ang="0">
                <a:pos x="27038" y="410460"/>
              </a:cxn>
              <a:cxn ang="0">
                <a:pos x="72744" y="465171"/>
              </a:cxn>
              <a:cxn ang="0">
                <a:pos x="103050" y="490542"/>
              </a:cxn>
              <a:cxn ang="0">
                <a:pos x="137946" y="514413"/>
              </a:cxn>
              <a:cxn ang="0">
                <a:pos x="177148" y="536647"/>
              </a:cxn>
              <a:cxn ang="0">
                <a:pos x="220374" y="557111"/>
              </a:cxn>
              <a:cxn ang="0">
                <a:pos x="267339" y="575670"/>
              </a:cxn>
              <a:cxn ang="0">
                <a:pos x="317760" y="592190"/>
              </a:cxn>
              <a:cxn ang="0">
                <a:pos x="371353" y="606538"/>
              </a:cxn>
              <a:cxn ang="0">
                <a:pos x="427835" y="618578"/>
              </a:cxn>
              <a:cxn ang="0">
                <a:pos x="486921" y="628176"/>
              </a:cxn>
              <a:cxn ang="0">
                <a:pos x="548328" y="635198"/>
              </a:cxn>
              <a:cxn ang="0">
                <a:pos x="611773" y="639510"/>
              </a:cxn>
              <a:cxn ang="0">
                <a:pos x="676971" y="640977"/>
              </a:cxn>
              <a:cxn ang="0">
                <a:pos x="742170" y="639510"/>
              </a:cxn>
              <a:cxn ang="0">
                <a:pos x="805615" y="635198"/>
              </a:cxn>
              <a:cxn ang="0">
                <a:pos x="867022" y="628176"/>
              </a:cxn>
              <a:cxn ang="0">
                <a:pos x="926108" y="618578"/>
              </a:cxn>
              <a:cxn ang="0">
                <a:pos x="982590" y="606538"/>
              </a:cxn>
              <a:cxn ang="0">
                <a:pos x="1036183" y="592190"/>
              </a:cxn>
              <a:cxn ang="0">
                <a:pos x="1086604" y="575670"/>
              </a:cxn>
              <a:cxn ang="0">
                <a:pos x="1133569" y="557111"/>
              </a:cxn>
              <a:cxn ang="0">
                <a:pos x="1176795" y="536647"/>
              </a:cxn>
              <a:cxn ang="0">
                <a:pos x="1215997" y="514413"/>
              </a:cxn>
              <a:cxn ang="0">
                <a:pos x="1250893" y="490542"/>
              </a:cxn>
              <a:cxn ang="0">
                <a:pos x="1281199" y="465171"/>
              </a:cxn>
              <a:cxn ang="0">
                <a:pos x="1326904" y="410460"/>
              </a:cxn>
              <a:cxn ang="0">
                <a:pos x="1350844" y="351353"/>
              </a:cxn>
              <a:cxn ang="0">
                <a:pos x="1353943" y="320488"/>
              </a:cxn>
              <a:cxn ang="0">
                <a:pos x="1350844" y="289599"/>
              </a:cxn>
              <a:cxn ang="0">
                <a:pos x="1326904" y="230461"/>
              </a:cxn>
              <a:cxn ang="0">
                <a:pos x="1281199" y="175738"/>
              </a:cxn>
              <a:cxn ang="0">
                <a:pos x="1250893" y="150365"/>
              </a:cxn>
              <a:cxn ang="0">
                <a:pos x="1215997" y="126498"/>
              </a:cxn>
              <a:cxn ang="0">
                <a:pos x="1176795" y="104268"/>
              </a:cxn>
              <a:cxn ang="0">
                <a:pos x="1133569" y="83811"/>
              </a:cxn>
              <a:cxn ang="0">
                <a:pos x="1086604" y="65260"/>
              </a:cxn>
              <a:cxn ang="0">
                <a:pos x="1036183" y="48748"/>
              </a:cxn>
              <a:cxn ang="0">
                <a:pos x="982590" y="34410"/>
              </a:cxn>
              <a:cxn ang="0">
                <a:pos x="926108" y="22379"/>
              </a:cxn>
              <a:cxn ang="0">
                <a:pos x="867022" y="12789"/>
              </a:cxn>
              <a:cxn ang="0">
                <a:pos x="805615" y="5773"/>
              </a:cxn>
              <a:cxn ang="0">
                <a:pos x="742170" y="1465"/>
              </a:cxn>
              <a:cxn ang="0">
                <a:pos x="676971" y="0"/>
              </a:cxn>
            </a:cxnLst>
            <a:rect l="0" t="0" r="r" b="b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3" name="object 66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/>
            <a:ahLst/>
            <a:cxnLst>
              <a:cxn ang="0">
                <a:pos x="676971" y="0"/>
              </a:cxn>
              <a:cxn ang="0">
                <a:pos x="611773" y="1465"/>
              </a:cxn>
              <a:cxn ang="0">
                <a:pos x="548328" y="5773"/>
              </a:cxn>
              <a:cxn ang="0">
                <a:pos x="486921" y="12789"/>
              </a:cxn>
              <a:cxn ang="0">
                <a:pos x="427835" y="22379"/>
              </a:cxn>
              <a:cxn ang="0">
                <a:pos x="371353" y="34410"/>
              </a:cxn>
              <a:cxn ang="0">
                <a:pos x="317760" y="48748"/>
              </a:cxn>
              <a:cxn ang="0">
                <a:pos x="267339" y="65260"/>
              </a:cxn>
              <a:cxn ang="0">
                <a:pos x="220374" y="83811"/>
              </a:cxn>
              <a:cxn ang="0">
                <a:pos x="177148" y="104268"/>
              </a:cxn>
              <a:cxn ang="0">
                <a:pos x="137946" y="126498"/>
              </a:cxn>
              <a:cxn ang="0">
                <a:pos x="103050" y="150365"/>
              </a:cxn>
              <a:cxn ang="0">
                <a:pos x="72744" y="175738"/>
              </a:cxn>
              <a:cxn ang="0">
                <a:pos x="27038" y="230461"/>
              </a:cxn>
              <a:cxn ang="0">
                <a:pos x="3098" y="289599"/>
              </a:cxn>
              <a:cxn ang="0">
                <a:pos x="0" y="320488"/>
              </a:cxn>
              <a:cxn ang="0">
                <a:pos x="3098" y="351353"/>
              </a:cxn>
              <a:cxn ang="0">
                <a:pos x="27038" y="410460"/>
              </a:cxn>
              <a:cxn ang="0">
                <a:pos x="72744" y="465171"/>
              </a:cxn>
              <a:cxn ang="0">
                <a:pos x="103050" y="490542"/>
              </a:cxn>
              <a:cxn ang="0">
                <a:pos x="137946" y="514413"/>
              </a:cxn>
              <a:cxn ang="0">
                <a:pos x="177148" y="536647"/>
              </a:cxn>
              <a:cxn ang="0">
                <a:pos x="220374" y="557111"/>
              </a:cxn>
              <a:cxn ang="0">
                <a:pos x="267339" y="575670"/>
              </a:cxn>
              <a:cxn ang="0">
                <a:pos x="317760" y="592190"/>
              </a:cxn>
              <a:cxn ang="0">
                <a:pos x="371353" y="606538"/>
              </a:cxn>
              <a:cxn ang="0">
                <a:pos x="427835" y="618578"/>
              </a:cxn>
              <a:cxn ang="0">
                <a:pos x="486921" y="628176"/>
              </a:cxn>
              <a:cxn ang="0">
                <a:pos x="548328" y="635198"/>
              </a:cxn>
              <a:cxn ang="0">
                <a:pos x="611773" y="639510"/>
              </a:cxn>
              <a:cxn ang="0">
                <a:pos x="676971" y="640977"/>
              </a:cxn>
              <a:cxn ang="0">
                <a:pos x="742170" y="639510"/>
              </a:cxn>
              <a:cxn ang="0">
                <a:pos x="805615" y="635198"/>
              </a:cxn>
              <a:cxn ang="0">
                <a:pos x="867022" y="628176"/>
              </a:cxn>
              <a:cxn ang="0">
                <a:pos x="926108" y="618578"/>
              </a:cxn>
              <a:cxn ang="0">
                <a:pos x="982590" y="606538"/>
              </a:cxn>
              <a:cxn ang="0">
                <a:pos x="1036183" y="592190"/>
              </a:cxn>
              <a:cxn ang="0">
                <a:pos x="1086604" y="575670"/>
              </a:cxn>
              <a:cxn ang="0">
                <a:pos x="1133569" y="557111"/>
              </a:cxn>
              <a:cxn ang="0">
                <a:pos x="1176795" y="536647"/>
              </a:cxn>
              <a:cxn ang="0">
                <a:pos x="1215997" y="514413"/>
              </a:cxn>
              <a:cxn ang="0">
                <a:pos x="1250893" y="490542"/>
              </a:cxn>
              <a:cxn ang="0">
                <a:pos x="1281199" y="465171"/>
              </a:cxn>
              <a:cxn ang="0">
                <a:pos x="1326904" y="410460"/>
              </a:cxn>
              <a:cxn ang="0">
                <a:pos x="1350844" y="351353"/>
              </a:cxn>
              <a:cxn ang="0">
                <a:pos x="1353943" y="320488"/>
              </a:cxn>
              <a:cxn ang="0">
                <a:pos x="1350844" y="289599"/>
              </a:cxn>
              <a:cxn ang="0">
                <a:pos x="1326904" y="230461"/>
              </a:cxn>
              <a:cxn ang="0">
                <a:pos x="1281199" y="175738"/>
              </a:cxn>
              <a:cxn ang="0">
                <a:pos x="1250893" y="150365"/>
              </a:cxn>
              <a:cxn ang="0">
                <a:pos x="1215997" y="126498"/>
              </a:cxn>
              <a:cxn ang="0">
                <a:pos x="1176795" y="104268"/>
              </a:cxn>
              <a:cxn ang="0">
                <a:pos x="1133569" y="83811"/>
              </a:cxn>
              <a:cxn ang="0">
                <a:pos x="1086604" y="65260"/>
              </a:cxn>
              <a:cxn ang="0">
                <a:pos x="1036183" y="48748"/>
              </a:cxn>
              <a:cxn ang="0">
                <a:pos x="982590" y="34410"/>
              </a:cxn>
              <a:cxn ang="0">
                <a:pos x="926108" y="22379"/>
              </a:cxn>
              <a:cxn ang="0">
                <a:pos x="867022" y="12789"/>
              </a:cxn>
              <a:cxn ang="0">
                <a:pos x="805615" y="5773"/>
              </a:cxn>
              <a:cxn ang="0">
                <a:pos x="742170" y="1465"/>
              </a:cxn>
              <a:cxn ang="0">
                <a:pos x="676971" y="0"/>
              </a:cxn>
            </a:cxnLst>
            <a:rect l="0" t="0" r="r" b="b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4" name="object 67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/>
            <a:ahLst/>
            <a:cxnLst>
              <a:cxn ang="0">
                <a:pos x="676971" y="0"/>
              </a:cxn>
              <a:cxn ang="0">
                <a:pos x="611773" y="1465"/>
              </a:cxn>
              <a:cxn ang="0">
                <a:pos x="548328" y="5773"/>
              </a:cxn>
              <a:cxn ang="0">
                <a:pos x="486921" y="12789"/>
              </a:cxn>
              <a:cxn ang="0">
                <a:pos x="427835" y="22379"/>
              </a:cxn>
              <a:cxn ang="0">
                <a:pos x="371353" y="34410"/>
              </a:cxn>
              <a:cxn ang="0">
                <a:pos x="317760" y="48748"/>
              </a:cxn>
              <a:cxn ang="0">
                <a:pos x="267339" y="65260"/>
              </a:cxn>
              <a:cxn ang="0">
                <a:pos x="220374" y="83811"/>
              </a:cxn>
              <a:cxn ang="0">
                <a:pos x="177148" y="104268"/>
              </a:cxn>
              <a:cxn ang="0">
                <a:pos x="137946" y="126498"/>
              </a:cxn>
              <a:cxn ang="0">
                <a:pos x="103050" y="150365"/>
              </a:cxn>
              <a:cxn ang="0">
                <a:pos x="72744" y="175738"/>
              </a:cxn>
              <a:cxn ang="0">
                <a:pos x="27038" y="230461"/>
              </a:cxn>
              <a:cxn ang="0">
                <a:pos x="3098" y="289599"/>
              </a:cxn>
              <a:cxn ang="0">
                <a:pos x="0" y="320488"/>
              </a:cxn>
              <a:cxn ang="0">
                <a:pos x="3098" y="351353"/>
              </a:cxn>
              <a:cxn ang="0">
                <a:pos x="27038" y="410460"/>
              </a:cxn>
              <a:cxn ang="0">
                <a:pos x="72744" y="465171"/>
              </a:cxn>
              <a:cxn ang="0">
                <a:pos x="103050" y="490542"/>
              </a:cxn>
              <a:cxn ang="0">
                <a:pos x="137946" y="514413"/>
              </a:cxn>
              <a:cxn ang="0">
                <a:pos x="177148" y="536647"/>
              </a:cxn>
              <a:cxn ang="0">
                <a:pos x="220374" y="557111"/>
              </a:cxn>
              <a:cxn ang="0">
                <a:pos x="267339" y="575670"/>
              </a:cxn>
              <a:cxn ang="0">
                <a:pos x="317760" y="592190"/>
              </a:cxn>
              <a:cxn ang="0">
                <a:pos x="371353" y="606538"/>
              </a:cxn>
              <a:cxn ang="0">
                <a:pos x="427835" y="618578"/>
              </a:cxn>
              <a:cxn ang="0">
                <a:pos x="486921" y="628176"/>
              </a:cxn>
              <a:cxn ang="0">
                <a:pos x="548328" y="635198"/>
              </a:cxn>
              <a:cxn ang="0">
                <a:pos x="611773" y="639510"/>
              </a:cxn>
              <a:cxn ang="0">
                <a:pos x="676971" y="640977"/>
              </a:cxn>
              <a:cxn ang="0">
                <a:pos x="742170" y="639510"/>
              </a:cxn>
              <a:cxn ang="0">
                <a:pos x="805615" y="635198"/>
              </a:cxn>
              <a:cxn ang="0">
                <a:pos x="867022" y="628176"/>
              </a:cxn>
              <a:cxn ang="0">
                <a:pos x="926108" y="618578"/>
              </a:cxn>
              <a:cxn ang="0">
                <a:pos x="982590" y="606538"/>
              </a:cxn>
              <a:cxn ang="0">
                <a:pos x="1036183" y="592190"/>
              </a:cxn>
              <a:cxn ang="0">
                <a:pos x="1086604" y="575670"/>
              </a:cxn>
              <a:cxn ang="0">
                <a:pos x="1133569" y="557111"/>
              </a:cxn>
              <a:cxn ang="0">
                <a:pos x="1176795" y="536647"/>
              </a:cxn>
              <a:cxn ang="0">
                <a:pos x="1215997" y="514413"/>
              </a:cxn>
              <a:cxn ang="0">
                <a:pos x="1250893" y="490542"/>
              </a:cxn>
              <a:cxn ang="0">
                <a:pos x="1281199" y="465171"/>
              </a:cxn>
              <a:cxn ang="0">
                <a:pos x="1326904" y="410460"/>
              </a:cxn>
              <a:cxn ang="0">
                <a:pos x="1350844" y="351353"/>
              </a:cxn>
              <a:cxn ang="0">
                <a:pos x="1353943" y="320488"/>
              </a:cxn>
              <a:cxn ang="0">
                <a:pos x="1350844" y="289599"/>
              </a:cxn>
              <a:cxn ang="0">
                <a:pos x="1326904" y="230461"/>
              </a:cxn>
              <a:cxn ang="0">
                <a:pos x="1281199" y="175738"/>
              </a:cxn>
              <a:cxn ang="0">
                <a:pos x="1250893" y="150365"/>
              </a:cxn>
              <a:cxn ang="0">
                <a:pos x="1215997" y="126498"/>
              </a:cxn>
              <a:cxn ang="0">
                <a:pos x="1176795" y="104268"/>
              </a:cxn>
              <a:cxn ang="0">
                <a:pos x="1133569" y="83811"/>
              </a:cxn>
              <a:cxn ang="0">
                <a:pos x="1086604" y="65260"/>
              </a:cxn>
              <a:cxn ang="0">
                <a:pos x="1036183" y="48748"/>
              </a:cxn>
              <a:cxn ang="0">
                <a:pos x="982590" y="34410"/>
              </a:cxn>
              <a:cxn ang="0">
                <a:pos x="926108" y="22379"/>
              </a:cxn>
              <a:cxn ang="0">
                <a:pos x="867022" y="12789"/>
              </a:cxn>
              <a:cxn ang="0">
                <a:pos x="805615" y="5773"/>
              </a:cxn>
              <a:cxn ang="0">
                <a:pos x="742170" y="1465"/>
              </a:cxn>
              <a:cxn ang="0">
                <a:pos x="676971" y="0"/>
              </a:cxn>
            </a:cxnLst>
            <a:rect l="0" t="0" r="r" b="b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4970463" y="2906713"/>
            <a:ext cx="860425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BrowalliaUPC"/>
                <a:cs typeface="BrowalliaUPC"/>
              </a:rPr>
              <a:t>โปรเซส</a:t>
            </a:r>
            <a:r>
              <a:rPr sz="2200" spc="-95" dirty="0">
                <a:latin typeface="BrowalliaUPC"/>
                <a:cs typeface="BrowalliaUPC"/>
              </a:rPr>
              <a:t> </a:t>
            </a:r>
            <a:r>
              <a:rPr sz="1950" b="1" spc="1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596" name="object 69"/>
          <p:cNvSpPr>
            <a:spLocks/>
          </p:cNvSpPr>
          <p:nvPr/>
        </p:nvSpPr>
        <p:spPr bwMode="auto">
          <a:xfrm>
            <a:off x="2363788" y="2587625"/>
            <a:ext cx="4032250" cy="1239838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1239479"/>
              </a:cxn>
              <a:cxn ang="0">
                <a:pos x="4032499" y="1239479"/>
              </a:cxn>
              <a:cxn ang="0">
                <a:pos x="4032499" y="1222181"/>
              </a:cxn>
              <a:cxn ang="0">
                <a:pos x="34817" y="1222181"/>
              </a:cxn>
              <a:cxn ang="0">
                <a:pos x="17462" y="1204728"/>
              </a:cxn>
              <a:cxn ang="0">
                <a:pos x="34817" y="12047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453"/>
              </a:cxn>
              <a:cxn ang="0">
                <a:pos x="4032499" y="17453"/>
              </a:cxn>
              <a:cxn ang="0">
                <a:pos x="4032499" y="0"/>
              </a:cxn>
              <a:cxn ang="0">
                <a:pos x="34817" y="1204728"/>
              </a:cxn>
              <a:cxn ang="0">
                <a:pos x="17462" y="1204728"/>
              </a:cxn>
              <a:cxn ang="0">
                <a:pos x="34817" y="1222181"/>
              </a:cxn>
              <a:cxn ang="0">
                <a:pos x="34817" y="1204728"/>
              </a:cxn>
              <a:cxn ang="0">
                <a:pos x="3997636" y="1204728"/>
              </a:cxn>
              <a:cxn ang="0">
                <a:pos x="34817" y="1204728"/>
              </a:cxn>
              <a:cxn ang="0">
                <a:pos x="34817" y="1222181"/>
              </a:cxn>
              <a:cxn ang="0">
                <a:pos x="3997636" y="1222181"/>
              </a:cxn>
              <a:cxn ang="0">
                <a:pos x="3997636" y="1204728"/>
              </a:cxn>
              <a:cxn ang="0">
                <a:pos x="3997636" y="17453"/>
              </a:cxn>
              <a:cxn ang="0">
                <a:pos x="3997636" y="1222181"/>
              </a:cxn>
              <a:cxn ang="0">
                <a:pos x="4015145" y="1204728"/>
              </a:cxn>
              <a:cxn ang="0">
                <a:pos x="4032499" y="12047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453"/>
              </a:cxn>
              <a:cxn ang="0">
                <a:pos x="4032499" y="1204728"/>
              </a:cxn>
              <a:cxn ang="0">
                <a:pos x="4015145" y="1204728"/>
              </a:cxn>
              <a:cxn ang="0">
                <a:pos x="3997636" y="1222181"/>
              </a:cxn>
              <a:cxn ang="0">
                <a:pos x="4032499" y="1222181"/>
              </a:cxn>
              <a:cxn ang="0">
                <a:pos x="4032499" y="1204728"/>
              </a:cxn>
              <a:cxn ang="0">
                <a:pos x="34817" y="17453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453"/>
              </a:cxn>
              <a:cxn ang="0">
                <a:pos x="3997636" y="17453"/>
              </a:cxn>
              <a:cxn ang="0">
                <a:pos x="34817" y="17453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453"/>
              </a:cxn>
              <a:cxn ang="0">
                <a:pos x="4032499" y="17453"/>
              </a:cxn>
              <a:cxn ang="0">
                <a:pos x="3997636" y="17453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453"/>
              </a:cxn>
            </a:cxnLst>
            <a:rect l="0" t="0" r="r" b="b"/>
            <a:pathLst>
              <a:path w="4032885" h="1239520">
                <a:moveTo>
                  <a:pt x="4032499" y="0"/>
                </a:moveTo>
                <a:lnTo>
                  <a:pt x="0" y="0"/>
                </a:lnTo>
                <a:lnTo>
                  <a:pt x="0" y="1239479"/>
                </a:lnTo>
                <a:lnTo>
                  <a:pt x="4032499" y="1239479"/>
                </a:lnTo>
                <a:lnTo>
                  <a:pt x="4032499" y="1222181"/>
                </a:lnTo>
                <a:lnTo>
                  <a:pt x="34817" y="1222181"/>
                </a:lnTo>
                <a:lnTo>
                  <a:pt x="17462" y="1204728"/>
                </a:lnTo>
                <a:lnTo>
                  <a:pt x="34817" y="12047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1239520">
                <a:moveTo>
                  <a:pt x="34817" y="1204728"/>
                </a:moveTo>
                <a:lnTo>
                  <a:pt x="17462" y="1204728"/>
                </a:lnTo>
                <a:lnTo>
                  <a:pt x="34817" y="1222181"/>
                </a:lnTo>
                <a:lnTo>
                  <a:pt x="34817" y="1204728"/>
                </a:lnTo>
                <a:close/>
              </a:path>
              <a:path w="4032885" h="1239520">
                <a:moveTo>
                  <a:pt x="3997636" y="1204728"/>
                </a:moveTo>
                <a:lnTo>
                  <a:pt x="34817" y="1204728"/>
                </a:lnTo>
                <a:lnTo>
                  <a:pt x="34817" y="1222181"/>
                </a:lnTo>
                <a:lnTo>
                  <a:pt x="3997636" y="1222181"/>
                </a:lnTo>
                <a:lnTo>
                  <a:pt x="3997636" y="1204728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997636" y="1222181"/>
                </a:lnTo>
                <a:lnTo>
                  <a:pt x="4015145" y="1204728"/>
                </a:lnTo>
                <a:lnTo>
                  <a:pt x="4032499" y="12047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204728"/>
                </a:moveTo>
                <a:lnTo>
                  <a:pt x="4015145" y="1204728"/>
                </a:lnTo>
                <a:lnTo>
                  <a:pt x="3997636" y="1222181"/>
                </a:lnTo>
                <a:lnTo>
                  <a:pt x="4032499" y="1222181"/>
                </a:lnTo>
                <a:lnTo>
                  <a:pt x="4032499" y="1204728"/>
                </a:lnTo>
                <a:close/>
              </a:path>
              <a:path w="4032885" h="1239520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7" name="object 70"/>
          <p:cNvSpPr>
            <a:spLocks/>
          </p:cNvSpPr>
          <p:nvPr/>
        </p:nvSpPr>
        <p:spPr bwMode="auto">
          <a:xfrm>
            <a:off x="2363788" y="3792538"/>
            <a:ext cx="4032250" cy="592137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590780"/>
              </a:cxn>
              <a:cxn ang="0">
                <a:pos x="4032499" y="590780"/>
              </a:cxn>
              <a:cxn ang="0">
                <a:pos x="4032499" y="573481"/>
              </a:cxn>
              <a:cxn ang="0">
                <a:pos x="34817" y="573481"/>
              </a:cxn>
              <a:cxn ang="0">
                <a:pos x="17462" y="556028"/>
              </a:cxn>
              <a:cxn ang="0">
                <a:pos x="34817" y="5560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453"/>
              </a:cxn>
              <a:cxn ang="0">
                <a:pos x="4032499" y="17453"/>
              </a:cxn>
              <a:cxn ang="0">
                <a:pos x="4032499" y="0"/>
              </a:cxn>
              <a:cxn ang="0">
                <a:pos x="34817" y="556028"/>
              </a:cxn>
              <a:cxn ang="0">
                <a:pos x="17462" y="556028"/>
              </a:cxn>
              <a:cxn ang="0">
                <a:pos x="34817" y="573481"/>
              </a:cxn>
              <a:cxn ang="0">
                <a:pos x="34817" y="556028"/>
              </a:cxn>
              <a:cxn ang="0">
                <a:pos x="3997636" y="556028"/>
              </a:cxn>
              <a:cxn ang="0">
                <a:pos x="34817" y="556028"/>
              </a:cxn>
              <a:cxn ang="0">
                <a:pos x="34817" y="573481"/>
              </a:cxn>
              <a:cxn ang="0">
                <a:pos x="3997636" y="573481"/>
              </a:cxn>
              <a:cxn ang="0">
                <a:pos x="3997636" y="556028"/>
              </a:cxn>
              <a:cxn ang="0">
                <a:pos x="3997636" y="17453"/>
              </a:cxn>
              <a:cxn ang="0">
                <a:pos x="3997636" y="573481"/>
              </a:cxn>
              <a:cxn ang="0">
                <a:pos x="4015145" y="556028"/>
              </a:cxn>
              <a:cxn ang="0">
                <a:pos x="4032499" y="5560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453"/>
              </a:cxn>
              <a:cxn ang="0">
                <a:pos x="4032499" y="556028"/>
              </a:cxn>
              <a:cxn ang="0">
                <a:pos x="4015145" y="556028"/>
              </a:cxn>
              <a:cxn ang="0">
                <a:pos x="3997636" y="573481"/>
              </a:cxn>
              <a:cxn ang="0">
                <a:pos x="4032499" y="573481"/>
              </a:cxn>
              <a:cxn ang="0">
                <a:pos x="4032499" y="556028"/>
              </a:cxn>
              <a:cxn ang="0">
                <a:pos x="34817" y="17453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453"/>
              </a:cxn>
              <a:cxn ang="0">
                <a:pos x="3997636" y="17453"/>
              </a:cxn>
              <a:cxn ang="0">
                <a:pos x="34817" y="17453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453"/>
              </a:cxn>
              <a:cxn ang="0">
                <a:pos x="4032499" y="17453"/>
              </a:cxn>
              <a:cxn ang="0">
                <a:pos x="3997636" y="17453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453"/>
              </a:cxn>
            </a:cxnLst>
            <a:rect l="0" t="0" r="r" b="b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8" name="object 71"/>
          <p:cNvSpPr>
            <a:spLocks/>
          </p:cNvSpPr>
          <p:nvPr/>
        </p:nvSpPr>
        <p:spPr bwMode="auto">
          <a:xfrm>
            <a:off x="2363788" y="4348163"/>
            <a:ext cx="4032250" cy="592137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590780"/>
              </a:cxn>
              <a:cxn ang="0">
                <a:pos x="4032499" y="590780"/>
              </a:cxn>
              <a:cxn ang="0">
                <a:pos x="4032499" y="573481"/>
              </a:cxn>
              <a:cxn ang="0">
                <a:pos x="34817" y="573481"/>
              </a:cxn>
              <a:cxn ang="0">
                <a:pos x="17462" y="556028"/>
              </a:cxn>
              <a:cxn ang="0">
                <a:pos x="34817" y="5560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453"/>
              </a:cxn>
              <a:cxn ang="0">
                <a:pos x="4032499" y="17453"/>
              </a:cxn>
              <a:cxn ang="0">
                <a:pos x="4032499" y="0"/>
              </a:cxn>
              <a:cxn ang="0">
                <a:pos x="34817" y="556028"/>
              </a:cxn>
              <a:cxn ang="0">
                <a:pos x="17462" y="556028"/>
              </a:cxn>
              <a:cxn ang="0">
                <a:pos x="34817" y="573481"/>
              </a:cxn>
              <a:cxn ang="0">
                <a:pos x="34817" y="556028"/>
              </a:cxn>
              <a:cxn ang="0">
                <a:pos x="3997636" y="556028"/>
              </a:cxn>
              <a:cxn ang="0">
                <a:pos x="34817" y="556028"/>
              </a:cxn>
              <a:cxn ang="0">
                <a:pos x="34817" y="573481"/>
              </a:cxn>
              <a:cxn ang="0">
                <a:pos x="3997636" y="573481"/>
              </a:cxn>
              <a:cxn ang="0">
                <a:pos x="3997636" y="556028"/>
              </a:cxn>
              <a:cxn ang="0">
                <a:pos x="3997636" y="17453"/>
              </a:cxn>
              <a:cxn ang="0">
                <a:pos x="3997636" y="573481"/>
              </a:cxn>
              <a:cxn ang="0">
                <a:pos x="4015145" y="556028"/>
              </a:cxn>
              <a:cxn ang="0">
                <a:pos x="4032499" y="5560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453"/>
              </a:cxn>
              <a:cxn ang="0">
                <a:pos x="4032499" y="556028"/>
              </a:cxn>
              <a:cxn ang="0">
                <a:pos x="4015145" y="556028"/>
              </a:cxn>
              <a:cxn ang="0">
                <a:pos x="3997636" y="573481"/>
              </a:cxn>
              <a:cxn ang="0">
                <a:pos x="4032499" y="573481"/>
              </a:cxn>
              <a:cxn ang="0">
                <a:pos x="4032499" y="556028"/>
              </a:cxn>
              <a:cxn ang="0">
                <a:pos x="34817" y="17453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453"/>
              </a:cxn>
              <a:cxn ang="0">
                <a:pos x="3997636" y="17453"/>
              </a:cxn>
              <a:cxn ang="0">
                <a:pos x="34817" y="17453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453"/>
              </a:cxn>
              <a:cxn ang="0">
                <a:pos x="4032499" y="17453"/>
              </a:cxn>
              <a:cxn ang="0">
                <a:pos x="3997636" y="17453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453"/>
              </a:cxn>
            </a:cxnLst>
            <a:rect l="0" t="0" r="r" b="b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2497138" y="4433888"/>
            <a:ext cx="361950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dirty="0">
                <a:latin typeface="BrowalliaUPC"/>
                <a:cs typeface="BrowalliaUPC"/>
              </a:rPr>
              <a:t>ไอ</a:t>
            </a:r>
            <a:r>
              <a:rPr sz="2200" spc="-5" dirty="0">
                <a:latin typeface="BrowalliaUPC"/>
                <a:cs typeface="BrowalliaUPC"/>
              </a:rPr>
              <a:t>พ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22600" name="object 73"/>
          <p:cNvSpPr>
            <a:spLocks/>
          </p:cNvSpPr>
          <p:nvPr/>
        </p:nvSpPr>
        <p:spPr bwMode="auto">
          <a:xfrm>
            <a:off x="2363788" y="4905375"/>
            <a:ext cx="4032250" cy="590550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590780"/>
              </a:cxn>
              <a:cxn ang="0">
                <a:pos x="4032499" y="590780"/>
              </a:cxn>
              <a:cxn ang="0">
                <a:pos x="4032499" y="573404"/>
              </a:cxn>
              <a:cxn ang="0">
                <a:pos x="34817" y="573404"/>
              </a:cxn>
              <a:cxn ang="0">
                <a:pos x="17462" y="556028"/>
              </a:cxn>
              <a:cxn ang="0">
                <a:pos x="34817" y="5560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453"/>
              </a:cxn>
              <a:cxn ang="0">
                <a:pos x="4032499" y="17453"/>
              </a:cxn>
              <a:cxn ang="0">
                <a:pos x="4032499" y="0"/>
              </a:cxn>
              <a:cxn ang="0">
                <a:pos x="34817" y="556028"/>
              </a:cxn>
              <a:cxn ang="0">
                <a:pos x="17462" y="556028"/>
              </a:cxn>
              <a:cxn ang="0">
                <a:pos x="34817" y="573404"/>
              </a:cxn>
              <a:cxn ang="0">
                <a:pos x="34817" y="556028"/>
              </a:cxn>
              <a:cxn ang="0">
                <a:pos x="3997636" y="556028"/>
              </a:cxn>
              <a:cxn ang="0">
                <a:pos x="34817" y="556028"/>
              </a:cxn>
              <a:cxn ang="0">
                <a:pos x="34817" y="573404"/>
              </a:cxn>
              <a:cxn ang="0">
                <a:pos x="3997636" y="573404"/>
              </a:cxn>
              <a:cxn ang="0">
                <a:pos x="3997636" y="556028"/>
              </a:cxn>
              <a:cxn ang="0">
                <a:pos x="3997636" y="17453"/>
              </a:cxn>
              <a:cxn ang="0">
                <a:pos x="3997636" y="573404"/>
              </a:cxn>
              <a:cxn ang="0">
                <a:pos x="4015145" y="556028"/>
              </a:cxn>
              <a:cxn ang="0">
                <a:pos x="4032499" y="5560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453"/>
              </a:cxn>
              <a:cxn ang="0">
                <a:pos x="4032499" y="556028"/>
              </a:cxn>
              <a:cxn ang="0">
                <a:pos x="4015145" y="556028"/>
              </a:cxn>
              <a:cxn ang="0">
                <a:pos x="3997636" y="573404"/>
              </a:cxn>
              <a:cxn ang="0">
                <a:pos x="4032499" y="573404"/>
              </a:cxn>
              <a:cxn ang="0">
                <a:pos x="4032499" y="556028"/>
              </a:cxn>
              <a:cxn ang="0">
                <a:pos x="34817" y="17453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453"/>
              </a:cxn>
              <a:cxn ang="0">
                <a:pos x="3997636" y="17453"/>
              </a:cxn>
              <a:cxn ang="0">
                <a:pos x="34817" y="17453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453"/>
              </a:cxn>
              <a:cxn ang="0">
                <a:pos x="4032499" y="17453"/>
              </a:cxn>
              <a:cxn ang="0">
                <a:pos x="3997636" y="17453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453"/>
              </a:cxn>
            </a:cxnLst>
            <a:rect l="0" t="0" r="r" b="b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1" name="object 74"/>
          <p:cNvSpPr>
            <a:spLocks/>
          </p:cNvSpPr>
          <p:nvPr/>
        </p:nvSpPr>
        <p:spPr bwMode="auto">
          <a:xfrm>
            <a:off x="4789488" y="3436938"/>
            <a:ext cx="730250" cy="1335087"/>
          </a:xfrm>
          <a:custGeom>
            <a:avLst/>
            <a:gdLst/>
            <a:ahLst/>
            <a:cxnLst>
              <a:cxn ang="0">
                <a:pos x="590665" y="1264655"/>
              </a:cxn>
              <a:cxn ang="0">
                <a:pos x="0" y="1264655"/>
              </a:cxn>
              <a:cxn ang="0">
                <a:pos x="0" y="1334159"/>
              </a:cxn>
              <a:cxn ang="0">
                <a:pos x="625528" y="1334159"/>
              </a:cxn>
              <a:cxn ang="0">
                <a:pos x="639147" y="1331422"/>
              </a:cxn>
              <a:cxn ang="0">
                <a:pos x="650223" y="1323965"/>
              </a:cxn>
              <a:cxn ang="0">
                <a:pos x="657668" y="1312917"/>
              </a:cxn>
              <a:cxn ang="0">
                <a:pos x="660392" y="1299407"/>
              </a:cxn>
              <a:cxn ang="0">
                <a:pos x="590665" y="1299407"/>
              </a:cxn>
              <a:cxn ang="0">
                <a:pos x="590665" y="1264655"/>
              </a:cxn>
              <a:cxn ang="0">
                <a:pos x="660392" y="173758"/>
              </a:cxn>
              <a:cxn ang="0">
                <a:pos x="590665" y="173758"/>
              </a:cxn>
              <a:cxn ang="0">
                <a:pos x="590665" y="1299407"/>
              </a:cxn>
              <a:cxn ang="0">
                <a:pos x="625528" y="1264655"/>
              </a:cxn>
              <a:cxn ang="0">
                <a:pos x="660392" y="1264655"/>
              </a:cxn>
              <a:cxn ang="0">
                <a:pos x="660392" y="173758"/>
              </a:cxn>
              <a:cxn ang="0">
                <a:pos x="660392" y="1264655"/>
              </a:cxn>
              <a:cxn ang="0">
                <a:pos x="625528" y="1264655"/>
              </a:cxn>
              <a:cxn ang="0">
                <a:pos x="590665" y="1299407"/>
              </a:cxn>
              <a:cxn ang="0">
                <a:pos x="660392" y="1299407"/>
              </a:cxn>
              <a:cxn ang="0">
                <a:pos x="660392" y="1264655"/>
              </a:cxn>
              <a:cxn ang="0">
                <a:pos x="625528" y="0"/>
              </a:cxn>
              <a:cxn ang="0">
                <a:pos x="520938" y="208510"/>
              </a:cxn>
              <a:cxn ang="0">
                <a:pos x="590665" y="208510"/>
              </a:cxn>
              <a:cxn ang="0">
                <a:pos x="590665" y="173758"/>
              </a:cxn>
              <a:cxn ang="0">
                <a:pos x="712687" y="173758"/>
              </a:cxn>
              <a:cxn ang="0">
                <a:pos x="625528" y="0"/>
              </a:cxn>
              <a:cxn ang="0">
                <a:pos x="712687" y="173758"/>
              </a:cxn>
              <a:cxn ang="0">
                <a:pos x="660392" y="173758"/>
              </a:cxn>
              <a:cxn ang="0">
                <a:pos x="660392" y="208510"/>
              </a:cxn>
              <a:cxn ang="0">
                <a:pos x="730119" y="208510"/>
              </a:cxn>
              <a:cxn ang="0">
                <a:pos x="712687" y="173758"/>
              </a:cxn>
            </a:cxnLst>
            <a:rect l="0" t="0" r="r" b="b"/>
            <a:pathLst>
              <a:path w="730250" h="1334770">
                <a:moveTo>
                  <a:pt x="590665" y="1264655"/>
                </a:moveTo>
                <a:lnTo>
                  <a:pt x="0" y="1264655"/>
                </a:lnTo>
                <a:lnTo>
                  <a:pt x="0" y="1334159"/>
                </a:lnTo>
                <a:lnTo>
                  <a:pt x="625528" y="1334159"/>
                </a:lnTo>
                <a:lnTo>
                  <a:pt x="639147" y="1331422"/>
                </a:lnTo>
                <a:lnTo>
                  <a:pt x="650223" y="1323965"/>
                </a:lnTo>
                <a:lnTo>
                  <a:pt x="657668" y="1312917"/>
                </a:lnTo>
                <a:lnTo>
                  <a:pt x="660392" y="1299407"/>
                </a:lnTo>
                <a:lnTo>
                  <a:pt x="590665" y="1299407"/>
                </a:lnTo>
                <a:lnTo>
                  <a:pt x="590665" y="1264655"/>
                </a:lnTo>
                <a:close/>
              </a:path>
              <a:path w="730250" h="1334770">
                <a:moveTo>
                  <a:pt x="660392" y="173758"/>
                </a:moveTo>
                <a:lnTo>
                  <a:pt x="590665" y="173758"/>
                </a:lnTo>
                <a:lnTo>
                  <a:pt x="590665" y="1299407"/>
                </a:lnTo>
                <a:lnTo>
                  <a:pt x="625528" y="1264655"/>
                </a:lnTo>
                <a:lnTo>
                  <a:pt x="660392" y="1264655"/>
                </a:lnTo>
                <a:lnTo>
                  <a:pt x="660392" y="173758"/>
                </a:lnTo>
                <a:close/>
              </a:path>
              <a:path w="730250" h="1334770">
                <a:moveTo>
                  <a:pt x="660392" y="1264655"/>
                </a:moveTo>
                <a:lnTo>
                  <a:pt x="625528" y="1264655"/>
                </a:lnTo>
                <a:lnTo>
                  <a:pt x="590665" y="1299407"/>
                </a:lnTo>
                <a:lnTo>
                  <a:pt x="660392" y="1299407"/>
                </a:lnTo>
                <a:lnTo>
                  <a:pt x="660392" y="1264655"/>
                </a:lnTo>
                <a:close/>
              </a:path>
              <a:path w="730250" h="1334770">
                <a:moveTo>
                  <a:pt x="625528" y="0"/>
                </a:moveTo>
                <a:lnTo>
                  <a:pt x="520938" y="208510"/>
                </a:lnTo>
                <a:lnTo>
                  <a:pt x="590665" y="208510"/>
                </a:lnTo>
                <a:lnTo>
                  <a:pt x="590665" y="173758"/>
                </a:lnTo>
                <a:lnTo>
                  <a:pt x="712687" y="173758"/>
                </a:lnTo>
                <a:lnTo>
                  <a:pt x="625528" y="0"/>
                </a:lnTo>
                <a:close/>
              </a:path>
              <a:path w="730250" h="1334770">
                <a:moveTo>
                  <a:pt x="712687" y="173758"/>
                </a:moveTo>
                <a:lnTo>
                  <a:pt x="660392" y="173758"/>
                </a:lnTo>
                <a:lnTo>
                  <a:pt x="660392" y="208510"/>
                </a:lnTo>
                <a:lnTo>
                  <a:pt x="730119" y="208510"/>
                </a:lnTo>
                <a:lnTo>
                  <a:pt x="712687" y="1737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2" name="object 75"/>
          <p:cNvSpPr>
            <a:spLocks/>
          </p:cNvSpPr>
          <p:nvPr/>
        </p:nvSpPr>
        <p:spPr bwMode="auto">
          <a:xfrm>
            <a:off x="2363788" y="5461000"/>
            <a:ext cx="4032250" cy="590550"/>
          </a:xfrm>
          <a:custGeom>
            <a:avLst/>
            <a:gdLst/>
            <a:ahLst/>
            <a:cxnLst>
              <a:cxn ang="0">
                <a:pos x="4032499" y="0"/>
              </a:cxn>
              <a:cxn ang="0">
                <a:pos x="0" y="0"/>
              </a:cxn>
              <a:cxn ang="0">
                <a:pos x="0" y="590780"/>
              </a:cxn>
              <a:cxn ang="0">
                <a:pos x="4032499" y="590780"/>
              </a:cxn>
              <a:cxn ang="0">
                <a:pos x="4032499" y="573404"/>
              </a:cxn>
              <a:cxn ang="0">
                <a:pos x="34817" y="573404"/>
              </a:cxn>
              <a:cxn ang="0">
                <a:pos x="17462" y="556028"/>
              </a:cxn>
              <a:cxn ang="0">
                <a:pos x="34817" y="556028"/>
              </a:cxn>
              <a:cxn ang="0">
                <a:pos x="34817" y="34751"/>
              </a:cxn>
              <a:cxn ang="0">
                <a:pos x="17462" y="34751"/>
              </a:cxn>
              <a:cxn ang="0">
                <a:pos x="34817" y="17375"/>
              </a:cxn>
              <a:cxn ang="0">
                <a:pos x="4032499" y="17375"/>
              </a:cxn>
              <a:cxn ang="0">
                <a:pos x="4032499" y="0"/>
              </a:cxn>
              <a:cxn ang="0">
                <a:pos x="34817" y="556028"/>
              </a:cxn>
              <a:cxn ang="0">
                <a:pos x="17462" y="556028"/>
              </a:cxn>
              <a:cxn ang="0">
                <a:pos x="34817" y="573404"/>
              </a:cxn>
              <a:cxn ang="0">
                <a:pos x="34817" y="556028"/>
              </a:cxn>
              <a:cxn ang="0">
                <a:pos x="3997636" y="556028"/>
              </a:cxn>
              <a:cxn ang="0">
                <a:pos x="34817" y="556028"/>
              </a:cxn>
              <a:cxn ang="0">
                <a:pos x="34817" y="573404"/>
              </a:cxn>
              <a:cxn ang="0">
                <a:pos x="3997636" y="573404"/>
              </a:cxn>
              <a:cxn ang="0">
                <a:pos x="3997636" y="556028"/>
              </a:cxn>
              <a:cxn ang="0">
                <a:pos x="3997636" y="17375"/>
              </a:cxn>
              <a:cxn ang="0">
                <a:pos x="3997636" y="573404"/>
              </a:cxn>
              <a:cxn ang="0">
                <a:pos x="4015145" y="556028"/>
              </a:cxn>
              <a:cxn ang="0">
                <a:pos x="4032499" y="556028"/>
              </a:cxn>
              <a:cxn ang="0">
                <a:pos x="4032499" y="34751"/>
              </a:cxn>
              <a:cxn ang="0">
                <a:pos x="4015145" y="34751"/>
              </a:cxn>
              <a:cxn ang="0">
                <a:pos x="3997636" y="17375"/>
              </a:cxn>
              <a:cxn ang="0">
                <a:pos x="4032499" y="556028"/>
              </a:cxn>
              <a:cxn ang="0">
                <a:pos x="4015145" y="556028"/>
              </a:cxn>
              <a:cxn ang="0">
                <a:pos x="3997636" y="573404"/>
              </a:cxn>
              <a:cxn ang="0">
                <a:pos x="4032499" y="573404"/>
              </a:cxn>
              <a:cxn ang="0">
                <a:pos x="4032499" y="556028"/>
              </a:cxn>
              <a:cxn ang="0">
                <a:pos x="34817" y="17375"/>
              </a:cxn>
              <a:cxn ang="0">
                <a:pos x="17462" y="34751"/>
              </a:cxn>
              <a:cxn ang="0">
                <a:pos x="34817" y="34751"/>
              </a:cxn>
              <a:cxn ang="0">
                <a:pos x="34817" y="17375"/>
              </a:cxn>
              <a:cxn ang="0">
                <a:pos x="3997636" y="17375"/>
              </a:cxn>
              <a:cxn ang="0">
                <a:pos x="34817" y="17375"/>
              </a:cxn>
              <a:cxn ang="0">
                <a:pos x="34817" y="34751"/>
              </a:cxn>
              <a:cxn ang="0">
                <a:pos x="3997636" y="34751"/>
              </a:cxn>
              <a:cxn ang="0">
                <a:pos x="3997636" y="17375"/>
              </a:cxn>
              <a:cxn ang="0">
                <a:pos x="4032499" y="17375"/>
              </a:cxn>
              <a:cxn ang="0">
                <a:pos x="3997636" y="17375"/>
              </a:cxn>
              <a:cxn ang="0">
                <a:pos x="4015145" y="34751"/>
              </a:cxn>
              <a:cxn ang="0">
                <a:pos x="4032499" y="34751"/>
              </a:cxn>
              <a:cxn ang="0">
                <a:pos x="4032499" y="17375"/>
              </a:cxn>
            </a:cxnLst>
            <a:rect l="0" t="0" r="r" b="b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375"/>
                </a:lnTo>
                <a:lnTo>
                  <a:pt x="4032499" y="17375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375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375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4817" y="17375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17375"/>
                </a:moveTo>
                <a:lnTo>
                  <a:pt x="3997636" y="17375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2497138" y="4826000"/>
            <a:ext cx="747712" cy="1085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4375"/>
              </a:lnSpc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เดทาลงิิ ค  ฟิิสคิิ  ล</a:t>
            </a:r>
          </a:p>
        </p:txBody>
      </p:sp>
      <p:sp>
        <p:nvSpPr>
          <p:cNvPr id="22604" name="object 77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/>
            <a:ahLst/>
            <a:cxnLst>
              <a:cxn ang="0">
                <a:pos x="0" y="278014"/>
              </a:cxn>
              <a:cxn ang="0">
                <a:pos x="371877" y="278014"/>
              </a:cxn>
              <a:cxn ang="0">
                <a:pos x="371877" y="0"/>
              </a:cxn>
              <a:cxn ang="0">
                <a:pos x="0" y="0"/>
              </a:cxn>
              <a:cxn ang="0">
                <a:pos x="0" y="278014"/>
              </a:cxn>
            </a:cxnLst>
            <a:rect l="0" t="0" r="r" b="b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5" name="object 78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/>
            <a:ahLst/>
            <a:cxnLst>
              <a:cxn ang="0">
                <a:pos x="0" y="278014"/>
              </a:cxn>
              <a:cxn ang="0">
                <a:pos x="371877" y="278014"/>
              </a:cxn>
              <a:cxn ang="0">
                <a:pos x="371877" y="0"/>
              </a:cxn>
              <a:cxn ang="0">
                <a:pos x="0" y="0"/>
              </a:cxn>
              <a:cxn ang="0">
                <a:pos x="0" y="278014"/>
              </a:cxn>
            </a:cxnLst>
            <a:rect l="0" t="0" r="r" b="b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" name="object 79"/>
          <p:cNvSpPr txBox="1"/>
          <p:nvPr/>
        </p:nvSpPr>
        <p:spPr>
          <a:xfrm>
            <a:off x="2843213" y="4344988"/>
            <a:ext cx="5435600" cy="452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92550" algn="l"/>
              </a:tabLst>
              <a:defRPr/>
            </a:pPr>
            <a:r>
              <a:rPr sz="3300" baseline="-17676" dirty="0">
                <a:latin typeface="BrowalliaUPC"/>
                <a:cs typeface="BrowalliaUPC"/>
              </a:rPr>
              <a:t>ีี		</a:t>
            </a:r>
            <a:r>
              <a:rPr sz="2200" spc="-245" dirty="0">
                <a:solidFill>
                  <a:srgbClr val="003399"/>
                </a:solidFill>
                <a:latin typeface="BrowalliaUPC"/>
                <a:cs typeface="BrowalliaUPC"/>
              </a:rPr>
              <a:t>ลปูู    </a:t>
            </a:r>
            <a:r>
              <a:rPr sz="2200" spc="-180" dirty="0">
                <a:solidFill>
                  <a:srgbClr val="003399"/>
                </a:solidFill>
                <a:latin typeface="BrowalliaUPC"/>
                <a:cs typeface="BrowalliaUPC"/>
              </a:rPr>
              <a:t>แบค็็   </a:t>
            </a:r>
            <a:r>
              <a:rPr sz="2200" spc="-235" dirty="0">
                <a:solidFill>
                  <a:srgbClr val="003399"/>
                </a:solidFill>
                <a:latin typeface="BrowalliaUPC"/>
                <a:cs typeface="BrowalliaUPC"/>
              </a:rPr>
              <a:t>อนิิ    </a:t>
            </a:r>
            <a:r>
              <a:rPr sz="2200" spc="-65" dirty="0">
                <a:solidFill>
                  <a:srgbClr val="003399"/>
                </a:solidFill>
                <a:latin typeface="BrowalliaUPC"/>
                <a:cs typeface="BrowalliaUPC"/>
              </a:rPr>
              <a:t>เทอรเ์์</a:t>
            </a:r>
            <a:r>
              <a:rPr sz="2200" spc="-225" dirty="0">
                <a:solidFill>
                  <a:srgbClr val="003399"/>
                </a:solidFill>
                <a:latin typeface="BrowalliaUPC"/>
                <a:cs typeface="BrowalliaUPC"/>
              </a:rPr>
              <a:t> </a:t>
            </a:r>
            <a:r>
              <a:rPr sz="2200" spc="-10" dirty="0">
                <a:solidFill>
                  <a:srgbClr val="003399"/>
                </a:solidFill>
                <a:latin typeface="BrowalliaUPC"/>
                <a:cs typeface="BrowalliaUPC"/>
              </a:rPr>
              <a:t>ฟส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22607" name="object 80"/>
          <p:cNvSpPr>
            <a:spLocks/>
          </p:cNvSpPr>
          <p:nvPr/>
        </p:nvSpPr>
        <p:spPr bwMode="auto">
          <a:xfrm>
            <a:off x="4230688" y="4470400"/>
            <a:ext cx="917575" cy="393700"/>
          </a:xfrm>
          <a:custGeom>
            <a:avLst/>
            <a:gdLst/>
            <a:ahLst/>
            <a:cxnLst>
              <a:cxn ang="0">
                <a:pos x="0" y="393853"/>
              </a:cxn>
              <a:cxn ang="0">
                <a:pos x="918072" y="393853"/>
              </a:cxn>
              <a:cxn ang="0">
                <a:pos x="918072" y="0"/>
              </a:cxn>
              <a:cxn ang="0">
                <a:pos x="0" y="0"/>
              </a:cxn>
              <a:cxn ang="0">
                <a:pos x="0" y="393853"/>
              </a:cxn>
            </a:cxnLst>
            <a:rect l="0" t="0" r="r" b="b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8" name="object 81"/>
          <p:cNvSpPr>
            <a:spLocks/>
          </p:cNvSpPr>
          <p:nvPr/>
        </p:nvSpPr>
        <p:spPr bwMode="auto">
          <a:xfrm>
            <a:off x="4198938" y="4440238"/>
            <a:ext cx="919162" cy="393700"/>
          </a:xfrm>
          <a:custGeom>
            <a:avLst/>
            <a:gdLst/>
            <a:ahLst/>
            <a:cxnLst>
              <a:cxn ang="0">
                <a:pos x="0" y="393853"/>
              </a:cxn>
              <a:cxn ang="0">
                <a:pos x="918072" y="393853"/>
              </a:cxn>
              <a:cxn ang="0">
                <a:pos x="918072" y="0"/>
              </a:cxn>
              <a:cxn ang="0">
                <a:pos x="0" y="0"/>
              </a:cxn>
              <a:cxn ang="0">
                <a:pos x="0" y="393853"/>
              </a:cxn>
            </a:cxnLst>
            <a:rect l="0" t="0" r="r" b="b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9" name="object 82"/>
          <p:cNvSpPr>
            <a:spLocks/>
          </p:cNvSpPr>
          <p:nvPr/>
        </p:nvSpPr>
        <p:spPr bwMode="auto">
          <a:xfrm>
            <a:off x="4198938" y="4440238"/>
            <a:ext cx="919162" cy="393700"/>
          </a:xfrm>
          <a:custGeom>
            <a:avLst/>
            <a:gdLst/>
            <a:ahLst/>
            <a:cxnLst>
              <a:cxn ang="0">
                <a:pos x="0" y="393853"/>
              </a:cxn>
              <a:cxn ang="0">
                <a:pos x="918072" y="393853"/>
              </a:cxn>
              <a:cxn ang="0">
                <a:pos x="918072" y="0"/>
              </a:cxn>
              <a:cxn ang="0">
                <a:pos x="0" y="0"/>
              </a:cxn>
              <a:cxn ang="0">
                <a:pos x="0" y="393853"/>
              </a:cxn>
            </a:cxnLst>
            <a:rect l="0" t="0" r="r" b="b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noFill/>
          <a:ln w="15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0" name="object 83"/>
          <p:cNvSpPr>
            <a:spLocks/>
          </p:cNvSpPr>
          <p:nvPr/>
        </p:nvSpPr>
        <p:spPr bwMode="auto">
          <a:xfrm>
            <a:off x="4462463" y="4487863"/>
            <a:ext cx="317500" cy="287337"/>
          </a:xfrm>
          <a:custGeom>
            <a:avLst/>
            <a:gdLst/>
            <a:ahLst/>
            <a:cxnLst>
              <a:cxn ang="0">
                <a:pos x="50668" y="58691"/>
              </a:cxn>
              <a:cxn ang="0">
                <a:pos x="6662" y="125106"/>
              </a:cxn>
              <a:cxn ang="0">
                <a:pos x="309" y="174531"/>
              </a:cxn>
              <a:cxn ang="0">
                <a:pos x="41991" y="254691"/>
              </a:cxn>
              <a:cxn ang="0">
                <a:pos x="119930" y="285736"/>
              </a:cxn>
              <a:cxn ang="0">
                <a:pos x="149990" y="286200"/>
              </a:cxn>
              <a:cxn ang="0">
                <a:pos x="180980" y="281412"/>
              </a:cxn>
              <a:cxn ang="0">
                <a:pos x="211576" y="271218"/>
              </a:cxn>
              <a:cxn ang="0">
                <a:pos x="122099" y="270600"/>
              </a:cxn>
              <a:cxn ang="0">
                <a:pos x="43695" y="235230"/>
              </a:cxn>
              <a:cxn ang="0">
                <a:pos x="15517" y="164182"/>
              </a:cxn>
              <a:cxn ang="0">
                <a:pos x="25411" y="119855"/>
              </a:cxn>
              <a:cxn ang="0">
                <a:pos x="81348" y="54058"/>
              </a:cxn>
              <a:cxn ang="0">
                <a:pos x="85376" y="33361"/>
              </a:cxn>
              <a:cxn ang="0">
                <a:pos x="284486" y="72283"/>
              </a:cxn>
              <a:cxn ang="0">
                <a:pos x="301840" y="123407"/>
              </a:cxn>
              <a:cxn ang="0">
                <a:pos x="288359" y="182562"/>
              </a:cxn>
              <a:cxn ang="0">
                <a:pos x="232888" y="242490"/>
              </a:cxn>
              <a:cxn ang="0">
                <a:pos x="149525" y="270754"/>
              </a:cxn>
              <a:cxn ang="0">
                <a:pos x="211576" y="271218"/>
              </a:cxn>
              <a:cxn ang="0">
                <a:pos x="286035" y="214843"/>
              </a:cxn>
              <a:cxn ang="0">
                <a:pos x="317159" y="137462"/>
              </a:cxn>
              <a:cxn ang="0">
                <a:pos x="315940" y="110124"/>
              </a:cxn>
              <a:cxn ang="0">
                <a:pos x="276787" y="41547"/>
              </a:cxn>
              <a:cxn ang="0">
                <a:pos x="250404" y="41269"/>
              </a:cxn>
              <a:cxn ang="0">
                <a:pos x="154484" y="17453"/>
              </a:cxn>
              <a:cxn ang="0">
                <a:pos x="245249" y="39940"/>
              </a:cxn>
              <a:cxn ang="0">
                <a:pos x="233198" y="20851"/>
              </a:cxn>
              <a:cxn ang="0">
                <a:pos x="251017" y="0"/>
              </a:cxn>
              <a:cxn ang="0">
                <a:pos x="250404" y="41269"/>
              </a:cxn>
              <a:cxn ang="0">
                <a:pos x="249312" y="40620"/>
              </a:cxn>
              <a:cxn ang="0">
                <a:pos x="249312" y="40620"/>
              </a:cxn>
              <a:cxn ang="0">
                <a:pos x="276787" y="41547"/>
              </a:cxn>
              <a:cxn ang="0">
                <a:pos x="247474" y="24533"/>
              </a:cxn>
              <a:cxn ang="0">
                <a:pos x="250404" y="41269"/>
              </a:cxn>
              <a:cxn ang="0">
                <a:pos x="275669" y="40620"/>
              </a:cxn>
              <a:cxn ang="0">
                <a:pos x="257525" y="27492"/>
              </a:cxn>
              <a:cxn ang="0">
                <a:pos x="255355" y="26565"/>
              </a:cxn>
              <a:cxn ang="0">
                <a:pos x="233198" y="20851"/>
              </a:cxn>
              <a:cxn ang="0">
                <a:pos x="245249" y="39940"/>
              </a:cxn>
              <a:cxn ang="0">
                <a:pos x="233198" y="20851"/>
              </a:cxn>
              <a:cxn ang="0">
                <a:pos x="233198" y="20851"/>
              </a:cxn>
              <a:cxn ang="0">
                <a:pos x="248006" y="20851"/>
              </a:cxn>
            </a:cxnLst>
            <a:rect l="0" t="0" r="r" b="b"/>
            <a:pathLst>
              <a:path w="317500" h="287020">
                <a:moveTo>
                  <a:pt x="85376" y="33361"/>
                </a:moveTo>
                <a:lnTo>
                  <a:pt x="50668" y="58691"/>
                </a:lnTo>
                <a:lnTo>
                  <a:pt x="23862" y="90045"/>
                </a:lnTo>
                <a:lnTo>
                  <a:pt x="6662" y="125106"/>
                </a:lnTo>
                <a:lnTo>
                  <a:pt x="0" y="162174"/>
                </a:lnTo>
                <a:lnTo>
                  <a:pt x="309" y="174531"/>
                </a:lnTo>
                <a:lnTo>
                  <a:pt x="15339" y="223338"/>
                </a:lnTo>
                <a:lnTo>
                  <a:pt x="41991" y="254691"/>
                </a:lnTo>
                <a:lnTo>
                  <a:pt x="77784" y="275697"/>
                </a:lnTo>
                <a:lnTo>
                  <a:pt x="119930" y="285736"/>
                </a:lnTo>
                <a:lnTo>
                  <a:pt x="134805" y="286663"/>
                </a:lnTo>
                <a:lnTo>
                  <a:pt x="149990" y="286200"/>
                </a:lnTo>
                <a:lnTo>
                  <a:pt x="165485" y="284501"/>
                </a:lnTo>
                <a:lnTo>
                  <a:pt x="180980" y="281412"/>
                </a:lnTo>
                <a:lnTo>
                  <a:pt x="196630" y="277087"/>
                </a:lnTo>
                <a:lnTo>
                  <a:pt x="211576" y="271218"/>
                </a:lnTo>
                <a:lnTo>
                  <a:pt x="135735" y="271218"/>
                </a:lnTo>
                <a:lnTo>
                  <a:pt x="122099" y="270600"/>
                </a:lnTo>
                <a:lnTo>
                  <a:pt x="84292" y="261642"/>
                </a:lnTo>
                <a:lnTo>
                  <a:pt x="43695" y="235230"/>
                </a:lnTo>
                <a:lnTo>
                  <a:pt x="19833" y="195382"/>
                </a:lnTo>
                <a:lnTo>
                  <a:pt x="15517" y="164182"/>
                </a:lnTo>
                <a:lnTo>
                  <a:pt x="15582" y="162174"/>
                </a:lnTo>
                <a:lnTo>
                  <a:pt x="25411" y="119855"/>
                </a:lnTo>
                <a:lnTo>
                  <a:pt x="51752" y="79542"/>
                </a:lnTo>
                <a:lnTo>
                  <a:pt x="81348" y="54058"/>
                </a:lnTo>
                <a:lnTo>
                  <a:pt x="93589" y="46490"/>
                </a:lnTo>
                <a:lnTo>
                  <a:pt x="85376" y="33361"/>
                </a:lnTo>
                <a:close/>
              </a:path>
              <a:path w="317500" h="287020">
                <a:moveTo>
                  <a:pt x="250404" y="41269"/>
                </a:moveTo>
                <a:lnTo>
                  <a:pt x="284486" y="72283"/>
                </a:lnTo>
                <a:lnTo>
                  <a:pt x="300600" y="111669"/>
                </a:lnTo>
                <a:lnTo>
                  <a:pt x="301840" y="123407"/>
                </a:lnTo>
                <a:lnTo>
                  <a:pt x="301840" y="135300"/>
                </a:lnTo>
                <a:lnTo>
                  <a:pt x="288359" y="182562"/>
                </a:lnTo>
                <a:lnTo>
                  <a:pt x="265427" y="215152"/>
                </a:lnTo>
                <a:lnTo>
                  <a:pt x="232888" y="242490"/>
                </a:lnTo>
                <a:lnTo>
                  <a:pt x="192291" y="262105"/>
                </a:lnTo>
                <a:lnTo>
                  <a:pt x="149525" y="270754"/>
                </a:lnTo>
                <a:lnTo>
                  <a:pt x="135735" y="271218"/>
                </a:lnTo>
                <a:lnTo>
                  <a:pt x="211576" y="271218"/>
                </a:lnTo>
                <a:lnTo>
                  <a:pt x="253651" y="246814"/>
                </a:lnTo>
                <a:lnTo>
                  <a:pt x="286035" y="214843"/>
                </a:lnTo>
                <a:lnTo>
                  <a:pt x="307728" y="177465"/>
                </a:lnTo>
                <a:lnTo>
                  <a:pt x="317159" y="137462"/>
                </a:lnTo>
                <a:lnTo>
                  <a:pt x="317319" y="123407"/>
                </a:lnTo>
                <a:lnTo>
                  <a:pt x="315940" y="110124"/>
                </a:lnTo>
                <a:lnTo>
                  <a:pt x="303390" y="73519"/>
                </a:lnTo>
                <a:lnTo>
                  <a:pt x="276787" y="41547"/>
                </a:lnTo>
                <a:lnTo>
                  <a:pt x="251482" y="41547"/>
                </a:lnTo>
                <a:lnTo>
                  <a:pt x="250404" y="41269"/>
                </a:lnTo>
                <a:close/>
              </a:path>
              <a:path w="317500" h="287020">
                <a:moveTo>
                  <a:pt x="251017" y="0"/>
                </a:moveTo>
                <a:lnTo>
                  <a:pt x="154484" y="17453"/>
                </a:lnTo>
                <a:lnTo>
                  <a:pt x="242185" y="61163"/>
                </a:lnTo>
                <a:lnTo>
                  <a:pt x="245249" y="39940"/>
                </a:lnTo>
                <a:lnTo>
                  <a:pt x="229324" y="35832"/>
                </a:lnTo>
                <a:lnTo>
                  <a:pt x="233198" y="20851"/>
                </a:lnTo>
                <a:lnTo>
                  <a:pt x="248006" y="20851"/>
                </a:lnTo>
                <a:lnTo>
                  <a:pt x="251017" y="0"/>
                </a:lnTo>
                <a:close/>
              </a:path>
              <a:path w="317500" h="287020">
                <a:moveTo>
                  <a:pt x="249312" y="40620"/>
                </a:moveTo>
                <a:lnTo>
                  <a:pt x="250404" y="41269"/>
                </a:lnTo>
                <a:lnTo>
                  <a:pt x="251482" y="41547"/>
                </a:lnTo>
                <a:lnTo>
                  <a:pt x="249312" y="40620"/>
                </a:lnTo>
                <a:close/>
              </a:path>
              <a:path w="317500" h="287020">
                <a:moveTo>
                  <a:pt x="275669" y="40620"/>
                </a:moveTo>
                <a:lnTo>
                  <a:pt x="249312" y="40620"/>
                </a:lnTo>
                <a:lnTo>
                  <a:pt x="251482" y="41547"/>
                </a:lnTo>
                <a:lnTo>
                  <a:pt x="276787" y="41547"/>
                </a:lnTo>
                <a:lnTo>
                  <a:pt x="275669" y="40620"/>
                </a:lnTo>
                <a:close/>
              </a:path>
              <a:path w="317500" h="287020">
                <a:moveTo>
                  <a:pt x="247474" y="24533"/>
                </a:moveTo>
                <a:lnTo>
                  <a:pt x="245249" y="39940"/>
                </a:lnTo>
                <a:lnTo>
                  <a:pt x="250404" y="41269"/>
                </a:lnTo>
                <a:lnTo>
                  <a:pt x="249312" y="40620"/>
                </a:lnTo>
                <a:lnTo>
                  <a:pt x="275669" y="40620"/>
                </a:lnTo>
                <a:lnTo>
                  <a:pt x="267286" y="33670"/>
                </a:lnTo>
                <a:lnTo>
                  <a:pt x="257525" y="27492"/>
                </a:lnTo>
                <a:lnTo>
                  <a:pt x="256905" y="27183"/>
                </a:lnTo>
                <a:lnTo>
                  <a:pt x="255355" y="26565"/>
                </a:lnTo>
                <a:lnTo>
                  <a:pt x="247474" y="24533"/>
                </a:lnTo>
                <a:close/>
              </a:path>
              <a:path w="317500" h="287020">
                <a:moveTo>
                  <a:pt x="233198" y="20851"/>
                </a:moveTo>
                <a:lnTo>
                  <a:pt x="229324" y="35832"/>
                </a:lnTo>
                <a:lnTo>
                  <a:pt x="245249" y="39940"/>
                </a:lnTo>
                <a:lnTo>
                  <a:pt x="247474" y="24533"/>
                </a:lnTo>
                <a:lnTo>
                  <a:pt x="233198" y="20851"/>
                </a:lnTo>
                <a:close/>
              </a:path>
              <a:path w="317500" h="287020">
                <a:moveTo>
                  <a:pt x="248006" y="20851"/>
                </a:moveTo>
                <a:lnTo>
                  <a:pt x="233198" y="20851"/>
                </a:lnTo>
                <a:lnTo>
                  <a:pt x="247474" y="24533"/>
                </a:lnTo>
                <a:lnTo>
                  <a:pt x="248006" y="20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1" name="object 84"/>
          <p:cNvSpPr>
            <a:spLocks/>
          </p:cNvSpPr>
          <p:nvPr/>
        </p:nvSpPr>
        <p:spPr bwMode="auto">
          <a:xfrm>
            <a:off x="5192713" y="4524375"/>
            <a:ext cx="1512887" cy="365125"/>
          </a:xfrm>
          <a:custGeom>
            <a:avLst/>
            <a:gdLst/>
            <a:ahLst/>
            <a:cxnLst>
              <a:cxn ang="0">
                <a:pos x="0" y="312765"/>
              </a:cxn>
              <a:cxn ang="0">
                <a:pos x="92351" y="325926"/>
              </a:cxn>
              <a:cxn ang="0">
                <a:pos x="77784" y="309522"/>
              </a:cxn>
              <a:cxn ang="0">
                <a:pos x="95603" y="271990"/>
              </a:cxn>
              <a:cxn ang="0">
                <a:pos x="145806" y="329137"/>
              </a:cxn>
              <a:cxn ang="0">
                <a:pos x="230409" y="331300"/>
              </a:cxn>
              <a:cxn ang="0">
                <a:pos x="316715" y="327130"/>
              </a:cxn>
              <a:cxn ang="0">
                <a:pos x="383260" y="315855"/>
              </a:cxn>
              <a:cxn ang="0">
                <a:pos x="202053" y="315700"/>
              </a:cxn>
              <a:cxn ang="0">
                <a:pos x="120240" y="312302"/>
              </a:cxn>
              <a:cxn ang="0">
                <a:pos x="77784" y="309522"/>
              </a:cxn>
              <a:cxn ang="0">
                <a:pos x="92351" y="325926"/>
              </a:cxn>
              <a:cxn ang="0">
                <a:pos x="77784" y="309522"/>
              </a:cxn>
              <a:cxn ang="0">
                <a:pos x="1498666" y="308"/>
              </a:cxn>
              <a:cxn ang="0">
                <a:pos x="1385243" y="1081"/>
              </a:cxn>
              <a:cxn ang="0">
                <a:pos x="1267792" y="4324"/>
              </a:cxn>
              <a:cxn ang="0">
                <a:pos x="1172963" y="11583"/>
              </a:cxn>
              <a:cxn ang="0">
                <a:pos x="979742" y="33361"/>
              </a:cxn>
              <a:cxn ang="0">
                <a:pos x="879335" y="51895"/>
              </a:cxn>
              <a:cxn ang="0">
                <a:pos x="779548" y="81550"/>
              </a:cxn>
              <a:cxn ang="0">
                <a:pos x="681465" y="131130"/>
              </a:cxn>
              <a:cxn ang="0">
                <a:pos x="584622" y="194764"/>
              </a:cxn>
              <a:cxn ang="0">
                <a:pos x="488399" y="255773"/>
              </a:cxn>
              <a:cxn ang="0">
                <a:pos x="393260" y="297475"/>
              </a:cxn>
              <a:cxn ang="0">
                <a:pos x="287585" y="314001"/>
              </a:cxn>
              <a:cxn ang="0">
                <a:pos x="383260" y="315855"/>
              </a:cxn>
              <a:cxn ang="0">
                <a:pos x="471354" y="282493"/>
              </a:cxn>
              <a:cxn ang="0">
                <a:pos x="593144" y="207583"/>
              </a:cxn>
              <a:cxn ang="0">
                <a:pos x="665660" y="159394"/>
              </a:cxn>
              <a:cxn ang="0">
                <a:pos x="761574" y="105645"/>
              </a:cxn>
              <a:cxn ang="0">
                <a:pos x="858417" y="73055"/>
              </a:cxn>
              <a:cxn ang="0">
                <a:pos x="982376" y="48652"/>
              </a:cxn>
              <a:cxn ang="0">
                <a:pos x="1174512" y="26874"/>
              </a:cxn>
              <a:cxn ang="0">
                <a:pos x="1268876" y="19769"/>
              </a:cxn>
              <a:cxn ang="0">
                <a:pos x="1385553" y="16526"/>
              </a:cxn>
              <a:cxn ang="0">
                <a:pos x="1483171" y="15754"/>
              </a:cxn>
              <a:cxn ang="0">
                <a:pos x="1512921" y="15290"/>
              </a:cxn>
              <a:cxn ang="0">
                <a:pos x="93340" y="309522"/>
              </a:cxn>
              <a:cxn ang="0">
                <a:pos x="93282" y="310487"/>
              </a:cxn>
            </a:cxnLst>
            <a:rect l="0" t="0" r="r" b="b"/>
            <a:pathLst>
              <a:path w="1513204" h="365125">
                <a:moveTo>
                  <a:pt x="95603" y="271990"/>
                </a:moveTo>
                <a:lnTo>
                  <a:pt x="0" y="312765"/>
                </a:lnTo>
                <a:lnTo>
                  <a:pt x="90025" y="364507"/>
                </a:lnTo>
                <a:lnTo>
                  <a:pt x="92351" y="325926"/>
                </a:lnTo>
                <a:lnTo>
                  <a:pt x="76854" y="324967"/>
                </a:lnTo>
                <a:lnTo>
                  <a:pt x="77784" y="309522"/>
                </a:lnTo>
                <a:lnTo>
                  <a:pt x="93340" y="309522"/>
                </a:lnTo>
                <a:lnTo>
                  <a:pt x="95603" y="271990"/>
                </a:lnTo>
                <a:close/>
              </a:path>
              <a:path w="1513204" h="365125">
                <a:moveTo>
                  <a:pt x="93282" y="310487"/>
                </a:moveTo>
                <a:lnTo>
                  <a:pt x="145806" y="329137"/>
                </a:lnTo>
                <a:lnTo>
                  <a:pt x="201588" y="331145"/>
                </a:lnTo>
                <a:lnTo>
                  <a:pt x="230409" y="331300"/>
                </a:lnTo>
                <a:lnTo>
                  <a:pt x="259384" y="330836"/>
                </a:lnTo>
                <a:lnTo>
                  <a:pt x="316715" y="327130"/>
                </a:lnTo>
                <a:lnTo>
                  <a:pt x="371412" y="318789"/>
                </a:lnTo>
                <a:lnTo>
                  <a:pt x="383260" y="315855"/>
                </a:lnTo>
                <a:lnTo>
                  <a:pt x="230409" y="315855"/>
                </a:lnTo>
                <a:lnTo>
                  <a:pt x="202053" y="315700"/>
                </a:lnTo>
                <a:lnTo>
                  <a:pt x="174007" y="314928"/>
                </a:lnTo>
                <a:lnTo>
                  <a:pt x="120240" y="312302"/>
                </a:lnTo>
                <a:lnTo>
                  <a:pt x="93282" y="310487"/>
                </a:lnTo>
                <a:close/>
              </a:path>
              <a:path w="1513204" h="365125">
                <a:moveTo>
                  <a:pt x="77784" y="309522"/>
                </a:moveTo>
                <a:lnTo>
                  <a:pt x="76854" y="324967"/>
                </a:lnTo>
                <a:lnTo>
                  <a:pt x="92351" y="325926"/>
                </a:lnTo>
                <a:lnTo>
                  <a:pt x="93282" y="310487"/>
                </a:lnTo>
                <a:lnTo>
                  <a:pt x="77784" y="309522"/>
                </a:lnTo>
                <a:close/>
              </a:path>
              <a:path w="1513204" h="365125">
                <a:moveTo>
                  <a:pt x="1512456" y="0"/>
                </a:moveTo>
                <a:lnTo>
                  <a:pt x="1498666" y="308"/>
                </a:lnTo>
                <a:lnTo>
                  <a:pt x="1465971" y="617"/>
                </a:lnTo>
                <a:lnTo>
                  <a:pt x="1385243" y="1081"/>
                </a:lnTo>
                <a:lnTo>
                  <a:pt x="1315981" y="2471"/>
                </a:lnTo>
                <a:lnTo>
                  <a:pt x="1267792" y="4324"/>
                </a:lnTo>
                <a:lnTo>
                  <a:pt x="1219758" y="7259"/>
                </a:lnTo>
                <a:lnTo>
                  <a:pt x="1172963" y="11583"/>
                </a:lnTo>
                <a:lnTo>
                  <a:pt x="1029480" y="26874"/>
                </a:lnTo>
                <a:lnTo>
                  <a:pt x="979742" y="33361"/>
                </a:lnTo>
                <a:lnTo>
                  <a:pt x="929693" y="41547"/>
                </a:lnTo>
                <a:lnTo>
                  <a:pt x="879335" y="51895"/>
                </a:lnTo>
                <a:lnTo>
                  <a:pt x="829286" y="65178"/>
                </a:lnTo>
                <a:lnTo>
                  <a:pt x="779548" y="81550"/>
                </a:lnTo>
                <a:lnTo>
                  <a:pt x="730274" y="103637"/>
                </a:lnTo>
                <a:lnTo>
                  <a:pt x="681465" y="131130"/>
                </a:lnTo>
                <a:lnTo>
                  <a:pt x="632811" y="162329"/>
                </a:lnTo>
                <a:lnTo>
                  <a:pt x="584622" y="194764"/>
                </a:lnTo>
                <a:lnTo>
                  <a:pt x="536433" y="226581"/>
                </a:lnTo>
                <a:lnTo>
                  <a:pt x="488399" y="255773"/>
                </a:lnTo>
                <a:lnTo>
                  <a:pt x="440829" y="280022"/>
                </a:lnTo>
                <a:lnTo>
                  <a:pt x="393260" y="297475"/>
                </a:lnTo>
                <a:lnTo>
                  <a:pt x="342592" y="308286"/>
                </a:lnTo>
                <a:lnTo>
                  <a:pt x="287585" y="314001"/>
                </a:lnTo>
                <a:lnTo>
                  <a:pt x="230409" y="315855"/>
                </a:lnTo>
                <a:lnTo>
                  <a:pt x="383260" y="315855"/>
                </a:lnTo>
                <a:lnTo>
                  <a:pt x="421771" y="304271"/>
                </a:lnTo>
                <a:lnTo>
                  <a:pt x="471354" y="282493"/>
                </a:lnTo>
                <a:lnTo>
                  <a:pt x="520318" y="255000"/>
                </a:lnTo>
                <a:lnTo>
                  <a:pt x="593144" y="207583"/>
                </a:lnTo>
                <a:lnTo>
                  <a:pt x="641488" y="174994"/>
                </a:lnTo>
                <a:lnTo>
                  <a:pt x="665660" y="159394"/>
                </a:lnTo>
                <a:lnTo>
                  <a:pt x="713694" y="130203"/>
                </a:lnTo>
                <a:lnTo>
                  <a:pt x="761574" y="105645"/>
                </a:lnTo>
                <a:lnTo>
                  <a:pt x="809608" y="87420"/>
                </a:lnTo>
                <a:lnTo>
                  <a:pt x="858417" y="73055"/>
                </a:lnTo>
                <a:lnTo>
                  <a:pt x="932792" y="56684"/>
                </a:lnTo>
                <a:lnTo>
                  <a:pt x="982376" y="48652"/>
                </a:lnTo>
                <a:lnTo>
                  <a:pt x="1031650" y="42165"/>
                </a:lnTo>
                <a:lnTo>
                  <a:pt x="1174512" y="26874"/>
                </a:lnTo>
                <a:lnTo>
                  <a:pt x="1221152" y="22704"/>
                </a:lnTo>
                <a:lnTo>
                  <a:pt x="1268876" y="19769"/>
                </a:lnTo>
                <a:lnTo>
                  <a:pt x="1316446" y="17916"/>
                </a:lnTo>
                <a:lnTo>
                  <a:pt x="1385553" y="16526"/>
                </a:lnTo>
                <a:lnTo>
                  <a:pt x="1465971" y="16063"/>
                </a:lnTo>
                <a:lnTo>
                  <a:pt x="1483171" y="15754"/>
                </a:lnTo>
                <a:lnTo>
                  <a:pt x="1498821" y="15754"/>
                </a:lnTo>
                <a:lnTo>
                  <a:pt x="1512921" y="15290"/>
                </a:lnTo>
                <a:lnTo>
                  <a:pt x="1512456" y="0"/>
                </a:lnTo>
                <a:close/>
              </a:path>
              <a:path w="1513204" h="365125">
                <a:moveTo>
                  <a:pt x="93340" y="309522"/>
                </a:moveTo>
                <a:lnTo>
                  <a:pt x="77784" y="309522"/>
                </a:lnTo>
                <a:lnTo>
                  <a:pt x="93282" y="310487"/>
                </a:lnTo>
                <a:lnTo>
                  <a:pt x="93340" y="3095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2497138" y="3878263"/>
            <a:ext cx="2416175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3225" algn="l"/>
                <a:tab pos="831215" algn="l"/>
                <a:tab pos="1626870" algn="l"/>
              </a:tabLst>
              <a:defRPr/>
            </a:pPr>
            <a:r>
              <a:rPr sz="2200" spc="10" dirty="0">
                <a:latin typeface="BrowalliaUPC"/>
                <a:cs typeface="BrowalliaUPC"/>
              </a:rPr>
              <a:t>ท</a:t>
            </a:r>
            <a:r>
              <a:rPr sz="2200" spc="-944" dirty="0">
                <a:latin typeface="BrowalliaUPC"/>
                <a:cs typeface="BrowalliaUPC"/>
              </a:rPr>
              <a:t>ซ</a:t>
            </a:r>
            <a:r>
              <a:rPr sz="2200" dirty="0">
                <a:latin typeface="BrowalliaUPC"/>
                <a:cs typeface="BrowalliaUPC"/>
              </a:rPr>
              <a:t>ีี </a:t>
            </a:r>
            <a:r>
              <a:rPr sz="2200" spc="-55" dirty="0">
                <a:latin typeface="BrowalliaUPC"/>
                <a:cs typeface="BrowalliaUPC"/>
              </a:rPr>
              <a:t> </a:t>
            </a:r>
            <a:r>
              <a:rPr sz="2200" spc="-1030" dirty="0">
                <a:latin typeface="BrowalliaUPC"/>
                <a:cs typeface="BrowalliaUPC"/>
              </a:rPr>
              <a:t>พ</a:t>
            </a:r>
            <a:r>
              <a:rPr sz="2200" dirty="0">
                <a:latin typeface="BrowalliaUPC"/>
                <a:cs typeface="BrowalliaUPC"/>
              </a:rPr>
              <a:t>ีี	</a:t>
            </a:r>
            <a:r>
              <a:rPr sz="2200" spc="-315" dirty="0">
                <a:latin typeface="BrowalliaUPC"/>
                <a:cs typeface="BrowalliaUPC"/>
              </a:rPr>
              <a:t>/</a:t>
            </a:r>
            <a:r>
              <a:rPr sz="2200" dirty="0">
                <a:latin typeface="BrowalliaUPC"/>
                <a:cs typeface="BrowalliaUPC"/>
              </a:rPr>
              <a:t>ีี</a:t>
            </a:r>
            <a:r>
              <a:rPr sz="2200" spc="-200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ย</a:t>
            </a:r>
            <a:r>
              <a:rPr sz="2200" spc="-910" dirty="0">
                <a:latin typeface="BrowalliaUPC"/>
                <a:cs typeface="BrowalliaUPC"/>
              </a:rPr>
              <a:t>ด</a:t>
            </a:r>
            <a:r>
              <a:rPr sz="2200" dirty="0">
                <a:latin typeface="BrowalliaUPC"/>
                <a:cs typeface="BrowalliaUPC"/>
              </a:rPr>
              <a:t>ูู </a:t>
            </a:r>
            <a:r>
              <a:rPr sz="2200" spc="-80" dirty="0">
                <a:latin typeface="BrowalliaUPC"/>
                <a:cs typeface="BrowalliaUPC"/>
              </a:rPr>
              <a:t> </a:t>
            </a:r>
            <a:r>
              <a:rPr sz="2200" spc="-1030" dirty="0">
                <a:latin typeface="BrowalliaUPC"/>
                <a:cs typeface="BrowalliaUPC"/>
              </a:rPr>
              <a:t>พ</a:t>
            </a:r>
            <a:r>
              <a:rPr sz="2200" dirty="0">
                <a:latin typeface="BrowalliaUPC"/>
                <a:cs typeface="BrowalliaUPC"/>
              </a:rPr>
              <a:t>ีี	ีี</a:t>
            </a:r>
            <a:r>
              <a:rPr sz="2175" b="1" baseline="1915" dirty="0">
                <a:latin typeface="Arial"/>
                <a:cs typeface="Arial"/>
              </a:rPr>
              <a:t> 	</a:t>
            </a:r>
            <a:r>
              <a:rPr sz="2175" b="1" spc="7" baseline="1915" dirty="0">
                <a:latin typeface="Arial"/>
                <a:cs typeface="Arial"/>
              </a:rPr>
              <a:t>1</a:t>
            </a:r>
            <a:r>
              <a:rPr sz="2175" b="1" spc="15" baseline="1915" dirty="0">
                <a:latin typeface="Arial"/>
                <a:cs typeface="Arial"/>
              </a:rPr>
              <a:t>2</a:t>
            </a:r>
            <a:r>
              <a:rPr sz="2175" b="1" spc="7" baseline="1915" dirty="0">
                <a:latin typeface="Arial"/>
                <a:cs typeface="Arial"/>
              </a:rPr>
              <a:t>7</a:t>
            </a:r>
            <a:r>
              <a:rPr sz="2175" b="1" spc="-37" baseline="1915" dirty="0">
                <a:latin typeface="Arial"/>
                <a:cs typeface="Arial"/>
              </a:rPr>
              <a:t>.</a:t>
            </a:r>
            <a:r>
              <a:rPr sz="2175" b="1" spc="7" baseline="1915" dirty="0">
                <a:latin typeface="Arial"/>
                <a:cs typeface="Arial"/>
              </a:rPr>
              <a:t>0.0.1</a:t>
            </a:r>
            <a:endParaRPr sz="2175" baseline="1915">
              <a:latin typeface="Arial"/>
              <a:cs typeface="Arial"/>
            </a:endParaRPr>
          </a:p>
        </p:txBody>
      </p:sp>
      <p:sp>
        <p:nvSpPr>
          <p:cNvPr id="22613" name="object 86"/>
          <p:cNvSpPr>
            <a:spLocks/>
          </p:cNvSpPr>
          <p:nvPr/>
        </p:nvSpPr>
        <p:spPr bwMode="auto">
          <a:xfrm>
            <a:off x="3435350" y="3409950"/>
            <a:ext cx="322263" cy="3203575"/>
          </a:xfrm>
          <a:custGeom>
            <a:avLst/>
            <a:gdLst/>
            <a:ahLst/>
            <a:cxnLst>
              <a:cxn ang="0">
                <a:pos x="69727" y="2995525"/>
              </a:cxn>
              <a:cxn ang="0">
                <a:pos x="0" y="2995525"/>
              </a:cxn>
              <a:cxn ang="0">
                <a:pos x="104590" y="3204037"/>
              </a:cxn>
              <a:cxn ang="0">
                <a:pos x="191749" y="3030277"/>
              </a:cxn>
              <a:cxn ang="0">
                <a:pos x="69727" y="3030277"/>
              </a:cxn>
              <a:cxn ang="0">
                <a:pos x="69727" y="2995525"/>
              </a:cxn>
              <a:cxn ang="0">
                <a:pos x="260004" y="0"/>
              </a:cxn>
              <a:cxn ang="0">
                <a:pos x="71276" y="347054"/>
              </a:cxn>
              <a:cxn ang="0">
                <a:pos x="69727" y="352769"/>
              </a:cxn>
              <a:cxn ang="0">
                <a:pos x="69727" y="3030277"/>
              </a:cxn>
              <a:cxn ang="0">
                <a:pos x="139454" y="3030277"/>
              </a:cxn>
              <a:cxn ang="0">
                <a:pos x="139454" y="375164"/>
              </a:cxn>
              <a:cxn ang="0">
                <a:pos x="135270" y="375164"/>
              </a:cxn>
              <a:cxn ang="0">
                <a:pos x="139454" y="358638"/>
              </a:cxn>
              <a:cxn ang="0">
                <a:pos x="144252" y="358638"/>
              </a:cxn>
              <a:cxn ang="0">
                <a:pos x="321209" y="33052"/>
              </a:cxn>
              <a:cxn ang="0">
                <a:pos x="260004" y="0"/>
              </a:cxn>
              <a:cxn ang="0">
                <a:pos x="209181" y="2995525"/>
              </a:cxn>
              <a:cxn ang="0">
                <a:pos x="139454" y="2995525"/>
              </a:cxn>
              <a:cxn ang="0">
                <a:pos x="139454" y="3030277"/>
              </a:cxn>
              <a:cxn ang="0">
                <a:pos x="191749" y="3030277"/>
              </a:cxn>
              <a:cxn ang="0">
                <a:pos x="209181" y="2995525"/>
              </a:cxn>
              <a:cxn ang="0">
                <a:pos x="139454" y="358638"/>
              </a:cxn>
              <a:cxn ang="0">
                <a:pos x="135270" y="375164"/>
              </a:cxn>
              <a:cxn ang="0">
                <a:pos x="139454" y="367467"/>
              </a:cxn>
              <a:cxn ang="0">
                <a:pos x="139454" y="358638"/>
              </a:cxn>
              <a:cxn ang="0">
                <a:pos x="139454" y="367467"/>
              </a:cxn>
              <a:cxn ang="0">
                <a:pos x="135270" y="375164"/>
              </a:cxn>
              <a:cxn ang="0">
                <a:pos x="139454" y="375164"/>
              </a:cxn>
              <a:cxn ang="0">
                <a:pos x="139454" y="367467"/>
              </a:cxn>
              <a:cxn ang="0">
                <a:pos x="144252" y="358638"/>
              </a:cxn>
              <a:cxn ang="0">
                <a:pos x="139454" y="358638"/>
              </a:cxn>
              <a:cxn ang="0">
                <a:pos x="139454" y="367467"/>
              </a:cxn>
              <a:cxn ang="0">
                <a:pos x="144252" y="358638"/>
              </a:cxn>
            </a:cxnLst>
            <a:rect l="0" t="0" r="r" b="b"/>
            <a:pathLst>
              <a:path w="321310" h="3204209">
                <a:moveTo>
                  <a:pt x="69727" y="2995525"/>
                </a:moveTo>
                <a:lnTo>
                  <a:pt x="0" y="2995525"/>
                </a:lnTo>
                <a:lnTo>
                  <a:pt x="104590" y="3204037"/>
                </a:lnTo>
                <a:lnTo>
                  <a:pt x="191749" y="3030277"/>
                </a:lnTo>
                <a:lnTo>
                  <a:pt x="69727" y="3030277"/>
                </a:lnTo>
                <a:lnTo>
                  <a:pt x="69727" y="2995525"/>
                </a:lnTo>
                <a:close/>
              </a:path>
              <a:path w="321310" h="3204209">
                <a:moveTo>
                  <a:pt x="260004" y="0"/>
                </a:moveTo>
                <a:lnTo>
                  <a:pt x="71276" y="347054"/>
                </a:lnTo>
                <a:lnTo>
                  <a:pt x="69727" y="352769"/>
                </a:lnTo>
                <a:lnTo>
                  <a:pt x="69727" y="3030277"/>
                </a:lnTo>
                <a:lnTo>
                  <a:pt x="139454" y="3030277"/>
                </a:lnTo>
                <a:lnTo>
                  <a:pt x="139454" y="375164"/>
                </a:lnTo>
                <a:lnTo>
                  <a:pt x="135270" y="375164"/>
                </a:lnTo>
                <a:lnTo>
                  <a:pt x="139454" y="358638"/>
                </a:lnTo>
                <a:lnTo>
                  <a:pt x="144252" y="358638"/>
                </a:lnTo>
                <a:lnTo>
                  <a:pt x="321209" y="33052"/>
                </a:lnTo>
                <a:lnTo>
                  <a:pt x="260004" y="0"/>
                </a:lnTo>
                <a:close/>
              </a:path>
              <a:path w="321310" h="3204209">
                <a:moveTo>
                  <a:pt x="209181" y="2995525"/>
                </a:moveTo>
                <a:lnTo>
                  <a:pt x="139454" y="2995525"/>
                </a:lnTo>
                <a:lnTo>
                  <a:pt x="139454" y="3030277"/>
                </a:lnTo>
                <a:lnTo>
                  <a:pt x="191749" y="3030277"/>
                </a:lnTo>
                <a:lnTo>
                  <a:pt x="209181" y="2995525"/>
                </a:lnTo>
                <a:close/>
              </a:path>
              <a:path w="321310" h="3204209">
                <a:moveTo>
                  <a:pt x="139454" y="358638"/>
                </a:moveTo>
                <a:lnTo>
                  <a:pt x="135270" y="375164"/>
                </a:lnTo>
                <a:lnTo>
                  <a:pt x="139454" y="367467"/>
                </a:lnTo>
                <a:lnTo>
                  <a:pt x="139454" y="358638"/>
                </a:lnTo>
                <a:close/>
              </a:path>
              <a:path w="321310" h="3204209">
                <a:moveTo>
                  <a:pt x="139454" y="367467"/>
                </a:moveTo>
                <a:lnTo>
                  <a:pt x="135270" y="375164"/>
                </a:lnTo>
                <a:lnTo>
                  <a:pt x="139454" y="375164"/>
                </a:lnTo>
                <a:lnTo>
                  <a:pt x="139454" y="367467"/>
                </a:lnTo>
                <a:close/>
              </a:path>
              <a:path w="321310" h="3204209">
                <a:moveTo>
                  <a:pt x="144252" y="358638"/>
                </a:moveTo>
                <a:lnTo>
                  <a:pt x="139454" y="358638"/>
                </a:lnTo>
                <a:lnTo>
                  <a:pt x="139454" y="367467"/>
                </a:lnTo>
                <a:lnTo>
                  <a:pt x="144252" y="3586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3713163" y="6170613"/>
            <a:ext cx="1114425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75" dirty="0">
                <a:latin typeface="BrowalliaUPC"/>
                <a:cs typeface="BrowalliaUPC"/>
              </a:rPr>
              <a:t>แอดเดรสอน่่ืื </a:t>
            </a:r>
            <a:r>
              <a:rPr sz="2200" spc="-30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ๆ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84963" y="3095625"/>
            <a:ext cx="1570037" cy="1031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638"/>
              </a:lnSpc>
            </a:pPr>
            <a:r>
              <a:rPr lang="th-TH" sz="2200">
                <a:solidFill>
                  <a:srgbClr val="003399"/>
                </a:solidFill>
                <a:latin typeface="BrowalliaUPC" pitchFamily="34" charset="-34"/>
                <a:cs typeface="BrowalliaUPC" pitchFamily="34" charset="-34"/>
              </a:rPr>
              <a:t>แพก็็   เกต็็   ผา่่ น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  <a:p>
            <a:pPr marL="12700">
              <a:lnSpc>
                <a:spcPts val="2625"/>
              </a:lnSpc>
              <a:spcBef>
                <a:spcPts val="88"/>
              </a:spcBef>
            </a:pPr>
            <a:r>
              <a:rPr lang="th-TH" sz="2200">
                <a:solidFill>
                  <a:srgbClr val="003399"/>
                </a:solidFill>
                <a:latin typeface="BrowalliaUPC" pitchFamily="34" charset="-34"/>
                <a:cs typeface="BrowalliaUPC" pitchFamily="34" charset="-34"/>
              </a:rPr>
              <a:t>ลปูู แบค็็ อนิิ เทอรเ์์ ฟส  เขา้้  สอูู่่   กีี   โปรเซสหน่่ึึง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2616" name="object 89"/>
          <p:cNvSpPr>
            <a:spLocks/>
          </p:cNvSpPr>
          <p:nvPr/>
        </p:nvSpPr>
        <p:spPr bwMode="auto">
          <a:xfrm>
            <a:off x="5657850" y="3316288"/>
            <a:ext cx="1000125" cy="790575"/>
          </a:xfrm>
          <a:custGeom>
            <a:avLst/>
            <a:gdLst/>
            <a:ahLst/>
            <a:cxnLst>
              <a:cxn ang="0">
                <a:pos x="0" y="741371"/>
              </a:cxn>
              <a:cxn ang="0">
                <a:pos x="92756" y="751630"/>
              </a:cxn>
              <a:cxn ang="0">
                <a:pos x="77784" y="735656"/>
              </a:cxn>
              <a:cxn ang="0">
                <a:pos x="94208" y="697352"/>
              </a:cxn>
              <a:cxn ang="0">
                <a:pos x="92756" y="751630"/>
              </a:cxn>
              <a:cxn ang="0">
                <a:pos x="133720" y="753727"/>
              </a:cxn>
              <a:cxn ang="0">
                <a:pos x="193841" y="754962"/>
              </a:cxn>
              <a:cxn ang="0">
                <a:pos x="254890" y="751719"/>
              </a:cxn>
              <a:cxn ang="0">
                <a:pos x="312532" y="740907"/>
              </a:cxn>
              <a:cxn ang="0">
                <a:pos x="193996" y="739672"/>
              </a:cxn>
              <a:cxn ang="0">
                <a:pos x="134495" y="738282"/>
              </a:cxn>
              <a:cxn ang="0">
                <a:pos x="77784" y="735656"/>
              </a:cxn>
              <a:cxn ang="0">
                <a:pos x="92756" y="751630"/>
              </a:cxn>
              <a:cxn ang="0">
                <a:pos x="77784" y="735656"/>
              </a:cxn>
              <a:cxn ang="0">
                <a:pos x="805579" y="4324"/>
              </a:cxn>
              <a:cxn ang="0">
                <a:pos x="724541" y="6023"/>
              </a:cxn>
              <a:cxn ang="0">
                <a:pos x="643657" y="12201"/>
              </a:cxn>
              <a:cxn ang="0">
                <a:pos x="550688" y="30272"/>
              </a:cxn>
              <a:cxn ang="0">
                <a:pos x="463607" y="75218"/>
              </a:cxn>
              <a:cxn ang="0">
                <a:pos x="418362" y="158468"/>
              </a:cxn>
              <a:cxn ang="0">
                <a:pos x="407049" y="255155"/>
              </a:cxn>
              <a:cxn ang="0">
                <a:pos x="407980" y="342111"/>
              </a:cxn>
              <a:cxn ang="0">
                <a:pos x="412319" y="431694"/>
              </a:cxn>
              <a:cxn ang="0">
                <a:pos x="415413" y="517569"/>
              </a:cxn>
              <a:cxn ang="0">
                <a:pos x="415108" y="557418"/>
              </a:cxn>
              <a:cxn ang="0">
                <a:pos x="400078" y="653178"/>
              </a:cxn>
              <a:cxn ang="0">
                <a:pos x="333450" y="717431"/>
              </a:cxn>
              <a:cxn ang="0">
                <a:pos x="224056" y="738745"/>
              </a:cxn>
              <a:cxn ang="0">
                <a:pos x="316526" y="739672"/>
              </a:cxn>
              <a:cxn ang="0">
                <a:pos x="393105" y="694572"/>
              </a:cxn>
              <a:cxn ang="0">
                <a:pos x="425954" y="613175"/>
              </a:cxn>
              <a:cxn ang="0">
                <a:pos x="430912" y="538111"/>
              </a:cxn>
              <a:cxn ang="0">
                <a:pos x="429673" y="474940"/>
              </a:cxn>
              <a:cxn ang="0">
                <a:pos x="425334" y="386130"/>
              </a:cxn>
              <a:cxn ang="0">
                <a:pos x="422235" y="297475"/>
              </a:cxn>
              <a:cxn ang="0">
                <a:pos x="423519" y="234304"/>
              </a:cxn>
              <a:cxn ang="0">
                <a:pos x="443308" y="131130"/>
              </a:cxn>
              <a:cxn ang="0">
                <a:pos x="497231" y="69657"/>
              </a:cxn>
              <a:cxn ang="0">
                <a:pos x="608019" y="32898"/>
              </a:cxn>
              <a:cxn ang="0">
                <a:pos x="685184" y="23785"/>
              </a:cxn>
              <a:cxn ang="0">
                <a:pos x="765757" y="20233"/>
              </a:cxn>
              <a:cxn ang="0">
                <a:pos x="924347" y="19769"/>
              </a:cxn>
              <a:cxn ang="0">
                <a:pos x="962852" y="18688"/>
              </a:cxn>
              <a:cxn ang="0">
                <a:pos x="989039" y="16835"/>
              </a:cxn>
              <a:cxn ang="0">
                <a:pos x="999035" y="4479"/>
              </a:cxn>
              <a:cxn ang="0">
                <a:pos x="844626" y="4324"/>
              </a:cxn>
              <a:cxn ang="0">
                <a:pos x="77784" y="735656"/>
              </a:cxn>
              <a:cxn ang="0">
                <a:pos x="93184" y="735656"/>
              </a:cxn>
              <a:cxn ang="0">
                <a:pos x="844626" y="19769"/>
              </a:cxn>
              <a:cxn ang="0">
                <a:pos x="916368" y="19924"/>
              </a:cxn>
              <a:cxn ang="0">
                <a:pos x="998490" y="0"/>
              </a:cxn>
              <a:cxn ang="0">
                <a:pos x="916368" y="4479"/>
              </a:cxn>
              <a:cxn ang="0">
                <a:pos x="998490" y="0"/>
              </a:cxn>
            </a:cxnLst>
            <a:rect l="0" t="0" r="r" b="b"/>
            <a:pathLst>
              <a:path w="1000759" h="790575">
                <a:moveTo>
                  <a:pt x="94208" y="697352"/>
                </a:moveTo>
                <a:lnTo>
                  <a:pt x="0" y="741371"/>
                </a:lnTo>
                <a:lnTo>
                  <a:pt x="91729" y="790023"/>
                </a:lnTo>
                <a:lnTo>
                  <a:pt x="92756" y="751630"/>
                </a:lnTo>
                <a:lnTo>
                  <a:pt x="77164" y="750947"/>
                </a:lnTo>
                <a:lnTo>
                  <a:pt x="77784" y="735656"/>
                </a:lnTo>
                <a:lnTo>
                  <a:pt x="93184" y="735656"/>
                </a:lnTo>
                <a:lnTo>
                  <a:pt x="94208" y="697352"/>
                </a:lnTo>
                <a:close/>
              </a:path>
              <a:path w="1000759" h="790575">
                <a:moveTo>
                  <a:pt x="93166" y="736330"/>
                </a:moveTo>
                <a:lnTo>
                  <a:pt x="92756" y="751630"/>
                </a:lnTo>
                <a:lnTo>
                  <a:pt x="105365" y="752182"/>
                </a:lnTo>
                <a:lnTo>
                  <a:pt x="133720" y="753727"/>
                </a:lnTo>
                <a:lnTo>
                  <a:pt x="163316" y="754808"/>
                </a:lnTo>
                <a:lnTo>
                  <a:pt x="193841" y="754962"/>
                </a:lnTo>
                <a:lnTo>
                  <a:pt x="224521" y="754036"/>
                </a:lnTo>
                <a:lnTo>
                  <a:pt x="254890" y="751719"/>
                </a:lnTo>
                <a:lnTo>
                  <a:pt x="284486" y="747394"/>
                </a:lnTo>
                <a:lnTo>
                  <a:pt x="312532" y="740907"/>
                </a:lnTo>
                <a:lnTo>
                  <a:pt x="316526" y="739672"/>
                </a:lnTo>
                <a:lnTo>
                  <a:pt x="193996" y="739672"/>
                </a:lnTo>
                <a:lnTo>
                  <a:pt x="163935" y="739363"/>
                </a:lnTo>
                <a:lnTo>
                  <a:pt x="134495" y="738282"/>
                </a:lnTo>
                <a:lnTo>
                  <a:pt x="93166" y="736330"/>
                </a:lnTo>
                <a:close/>
              </a:path>
              <a:path w="1000759" h="790575">
                <a:moveTo>
                  <a:pt x="77784" y="735656"/>
                </a:moveTo>
                <a:lnTo>
                  <a:pt x="77164" y="750947"/>
                </a:lnTo>
                <a:lnTo>
                  <a:pt x="92756" y="751630"/>
                </a:lnTo>
                <a:lnTo>
                  <a:pt x="93166" y="736330"/>
                </a:lnTo>
                <a:lnTo>
                  <a:pt x="77784" y="735656"/>
                </a:lnTo>
                <a:close/>
              </a:path>
              <a:path w="1000759" h="790575">
                <a:moveTo>
                  <a:pt x="844626" y="4324"/>
                </a:moveTo>
                <a:lnTo>
                  <a:pt x="805579" y="4324"/>
                </a:lnTo>
                <a:lnTo>
                  <a:pt x="765292" y="4788"/>
                </a:lnTo>
                <a:lnTo>
                  <a:pt x="724541" y="6023"/>
                </a:lnTo>
                <a:lnTo>
                  <a:pt x="683634" y="8340"/>
                </a:lnTo>
                <a:lnTo>
                  <a:pt x="643657" y="12201"/>
                </a:lnTo>
                <a:lnTo>
                  <a:pt x="604765" y="17762"/>
                </a:lnTo>
                <a:lnTo>
                  <a:pt x="550688" y="30272"/>
                </a:lnTo>
                <a:lnTo>
                  <a:pt x="502809" y="48961"/>
                </a:lnTo>
                <a:lnTo>
                  <a:pt x="463607" y="75218"/>
                </a:lnTo>
                <a:lnTo>
                  <a:pt x="435561" y="111360"/>
                </a:lnTo>
                <a:lnTo>
                  <a:pt x="418362" y="158468"/>
                </a:lnTo>
                <a:lnTo>
                  <a:pt x="409530" y="214070"/>
                </a:lnTo>
                <a:lnTo>
                  <a:pt x="407049" y="255155"/>
                </a:lnTo>
                <a:lnTo>
                  <a:pt x="406740" y="297938"/>
                </a:lnTo>
                <a:lnTo>
                  <a:pt x="407980" y="342111"/>
                </a:lnTo>
                <a:lnTo>
                  <a:pt x="409994" y="387057"/>
                </a:lnTo>
                <a:lnTo>
                  <a:pt x="412319" y="431694"/>
                </a:lnTo>
                <a:lnTo>
                  <a:pt x="414178" y="475404"/>
                </a:lnTo>
                <a:lnTo>
                  <a:pt x="415413" y="517569"/>
                </a:lnTo>
                <a:lnTo>
                  <a:pt x="415565" y="538111"/>
                </a:lnTo>
                <a:lnTo>
                  <a:pt x="415108" y="557418"/>
                </a:lnTo>
                <a:lnTo>
                  <a:pt x="410614" y="610395"/>
                </a:lnTo>
                <a:lnTo>
                  <a:pt x="400078" y="653178"/>
                </a:lnTo>
                <a:lnTo>
                  <a:pt x="374046" y="692100"/>
                </a:lnTo>
                <a:lnTo>
                  <a:pt x="333450" y="717431"/>
                </a:lnTo>
                <a:lnTo>
                  <a:pt x="282162" y="732104"/>
                </a:lnTo>
                <a:lnTo>
                  <a:pt x="224056" y="738745"/>
                </a:lnTo>
                <a:lnTo>
                  <a:pt x="193996" y="739672"/>
                </a:lnTo>
                <a:lnTo>
                  <a:pt x="316526" y="739672"/>
                </a:lnTo>
                <a:lnTo>
                  <a:pt x="362890" y="719438"/>
                </a:lnTo>
                <a:lnTo>
                  <a:pt x="393105" y="694572"/>
                </a:lnTo>
                <a:lnTo>
                  <a:pt x="414333" y="659511"/>
                </a:lnTo>
                <a:lnTo>
                  <a:pt x="425954" y="613175"/>
                </a:lnTo>
                <a:lnTo>
                  <a:pt x="430462" y="557418"/>
                </a:lnTo>
                <a:lnTo>
                  <a:pt x="430912" y="538111"/>
                </a:lnTo>
                <a:lnTo>
                  <a:pt x="430912" y="517569"/>
                </a:lnTo>
                <a:lnTo>
                  <a:pt x="429673" y="474940"/>
                </a:lnTo>
                <a:lnTo>
                  <a:pt x="427659" y="430921"/>
                </a:lnTo>
                <a:lnTo>
                  <a:pt x="425334" y="386130"/>
                </a:lnTo>
                <a:lnTo>
                  <a:pt x="423475" y="341494"/>
                </a:lnTo>
                <a:lnTo>
                  <a:pt x="422235" y="297475"/>
                </a:lnTo>
                <a:lnTo>
                  <a:pt x="422552" y="255000"/>
                </a:lnTo>
                <a:lnTo>
                  <a:pt x="423519" y="234304"/>
                </a:lnTo>
                <a:lnTo>
                  <a:pt x="429828" y="178546"/>
                </a:lnTo>
                <a:lnTo>
                  <a:pt x="443308" y="131130"/>
                </a:lnTo>
                <a:lnTo>
                  <a:pt x="465156" y="95451"/>
                </a:lnTo>
                <a:lnTo>
                  <a:pt x="497231" y="69657"/>
                </a:lnTo>
                <a:lnTo>
                  <a:pt x="539532" y="50197"/>
                </a:lnTo>
                <a:lnTo>
                  <a:pt x="608019" y="32898"/>
                </a:lnTo>
                <a:lnTo>
                  <a:pt x="645827" y="27492"/>
                </a:lnTo>
                <a:lnTo>
                  <a:pt x="685184" y="23785"/>
                </a:lnTo>
                <a:lnTo>
                  <a:pt x="725315" y="21468"/>
                </a:lnTo>
                <a:lnTo>
                  <a:pt x="765757" y="20233"/>
                </a:lnTo>
                <a:lnTo>
                  <a:pt x="805734" y="19769"/>
                </a:lnTo>
                <a:lnTo>
                  <a:pt x="924347" y="19769"/>
                </a:lnTo>
                <a:lnTo>
                  <a:pt x="948287" y="19306"/>
                </a:lnTo>
                <a:lnTo>
                  <a:pt x="962852" y="18688"/>
                </a:lnTo>
                <a:lnTo>
                  <a:pt x="976488" y="17916"/>
                </a:lnTo>
                <a:lnTo>
                  <a:pt x="989039" y="16835"/>
                </a:lnTo>
                <a:lnTo>
                  <a:pt x="1000350" y="15290"/>
                </a:lnTo>
                <a:lnTo>
                  <a:pt x="999035" y="4479"/>
                </a:lnTo>
                <a:lnTo>
                  <a:pt x="881814" y="4479"/>
                </a:lnTo>
                <a:lnTo>
                  <a:pt x="844626" y="4324"/>
                </a:lnTo>
                <a:close/>
              </a:path>
              <a:path w="1000759" h="790575">
                <a:moveTo>
                  <a:pt x="93184" y="735656"/>
                </a:moveTo>
                <a:lnTo>
                  <a:pt x="77784" y="735656"/>
                </a:lnTo>
                <a:lnTo>
                  <a:pt x="93166" y="736330"/>
                </a:lnTo>
                <a:lnTo>
                  <a:pt x="93184" y="735656"/>
                </a:lnTo>
                <a:close/>
              </a:path>
              <a:path w="1000759" h="790575">
                <a:moveTo>
                  <a:pt x="924347" y="19769"/>
                </a:moveTo>
                <a:lnTo>
                  <a:pt x="844626" y="19769"/>
                </a:lnTo>
                <a:lnTo>
                  <a:pt x="881814" y="19924"/>
                </a:lnTo>
                <a:lnTo>
                  <a:pt x="916368" y="19924"/>
                </a:lnTo>
                <a:lnTo>
                  <a:pt x="924347" y="19769"/>
                </a:lnTo>
                <a:close/>
              </a:path>
              <a:path w="1000759" h="790575">
                <a:moveTo>
                  <a:pt x="998490" y="0"/>
                </a:moveTo>
                <a:lnTo>
                  <a:pt x="932637" y="4324"/>
                </a:lnTo>
                <a:lnTo>
                  <a:pt x="916368" y="4479"/>
                </a:lnTo>
                <a:lnTo>
                  <a:pt x="999035" y="4479"/>
                </a:lnTo>
                <a:lnTo>
                  <a:pt x="9984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7" name="object 90"/>
          <p:cNvSpPr>
            <a:spLocks noChangeArrowheads="1"/>
          </p:cNvSpPr>
          <p:nvPr/>
        </p:nvSpPr>
        <p:spPr bwMode="auto">
          <a:xfrm>
            <a:off x="1619250" y="2609850"/>
            <a:ext cx="757238" cy="338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618" name="object 91"/>
          <p:cNvSpPr>
            <a:spLocks/>
          </p:cNvSpPr>
          <p:nvPr/>
        </p:nvSpPr>
        <p:spPr bwMode="auto">
          <a:xfrm>
            <a:off x="1619250" y="2609850"/>
            <a:ext cx="757238" cy="3386138"/>
          </a:xfrm>
          <a:custGeom>
            <a:avLst/>
            <a:gdLst/>
            <a:ahLst/>
            <a:cxnLst>
              <a:cxn ang="0">
                <a:pos x="0" y="3386367"/>
              </a:cxn>
              <a:cxn ang="0">
                <a:pos x="757312" y="3386367"/>
              </a:cxn>
              <a:cxn ang="0">
                <a:pos x="757312" y="0"/>
              </a:cxn>
              <a:cxn ang="0">
                <a:pos x="0" y="0"/>
              </a:cxn>
              <a:cxn ang="0">
                <a:pos x="0" y="3386367"/>
              </a:cxn>
            </a:cxnLst>
            <a:rect l="0" t="0" r="r" b="b"/>
            <a:pathLst>
              <a:path w="757555" h="3386454">
                <a:moveTo>
                  <a:pt x="0" y="3386367"/>
                </a:moveTo>
                <a:lnTo>
                  <a:pt x="757312" y="3386367"/>
                </a:lnTo>
                <a:lnTo>
                  <a:pt x="757312" y="0"/>
                </a:lnTo>
                <a:lnTo>
                  <a:pt x="0" y="0"/>
                </a:lnTo>
                <a:lnTo>
                  <a:pt x="0" y="3386367"/>
                </a:lnTo>
                <a:close/>
              </a:path>
            </a:pathLst>
          </a:custGeom>
          <a:noFill/>
          <a:ln w="154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9" name="object 92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/>
            <a:ahLst/>
            <a:cxnLst>
              <a:cxn ang="0">
                <a:pos x="755407" y="0"/>
              </a:cxn>
              <a:cxn ang="0">
                <a:pos x="30" y="0"/>
              </a:cxn>
              <a:cxn ang="0">
                <a:pos x="0" y="1544523"/>
              </a:cxn>
              <a:cxn ang="0">
                <a:pos x="61955" y="1539403"/>
              </a:cxn>
              <a:cxn ang="0">
                <a:pos x="122530" y="1524308"/>
              </a:cxn>
              <a:cxn ang="0">
                <a:pos x="181533" y="1499636"/>
              </a:cxn>
              <a:cxn ang="0">
                <a:pos x="238767" y="1465784"/>
              </a:cxn>
              <a:cxn ang="0">
                <a:pos x="294038" y="1423150"/>
              </a:cxn>
              <a:cxn ang="0">
                <a:pos x="347153" y="1372130"/>
              </a:cxn>
              <a:cxn ang="0">
                <a:pos x="372840" y="1343600"/>
              </a:cxn>
              <a:cxn ang="0">
                <a:pos x="397916" y="1313123"/>
              </a:cxn>
              <a:cxn ang="0">
                <a:pos x="422355" y="1280749"/>
              </a:cxn>
              <a:cxn ang="0">
                <a:pos x="446133" y="1246526"/>
              </a:cxn>
              <a:cxn ang="0">
                <a:pos x="469226" y="1210505"/>
              </a:cxn>
              <a:cxn ang="0">
                <a:pos x="491610" y="1172736"/>
              </a:cxn>
              <a:cxn ang="0">
                <a:pos x="513261" y="1133268"/>
              </a:cxn>
              <a:cxn ang="0">
                <a:pos x="534153" y="1092151"/>
              </a:cxn>
              <a:cxn ang="0">
                <a:pos x="554263" y="1049435"/>
              </a:cxn>
              <a:cxn ang="0">
                <a:pos x="573567" y="1005168"/>
              </a:cxn>
              <a:cxn ang="0">
                <a:pos x="592039" y="959402"/>
              </a:cxn>
              <a:cxn ang="0">
                <a:pos x="609657" y="912185"/>
              </a:cxn>
              <a:cxn ang="0">
                <a:pos x="626395" y="863568"/>
              </a:cxn>
              <a:cxn ang="0">
                <a:pos x="642229" y="813599"/>
              </a:cxn>
              <a:cxn ang="0">
                <a:pos x="657136" y="762329"/>
              </a:cxn>
              <a:cxn ang="0">
                <a:pos x="671089" y="709807"/>
              </a:cxn>
              <a:cxn ang="0">
                <a:pos x="684067" y="656084"/>
              </a:cxn>
              <a:cxn ang="0">
                <a:pos x="696043" y="601208"/>
              </a:cxn>
              <a:cxn ang="0">
                <a:pos x="706994" y="545229"/>
              </a:cxn>
              <a:cxn ang="0">
                <a:pos x="716895" y="488197"/>
              </a:cxn>
              <a:cxn ang="0">
                <a:pos x="725723" y="430162"/>
              </a:cxn>
              <a:cxn ang="0">
                <a:pos x="733452" y="371174"/>
              </a:cxn>
              <a:cxn ang="0">
                <a:pos x="740059" y="311282"/>
              </a:cxn>
              <a:cxn ang="0">
                <a:pos x="745520" y="250535"/>
              </a:cxn>
              <a:cxn ang="0">
                <a:pos x="749809" y="188984"/>
              </a:cxn>
              <a:cxn ang="0">
                <a:pos x="752902" y="126678"/>
              </a:cxn>
              <a:cxn ang="0">
                <a:pos x="754776" y="63666"/>
              </a:cxn>
              <a:cxn ang="0">
                <a:pos x="755407" y="0"/>
              </a:cxn>
            </a:cxnLst>
            <a:rect l="0" t="0" r="r" b="b"/>
            <a:pathLst>
              <a:path w="755650" h="1544954">
                <a:moveTo>
                  <a:pt x="755407" y="0"/>
                </a:moveTo>
                <a:lnTo>
                  <a:pt x="30" y="0"/>
                </a:lnTo>
                <a:lnTo>
                  <a:pt x="0" y="1544523"/>
                </a:ln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0" name="object 93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/>
            <a:ahLst/>
            <a:cxnLst>
              <a:cxn ang="0">
                <a:pos x="0" y="1544523"/>
              </a:cxn>
              <a:cxn ang="0">
                <a:pos x="61955" y="1539403"/>
              </a:cxn>
              <a:cxn ang="0">
                <a:pos x="122530" y="1524308"/>
              </a:cxn>
              <a:cxn ang="0">
                <a:pos x="181533" y="1499636"/>
              </a:cxn>
              <a:cxn ang="0">
                <a:pos x="238767" y="1465784"/>
              </a:cxn>
              <a:cxn ang="0">
                <a:pos x="294038" y="1423150"/>
              </a:cxn>
              <a:cxn ang="0">
                <a:pos x="347153" y="1372130"/>
              </a:cxn>
              <a:cxn ang="0">
                <a:pos x="372840" y="1343600"/>
              </a:cxn>
              <a:cxn ang="0">
                <a:pos x="397916" y="1313123"/>
              </a:cxn>
              <a:cxn ang="0">
                <a:pos x="422355" y="1280749"/>
              </a:cxn>
              <a:cxn ang="0">
                <a:pos x="446133" y="1246526"/>
              </a:cxn>
              <a:cxn ang="0">
                <a:pos x="469226" y="1210505"/>
              </a:cxn>
              <a:cxn ang="0">
                <a:pos x="491610" y="1172736"/>
              </a:cxn>
              <a:cxn ang="0">
                <a:pos x="513261" y="1133268"/>
              </a:cxn>
              <a:cxn ang="0">
                <a:pos x="534153" y="1092151"/>
              </a:cxn>
              <a:cxn ang="0">
                <a:pos x="554263" y="1049435"/>
              </a:cxn>
              <a:cxn ang="0">
                <a:pos x="573567" y="1005168"/>
              </a:cxn>
              <a:cxn ang="0">
                <a:pos x="592039" y="959402"/>
              </a:cxn>
              <a:cxn ang="0">
                <a:pos x="609657" y="912185"/>
              </a:cxn>
              <a:cxn ang="0">
                <a:pos x="626395" y="863568"/>
              </a:cxn>
              <a:cxn ang="0">
                <a:pos x="642229" y="813599"/>
              </a:cxn>
              <a:cxn ang="0">
                <a:pos x="657136" y="762329"/>
              </a:cxn>
              <a:cxn ang="0">
                <a:pos x="671089" y="709807"/>
              </a:cxn>
              <a:cxn ang="0">
                <a:pos x="684067" y="656084"/>
              </a:cxn>
              <a:cxn ang="0">
                <a:pos x="696043" y="601208"/>
              </a:cxn>
              <a:cxn ang="0">
                <a:pos x="706994" y="545229"/>
              </a:cxn>
              <a:cxn ang="0">
                <a:pos x="716895" y="488197"/>
              </a:cxn>
              <a:cxn ang="0">
                <a:pos x="725723" y="430162"/>
              </a:cxn>
              <a:cxn ang="0">
                <a:pos x="733452" y="371174"/>
              </a:cxn>
              <a:cxn ang="0">
                <a:pos x="740059" y="311282"/>
              </a:cxn>
              <a:cxn ang="0">
                <a:pos x="745520" y="250535"/>
              </a:cxn>
              <a:cxn ang="0">
                <a:pos x="749809" y="188984"/>
              </a:cxn>
              <a:cxn ang="0">
                <a:pos x="752902" y="126678"/>
              </a:cxn>
              <a:cxn ang="0">
                <a:pos x="754776" y="63666"/>
              </a:cxn>
              <a:cxn ang="0">
                <a:pos x="755407" y="0"/>
              </a:cxn>
            </a:cxnLst>
            <a:rect l="0" t="0" r="r" b="b"/>
            <a:pathLst>
              <a:path w="755650" h="1544954">
                <a:moveTo>
                  <a:pt x="0" y="1544523"/>
                </a:move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</a:path>
            </a:pathLst>
          </a:custGeom>
          <a:noFill/>
          <a:ln w="154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1" name="object 94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1544523"/>
              </a:cxn>
              <a:cxn ang="0">
                <a:pos x="848376" y="1544523"/>
              </a:cxn>
              <a:cxn ang="0">
                <a:pos x="847734" y="1483872"/>
              </a:cxn>
              <a:cxn ang="0">
                <a:pos x="845823" y="1423814"/>
              </a:cxn>
              <a:cxn ang="0">
                <a:pos x="842668" y="1364392"/>
              </a:cxn>
              <a:cxn ang="0">
                <a:pos x="838292" y="1305647"/>
              </a:cxn>
              <a:cxn ang="0">
                <a:pos x="832718" y="1247624"/>
              </a:cxn>
              <a:cxn ang="0">
                <a:pos x="825970" y="1190365"/>
              </a:cxn>
              <a:cxn ang="0">
                <a:pos x="818071" y="1133914"/>
              </a:cxn>
              <a:cxn ang="0">
                <a:pos x="809046" y="1078312"/>
              </a:cxn>
              <a:cxn ang="0">
                <a:pos x="798917" y="1023603"/>
              </a:cxn>
              <a:cxn ang="0">
                <a:pos x="787709" y="969830"/>
              </a:cxn>
              <a:cxn ang="0">
                <a:pos x="775444" y="917036"/>
              </a:cxn>
              <a:cxn ang="0">
                <a:pos x="762147" y="865264"/>
              </a:cxn>
              <a:cxn ang="0">
                <a:pos x="747840" y="814555"/>
              </a:cxn>
              <a:cxn ang="0">
                <a:pos x="732549" y="764955"/>
              </a:cxn>
              <a:cxn ang="0">
                <a:pos x="716295" y="716505"/>
              </a:cxn>
              <a:cxn ang="0">
                <a:pos x="699103" y="669248"/>
              </a:cxn>
              <a:cxn ang="0">
                <a:pos x="680996" y="623227"/>
              </a:cxn>
              <a:cxn ang="0">
                <a:pos x="661999" y="578486"/>
              </a:cxn>
              <a:cxn ang="0">
                <a:pos x="642133" y="535066"/>
              </a:cxn>
              <a:cxn ang="0">
                <a:pos x="621424" y="493012"/>
              </a:cxn>
              <a:cxn ang="0">
                <a:pos x="599894" y="452365"/>
              </a:cxn>
              <a:cxn ang="0">
                <a:pos x="577567" y="413169"/>
              </a:cxn>
              <a:cxn ang="0">
                <a:pos x="554467" y="375467"/>
              </a:cxn>
              <a:cxn ang="0">
                <a:pos x="530618" y="339302"/>
              </a:cxn>
              <a:cxn ang="0">
                <a:pos x="506042" y="304716"/>
              </a:cxn>
              <a:cxn ang="0">
                <a:pos x="480764" y="271752"/>
              </a:cxn>
              <a:cxn ang="0">
                <a:pos x="454806" y="240454"/>
              </a:cxn>
              <a:cxn ang="0">
                <a:pos x="428193" y="210864"/>
              </a:cxn>
              <a:cxn ang="0">
                <a:pos x="400949" y="183025"/>
              </a:cxn>
              <a:cxn ang="0">
                <a:pos x="373096" y="156980"/>
              </a:cxn>
              <a:cxn ang="0">
                <a:pos x="315660" y="110444"/>
              </a:cxn>
              <a:cxn ang="0">
                <a:pos x="256074" y="71599"/>
              </a:cxn>
              <a:cxn ang="0">
                <a:pos x="194526" y="40789"/>
              </a:cxn>
              <a:cxn ang="0">
                <a:pos x="131205" y="18357"/>
              </a:cxn>
              <a:cxn ang="0">
                <a:pos x="66300" y="4646"/>
              </a:cxn>
              <a:cxn ang="0">
                <a:pos x="0" y="0"/>
              </a:cxn>
            </a:cxnLst>
            <a:rect l="0" t="0" r="r" b="b"/>
            <a:pathLst>
              <a:path w="848994" h="1544954">
                <a:moveTo>
                  <a:pt x="0" y="0"/>
                </a:moveTo>
                <a:lnTo>
                  <a:pt x="30" y="1544523"/>
                </a:lnTo>
                <a:lnTo>
                  <a:pt x="848376" y="1544523"/>
                </a:lnTo>
                <a:lnTo>
                  <a:pt x="847734" y="1483872"/>
                </a:lnTo>
                <a:lnTo>
                  <a:pt x="845823" y="1423814"/>
                </a:lnTo>
                <a:lnTo>
                  <a:pt x="842668" y="1364392"/>
                </a:lnTo>
                <a:lnTo>
                  <a:pt x="838292" y="1305647"/>
                </a:lnTo>
                <a:lnTo>
                  <a:pt x="832718" y="1247624"/>
                </a:lnTo>
                <a:lnTo>
                  <a:pt x="825970" y="1190365"/>
                </a:lnTo>
                <a:lnTo>
                  <a:pt x="818071" y="1133914"/>
                </a:lnTo>
                <a:lnTo>
                  <a:pt x="809046" y="1078312"/>
                </a:lnTo>
                <a:lnTo>
                  <a:pt x="798917" y="1023603"/>
                </a:lnTo>
                <a:lnTo>
                  <a:pt x="787709" y="969830"/>
                </a:lnTo>
                <a:lnTo>
                  <a:pt x="775444" y="917036"/>
                </a:lnTo>
                <a:lnTo>
                  <a:pt x="762147" y="865264"/>
                </a:lnTo>
                <a:lnTo>
                  <a:pt x="747840" y="814555"/>
                </a:lnTo>
                <a:lnTo>
                  <a:pt x="732549" y="764955"/>
                </a:lnTo>
                <a:lnTo>
                  <a:pt x="716295" y="716505"/>
                </a:lnTo>
                <a:lnTo>
                  <a:pt x="699103" y="669248"/>
                </a:lnTo>
                <a:lnTo>
                  <a:pt x="680996" y="623227"/>
                </a:lnTo>
                <a:lnTo>
                  <a:pt x="661999" y="578486"/>
                </a:lnTo>
                <a:lnTo>
                  <a:pt x="642133" y="535066"/>
                </a:lnTo>
                <a:lnTo>
                  <a:pt x="621424" y="493012"/>
                </a:lnTo>
                <a:lnTo>
                  <a:pt x="599894" y="452365"/>
                </a:lnTo>
                <a:lnTo>
                  <a:pt x="577567" y="413169"/>
                </a:lnTo>
                <a:lnTo>
                  <a:pt x="554467" y="375467"/>
                </a:lnTo>
                <a:lnTo>
                  <a:pt x="530618" y="339302"/>
                </a:lnTo>
                <a:lnTo>
                  <a:pt x="506042" y="304716"/>
                </a:lnTo>
                <a:lnTo>
                  <a:pt x="480764" y="271752"/>
                </a:lnTo>
                <a:lnTo>
                  <a:pt x="454806" y="240454"/>
                </a:lnTo>
                <a:lnTo>
                  <a:pt x="428193" y="210864"/>
                </a:lnTo>
                <a:lnTo>
                  <a:pt x="400949" y="183025"/>
                </a:lnTo>
                <a:lnTo>
                  <a:pt x="373096" y="156980"/>
                </a:lnTo>
                <a:lnTo>
                  <a:pt x="315660" y="110444"/>
                </a:lnTo>
                <a:lnTo>
                  <a:pt x="256074" y="71599"/>
                </a:lnTo>
                <a:lnTo>
                  <a:pt x="194526" y="40789"/>
                </a:lnTo>
                <a:lnTo>
                  <a:pt x="131205" y="18357"/>
                </a:lnTo>
                <a:lnTo>
                  <a:pt x="66300" y="4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2" name="object 95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300" y="4646"/>
              </a:cxn>
              <a:cxn ang="0">
                <a:pos x="131205" y="18357"/>
              </a:cxn>
              <a:cxn ang="0">
                <a:pos x="194526" y="40789"/>
              </a:cxn>
              <a:cxn ang="0">
                <a:pos x="256074" y="71599"/>
              </a:cxn>
              <a:cxn ang="0">
                <a:pos x="315660" y="110444"/>
              </a:cxn>
              <a:cxn ang="0">
                <a:pos x="373096" y="156980"/>
              </a:cxn>
              <a:cxn ang="0">
                <a:pos x="400949" y="183025"/>
              </a:cxn>
              <a:cxn ang="0">
                <a:pos x="428193" y="210864"/>
              </a:cxn>
              <a:cxn ang="0">
                <a:pos x="454806" y="240454"/>
              </a:cxn>
              <a:cxn ang="0">
                <a:pos x="480764" y="271752"/>
              </a:cxn>
              <a:cxn ang="0">
                <a:pos x="506042" y="304716"/>
              </a:cxn>
              <a:cxn ang="0">
                <a:pos x="530618" y="339302"/>
              </a:cxn>
              <a:cxn ang="0">
                <a:pos x="554467" y="375467"/>
              </a:cxn>
              <a:cxn ang="0">
                <a:pos x="577567" y="413169"/>
              </a:cxn>
              <a:cxn ang="0">
                <a:pos x="599894" y="452365"/>
              </a:cxn>
              <a:cxn ang="0">
                <a:pos x="621424" y="493012"/>
              </a:cxn>
              <a:cxn ang="0">
                <a:pos x="642133" y="535066"/>
              </a:cxn>
              <a:cxn ang="0">
                <a:pos x="661999" y="578486"/>
              </a:cxn>
              <a:cxn ang="0">
                <a:pos x="680996" y="623227"/>
              </a:cxn>
              <a:cxn ang="0">
                <a:pos x="699103" y="669248"/>
              </a:cxn>
              <a:cxn ang="0">
                <a:pos x="716295" y="716505"/>
              </a:cxn>
              <a:cxn ang="0">
                <a:pos x="732549" y="764955"/>
              </a:cxn>
              <a:cxn ang="0">
                <a:pos x="747840" y="814555"/>
              </a:cxn>
              <a:cxn ang="0">
                <a:pos x="762147" y="865264"/>
              </a:cxn>
              <a:cxn ang="0">
                <a:pos x="775444" y="917036"/>
              </a:cxn>
              <a:cxn ang="0">
                <a:pos x="787709" y="969830"/>
              </a:cxn>
              <a:cxn ang="0">
                <a:pos x="798917" y="1023603"/>
              </a:cxn>
              <a:cxn ang="0">
                <a:pos x="809046" y="1078312"/>
              </a:cxn>
              <a:cxn ang="0">
                <a:pos x="818071" y="1133914"/>
              </a:cxn>
              <a:cxn ang="0">
                <a:pos x="825970" y="1190365"/>
              </a:cxn>
              <a:cxn ang="0">
                <a:pos x="832718" y="1247624"/>
              </a:cxn>
              <a:cxn ang="0">
                <a:pos x="838292" y="1305647"/>
              </a:cxn>
              <a:cxn ang="0">
                <a:pos x="842668" y="1364392"/>
              </a:cxn>
              <a:cxn ang="0">
                <a:pos x="845823" y="1423814"/>
              </a:cxn>
              <a:cxn ang="0">
                <a:pos x="847734" y="1483872"/>
              </a:cxn>
              <a:cxn ang="0">
                <a:pos x="848376" y="1544523"/>
              </a:cxn>
            </a:cxnLst>
            <a:rect l="0" t="0" r="r" b="b"/>
            <a:pathLst>
              <a:path w="848994" h="1544954">
                <a:moveTo>
                  <a:pt x="0" y="0"/>
                </a:moveTo>
                <a:lnTo>
                  <a:pt x="66300" y="4646"/>
                </a:lnTo>
                <a:lnTo>
                  <a:pt x="131205" y="18357"/>
                </a:lnTo>
                <a:lnTo>
                  <a:pt x="194526" y="40789"/>
                </a:lnTo>
                <a:lnTo>
                  <a:pt x="256074" y="71599"/>
                </a:lnTo>
                <a:lnTo>
                  <a:pt x="315660" y="110444"/>
                </a:lnTo>
                <a:lnTo>
                  <a:pt x="373096" y="156980"/>
                </a:lnTo>
                <a:lnTo>
                  <a:pt x="400949" y="183025"/>
                </a:lnTo>
                <a:lnTo>
                  <a:pt x="428193" y="210864"/>
                </a:lnTo>
                <a:lnTo>
                  <a:pt x="454806" y="240454"/>
                </a:lnTo>
                <a:lnTo>
                  <a:pt x="480764" y="271752"/>
                </a:lnTo>
                <a:lnTo>
                  <a:pt x="506042" y="304716"/>
                </a:lnTo>
                <a:lnTo>
                  <a:pt x="530618" y="339302"/>
                </a:lnTo>
                <a:lnTo>
                  <a:pt x="554467" y="375467"/>
                </a:lnTo>
                <a:lnTo>
                  <a:pt x="577567" y="413169"/>
                </a:lnTo>
                <a:lnTo>
                  <a:pt x="599894" y="452365"/>
                </a:lnTo>
                <a:lnTo>
                  <a:pt x="621424" y="493012"/>
                </a:lnTo>
                <a:lnTo>
                  <a:pt x="642133" y="535066"/>
                </a:lnTo>
                <a:lnTo>
                  <a:pt x="661999" y="578486"/>
                </a:lnTo>
                <a:lnTo>
                  <a:pt x="680996" y="623227"/>
                </a:lnTo>
                <a:lnTo>
                  <a:pt x="699103" y="669248"/>
                </a:lnTo>
                <a:lnTo>
                  <a:pt x="716295" y="716505"/>
                </a:lnTo>
                <a:lnTo>
                  <a:pt x="732549" y="764955"/>
                </a:lnTo>
                <a:lnTo>
                  <a:pt x="747840" y="814555"/>
                </a:lnTo>
                <a:lnTo>
                  <a:pt x="762147" y="865264"/>
                </a:lnTo>
                <a:lnTo>
                  <a:pt x="775444" y="917036"/>
                </a:lnTo>
                <a:lnTo>
                  <a:pt x="787709" y="969830"/>
                </a:lnTo>
                <a:lnTo>
                  <a:pt x="798917" y="1023603"/>
                </a:lnTo>
                <a:lnTo>
                  <a:pt x="809046" y="1078312"/>
                </a:lnTo>
                <a:lnTo>
                  <a:pt x="818071" y="1133914"/>
                </a:lnTo>
                <a:lnTo>
                  <a:pt x="825970" y="1190365"/>
                </a:lnTo>
                <a:lnTo>
                  <a:pt x="832718" y="1247624"/>
                </a:lnTo>
                <a:lnTo>
                  <a:pt x="838292" y="1305647"/>
                </a:lnTo>
                <a:lnTo>
                  <a:pt x="842668" y="1364392"/>
                </a:lnTo>
                <a:lnTo>
                  <a:pt x="845823" y="1423814"/>
                </a:lnTo>
                <a:lnTo>
                  <a:pt x="847734" y="1483872"/>
                </a:lnTo>
                <a:lnTo>
                  <a:pt x="848376" y="1544523"/>
                </a:lnTo>
              </a:path>
            </a:pathLst>
          </a:custGeom>
          <a:noFill/>
          <a:ln w="1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3" name="object 96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/>
            <a:ahLst/>
            <a:cxnLst>
              <a:cxn ang="0">
                <a:pos x="0" y="5869"/>
              </a:cxn>
              <a:cxn ang="0">
                <a:pos x="980051" y="5869"/>
              </a:cxn>
              <a:cxn ang="0">
                <a:pos x="980051" y="0"/>
              </a:cxn>
              <a:cxn ang="0">
                <a:pos x="0" y="0"/>
              </a:cxn>
              <a:cxn ang="0">
                <a:pos x="0" y="5869"/>
              </a:cxn>
            </a:cxnLst>
            <a:rect l="0" t="0" r="r" b="b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4" name="object 97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/>
            <a:ahLst/>
            <a:cxnLst>
              <a:cxn ang="0">
                <a:pos x="0" y="5714"/>
              </a:cxn>
              <a:cxn ang="0">
                <a:pos x="980051" y="5714"/>
              </a:cxn>
              <a:cxn ang="0">
                <a:pos x="980051" y="0"/>
              </a:cxn>
              <a:cxn ang="0">
                <a:pos x="0" y="0"/>
              </a:cxn>
              <a:cxn ang="0">
                <a:pos x="0" y="5714"/>
              </a:cxn>
            </a:cxnLst>
            <a:rect l="0" t="0" r="r" b="b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5" name="object 98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0" y="177620"/>
              </a:cxn>
              <a:cxn ang="0">
                <a:pos x="980052" y="177620"/>
              </a:cxn>
              <a:cxn ang="0">
                <a:pos x="980052" y="0"/>
              </a:cxn>
              <a:cxn ang="0">
                <a:pos x="0" y="0"/>
              </a:cxn>
              <a:cxn ang="0">
                <a:pos x="0" y="177620"/>
              </a:cxn>
            </a:cxnLst>
            <a:rect l="0" t="0" r="r" b="b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6" name="object 9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980046" y="0"/>
              </a:cxn>
              <a:cxn ang="0">
                <a:pos x="971044" y="8649"/>
              </a:cxn>
              <a:cxn ang="0">
                <a:pos x="9668" y="170515"/>
              </a:cxn>
              <a:cxn ang="0">
                <a:pos x="0" y="177620"/>
              </a:cxn>
              <a:cxn ang="0">
                <a:pos x="980046" y="177620"/>
              </a:cxn>
              <a:cxn ang="0">
                <a:pos x="980046" y="0"/>
              </a:cxn>
            </a:cxnLst>
            <a:rect l="0" t="0" r="r" b="b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7" name="object 10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971044" y="8649"/>
              </a:cxn>
              <a:cxn ang="0">
                <a:pos x="9668" y="170515"/>
              </a:cxn>
              <a:cxn ang="0">
                <a:pos x="0" y="177620"/>
              </a:cxn>
              <a:cxn ang="0">
                <a:pos x="980046" y="177620"/>
              </a:cxn>
              <a:cxn ang="0">
                <a:pos x="980046" y="0"/>
              </a:cxn>
              <a:cxn ang="0">
                <a:pos x="971044" y="8649"/>
              </a:cxn>
            </a:cxnLst>
            <a:rect l="0" t="0" r="r" b="b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8" name="object 101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/>
            <a:ahLst/>
            <a:cxnLst>
              <a:cxn ang="0">
                <a:pos x="0" y="166036"/>
              </a:cxn>
              <a:cxn ang="0">
                <a:pos x="960683" y="166036"/>
              </a:cxn>
              <a:cxn ang="0">
                <a:pos x="960683" y="0"/>
              </a:cxn>
              <a:cxn ang="0">
                <a:pos x="0" y="0"/>
              </a:cxn>
              <a:cxn ang="0">
                <a:pos x="0" y="166036"/>
              </a:cxn>
            </a:cxnLst>
            <a:rect l="0" t="0" r="r" b="b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9" name="object 102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/>
            <a:ahLst/>
            <a:cxnLst>
              <a:cxn ang="0">
                <a:pos x="0" y="28959"/>
              </a:cxn>
              <a:cxn ang="0">
                <a:pos x="464846" y="28959"/>
              </a:cxn>
              <a:cxn ang="0">
                <a:pos x="464846" y="0"/>
              </a:cxn>
              <a:cxn ang="0">
                <a:pos x="0" y="0"/>
              </a:cxn>
              <a:cxn ang="0">
                <a:pos x="0" y="28959"/>
              </a:cxn>
            </a:cxnLst>
            <a:rect l="0" t="0" r="r" b="b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0" name="object 103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/>
            <a:ahLst/>
            <a:cxnLst>
              <a:cxn ang="0">
                <a:pos x="0" y="28959"/>
              </a:cxn>
              <a:cxn ang="0">
                <a:pos x="464846" y="28959"/>
              </a:cxn>
              <a:cxn ang="0">
                <a:pos x="464846" y="0"/>
              </a:cxn>
              <a:cxn ang="0">
                <a:pos x="0" y="0"/>
              </a:cxn>
              <a:cxn ang="0">
                <a:pos x="0" y="28959"/>
              </a:cxn>
            </a:cxnLst>
            <a:rect l="0" t="0" r="r" b="b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1" name="object 104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0256" y="0"/>
              </a:cxn>
            </a:cxnLst>
            <a:rect l="0" t="0" r="r" b="b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2" name="object 105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/>
            <a:ahLst/>
            <a:cxnLst>
              <a:cxn ang="0">
                <a:pos x="0" y="30890"/>
              </a:cxn>
              <a:cxn ang="0">
                <a:pos x="360256" y="30890"/>
              </a:cxn>
              <a:cxn ang="0">
                <a:pos x="360256" y="0"/>
              </a:cxn>
              <a:cxn ang="0">
                <a:pos x="0" y="0"/>
              </a:cxn>
              <a:cxn ang="0">
                <a:pos x="0" y="30890"/>
              </a:cxn>
            </a:cxnLst>
            <a:rect l="0" t="0" r="r" b="b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3" name="object 106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0" y="90740"/>
              </a:cxn>
              <a:cxn ang="0">
                <a:pos x="772807" y="90740"/>
              </a:cxn>
              <a:cxn ang="0">
                <a:pos x="772807" y="0"/>
              </a:cxn>
              <a:cxn ang="0">
                <a:pos x="0" y="0"/>
              </a:cxn>
              <a:cxn ang="0">
                <a:pos x="0" y="90740"/>
              </a:cxn>
            </a:cxnLst>
            <a:rect l="0" t="0" r="r" b="b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4" name="object 107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772803" y="0"/>
              </a:cxn>
              <a:cxn ang="0">
                <a:pos x="763847" y="8649"/>
              </a:cxn>
              <a:cxn ang="0">
                <a:pos x="9541" y="83404"/>
              </a:cxn>
              <a:cxn ang="0">
                <a:pos x="0" y="90663"/>
              </a:cxn>
              <a:cxn ang="0">
                <a:pos x="772803" y="90663"/>
              </a:cxn>
              <a:cxn ang="0">
                <a:pos x="772803" y="0"/>
              </a:cxn>
            </a:cxnLst>
            <a:rect l="0" t="0" r="r" b="b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5" name="object 10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763847" y="8649"/>
              </a:cxn>
              <a:cxn ang="0">
                <a:pos x="9541" y="83404"/>
              </a:cxn>
              <a:cxn ang="0">
                <a:pos x="0" y="90663"/>
              </a:cxn>
              <a:cxn ang="0">
                <a:pos x="772803" y="90663"/>
              </a:cxn>
              <a:cxn ang="0">
                <a:pos x="772803" y="0"/>
              </a:cxn>
              <a:cxn ang="0">
                <a:pos x="763847" y="8649"/>
              </a:cxn>
            </a:cxnLst>
            <a:rect l="0" t="0" r="r" b="b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6" name="object 109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/>
            <a:ahLst/>
            <a:cxnLst>
              <a:cxn ang="0">
                <a:pos x="0" y="71434"/>
              </a:cxn>
              <a:cxn ang="0">
                <a:pos x="753439" y="71434"/>
              </a:cxn>
              <a:cxn ang="0">
                <a:pos x="753439" y="0"/>
              </a:cxn>
              <a:cxn ang="0">
                <a:pos x="0" y="0"/>
              </a:cxn>
              <a:cxn ang="0">
                <a:pos x="0" y="71434"/>
              </a:cxn>
            </a:cxnLst>
            <a:rect l="0" t="0" r="r" b="b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7" name="object 110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35290" y="50197"/>
              </a:cxn>
              <a:cxn ang="0">
                <a:pos x="635290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8" name="object 111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35290" y="50197"/>
              </a:cxn>
              <a:cxn ang="0">
                <a:pos x="635290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9" name="object 112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41101" y="50197"/>
              </a:cxn>
              <a:cxn ang="0">
                <a:pos x="641101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0" name="object 113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/>
            <a:ahLst/>
            <a:cxnLst>
              <a:cxn ang="0">
                <a:pos x="632021" y="9576"/>
              </a:cxn>
              <a:cxn ang="0">
                <a:pos x="9606" y="42011"/>
              </a:cxn>
              <a:cxn ang="0">
                <a:pos x="0" y="50197"/>
              </a:cxn>
              <a:cxn ang="0">
                <a:pos x="640434" y="50197"/>
              </a:cxn>
              <a:cxn ang="0">
                <a:pos x="641101" y="0"/>
              </a:cxn>
              <a:cxn ang="0">
                <a:pos x="632021" y="9576"/>
              </a:cxn>
            </a:cxnLst>
            <a:rect l="0" t="0" r="r" b="b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1" name="object 114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795" y="0"/>
              </a:cxn>
            </a:cxnLst>
            <a:rect l="0" t="0" r="r" b="b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2" name="object 115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/>
            <a:ahLst/>
            <a:cxnLst>
              <a:cxn ang="0">
                <a:pos x="0" y="30890"/>
              </a:cxn>
              <a:cxn ang="0">
                <a:pos x="619795" y="30890"/>
              </a:cxn>
              <a:cxn ang="0">
                <a:pos x="619795" y="0"/>
              </a:cxn>
              <a:cxn ang="0">
                <a:pos x="0" y="0"/>
              </a:cxn>
              <a:cxn ang="0">
                <a:pos x="0" y="30890"/>
              </a:cxn>
            </a:cxnLst>
            <a:rect l="0" t="0" r="r" b="b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3" name="object 116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79411" y="50197"/>
              </a:cxn>
              <a:cxn ang="0">
                <a:pos x="79411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4" name="object 117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/>
            <a:ahLst/>
            <a:cxnLst>
              <a:cxn ang="0">
                <a:pos x="951090" y="0"/>
              </a:cxn>
              <a:cxn ang="0">
                <a:pos x="22927" y="0"/>
              </a:cxn>
              <a:cxn ang="0">
                <a:pos x="17930" y="926"/>
              </a:cxn>
              <a:cxn ang="0">
                <a:pos x="0" y="20696"/>
              </a:cxn>
              <a:cxn ang="0">
                <a:pos x="0" y="668315"/>
              </a:cxn>
              <a:cxn ang="0">
                <a:pos x="25574" y="689166"/>
              </a:cxn>
              <a:cxn ang="0">
                <a:pos x="948518" y="689166"/>
              </a:cxn>
              <a:cxn ang="0">
                <a:pos x="974023" y="668315"/>
              </a:cxn>
              <a:cxn ang="0">
                <a:pos x="974023" y="20696"/>
              </a:cxn>
              <a:cxn ang="0">
                <a:pos x="951090" y="0"/>
              </a:cxn>
            </a:cxnLst>
            <a:rect l="0" t="0" r="r" b="b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5" name="object 118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/>
            <a:ahLst/>
            <a:cxnLst>
              <a:cxn ang="0">
                <a:pos x="948592" y="689166"/>
              </a:cxn>
              <a:cxn ang="0">
                <a:pos x="974236" y="665998"/>
              </a:cxn>
              <a:cxn ang="0">
                <a:pos x="974236" y="23013"/>
              </a:cxn>
              <a:cxn ang="0">
                <a:pos x="951164" y="0"/>
              </a:cxn>
              <a:cxn ang="0">
                <a:pos x="948592" y="0"/>
              </a:cxn>
              <a:cxn ang="0">
                <a:pos x="25648" y="0"/>
              </a:cxn>
              <a:cxn ang="0">
                <a:pos x="23001" y="0"/>
              </a:cxn>
              <a:cxn ang="0">
                <a:pos x="20429" y="463"/>
              </a:cxn>
              <a:cxn ang="0">
                <a:pos x="0" y="23013"/>
              </a:cxn>
              <a:cxn ang="0">
                <a:pos x="0" y="665998"/>
              </a:cxn>
              <a:cxn ang="0">
                <a:pos x="25648" y="689166"/>
              </a:cxn>
              <a:cxn ang="0">
                <a:pos x="948592" y="689166"/>
              </a:cxn>
            </a:cxnLst>
            <a:rect l="0" t="0" r="r" b="b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6" name="object 119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/>
            <a:ahLst/>
            <a:cxnLst>
              <a:cxn ang="0">
                <a:pos x="947092" y="0"/>
              </a:cxn>
              <a:cxn ang="0">
                <a:pos x="23050" y="0"/>
              </a:cxn>
              <a:cxn ang="0">
                <a:pos x="18025" y="926"/>
              </a:cxn>
              <a:cxn ang="0">
                <a:pos x="0" y="21159"/>
              </a:cxn>
              <a:cxn ang="0">
                <a:pos x="0" y="677427"/>
              </a:cxn>
              <a:cxn ang="0">
                <a:pos x="25709" y="698896"/>
              </a:cxn>
              <a:cxn ang="0">
                <a:pos x="944505" y="698896"/>
              </a:cxn>
              <a:cxn ang="0">
                <a:pos x="970149" y="677427"/>
              </a:cxn>
              <a:cxn ang="0">
                <a:pos x="970149" y="21159"/>
              </a:cxn>
              <a:cxn ang="0">
                <a:pos x="947092" y="0"/>
              </a:cxn>
            </a:cxnLst>
            <a:rect l="0" t="0" r="r" b="b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7" name="object 120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/>
            <a:ahLst/>
            <a:cxnLst>
              <a:cxn ang="0">
                <a:pos x="944579" y="698896"/>
              </a:cxn>
              <a:cxn ang="0">
                <a:pos x="970363" y="675111"/>
              </a:cxn>
              <a:cxn ang="0">
                <a:pos x="970363" y="23631"/>
              </a:cxn>
              <a:cxn ang="0">
                <a:pos x="947167" y="0"/>
              </a:cxn>
              <a:cxn ang="0">
                <a:pos x="944579" y="0"/>
              </a:cxn>
              <a:cxn ang="0">
                <a:pos x="25783" y="0"/>
              </a:cxn>
              <a:cxn ang="0">
                <a:pos x="23124" y="0"/>
              </a:cxn>
              <a:cxn ang="0">
                <a:pos x="20538" y="463"/>
              </a:cxn>
              <a:cxn ang="0">
                <a:pos x="0" y="23631"/>
              </a:cxn>
              <a:cxn ang="0">
                <a:pos x="0" y="675111"/>
              </a:cxn>
              <a:cxn ang="0">
                <a:pos x="25783" y="698896"/>
              </a:cxn>
              <a:cxn ang="0">
                <a:pos x="944579" y="698896"/>
              </a:cxn>
            </a:cxnLst>
            <a:rect l="0" t="0" r="r" b="b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8" name="object 121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7116" y="21237"/>
              </a:cxn>
              <a:cxn ang="0">
                <a:pos x="27116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9" name="object 122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/>
            <a:ahLst/>
            <a:cxnLst>
              <a:cxn ang="0">
                <a:pos x="0" y="25098"/>
              </a:cxn>
              <a:cxn ang="0">
                <a:pos x="238233" y="25098"/>
              </a:cxn>
              <a:cxn ang="0">
                <a:pos x="238233" y="0"/>
              </a:cxn>
              <a:cxn ang="0">
                <a:pos x="0" y="0"/>
              </a:cxn>
              <a:cxn ang="0">
                <a:pos x="0" y="25098"/>
              </a:cxn>
            </a:cxnLst>
            <a:rect l="0" t="0" r="r" b="b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0" name="object 123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32423" y="21237"/>
              </a:cxn>
              <a:cxn ang="0">
                <a:pos x="232423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1" name="object 124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5179" y="21237"/>
              </a:cxn>
              <a:cxn ang="0">
                <a:pos x="25179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2" name="object 125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653" name="object 126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/>
            <a:ahLst/>
            <a:cxnLst>
              <a:cxn ang="0">
                <a:pos x="57046" y="0"/>
              </a:cxn>
              <a:cxn ang="0">
                <a:pos x="34841" y="4471"/>
              </a:cxn>
              <a:cxn ang="0">
                <a:pos x="16708" y="16661"/>
              </a:cxn>
              <a:cxn ang="0">
                <a:pos x="4482" y="34730"/>
              </a:cxn>
              <a:cxn ang="0">
                <a:pos x="0" y="56838"/>
              </a:cxn>
              <a:cxn ang="0">
                <a:pos x="0" y="516488"/>
              </a:cxn>
              <a:cxn ang="0">
                <a:pos x="4482" y="538686"/>
              </a:cxn>
              <a:cxn ang="0">
                <a:pos x="16708" y="556800"/>
              </a:cxn>
              <a:cxn ang="0">
                <a:pos x="34841" y="569007"/>
              </a:cxn>
              <a:cxn ang="0">
                <a:pos x="57046" y="573481"/>
              </a:cxn>
              <a:cxn ang="0">
                <a:pos x="775809" y="573481"/>
              </a:cxn>
              <a:cxn ang="0">
                <a:pos x="798010" y="569007"/>
              </a:cxn>
              <a:cxn ang="0">
                <a:pos x="816140" y="556800"/>
              </a:cxn>
              <a:cxn ang="0">
                <a:pos x="828363" y="538686"/>
              </a:cxn>
              <a:cxn ang="0">
                <a:pos x="832845" y="516488"/>
              </a:cxn>
              <a:cxn ang="0">
                <a:pos x="832845" y="56838"/>
              </a:cxn>
              <a:cxn ang="0">
                <a:pos x="828363" y="34730"/>
              </a:cxn>
              <a:cxn ang="0">
                <a:pos x="816140" y="16661"/>
              </a:cxn>
              <a:cxn ang="0">
                <a:pos x="798010" y="4471"/>
              </a:cxn>
              <a:cxn ang="0">
                <a:pos x="775809" y="0"/>
              </a:cxn>
              <a:cxn ang="0">
                <a:pos x="57046" y="0"/>
              </a:cxn>
            </a:cxnLst>
            <a:rect l="0" t="0" r="r" b="b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4" name="object 127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/>
            <a:ahLst/>
            <a:cxnLst>
              <a:cxn ang="0">
                <a:pos x="0" y="5869"/>
              </a:cxn>
              <a:cxn ang="0">
                <a:pos x="980051" y="5869"/>
              </a:cxn>
              <a:cxn ang="0">
                <a:pos x="980051" y="0"/>
              </a:cxn>
              <a:cxn ang="0">
                <a:pos x="0" y="0"/>
              </a:cxn>
              <a:cxn ang="0">
                <a:pos x="0" y="5869"/>
              </a:cxn>
            </a:cxnLst>
            <a:rect l="0" t="0" r="r" b="b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5" name="object 128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/>
            <a:ahLst/>
            <a:cxnLst>
              <a:cxn ang="0">
                <a:pos x="0" y="5714"/>
              </a:cxn>
              <a:cxn ang="0">
                <a:pos x="980051" y="5714"/>
              </a:cxn>
              <a:cxn ang="0">
                <a:pos x="980051" y="0"/>
              </a:cxn>
              <a:cxn ang="0">
                <a:pos x="0" y="0"/>
              </a:cxn>
              <a:cxn ang="0">
                <a:pos x="0" y="5714"/>
              </a:cxn>
            </a:cxnLst>
            <a:rect l="0" t="0" r="r" b="b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6" name="object 12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0" y="177620"/>
              </a:cxn>
              <a:cxn ang="0">
                <a:pos x="980052" y="177620"/>
              </a:cxn>
              <a:cxn ang="0">
                <a:pos x="980052" y="0"/>
              </a:cxn>
              <a:cxn ang="0">
                <a:pos x="0" y="0"/>
              </a:cxn>
              <a:cxn ang="0">
                <a:pos x="0" y="177620"/>
              </a:cxn>
            </a:cxnLst>
            <a:rect l="0" t="0" r="r" b="b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7" name="object 13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980046" y="0"/>
              </a:cxn>
              <a:cxn ang="0">
                <a:pos x="971044" y="8649"/>
              </a:cxn>
              <a:cxn ang="0">
                <a:pos x="9668" y="170515"/>
              </a:cxn>
              <a:cxn ang="0">
                <a:pos x="0" y="177620"/>
              </a:cxn>
              <a:cxn ang="0">
                <a:pos x="980046" y="177620"/>
              </a:cxn>
              <a:cxn ang="0">
                <a:pos x="980046" y="0"/>
              </a:cxn>
            </a:cxnLst>
            <a:rect l="0" t="0" r="r" b="b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8" name="object 131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/>
            <a:ahLst/>
            <a:cxnLst>
              <a:cxn ang="0">
                <a:pos x="971044" y="8649"/>
              </a:cxn>
              <a:cxn ang="0">
                <a:pos x="9668" y="170515"/>
              </a:cxn>
              <a:cxn ang="0">
                <a:pos x="0" y="177620"/>
              </a:cxn>
              <a:cxn ang="0">
                <a:pos x="980046" y="177620"/>
              </a:cxn>
              <a:cxn ang="0">
                <a:pos x="980046" y="0"/>
              </a:cxn>
              <a:cxn ang="0">
                <a:pos x="971044" y="8649"/>
              </a:cxn>
            </a:cxnLst>
            <a:rect l="0" t="0" r="r" b="b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9" name="object 132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/>
            <a:ahLst/>
            <a:cxnLst>
              <a:cxn ang="0">
                <a:pos x="0" y="166036"/>
              </a:cxn>
              <a:cxn ang="0">
                <a:pos x="960683" y="166036"/>
              </a:cxn>
              <a:cxn ang="0">
                <a:pos x="960683" y="0"/>
              </a:cxn>
              <a:cxn ang="0">
                <a:pos x="0" y="0"/>
              </a:cxn>
              <a:cxn ang="0">
                <a:pos x="0" y="166036"/>
              </a:cxn>
            </a:cxnLst>
            <a:rect l="0" t="0" r="r" b="b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0" name="object 133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/>
            <a:ahLst/>
            <a:cxnLst>
              <a:cxn ang="0">
                <a:pos x="0" y="166036"/>
              </a:cxn>
              <a:cxn ang="0">
                <a:pos x="960683" y="166036"/>
              </a:cxn>
              <a:cxn ang="0">
                <a:pos x="960683" y="0"/>
              </a:cxn>
              <a:cxn ang="0">
                <a:pos x="0" y="0"/>
              </a:cxn>
              <a:cxn ang="0">
                <a:pos x="0" y="166036"/>
              </a:cxn>
            </a:cxnLst>
            <a:rect l="0" t="0" r="r" b="b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1" name="object 134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/>
            <a:ahLst/>
            <a:cxnLst>
              <a:cxn ang="0">
                <a:pos x="0" y="28959"/>
              </a:cxn>
              <a:cxn ang="0">
                <a:pos x="464846" y="28959"/>
              </a:cxn>
              <a:cxn ang="0">
                <a:pos x="464846" y="0"/>
              </a:cxn>
              <a:cxn ang="0">
                <a:pos x="0" y="0"/>
              </a:cxn>
              <a:cxn ang="0">
                <a:pos x="0" y="28959"/>
              </a:cxn>
            </a:cxnLst>
            <a:rect l="0" t="0" r="r" b="b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2" name="object 135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/>
            <a:ahLst/>
            <a:cxnLst>
              <a:cxn ang="0">
                <a:pos x="0" y="28959"/>
              </a:cxn>
              <a:cxn ang="0">
                <a:pos x="464846" y="28959"/>
              </a:cxn>
              <a:cxn ang="0">
                <a:pos x="464846" y="0"/>
              </a:cxn>
              <a:cxn ang="0">
                <a:pos x="0" y="0"/>
              </a:cxn>
              <a:cxn ang="0">
                <a:pos x="0" y="28959"/>
              </a:cxn>
            </a:cxnLst>
            <a:rect l="0" t="0" r="r" b="b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3" name="object 136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0256" y="0"/>
              </a:cxn>
            </a:cxnLst>
            <a:rect l="0" t="0" r="r" b="b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4" name="object 137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/>
            <a:ahLst/>
            <a:cxnLst>
              <a:cxn ang="0">
                <a:pos x="0" y="30890"/>
              </a:cxn>
              <a:cxn ang="0">
                <a:pos x="360256" y="30890"/>
              </a:cxn>
              <a:cxn ang="0">
                <a:pos x="360256" y="0"/>
              </a:cxn>
              <a:cxn ang="0">
                <a:pos x="0" y="0"/>
              </a:cxn>
              <a:cxn ang="0">
                <a:pos x="0" y="30890"/>
              </a:cxn>
            </a:cxnLst>
            <a:rect l="0" t="0" r="r" b="b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5" name="object 13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0" y="90740"/>
              </a:cxn>
              <a:cxn ang="0">
                <a:pos x="772807" y="90740"/>
              </a:cxn>
              <a:cxn ang="0">
                <a:pos x="772807" y="0"/>
              </a:cxn>
              <a:cxn ang="0">
                <a:pos x="0" y="0"/>
              </a:cxn>
              <a:cxn ang="0">
                <a:pos x="0" y="90740"/>
              </a:cxn>
            </a:cxnLst>
            <a:rect l="0" t="0" r="r" b="b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6" name="object 139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0" y="90740"/>
              </a:cxn>
              <a:cxn ang="0">
                <a:pos x="772807" y="90740"/>
              </a:cxn>
              <a:cxn ang="0">
                <a:pos x="772807" y="0"/>
              </a:cxn>
              <a:cxn ang="0">
                <a:pos x="0" y="0"/>
              </a:cxn>
              <a:cxn ang="0">
                <a:pos x="0" y="90740"/>
              </a:cxn>
            </a:cxnLst>
            <a:rect l="0" t="0" r="r" b="b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7" name="object 140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772803" y="0"/>
              </a:cxn>
              <a:cxn ang="0">
                <a:pos x="763847" y="8649"/>
              </a:cxn>
              <a:cxn ang="0">
                <a:pos x="9541" y="83404"/>
              </a:cxn>
              <a:cxn ang="0">
                <a:pos x="0" y="90663"/>
              </a:cxn>
              <a:cxn ang="0">
                <a:pos x="772803" y="90663"/>
              </a:cxn>
              <a:cxn ang="0">
                <a:pos x="772803" y="0"/>
              </a:cxn>
            </a:cxnLst>
            <a:rect l="0" t="0" r="r" b="b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8" name="object 141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/>
            <a:ahLst/>
            <a:cxnLst>
              <a:cxn ang="0">
                <a:pos x="763847" y="8649"/>
              </a:cxn>
              <a:cxn ang="0">
                <a:pos x="9541" y="83404"/>
              </a:cxn>
              <a:cxn ang="0">
                <a:pos x="0" y="90663"/>
              </a:cxn>
              <a:cxn ang="0">
                <a:pos x="772803" y="90663"/>
              </a:cxn>
              <a:cxn ang="0">
                <a:pos x="772803" y="0"/>
              </a:cxn>
              <a:cxn ang="0">
                <a:pos x="763847" y="8649"/>
              </a:cxn>
            </a:cxnLst>
            <a:rect l="0" t="0" r="r" b="b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9" name="object 142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/>
            <a:ahLst/>
            <a:cxnLst>
              <a:cxn ang="0">
                <a:pos x="0" y="71434"/>
              </a:cxn>
              <a:cxn ang="0">
                <a:pos x="753439" y="71434"/>
              </a:cxn>
              <a:cxn ang="0">
                <a:pos x="753439" y="0"/>
              </a:cxn>
              <a:cxn ang="0">
                <a:pos x="0" y="0"/>
              </a:cxn>
              <a:cxn ang="0">
                <a:pos x="0" y="71434"/>
              </a:cxn>
            </a:cxnLst>
            <a:rect l="0" t="0" r="r" b="b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0" name="object 143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/>
            <a:ahLst/>
            <a:cxnLst>
              <a:cxn ang="0">
                <a:pos x="0" y="71434"/>
              </a:cxn>
              <a:cxn ang="0">
                <a:pos x="753439" y="71434"/>
              </a:cxn>
              <a:cxn ang="0">
                <a:pos x="753439" y="0"/>
              </a:cxn>
              <a:cxn ang="0">
                <a:pos x="0" y="0"/>
              </a:cxn>
              <a:cxn ang="0">
                <a:pos x="0" y="71434"/>
              </a:cxn>
            </a:cxnLst>
            <a:rect l="0" t="0" r="r" b="b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1" name="object 144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35290" y="50197"/>
              </a:cxn>
              <a:cxn ang="0">
                <a:pos x="635290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2" name="object 145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35290" y="50197"/>
              </a:cxn>
              <a:cxn ang="0">
                <a:pos x="635290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3" name="object 146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641101" y="50197"/>
              </a:cxn>
              <a:cxn ang="0">
                <a:pos x="641101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4" name="object 147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/>
            <a:ahLst/>
            <a:cxnLst>
              <a:cxn ang="0">
                <a:pos x="632021" y="9576"/>
              </a:cxn>
              <a:cxn ang="0">
                <a:pos x="9606" y="42011"/>
              </a:cxn>
              <a:cxn ang="0">
                <a:pos x="0" y="50197"/>
              </a:cxn>
              <a:cxn ang="0">
                <a:pos x="640434" y="50197"/>
              </a:cxn>
              <a:cxn ang="0">
                <a:pos x="641101" y="0"/>
              </a:cxn>
              <a:cxn ang="0">
                <a:pos x="632021" y="9576"/>
              </a:cxn>
            </a:cxnLst>
            <a:rect l="0" t="0" r="r" b="b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5" name="object 148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795" y="0"/>
              </a:cxn>
            </a:cxnLst>
            <a:rect l="0" t="0" r="r" b="b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6" name="object 149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/>
            <a:ahLst/>
            <a:cxnLst>
              <a:cxn ang="0">
                <a:pos x="0" y="30890"/>
              </a:cxn>
              <a:cxn ang="0">
                <a:pos x="619795" y="30890"/>
              </a:cxn>
              <a:cxn ang="0">
                <a:pos x="619795" y="0"/>
              </a:cxn>
              <a:cxn ang="0">
                <a:pos x="0" y="0"/>
              </a:cxn>
              <a:cxn ang="0">
                <a:pos x="0" y="30890"/>
              </a:cxn>
            </a:cxnLst>
            <a:rect l="0" t="0" r="r" b="b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7" name="object 150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/>
            <a:ahLst/>
            <a:cxnLst>
              <a:cxn ang="0">
                <a:pos x="0" y="50197"/>
              </a:cxn>
              <a:cxn ang="0">
                <a:pos x="79411" y="50197"/>
              </a:cxn>
              <a:cxn ang="0">
                <a:pos x="79411" y="0"/>
              </a:cxn>
              <a:cxn ang="0">
                <a:pos x="0" y="0"/>
              </a:cxn>
              <a:cxn ang="0">
                <a:pos x="0" y="50197"/>
              </a:cxn>
            </a:cxnLst>
            <a:rect l="0" t="0" r="r" b="b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8" name="object 151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/>
            <a:ahLst/>
            <a:cxnLst>
              <a:cxn ang="0">
                <a:pos x="951090" y="0"/>
              </a:cxn>
              <a:cxn ang="0">
                <a:pos x="22927" y="0"/>
              </a:cxn>
              <a:cxn ang="0">
                <a:pos x="17930" y="926"/>
              </a:cxn>
              <a:cxn ang="0">
                <a:pos x="0" y="20696"/>
              </a:cxn>
              <a:cxn ang="0">
                <a:pos x="0" y="668315"/>
              </a:cxn>
              <a:cxn ang="0">
                <a:pos x="25574" y="689166"/>
              </a:cxn>
              <a:cxn ang="0">
                <a:pos x="948518" y="689166"/>
              </a:cxn>
              <a:cxn ang="0">
                <a:pos x="974023" y="668315"/>
              </a:cxn>
              <a:cxn ang="0">
                <a:pos x="974023" y="20696"/>
              </a:cxn>
              <a:cxn ang="0">
                <a:pos x="951090" y="0"/>
              </a:cxn>
            </a:cxnLst>
            <a:rect l="0" t="0" r="r" b="b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9" name="object 152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/>
            <a:ahLst/>
            <a:cxnLst>
              <a:cxn ang="0">
                <a:pos x="948592" y="689166"/>
              </a:cxn>
              <a:cxn ang="0">
                <a:pos x="974236" y="665998"/>
              </a:cxn>
              <a:cxn ang="0">
                <a:pos x="974236" y="23013"/>
              </a:cxn>
              <a:cxn ang="0">
                <a:pos x="951164" y="0"/>
              </a:cxn>
              <a:cxn ang="0">
                <a:pos x="948592" y="0"/>
              </a:cxn>
              <a:cxn ang="0">
                <a:pos x="25648" y="0"/>
              </a:cxn>
              <a:cxn ang="0">
                <a:pos x="23001" y="0"/>
              </a:cxn>
              <a:cxn ang="0">
                <a:pos x="20429" y="463"/>
              </a:cxn>
              <a:cxn ang="0">
                <a:pos x="0" y="23013"/>
              </a:cxn>
              <a:cxn ang="0">
                <a:pos x="0" y="665998"/>
              </a:cxn>
              <a:cxn ang="0">
                <a:pos x="25648" y="689166"/>
              </a:cxn>
              <a:cxn ang="0">
                <a:pos x="948592" y="689166"/>
              </a:cxn>
            </a:cxnLst>
            <a:rect l="0" t="0" r="r" b="b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0" name="object 153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/>
            <a:ahLst/>
            <a:cxnLst>
              <a:cxn ang="0">
                <a:pos x="947092" y="0"/>
              </a:cxn>
              <a:cxn ang="0">
                <a:pos x="23050" y="0"/>
              </a:cxn>
              <a:cxn ang="0">
                <a:pos x="18025" y="926"/>
              </a:cxn>
              <a:cxn ang="0">
                <a:pos x="0" y="21159"/>
              </a:cxn>
              <a:cxn ang="0">
                <a:pos x="0" y="677427"/>
              </a:cxn>
              <a:cxn ang="0">
                <a:pos x="25709" y="698896"/>
              </a:cxn>
              <a:cxn ang="0">
                <a:pos x="944505" y="698896"/>
              </a:cxn>
              <a:cxn ang="0">
                <a:pos x="970149" y="677427"/>
              </a:cxn>
              <a:cxn ang="0">
                <a:pos x="970149" y="21159"/>
              </a:cxn>
              <a:cxn ang="0">
                <a:pos x="947092" y="0"/>
              </a:cxn>
            </a:cxnLst>
            <a:rect l="0" t="0" r="r" b="b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1" name="object 154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/>
            <a:ahLst/>
            <a:cxnLst>
              <a:cxn ang="0">
                <a:pos x="944579" y="698896"/>
              </a:cxn>
              <a:cxn ang="0">
                <a:pos x="970363" y="675111"/>
              </a:cxn>
              <a:cxn ang="0">
                <a:pos x="970363" y="23631"/>
              </a:cxn>
              <a:cxn ang="0">
                <a:pos x="947167" y="0"/>
              </a:cxn>
              <a:cxn ang="0">
                <a:pos x="944579" y="0"/>
              </a:cxn>
              <a:cxn ang="0">
                <a:pos x="25783" y="0"/>
              </a:cxn>
              <a:cxn ang="0">
                <a:pos x="23124" y="0"/>
              </a:cxn>
              <a:cxn ang="0">
                <a:pos x="20538" y="463"/>
              </a:cxn>
              <a:cxn ang="0">
                <a:pos x="0" y="23631"/>
              </a:cxn>
              <a:cxn ang="0">
                <a:pos x="0" y="675111"/>
              </a:cxn>
              <a:cxn ang="0">
                <a:pos x="25783" y="698896"/>
              </a:cxn>
              <a:cxn ang="0">
                <a:pos x="944579" y="698896"/>
              </a:cxn>
            </a:cxnLst>
            <a:rect l="0" t="0" r="r" b="b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2" name="object 155"/>
          <p:cNvSpPr>
            <a:spLocks/>
          </p:cNvSpPr>
          <p:nvPr/>
        </p:nvSpPr>
        <p:spPr bwMode="auto">
          <a:xfrm>
            <a:off x="1454150" y="4638675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116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7116" y="0"/>
                </a:lnTo>
              </a:path>
            </a:pathLst>
          </a:custGeom>
          <a:noFill/>
          <a:ln w="21237">
            <a:solidFill>
              <a:srgbClr val="80CFE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3" name="object 156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7116" y="21237"/>
              </a:cxn>
              <a:cxn ang="0">
                <a:pos x="27116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4" name="object 157"/>
          <p:cNvSpPr>
            <a:spLocks/>
          </p:cNvSpPr>
          <p:nvPr/>
        </p:nvSpPr>
        <p:spPr bwMode="auto">
          <a:xfrm>
            <a:off x="1460500" y="4873625"/>
            <a:ext cx="2333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423" y="0"/>
              </a:cxn>
            </a:cxnLst>
            <a:rect l="0" t="0" r="r" b="b"/>
            <a:pathLst>
              <a:path w="233044">
                <a:moveTo>
                  <a:pt x="0" y="0"/>
                </a:moveTo>
                <a:lnTo>
                  <a:pt x="232423" y="0"/>
                </a:lnTo>
              </a:path>
            </a:pathLst>
          </a:custGeom>
          <a:noFill/>
          <a:ln w="9652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5" name="object 158"/>
          <p:cNvSpPr>
            <a:spLocks/>
          </p:cNvSpPr>
          <p:nvPr/>
        </p:nvSpPr>
        <p:spPr bwMode="auto">
          <a:xfrm>
            <a:off x="1458913" y="4865688"/>
            <a:ext cx="236537" cy="14287"/>
          </a:xfrm>
          <a:custGeom>
            <a:avLst/>
            <a:gdLst/>
            <a:ahLst/>
            <a:cxnLst>
              <a:cxn ang="0">
                <a:pos x="0" y="13359"/>
              </a:cxn>
              <a:cxn ang="0">
                <a:pos x="236142" y="13359"/>
              </a:cxn>
              <a:cxn ang="0">
                <a:pos x="236142" y="0"/>
              </a:cxn>
              <a:cxn ang="0">
                <a:pos x="0" y="0"/>
              </a:cxn>
              <a:cxn ang="0">
                <a:pos x="0" y="13359"/>
              </a:cxn>
            </a:cxnLst>
            <a:rect l="0" t="0" r="r" b="b"/>
            <a:pathLst>
              <a:path w="236219" h="13970">
                <a:moveTo>
                  <a:pt x="0" y="13359"/>
                </a:moveTo>
                <a:lnTo>
                  <a:pt x="236142" y="13359"/>
                </a:lnTo>
                <a:lnTo>
                  <a:pt x="236142" y="0"/>
                </a:lnTo>
                <a:lnTo>
                  <a:pt x="0" y="0"/>
                </a:lnTo>
                <a:lnTo>
                  <a:pt x="0" y="133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6" name="object 159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/>
            <a:ahLst/>
            <a:cxnLst>
              <a:cxn ang="0">
                <a:pos x="0" y="25098"/>
              </a:cxn>
              <a:cxn ang="0">
                <a:pos x="238233" y="25098"/>
              </a:cxn>
              <a:cxn ang="0">
                <a:pos x="238233" y="0"/>
              </a:cxn>
              <a:cxn ang="0">
                <a:pos x="0" y="0"/>
              </a:cxn>
              <a:cxn ang="0">
                <a:pos x="0" y="25098"/>
              </a:cxn>
            </a:cxnLst>
            <a:rect l="0" t="0" r="r" b="b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7" name="object 160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/>
            <a:ahLst/>
            <a:cxnLst>
              <a:cxn ang="0">
                <a:pos x="0" y="25098"/>
              </a:cxn>
              <a:cxn ang="0">
                <a:pos x="238233" y="25098"/>
              </a:cxn>
              <a:cxn ang="0">
                <a:pos x="238233" y="0"/>
              </a:cxn>
              <a:cxn ang="0">
                <a:pos x="0" y="0"/>
              </a:cxn>
              <a:cxn ang="0">
                <a:pos x="0" y="25098"/>
              </a:cxn>
            </a:cxnLst>
            <a:rect l="0" t="0" r="r" b="b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8" name="object 161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32423" y="21237"/>
              </a:cxn>
              <a:cxn ang="0">
                <a:pos x="232423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9" name="object 162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32423" y="21237"/>
              </a:cxn>
              <a:cxn ang="0">
                <a:pos x="232423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0" name="object 163"/>
          <p:cNvSpPr>
            <a:spLocks/>
          </p:cNvSpPr>
          <p:nvPr/>
        </p:nvSpPr>
        <p:spPr bwMode="auto">
          <a:xfrm>
            <a:off x="1741488" y="48482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179" y="0"/>
              </a:cxn>
            </a:cxnLst>
            <a:rect l="0" t="0" r="r" b="b"/>
            <a:pathLst>
              <a:path w="25400">
                <a:moveTo>
                  <a:pt x="0" y="0"/>
                </a:moveTo>
                <a:lnTo>
                  <a:pt x="25179" y="0"/>
                </a:lnTo>
              </a:path>
            </a:pathLst>
          </a:custGeom>
          <a:noFill/>
          <a:ln w="21237">
            <a:solidFill>
              <a:srgbClr val="80CFE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1" name="object 164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/>
            <a:ahLst/>
            <a:cxnLst>
              <a:cxn ang="0">
                <a:pos x="0" y="21237"/>
              </a:cxn>
              <a:cxn ang="0">
                <a:pos x="25179" y="21237"/>
              </a:cxn>
              <a:cxn ang="0">
                <a:pos x="25179" y="0"/>
              </a:cxn>
              <a:cxn ang="0">
                <a:pos x="0" y="0"/>
              </a:cxn>
              <a:cxn ang="0">
                <a:pos x="0" y="21237"/>
              </a:cxn>
            </a:cxnLst>
            <a:rect l="0" t="0" r="r" b="b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2" name="object 165"/>
          <p:cNvSpPr>
            <a:spLocks/>
          </p:cNvSpPr>
          <p:nvPr/>
        </p:nvSpPr>
        <p:spPr bwMode="auto">
          <a:xfrm>
            <a:off x="1304925" y="4841875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610" y="0"/>
              </a:cxn>
            </a:cxnLst>
            <a:rect l="0" t="0" r="r" b="b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3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3" name="object 166"/>
          <p:cNvSpPr>
            <a:spLocks/>
          </p:cNvSpPr>
          <p:nvPr/>
        </p:nvSpPr>
        <p:spPr bwMode="auto">
          <a:xfrm>
            <a:off x="1303338" y="484187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329" y="0"/>
              </a:cxn>
            </a:cxnLst>
            <a:rect l="0" t="0" r="r" b="b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4" name="object 167"/>
          <p:cNvSpPr>
            <a:spLocks/>
          </p:cNvSpPr>
          <p:nvPr/>
        </p:nvSpPr>
        <p:spPr bwMode="auto">
          <a:xfrm>
            <a:off x="1304925" y="4873625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610" y="0"/>
              </a:cxn>
            </a:cxnLst>
            <a:rect l="0" t="0" r="r" b="b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2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5" name="object 168"/>
          <p:cNvSpPr>
            <a:spLocks/>
          </p:cNvSpPr>
          <p:nvPr/>
        </p:nvSpPr>
        <p:spPr bwMode="auto">
          <a:xfrm>
            <a:off x="1303338" y="48736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329" y="0"/>
              </a:cxn>
            </a:cxnLst>
            <a:rect l="0" t="0" r="r" b="b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6" name="object 169"/>
          <p:cNvSpPr>
            <a:spLocks/>
          </p:cNvSpPr>
          <p:nvPr/>
        </p:nvSpPr>
        <p:spPr bwMode="auto">
          <a:xfrm>
            <a:off x="1460500" y="4873625"/>
            <a:ext cx="42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610" y="0"/>
              </a:cxn>
            </a:cxnLst>
            <a:rect l="0" t="0" r="r" b="b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2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7" name="object 170"/>
          <p:cNvSpPr>
            <a:spLocks/>
          </p:cNvSpPr>
          <p:nvPr/>
        </p:nvSpPr>
        <p:spPr bwMode="auto">
          <a:xfrm>
            <a:off x="1458913" y="4873625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329" y="0"/>
              </a:cxn>
            </a:cxnLst>
            <a:rect l="0" t="0" r="r" b="b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8" name="object 171"/>
          <p:cNvSpPr>
            <a:spLocks/>
          </p:cNvSpPr>
          <p:nvPr/>
        </p:nvSpPr>
        <p:spPr bwMode="auto">
          <a:xfrm>
            <a:off x="1741488" y="48736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179" y="0"/>
              </a:cxn>
            </a:cxnLst>
            <a:rect l="0" t="0" r="r" b="b"/>
            <a:pathLst>
              <a:path w="25400">
                <a:moveTo>
                  <a:pt x="0" y="0"/>
                </a:moveTo>
                <a:lnTo>
                  <a:pt x="25179" y="0"/>
                </a:lnTo>
              </a:path>
            </a:pathLst>
          </a:custGeom>
          <a:noFill/>
          <a:ln w="96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9" name="object 172"/>
          <p:cNvSpPr>
            <a:spLocks/>
          </p:cNvSpPr>
          <p:nvPr/>
        </p:nvSpPr>
        <p:spPr bwMode="auto">
          <a:xfrm>
            <a:off x="1739900" y="4873625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97" y="0"/>
              </a:cxn>
            </a:cxnLst>
            <a:rect l="0" t="0" r="r" b="b"/>
            <a:pathLst>
              <a:path w="29210">
                <a:moveTo>
                  <a:pt x="0" y="0"/>
                </a:moveTo>
                <a:lnTo>
                  <a:pt x="28897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0" name="object 173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701" name="object 174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/>
            <a:ahLst/>
            <a:cxnLst>
              <a:cxn ang="0">
                <a:pos x="57046" y="0"/>
              </a:cxn>
              <a:cxn ang="0">
                <a:pos x="34841" y="4471"/>
              </a:cxn>
              <a:cxn ang="0">
                <a:pos x="16708" y="16661"/>
              </a:cxn>
              <a:cxn ang="0">
                <a:pos x="4482" y="34730"/>
              </a:cxn>
              <a:cxn ang="0">
                <a:pos x="0" y="56838"/>
              </a:cxn>
              <a:cxn ang="0">
                <a:pos x="0" y="516488"/>
              </a:cxn>
              <a:cxn ang="0">
                <a:pos x="4482" y="538686"/>
              </a:cxn>
              <a:cxn ang="0">
                <a:pos x="16708" y="556800"/>
              </a:cxn>
              <a:cxn ang="0">
                <a:pos x="34841" y="569007"/>
              </a:cxn>
              <a:cxn ang="0">
                <a:pos x="57046" y="573481"/>
              </a:cxn>
              <a:cxn ang="0">
                <a:pos x="775809" y="573481"/>
              </a:cxn>
              <a:cxn ang="0">
                <a:pos x="798010" y="569007"/>
              </a:cxn>
              <a:cxn ang="0">
                <a:pos x="816140" y="556800"/>
              </a:cxn>
              <a:cxn ang="0">
                <a:pos x="828363" y="538686"/>
              </a:cxn>
              <a:cxn ang="0">
                <a:pos x="832845" y="516488"/>
              </a:cxn>
              <a:cxn ang="0">
                <a:pos x="832845" y="56838"/>
              </a:cxn>
              <a:cxn ang="0">
                <a:pos x="828363" y="34730"/>
              </a:cxn>
              <a:cxn ang="0">
                <a:pos x="816140" y="16661"/>
              </a:cxn>
              <a:cxn ang="0">
                <a:pos x="798010" y="4471"/>
              </a:cxn>
              <a:cxn ang="0">
                <a:pos x="775809" y="0"/>
              </a:cxn>
              <a:cxn ang="0">
                <a:pos x="57046" y="0"/>
              </a:cxn>
            </a:cxnLst>
            <a:rect l="0" t="0" r="r" b="b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2" name="object 175"/>
          <p:cNvSpPr>
            <a:spLocks/>
          </p:cNvSpPr>
          <p:nvPr/>
        </p:nvSpPr>
        <p:spPr bwMode="auto">
          <a:xfrm>
            <a:off x="3802063" y="3440113"/>
            <a:ext cx="419100" cy="1390650"/>
          </a:xfrm>
          <a:custGeom>
            <a:avLst/>
            <a:gdLst/>
            <a:ahLst/>
            <a:cxnLst>
              <a:cxn ang="0">
                <a:pos x="209181" y="1181560"/>
              </a:cxn>
              <a:cxn ang="0">
                <a:pos x="209181" y="1390070"/>
              </a:cxn>
              <a:cxn ang="0">
                <a:pos x="348635" y="1320567"/>
              </a:cxn>
              <a:cxn ang="0">
                <a:pos x="244044" y="1320567"/>
              </a:cxn>
              <a:cxn ang="0">
                <a:pos x="244044" y="1251063"/>
              </a:cxn>
              <a:cxn ang="0">
                <a:pos x="348635" y="1251063"/>
              </a:cxn>
              <a:cxn ang="0">
                <a:pos x="209181" y="1181560"/>
              </a:cxn>
              <a:cxn ang="0">
                <a:pos x="69727" y="0"/>
              </a:cxn>
              <a:cxn ang="0">
                <a:pos x="0" y="0"/>
              </a:cxn>
              <a:cxn ang="0">
                <a:pos x="0" y="1285815"/>
              </a:cxn>
              <a:cxn ang="0">
                <a:pos x="2745" y="1299325"/>
              </a:cxn>
              <a:cxn ang="0">
                <a:pos x="10226" y="1310373"/>
              </a:cxn>
              <a:cxn ang="0">
                <a:pos x="21310" y="1317830"/>
              </a:cxn>
              <a:cxn ang="0">
                <a:pos x="34863" y="1320567"/>
              </a:cxn>
              <a:cxn ang="0">
                <a:pos x="209181" y="1320567"/>
              </a:cxn>
              <a:cxn ang="0">
                <a:pos x="209181" y="1285815"/>
              </a:cxn>
              <a:cxn ang="0">
                <a:pos x="69727" y="1285815"/>
              </a:cxn>
              <a:cxn ang="0">
                <a:pos x="34863" y="1251063"/>
              </a:cxn>
              <a:cxn ang="0">
                <a:pos x="69727" y="1251063"/>
              </a:cxn>
              <a:cxn ang="0">
                <a:pos x="69727" y="0"/>
              </a:cxn>
              <a:cxn ang="0">
                <a:pos x="348635" y="1251063"/>
              </a:cxn>
              <a:cxn ang="0">
                <a:pos x="244044" y="1251063"/>
              </a:cxn>
              <a:cxn ang="0">
                <a:pos x="244044" y="1320567"/>
              </a:cxn>
              <a:cxn ang="0">
                <a:pos x="348635" y="1320567"/>
              </a:cxn>
              <a:cxn ang="0">
                <a:pos x="418362" y="1285815"/>
              </a:cxn>
              <a:cxn ang="0">
                <a:pos x="348635" y="1251063"/>
              </a:cxn>
              <a:cxn ang="0">
                <a:pos x="69727" y="1251063"/>
              </a:cxn>
              <a:cxn ang="0">
                <a:pos x="34863" y="1251063"/>
              </a:cxn>
              <a:cxn ang="0">
                <a:pos x="69727" y="1285815"/>
              </a:cxn>
              <a:cxn ang="0">
                <a:pos x="69727" y="1251063"/>
              </a:cxn>
              <a:cxn ang="0">
                <a:pos x="209181" y="1251063"/>
              </a:cxn>
              <a:cxn ang="0">
                <a:pos x="69727" y="1251063"/>
              </a:cxn>
              <a:cxn ang="0">
                <a:pos x="69727" y="1285815"/>
              </a:cxn>
              <a:cxn ang="0">
                <a:pos x="209181" y="1285815"/>
              </a:cxn>
              <a:cxn ang="0">
                <a:pos x="209181" y="1251063"/>
              </a:cxn>
            </a:cxnLst>
            <a:rect l="0" t="0" r="r" b="b"/>
            <a:pathLst>
              <a:path w="418464" h="1390650">
                <a:moveTo>
                  <a:pt x="209181" y="1181560"/>
                </a:moveTo>
                <a:lnTo>
                  <a:pt x="209181" y="1390070"/>
                </a:lnTo>
                <a:lnTo>
                  <a:pt x="348635" y="1320567"/>
                </a:lnTo>
                <a:lnTo>
                  <a:pt x="244044" y="1320567"/>
                </a:lnTo>
                <a:lnTo>
                  <a:pt x="244044" y="1251063"/>
                </a:lnTo>
                <a:lnTo>
                  <a:pt x="348635" y="1251063"/>
                </a:lnTo>
                <a:lnTo>
                  <a:pt x="209181" y="1181560"/>
                </a:lnTo>
                <a:close/>
              </a:path>
              <a:path w="418464" h="1390650">
                <a:moveTo>
                  <a:pt x="69727" y="0"/>
                </a:moveTo>
                <a:lnTo>
                  <a:pt x="0" y="0"/>
                </a:lnTo>
                <a:lnTo>
                  <a:pt x="0" y="1285815"/>
                </a:lnTo>
                <a:lnTo>
                  <a:pt x="2745" y="1299325"/>
                </a:lnTo>
                <a:lnTo>
                  <a:pt x="10226" y="1310373"/>
                </a:lnTo>
                <a:lnTo>
                  <a:pt x="21310" y="1317830"/>
                </a:lnTo>
                <a:lnTo>
                  <a:pt x="34863" y="1320567"/>
                </a:lnTo>
                <a:lnTo>
                  <a:pt x="209181" y="1320567"/>
                </a:lnTo>
                <a:lnTo>
                  <a:pt x="209181" y="1285815"/>
                </a:lnTo>
                <a:lnTo>
                  <a:pt x="69727" y="1285815"/>
                </a:lnTo>
                <a:lnTo>
                  <a:pt x="34863" y="1251063"/>
                </a:lnTo>
                <a:lnTo>
                  <a:pt x="69727" y="1251063"/>
                </a:lnTo>
                <a:lnTo>
                  <a:pt x="69727" y="0"/>
                </a:lnTo>
                <a:close/>
              </a:path>
              <a:path w="418464" h="1390650">
                <a:moveTo>
                  <a:pt x="348635" y="1251063"/>
                </a:moveTo>
                <a:lnTo>
                  <a:pt x="244044" y="1251063"/>
                </a:lnTo>
                <a:lnTo>
                  <a:pt x="244044" y="1320567"/>
                </a:lnTo>
                <a:lnTo>
                  <a:pt x="348635" y="1320567"/>
                </a:lnTo>
                <a:lnTo>
                  <a:pt x="418362" y="1285815"/>
                </a:lnTo>
                <a:lnTo>
                  <a:pt x="348635" y="1251063"/>
                </a:lnTo>
                <a:close/>
              </a:path>
              <a:path w="418464" h="1390650">
                <a:moveTo>
                  <a:pt x="69727" y="1251063"/>
                </a:moveTo>
                <a:lnTo>
                  <a:pt x="34863" y="1251063"/>
                </a:lnTo>
                <a:lnTo>
                  <a:pt x="69727" y="1285815"/>
                </a:lnTo>
                <a:lnTo>
                  <a:pt x="69727" y="1251063"/>
                </a:lnTo>
                <a:close/>
              </a:path>
              <a:path w="418464" h="1390650">
                <a:moveTo>
                  <a:pt x="209181" y="1251063"/>
                </a:moveTo>
                <a:lnTo>
                  <a:pt x="69727" y="1251063"/>
                </a:lnTo>
                <a:lnTo>
                  <a:pt x="69727" y="1285815"/>
                </a:lnTo>
                <a:lnTo>
                  <a:pt x="209181" y="1285815"/>
                </a:lnTo>
                <a:lnTo>
                  <a:pt x="209181" y="12510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3" name="object 176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/>
            <a:ahLst/>
            <a:cxnLst>
              <a:cxn ang="0">
                <a:pos x="0" y="278014"/>
              </a:cxn>
              <a:cxn ang="0">
                <a:pos x="371877" y="278014"/>
              </a:cxn>
              <a:cxn ang="0">
                <a:pos x="371877" y="0"/>
              </a:cxn>
              <a:cxn ang="0">
                <a:pos x="0" y="0"/>
              </a:cxn>
              <a:cxn ang="0">
                <a:pos x="0" y="278014"/>
              </a:cxn>
            </a:cxnLst>
            <a:rect l="0" t="0" r="r" b="b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4" name="object 177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/>
            <a:ahLst/>
            <a:cxnLst>
              <a:cxn ang="0">
                <a:pos x="0" y="278014"/>
              </a:cxn>
              <a:cxn ang="0">
                <a:pos x="371877" y="278014"/>
              </a:cxn>
              <a:cxn ang="0">
                <a:pos x="371877" y="0"/>
              </a:cxn>
              <a:cxn ang="0">
                <a:pos x="0" y="0"/>
              </a:cxn>
              <a:cxn ang="0">
                <a:pos x="0" y="278014"/>
              </a:cxn>
            </a:cxnLst>
            <a:rect l="0" t="0" r="r" b="b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8" name="object 178"/>
          <p:cNvSpPr txBox="1"/>
          <p:nvPr/>
        </p:nvSpPr>
        <p:spPr>
          <a:xfrm>
            <a:off x="3222625" y="4960938"/>
            <a:ext cx="5049838" cy="698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638"/>
              </a:lnSpc>
              <a:tabLst>
                <a:tab pos="3508375" algn="l"/>
              </a:tabLst>
            </a:pPr>
            <a:r>
              <a:rPr lang="th-TH" sz="3300" baseline="-6000">
                <a:latin typeface="BrowalliaUPC" pitchFamily="34" charset="-34"/>
                <a:cs typeface="BrowalliaUPC" pitchFamily="34" charset="-34"/>
              </a:rPr>
              <a:t>์์		</a:t>
            </a:r>
            <a:r>
              <a:rPr lang="th-TH" sz="2200">
                <a:solidFill>
                  <a:srgbClr val="003399"/>
                </a:solidFill>
                <a:latin typeface="BrowalliaUPC" pitchFamily="34" charset="-34"/>
                <a:cs typeface="BrowalliaUPC" pitchFamily="34" charset="-34"/>
              </a:rPr>
              <a:t>แพก็็   เกต็็   ถกูู   ส่่งเขา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  <a:p>
            <a:pPr marL="12700" algn="r">
              <a:lnSpc>
                <a:spcPts val="2638"/>
              </a:lnSpc>
              <a:tabLst>
                <a:tab pos="3508375" algn="l"/>
              </a:tabLst>
            </a:pPr>
            <a:r>
              <a:rPr lang="th-TH" sz="2200">
                <a:solidFill>
                  <a:srgbClr val="003399"/>
                </a:solidFill>
                <a:latin typeface="BrowalliaUPC" pitchFamily="34" charset="-34"/>
                <a:cs typeface="BrowalliaUPC" pitchFamily="34" charset="-34"/>
              </a:rPr>
              <a:t>ลปูู    แบค็็   อนิิ    เทอรเ์์ ฟส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2706" name="object 179"/>
          <p:cNvSpPr>
            <a:spLocks/>
          </p:cNvSpPr>
          <p:nvPr/>
        </p:nvSpPr>
        <p:spPr bwMode="auto">
          <a:xfrm>
            <a:off x="3727450" y="4783138"/>
            <a:ext cx="2957513" cy="506412"/>
          </a:xfrm>
          <a:custGeom>
            <a:avLst/>
            <a:gdLst/>
            <a:ahLst/>
            <a:cxnLst>
              <a:cxn ang="0">
                <a:pos x="133800" y="62996"/>
              </a:cxn>
              <a:cxn ang="0">
                <a:pos x="95138" y="107189"/>
              </a:cxn>
              <a:cxn ang="0">
                <a:pos x="52992" y="161866"/>
              </a:cxn>
              <a:cxn ang="0">
                <a:pos x="27735" y="201714"/>
              </a:cxn>
              <a:cxn ang="0">
                <a:pos x="9761" y="240173"/>
              </a:cxn>
              <a:cxn ang="0">
                <a:pos x="0" y="289134"/>
              </a:cxn>
              <a:cxn ang="0">
                <a:pos x="619" y="301027"/>
              </a:cxn>
              <a:cxn ang="0">
                <a:pos x="16889" y="344830"/>
              </a:cxn>
              <a:cxn ang="0">
                <a:pos x="44780" y="372986"/>
              </a:cxn>
              <a:cxn ang="0">
                <a:pos x="86616" y="396571"/>
              </a:cxn>
              <a:cxn ang="0">
                <a:pos x="141623" y="415662"/>
              </a:cxn>
              <a:cxn ang="0">
                <a:pos x="185163" y="426056"/>
              </a:cxn>
              <a:cxn ang="0">
                <a:pos x="233662" y="435045"/>
              </a:cxn>
              <a:cxn ang="0">
                <a:pos x="287120" y="442614"/>
              </a:cxn>
              <a:cxn ang="0">
                <a:pos x="345226" y="448884"/>
              </a:cxn>
              <a:cxn ang="0">
                <a:pos x="440364" y="456545"/>
              </a:cxn>
              <a:cxn ang="0">
                <a:pos x="544490" y="462461"/>
              </a:cxn>
              <a:cxn ang="0">
                <a:pos x="1212320" y="486092"/>
              </a:cxn>
              <a:cxn ang="0">
                <a:pos x="1622315" y="496178"/>
              </a:cxn>
              <a:cxn ang="0">
                <a:pos x="2956425" y="505785"/>
              </a:cxn>
              <a:cxn ang="0">
                <a:pos x="2956580" y="490339"/>
              </a:cxn>
              <a:cxn ang="0">
                <a:pos x="1677787" y="481659"/>
              </a:cxn>
              <a:cxn ang="0">
                <a:pos x="1212940" y="470662"/>
              </a:cxn>
              <a:cxn ang="0">
                <a:pos x="545265" y="447031"/>
              </a:cxn>
              <a:cxn ang="0">
                <a:pos x="441294" y="441131"/>
              </a:cxn>
              <a:cxn ang="0">
                <a:pos x="377145" y="436281"/>
              </a:cxn>
              <a:cxn ang="0">
                <a:pos x="317180" y="430504"/>
              </a:cxn>
              <a:cxn ang="0">
                <a:pos x="261863" y="423585"/>
              </a:cxn>
              <a:cxn ang="0">
                <a:pos x="211350" y="415507"/>
              </a:cxn>
              <a:cxn ang="0">
                <a:pos x="166105" y="405977"/>
              </a:cxn>
              <a:cxn ang="0">
                <a:pos x="126438" y="394996"/>
              </a:cxn>
              <a:cxn ang="0">
                <a:pos x="77784" y="375257"/>
              </a:cxn>
              <a:cxn ang="0">
                <a:pos x="43850" y="352197"/>
              </a:cxn>
              <a:cxn ang="0">
                <a:pos x="20143" y="317553"/>
              </a:cxn>
              <a:cxn ang="0">
                <a:pos x="15494" y="288516"/>
              </a:cxn>
              <a:cxn ang="0">
                <a:pos x="16269" y="278168"/>
              </a:cxn>
              <a:cxn ang="0">
                <a:pos x="29285" y="233223"/>
              </a:cxn>
              <a:cxn ang="0">
                <a:pos x="48808" y="196308"/>
              </a:cxn>
              <a:cxn ang="0">
                <a:pos x="85376" y="143949"/>
              </a:cxn>
              <a:cxn ang="0">
                <a:pos x="130776" y="89427"/>
              </a:cxn>
              <a:cxn ang="0">
                <a:pos x="145188" y="73446"/>
              </a:cxn>
              <a:cxn ang="0">
                <a:pos x="133800" y="62996"/>
              </a:cxn>
              <a:cxn ang="0">
                <a:pos x="187341" y="51587"/>
              </a:cxn>
              <a:cxn ang="0">
                <a:pos x="144102" y="51587"/>
              </a:cxn>
              <a:cxn ang="0">
                <a:pos x="155568" y="61935"/>
              </a:cxn>
              <a:cxn ang="0">
                <a:pos x="145188" y="73446"/>
              </a:cxn>
              <a:cxn ang="0">
                <a:pos x="173542" y="99467"/>
              </a:cxn>
              <a:cxn ang="0">
                <a:pos x="187341" y="51587"/>
              </a:cxn>
              <a:cxn ang="0">
                <a:pos x="144102" y="51587"/>
              </a:cxn>
              <a:cxn ang="0">
                <a:pos x="133800" y="62996"/>
              </a:cxn>
              <a:cxn ang="0">
                <a:pos x="145188" y="73446"/>
              </a:cxn>
              <a:cxn ang="0">
                <a:pos x="155568" y="61935"/>
              </a:cxn>
              <a:cxn ang="0">
                <a:pos x="144102" y="51587"/>
              </a:cxn>
              <a:cxn ang="0">
                <a:pos x="202208" y="0"/>
              </a:cxn>
              <a:cxn ang="0">
                <a:pos x="105210" y="36759"/>
              </a:cxn>
              <a:cxn ang="0">
                <a:pos x="133800" y="62996"/>
              </a:cxn>
              <a:cxn ang="0">
                <a:pos x="144102" y="51587"/>
              </a:cxn>
              <a:cxn ang="0">
                <a:pos x="187341" y="51587"/>
              </a:cxn>
              <a:cxn ang="0">
                <a:pos x="202208" y="0"/>
              </a:cxn>
            </a:cxnLst>
            <a:rect l="0" t="0" r="r" b="b"/>
            <a:pathLst>
              <a:path w="2957195" h="506095">
                <a:moveTo>
                  <a:pt x="133800" y="62996"/>
                </a:moveTo>
                <a:lnTo>
                  <a:pt x="95138" y="107189"/>
                </a:lnTo>
                <a:lnTo>
                  <a:pt x="52992" y="161866"/>
                </a:lnTo>
                <a:lnTo>
                  <a:pt x="27735" y="201714"/>
                </a:lnTo>
                <a:lnTo>
                  <a:pt x="9761" y="240173"/>
                </a:lnTo>
                <a:lnTo>
                  <a:pt x="0" y="289134"/>
                </a:lnTo>
                <a:lnTo>
                  <a:pt x="619" y="301027"/>
                </a:lnTo>
                <a:lnTo>
                  <a:pt x="16889" y="344830"/>
                </a:lnTo>
                <a:lnTo>
                  <a:pt x="44780" y="372986"/>
                </a:lnTo>
                <a:lnTo>
                  <a:pt x="86616" y="396571"/>
                </a:lnTo>
                <a:lnTo>
                  <a:pt x="141623" y="415662"/>
                </a:lnTo>
                <a:lnTo>
                  <a:pt x="185163" y="426056"/>
                </a:lnTo>
                <a:lnTo>
                  <a:pt x="233662" y="435045"/>
                </a:lnTo>
                <a:lnTo>
                  <a:pt x="287120" y="442614"/>
                </a:lnTo>
                <a:lnTo>
                  <a:pt x="345226" y="448884"/>
                </a:lnTo>
                <a:lnTo>
                  <a:pt x="440364" y="456545"/>
                </a:lnTo>
                <a:lnTo>
                  <a:pt x="544490" y="462461"/>
                </a:lnTo>
                <a:lnTo>
                  <a:pt x="1212320" y="486092"/>
                </a:lnTo>
                <a:lnTo>
                  <a:pt x="1622315" y="496178"/>
                </a:lnTo>
                <a:lnTo>
                  <a:pt x="2956425" y="505785"/>
                </a:lnTo>
                <a:lnTo>
                  <a:pt x="2956580" y="490339"/>
                </a:lnTo>
                <a:lnTo>
                  <a:pt x="1677787" y="481659"/>
                </a:lnTo>
                <a:lnTo>
                  <a:pt x="1212940" y="470662"/>
                </a:lnTo>
                <a:lnTo>
                  <a:pt x="545265" y="447031"/>
                </a:lnTo>
                <a:lnTo>
                  <a:pt x="441294" y="441131"/>
                </a:lnTo>
                <a:lnTo>
                  <a:pt x="377145" y="436281"/>
                </a:lnTo>
                <a:lnTo>
                  <a:pt x="317180" y="430504"/>
                </a:lnTo>
                <a:lnTo>
                  <a:pt x="261863" y="423585"/>
                </a:lnTo>
                <a:lnTo>
                  <a:pt x="211350" y="415507"/>
                </a:lnTo>
                <a:lnTo>
                  <a:pt x="166105" y="405977"/>
                </a:lnTo>
                <a:lnTo>
                  <a:pt x="126438" y="394996"/>
                </a:lnTo>
                <a:lnTo>
                  <a:pt x="77784" y="375257"/>
                </a:lnTo>
                <a:lnTo>
                  <a:pt x="43850" y="352197"/>
                </a:lnTo>
                <a:lnTo>
                  <a:pt x="20143" y="317553"/>
                </a:lnTo>
                <a:lnTo>
                  <a:pt x="15494" y="288516"/>
                </a:lnTo>
                <a:lnTo>
                  <a:pt x="16269" y="278168"/>
                </a:lnTo>
                <a:lnTo>
                  <a:pt x="29285" y="233223"/>
                </a:lnTo>
                <a:lnTo>
                  <a:pt x="48808" y="196308"/>
                </a:lnTo>
                <a:lnTo>
                  <a:pt x="85376" y="143949"/>
                </a:lnTo>
                <a:lnTo>
                  <a:pt x="130776" y="89427"/>
                </a:lnTo>
                <a:lnTo>
                  <a:pt x="145188" y="73446"/>
                </a:lnTo>
                <a:lnTo>
                  <a:pt x="133800" y="62996"/>
                </a:lnTo>
                <a:close/>
              </a:path>
              <a:path w="2957195" h="506095">
                <a:moveTo>
                  <a:pt x="187341" y="51587"/>
                </a:moveTo>
                <a:lnTo>
                  <a:pt x="144102" y="51587"/>
                </a:lnTo>
                <a:lnTo>
                  <a:pt x="155568" y="61935"/>
                </a:lnTo>
                <a:lnTo>
                  <a:pt x="145188" y="73446"/>
                </a:lnTo>
                <a:lnTo>
                  <a:pt x="173542" y="99467"/>
                </a:lnTo>
                <a:lnTo>
                  <a:pt x="187341" y="51587"/>
                </a:lnTo>
                <a:close/>
              </a:path>
              <a:path w="2957195" h="506095">
                <a:moveTo>
                  <a:pt x="144102" y="51587"/>
                </a:moveTo>
                <a:lnTo>
                  <a:pt x="133800" y="62996"/>
                </a:lnTo>
                <a:lnTo>
                  <a:pt x="145188" y="73446"/>
                </a:lnTo>
                <a:lnTo>
                  <a:pt x="155568" y="61935"/>
                </a:lnTo>
                <a:lnTo>
                  <a:pt x="144102" y="51587"/>
                </a:lnTo>
                <a:close/>
              </a:path>
              <a:path w="2957195" h="506095">
                <a:moveTo>
                  <a:pt x="202208" y="0"/>
                </a:moveTo>
                <a:lnTo>
                  <a:pt x="105210" y="36759"/>
                </a:lnTo>
                <a:lnTo>
                  <a:pt x="133800" y="62996"/>
                </a:lnTo>
                <a:lnTo>
                  <a:pt x="144102" y="51587"/>
                </a:lnTo>
                <a:lnTo>
                  <a:pt x="187341" y="51587"/>
                </a:lnTo>
                <a:lnTo>
                  <a:pt x="2022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0" name="object 180"/>
          <p:cNvSpPr txBox="1"/>
          <p:nvPr/>
        </p:nvSpPr>
        <p:spPr>
          <a:xfrm>
            <a:off x="2444750" y="1901825"/>
            <a:ext cx="3825875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solidFill>
                  <a:srgbClr val="C00000"/>
                </a:solidFill>
                <a:latin typeface="Tahoma"/>
                <a:cs typeface="Tahoma"/>
              </a:rPr>
              <a:t>127.0.0.0/8 </a:t>
            </a:r>
            <a:r>
              <a:rPr spc="-5" dirty="0">
                <a:solidFill>
                  <a:srgbClr val="C00000"/>
                </a:solidFill>
                <a:latin typeface="Wingdings"/>
                <a:cs typeface="Wingdings"/>
              </a:rPr>
              <a:t></a:t>
            </a:r>
            <a:r>
              <a:rPr spc="-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C00000"/>
                </a:solidFill>
                <a:latin typeface="Tahoma"/>
                <a:cs typeface="Tahoma"/>
              </a:rPr>
              <a:t>127.0.0.1</a:t>
            </a:r>
            <a:endParaRPr>
              <a:latin typeface="Tahoma"/>
              <a:cs typeface="Tahoma"/>
            </a:endParaRPr>
          </a:p>
        </p:txBody>
      </p:sp>
      <p:sp>
        <p:nvSpPr>
          <p:cNvPr id="22708" name="object 18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D25CA27-D3D5-4EEC-9F29-00300DA181FA}" type="slidenum">
              <a:rPr lang="th-TH"/>
              <a:pPr marL="111125"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35635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spc="-5" dirty="0"/>
              <a:t>Broadcast</a:t>
            </a:r>
            <a:r>
              <a:rPr sz="3200" b="1" spc="-85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35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3197514-024E-4354-9371-B54767648A2D}" type="slidenum">
              <a:rPr lang="th-TH"/>
              <a:pPr marL="111125"/>
              <a:t>17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008812" cy="384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Ending with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255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 for sending to all nodes in </a:t>
            </a:r>
            <a:r>
              <a:rPr spc="-10" dirty="0">
                <a:latin typeface="Tahoma"/>
                <a:cs typeface="Tahoma"/>
              </a:rPr>
              <a:t>class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range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Directed </a:t>
            </a:r>
            <a:r>
              <a:rPr spc="-10" dirty="0">
                <a:latin typeface="Tahoma"/>
                <a:cs typeface="Tahoma"/>
              </a:rPr>
              <a:t>Broadcast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hosts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Class A </a:t>
            </a:r>
            <a:r>
              <a:rPr sz="2400" spc="-5" dirty="0">
                <a:latin typeface="Tahoma"/>
                <a:cs typeface="Tahoma"/>
              </a:rPr>
              <a:t>broadcast: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10.255.255.255</a:t>
            </a:r>
            <a:endParaRPr sz="2000">
              <a:latin typeface="Tahoma"/>
              <a:cs typeface="Tahoma"/>
            </a:endParaRPr>
          </a:p>
          <a:p>
            <a:pPr marL="469900" fontAlgn="auto">
              <a:spcBef>
                <a:spcPts val="575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300" spc="1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ahoma"/>
                <a:cs typeface="Tahoma"/>
              </a:rPr>
              <a:t>Class B </a:t>
            </a:r>
            <a:r>
              <a:rPr sz="2400" spc="-5" dirty="0">
                <a:latin typeface="Tahoma"/>
                <a:cs typeface="Tahoma"/>
              </a:rPr>
              <a:t>broadcast: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158.108.255.255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Class C broadcast: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202.100.15.255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Limited Broadcast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300" spc="1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1; e.g.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255.255.255.255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dirty="0"/>
              <a:t>Private IP</a:t>
            </a:r>
            <a:r>
              <a:rPr sz="3200" b="1" spc="-120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45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6C1472-CACC-4D23-B2F9-13F829C66280}" type="slidenum">
              <a:rPr lang="th-TH"/>
              <a:pPr marL="111125"/>
              <a:t>18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707062" cy="3197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A (1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75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10.0.0.0 –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10.255.255.255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B (16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75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172.16.0.0 –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172.31.255.255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C (256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8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192.168.0.0 –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192.168.255.255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35635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dirty="0"/>
              <a:t>Network</a:t>
            </a:r>
            <a:r>
              <a:rPr sz="3200" b="1" spc="-100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684213" y="2492375"/>
            <a:ext cx="7772400" cy="2600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3ED529C-94FD-4A56-86C2-668E63056F67}" type="slidenum">
              <a:rPr lang="th-TH"/>
              <a:pPr marL="111125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17843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F8BCBFE-CE15-4FA8-B448-01C2661012F0}" type="slidenum">
              <a:rPr lang="th-TH"/>
              <a:pPr marL="111125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209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Sample</a:t>
            </a:r>
            <a:r>
              <a:rPr spc="-65" dirty="0"/>
              <a:t> </a:t>
            </a:r>
            <a:r>
              <a:rPr dirty="0"/>
              <a:t>internet</a:t>
            </a:r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1476375" y="1844675"/>
            <a:ext cx="6624638" cy="4608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988" y="4724400"/>
            <a:ext cx="2305050" cy="83185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70485" rIns="0" bIns="0">
            <a:spAutoFit/>
          </a:bodyPr>
          <a:lstStyle/>
          <a:p>
            <a:pPr marL="87313">
              <a:lnSpc>
                <a:spcPts val="1963"/>
              </a:lnSpc>
              <a:spcBef>
                <a:spcPts val="550"/>
              </a:spcBef>
            </a:pP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Network and Host  addresses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26FB688-9178-4E93-9A6A-4FFBDE31E78C}" type="slidenum">
              <a:rPr lang="th-TH"/>
              <a:pPr marL="111125"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5938837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Network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Two Levels of</a:t>
            </a:r>
            <a:r>
              <a:rPr sz="44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Hierarchy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7652" name="object 5"/>
          <p:cNvSpPr>
            <a:spLocks noChangeArrowheads="1"/>
          </p:cNvSpPr>
          <p:nvPr/>
        </p:nvSpPr>
        <p:spPr bwMode="auto">
          <a:xfrm>
            <a:off x="609600" y="2108200"/>
            <a:ext cx="7820025" cy="2844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4FC5FC2-0E14-4C2E-B0F0-8B75DC700DF0}" type="slidenum">
              <a:rPr lang="th-TH"/>
              <a:pPr marL="111125"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6321425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Network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Three Levels of</a:t>
            </a:r>
            <a:r>
              <a:rPr sz="4400" spc="-1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Hierarchy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1476375" y="1844675"/>
            <a:ext cx="5975350" cy="455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4A71480-EE35-48D9-AD19-95EF88DF7C97}" type="slidenum">
              <a:rPr lang="th-TH"/>
              <a:pPr marL="111125"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7005637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Addresses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and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without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Subnetting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1914525" y="1892300"/>
            <a:ext cx="5324475" cy="4356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FFC7CE8-8A82-44B0-B971-0C35E1E6A33D}" type="slidenum">
              <a:rPr lang="th-TH"/>
              <a:pPr marL="111125"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66341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Finding </a:t>
            </a:r>
            <a:r>
              <a:rPr dirty="0"/>
              <a:t>a </a:t>
            </a:r>
            <a:r>
              <a:rPr spc="-5" dirty="0"/>
              <a:t>Network</a:t>
            </a:r>
            <a:r>
              <a:rPr spc="-40" dirty="0"/>
              <a:t> </a:t>
            </a:r>
            <a:r>
              <a:rPr dirty="0"/>
              <a:t>Address</a:t>
            </a:r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714375" y="2584450"/>
            <a:ext cx="3821113" cy="8651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4648200" y="2636838"/>
            <a:ext cx="3609975" cy="825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3744913" y="3475038"/>
            <a:ext cx="2532062" cy="1311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0345632-5560-4490-87CD-E33E2F93A994}" type="slidenum">
              <a:rPr lang="th-TH"/>
              <a:pPr marL="111125"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2021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60" dirty="0"/>
              <a:t> </a:t>
            </a:r>
            <a:r>
              <a:rPr dirty="0"/>
              <a:t>Address</a:t>
            </a: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2368550" y="2071688"/>
            <a:ext cx="5060950" cy="185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1174750" y="4349750"/>
            <a:ext cx="6897688" cy="1793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93B91AB-B084-4E8C-AE16-EF90C0060BDB}" type="slidenum">
              <a:rPr lang="th-TH"/>
              <a:pPr marL="111125"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Masking </a:t>
            </a:r>
            <a:r>
              <a:rPr spc="-5" dirty="0"/>
              <a:t>(without</a:t>
            </a:r>
            <a:r>
              <a:rPr spc="-90" dirty="0"/>
              <a:t> </a:t>
            </a:r>
            <a:r>
              <a:rPr spc="-5" dirty="0"/>
              <a:t>subnet)</a:t>
            </a: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1500188" y="1928813"/>
            <a:ext cx="6196012" cy="1411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/>
            <a:ahLst/>
            <a:cxnLst>
              <a:cxn ang="0">
                <a:pos x="6650990" y="0"/>
              </a:cxn>
              <a:cxn ang="0">
                <a:pos x="143001" y="0"/>
              </a:cxn>
              <a:cxn ang="0">
                <a:pos x="97800" y="7288"/>
              </a:cxn>
              <a:cxn ang="0">
                <a:pos x="58545" y="27586"/>
              </a:cxn>
              <a:cxn ang="0">
                <a:pos x="27590" y="58539"/>
              </a:cxn>
              <a:cxn ang="0">
                <a:pos x="7290" y="97796"/>
              </a:cxn>
              <a:cxn ang="0">
                <a:pos x="0" y="143001"/>
              </a:cxn>
              <a:cxn ang="0">
                <a:pos x="0" y="715010"/>
              </a:cxn>
              <a:cxn ang="0">
                <a:pos x="7290" y="760215"/>
              </a:cxn>
              <a:cxn ang="0">
                <a:pos x="27590" y="799472"/>
              </a:cxn>
              <a:cxn ang="0">
                <a:pos x="58545" y="830425"/>
              </a:cxn>
              <a:cxn ang="0">
                <a:pos x="97800" y="850723"/>
              </a:cxn>
              <a:cxn ang="0">
                <a:pos x="143001" y="858012"/>
              </a:cxn>
              <a:cxn ang="0">
                <a:pos x="6650990" y="858012"/>
              </a:cxn>
              <a:cxn ang="0">
                <a:pos x="6696195" y="850723"/>
              </a:cxn>
              <a:cxn ang="0">
                <a:pos x="6735452" y="830425"/>
              </a:cxn>
              <a:cxn ang="0">
                <a:pos x="6766405" y="799472"/>
              </a:cxn>
              <a:cxn ang="0">
                <a:pos x="6786703" y="760215"/>
              </a:cxn>
              <a:cxn ang="0">
                <a:pos x="6793992" y="715010"/>
              </a:cxn>
              <a:cxn ang="0">
                <a:pos x="6793992" y="143001"/>
              </a:cxn>
              <a:cxn ang="0">
                <a:pos x="6786703" y="97796"/>
              </a:cxn>
              <a:cxn ang="0">
                <a:pos x="6766405" y="58539"/>
              </a:cxn>
              <a:cxn ang="0">
                <a:pos x="6735452" y="27586"/>
              </a:cxn>
              <a:cxn ang="0">
                <a:pos x="6696195" y="7288"/>
              </a:cxn>
              <a:cxn ang="0">
                <a:pos x="6650990" y="0"/>
              </a:cxn>
            </a:cxnLst>
            <a:rect l="0" t="0" r="r" b="b"/>
            <a:pathLst>
              <a:path w="6794500" h="858520">
                <a:moveTo>
                  <a:pt x="665099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1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50990" y="858012"/>
                </a:lnTo>
                <a:lnTo>
                  <a:pt x="6696195" y="850723"/>
                </a:lnTo>
                <a:lnTo>
                  <a:pt x="6735452" y="830425"/>
                </a:lnTo>
                <a:lnTo>
                  <a:pt x="6766405" y="799472"/>
                </a:lnTo>
                <a:lnTo>
                  <a:pt x="6786703" y="760215"/>
                </a:lnTo>
                <a:lnTo>
                  <a:pt x="6793992" y="715010"/>
                </a:lnTo>
                <a:lnTo>
                  <a:pt x="6793992" y="143001"/>
                </a:lnTo>
                <a:lnTo>
                  <a:pt x="6786703" y="97796"/>
                </a:lnTo>
                <a:lnTo>
                  <a:pt x="6766405" y="58539"/>
                </a:lnTo>
                <a:lnTo>
                  <a:pt x="6735452" y="27586"/>
                </a:lnTo>
                <a:lnTo>
                  <a:pt x="6696195" y="7288"/>
                </a:lnTo>
                <a:lnTo>
                  <a:pt x="6650990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2" name="object 5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/>
            <a:ahLst/>
            <a:cxnLst>
              <a:cxn ang="0">
                <a:pos x="0" y="143001"/>
              </a:cxn>
              <a:cxn ang="0">
                <a:pos x="7290" y="97796"/>
              </a:cxn>
              <a:cxn ang="0">
                <a:pos x="27590" y="58539"/>
              </a:cxn>
              <a:cxn ang="0">
                <a:pos x="58545" y="27586"/>
              </a:cxn>
              <a:cxn ang="0">
                <a:pos x="97800" y="7288"/>
              </a:cxn>
              <a:cxn ang="0">
                <a:pos x="143001" y="0"/>
              </a:cxn>
              <a:cxn ang="0">
                <a:pos x="6650990" y="0"/>
              </a:cxn>
              <a:cxn ang="0">
                <a:pos x="6696195" y="7288"/>
              </a:cxn>
              <a:cxn ang="0">
                <a:pos x="6735452" y="27586"/>
              </a:cxn>
              <a:cxn ang="0">
                <a:pos x="6766405" y="58539"/>
              </a:cxn>
              <a:cxn ang="0">
                <a:pos x="6786703" y="97796"/>
              </a:cxn>
              <a:cxn ang="0">
                <a:pos x="6793992" y="143001"/>
              </a:cxn>
              <a:cxn ang="0">
                <a:pos x="6793992" y="715010"/>
              </a:cxn>
              <a:cxn ang="0">
                <a:pos x="6786703" y="760215"/>
              </a:cxn>
              <a:cxn ang="0">
                <a:pos x="6766405" y="799472"/>
              </a:cxn>
              <a:cxn ang="0">
                <a:pos x="6735452" y="830425"/>
              </a:cxn>
              <a:cxn ang="0">
                <a:pos x="6696195" y="850723"/>
              </a:cxn>
              <a:cxn ang="0">
                <a:pos x="6650990" y="858012"/>
              </a:cxn>
              <a:cxn ang="0">
                <a:pos x="143001" y="858012"/>
              </a:cxn>
              <a:cxn ang="0">
                <a:pos x="97800" y="850723"/>
              </a:cxn>
              <a:cxn ang="0">
                <a:pos x="58545" y="830425"/>
              </a:cxn>
              <a:cxn ang="0">
                <a:pos x="27590" y="799472"/>
              </a:cxn>
              <a:cxn ang="0">
                <a:pos x="7290" y="760215"/>
              </a:cxn>
              <a:cxn ang="0">
                <a:pos x="0" y="715010"/>
              </a:cxn>
              <a:cxn ang="0">
                <a:pos x="0" y="143001"/>
              </a:cxn>
            </a:cxnLst>
            <a:rect l="0" t="0" r="r" b="b"/>
            <a:pathLst>
              <a:path w="6794500" h="858520">
                <a:moveTo>
                  <a:pt x="0" y="143001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50990" y="0"/>
                </a:lnTo>
                <a:lnTo>
                  <a:pt x="6696195" y="7288"/>
                </a:lnTo>
                <a:lnTo>
                  <a:pt x="6735452" y="27586"/>
                </a:lnTo>
                <a:lnTo>
                  <a:pt x="6766405" y="58539"/>
                </a:lnTo>
                <a:lnTo>
                  <a:pt x="6786703" y="97796"/>
                </a:lnTo>
                <a:lnTo>
                  <a:pt x="6793992" y="143001"/>
                </a:lnTo>
                <a:lnTo>
                  <a:pt x="6793992" y="715010"/>
                </a:lnTo>
                <a:lnTo>
                  <a:pt x="6786703" y="760215"/>
                </a:lnTo>
                <a:lnTo>
                  <a:pt x="6766405" y="799472"/>
                </a:lnTo>
                <a:lnTo>
                  <a:pt x="6735452" y="830425"/>
                </a:lnTo>
                <a:lnTo>
                  <a:pt x="6696195" y="850723"/>
                </a:lnTo>
                <a:lnTo>
                  <a:pt x="665099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033463" y="3479800"/>
            <a:ext cx="1677987" cy="722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4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IP Address:  Binary IP Address: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0050" y="3594100"/>
            <a:ext cx="43973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2	.	21</a:t>
            </a:r>
          </a:p>
          <a:p>
            <a:pPr algn="ctr">
              <a:spcBef>
                <a:spcPts val="888"/>
              </a:spcBef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1000 1101 . 0000 1110 . 0000 0010 . 0001 0101</a:t>
            </a:r>
          </a:p>
        </p:txBody>
      </p:sp>
      <p:sp>
        <p:nvSpPr>
          <p:cNvPr id="32775" name="object 8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/>
            <a:ahLst/>
            <a:cxnLst>
              <a:cxn ang="0">
                <a:pos x="6643370" y="0"/>
              </a:cxn>
              <a:cxn ang="0">
                <a:pos x="143001" y="0"/>
              </a:cxn>
              <a:cxn ang="0">
                <a:pos x="97800" y="7288"/>
              </a:cxn>
              <a:cxn ang="0">
                <a:pos x="58545" y="27586"/>
              </a:cxn>
              <a:cxn ang="0">
                <a:pos x="27590" y="58539"/>
              </a:cxn>
              <a:cxn ang="0">
                <a:pos x="7290" y="97796"/>
              </a:cxn>
              <a:cxn ang="0">
                <a:pos x="0" y="143002"/>
              </a:cxn>
              <a:cxn ang="0">
                <a:pos x="0" y="715010"/>
              </a:cxn>
              <a:cxn ang="0">
                <a:pos x="7290" y="760215"/>
              </a:cxn>
              <a:cxn ang="0">
                <a:pos x="27590" y="799472"/>
              </a:cxn>
              <a:cxn ang="0">
                <a:pos x="58545" y="830425"/>
              </a:cxn>
              <a:cxn ang="0">
                <a:pos x="97800" y="850723"/>
              </a:cxn>
              <a:cxn ang="0">
                <a:pos x="143001" y="858012"/>
              </a:cxn>
              <a:cxn ang="0">
                <a:pos x="6643370" y="858012"/>
              </a:cxn>
              <a:cxn ang="0">
                <a:pos x="6688575" y="850723"/>
              </a:cxn>
              <a:cxn ang="0">
                <a:pos x="6727832" y="830425"/>
              </a:cxn>
              <a:cxn ang="0">
                <a:pos x="6758785" y="799472"/>
              </a:cxn>
              <a:cxn ang="0">
                <a:pos x="6779083" y="760215"/>
              </a:cxn>
              <a:cxn ang="0">
                <a:pos x="6786372" y="715010"/>
              </a:cxn>
              <a:cxn ang="0">
                <a:pos x="6786372" y="143002"/>
              </a:cxn>
              <a:cxn ang="0">
                <a:pos x="6779083" y="97796"/>
              </a:cxn>
              <a:cxn ang="0">
                <a:pos x="6758785" y="58539"/>
              </a:cxn>
              <a:cxn ang="0">
                <a:pos x="6727832" y="27586"/>
              </a:cxn>
              <a:cxn ang="0">
                <a:pos x="6688575" y="7288"/>
              </a:cxn>
              <a:cxn ang="0">
                <a:pos x="6643370" y="0"/>
              </a:cxn>
            </a:cxnLst>
            <a:rect l="0" t="0" r="r" b="b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2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43370" y="858012"/>
                </a:lnTo>
                <a:lnTo>
                  <a:pt x="6688575" y="850723"/>
                </a:lnTo>
                <a:lnTo>
                  <a:pt x="6727832" y="830425"/>
                </a:lnTo>
                <a:lnTo>
                  <a:pt x="6758785" y="799472"/>
                </a:lnTo>
                <a:lnTo>
                  <a:pt x="6779083" y="760215"/>
                </a:lnTo>
                <a:lnTo>
                  <a:pt x="6786372" y="715010"/>
                </a:lnTo>
                <a:lnTo>
                  <a:pt x="6786372" y="143002"/>
                </a:lnTo>
                <a:lnTo>
                  <a:pt x="6779083" y="97796"/>
                </a:lnTo>
                <a:lnTo>
                  <a:pt x="6758785" y="58539"/>
                </a:lnTo>
                <a:lnTo>
                  <a:pt x="6727832" y="27586"/>
                </a:lnTo>
                <a:lnTo>
                  <a:pt x="6688575" y="7288"/>
                </a:lnTo>
                <a:lnTo>
                  <a:pt x="664337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6" name="object 9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/>
            <a:ahLst/>
            <a:cxnLst>
              <a:cxn ang="0">
                <a:pos x="0" y="143002"/>
              </a:cxn>
              <a:cxn ang="0">
                <a:pos x="7290" y="97796"/>
              </a:cxn>
              <a:cxn ang="0">
                <a:pos x="27590" y="58539"/>
              </a:cxn>
              <a:cxn ang="0">
                <a:pos x="58545" y="27586"/>
              </a:cxn>
              <a:cxn ang="0">
                <a:pos x="97800" y="7288"/>
              </a:cxn>
              <a:cxn ang="0">
                <a:pos x="143001" y="0"/>
              </a:cxn>
              <a:cxn ang="0">
                <a:pos x="6643370" y="0"/>
              </a:cxn>
              <a:cxn ang="0">
                <a:pos x="6688575" y="7288"/>
              </a:cxn>
              <a:cxn ang="0">
                <a:pos x="6727832" y="27586"/>
              </a:cxn>
              <a:cxn ang="0">
                <a:pos x="6758785" y="58539"/>
              </a:cxn>
              <a:cxn ang="0">
                <a:pos x="6779083" y="97796"/>
              </a:cxn>
              <a:cxn ang="0">
                <a:pos x="6786372" y="143002"/>
              </a:cxn>
              <a:cxn ang="0">
                <a:pos x="6786372" y="715010"/>
              </a:cxn>
              <a:cxn ang="0">
                <a:pos x="6779083" y="760215"/>
              </a:cxn>
              <a:cxn ang="0">
                <a:pos x="6758785" y="799472"/>
              </a:cxn>
              <a:cxn ang="0">
                <a:pos x="6727832" y="830425"/>
              </a:cxn>
              <a:cxn ang="0">
                <a:pos x="6688575" y="850723"/>
              </a:cxn>
              <a:cxn ang="0">
                <a:pos x="6643370" y="858012"/>
              </a:cxn>
              <a:cxn ang="0">
                <a:pos x="143001" y="858012"/>
              </a:cxn>
              <a:cxn ang="0">
                <a:pos x="97800" y="850723"/>
              </a:cxn>
              <a:cxn ang="0">
                <a:pos x="58545" y="830425"/>
              </a:cxn>
              <a:cxn ang="0">
                <a:pos x="27590" y="799472"/>
              </a:cxn>
              <a:cxn ang="0">
                <a:pos x="7290" y="760215"/>
              </a:cxn>
              <a:cxn ang="0">
                <a:pos x="0" y="715010"/>
              </a:cxn>
              <a:cxn ang="0">
                <a:pos x="0" y="143002"/>
              </a:cxn>
            </a:cxnLst>
            <a:rect l="0" t="0" r="r" b="b"/>
            <a:pathLst>
              <a:path w="6786880" h="858520">
                <a:moveTo>
                  <a:pt x="0" y="143002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88"/>
                </a:lnTo>
                <a:lnTo>
                  <a:pt x="6727832" y="27586"/>
                </a:lnTo>
                <a:lnTo>
                  <a:pt x="6758785" y="58539"/>
                </a:lnTo>
                <a:lnTo>
                  <a:pt x="6779083" y="97796"/>
                </a:lnTo>
                <a:lnTo>
                  <a:pt x="6786372" y="143002"/>
                </a:lnTo>
                <a:lnTo>
                  <a:pt x="6786372" y="715010"/>
                </a:lnTo>
                <a:lnTo>
                  <a:pt x="6779083" y="760215"/>
                </a:lnTo>
                <a:lnTo>
                  <a:pt x="6758785" y="799472"/>
                </a:lnTo>
                <a:lnTo>
                  <a:pt x="6727832" y="830425"/>
                </a:lnTo>
                <a:lnTo>
                  <a:pt x="6688575" y="850723"/>
                </a:lnTo>
                <a:lnTo>
                  <a:pt x="664337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1536700" y="4573588"/>
            <a:ext cx="1174750" cy="65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33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Mask:  Binary Mask: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41638" y="4652963"/>
            <a:ext cx="2117725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6715" fontAlgn="auto">
              <a:spcBef>
                <a:spcPts val="0"/>
              </a:spcBef>
              <a:spcAft>
                <a:spcPts val="0"/>
              </a:spcAft>
              <a:tabLst>
                <a:tab pos="1036955" algn="l"/>
                <a:tab pos="154241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255	.	255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600" dirty="0">
                <a:latin typeface="Tahoma"/>
                <a:cs typeface="Tahoma"/>
              </a:rPr>
              <a:t>1111 </a:t>
            </a:r>
            <a:r>
              <a:rPr sz="1600" spc="-5" dirty="0">
                <a:latin typeface="Tahoma"/>
                <a:cs typeface="Tahoma"/>
              </a:rPr>
              <a:t>1111 . 1111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1111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2863" y="4652963"/>
            <a:ext cx="2281237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201420" algn="l"/>
                <a:tab pos="164274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	.	0</a:t>
            </a:r>
            <a:endParaRPr sz="1600">
              <a:latin typeface="Tahoma"/>
              <a:cs typeface="Tahoma"/>
            </a:endParaRPr>
          </a:p>
          <a:p>
            <a:pPr marL="5016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. 0000 </a:t>
            </a:r>
            <a:r>
              <a:rPr sz="1600" dirty="0">
                <a:latin typeface="Tahoma"/>
                <a:cs typeface="Tahoma"/>
              </a:rPr>
              <a:t>0000 </a:t>
            </a:r>
            <a:r>
              <a:rPr sz="1600" spc="-5" dirty="0">
                <a:latin typeface="Tahoma"/>
                <a:cs typeface="Tahoma"/>
              </a:rPr>
              <a:t>. </a:t>
            </a:r>
            <a:r>
              <a:rPr sz="1600" dirty="0">
                <a:latin typeface="Tahoma"/>
                <a:cs typeface="Tahoma"/>
              </a:rPr>
              <a:t>0000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2780" name="object 13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/>
            <a:ahLst/>
            <a:cxnLst>
              <a:cxn ang="0">
                <a:pos x="6643370" y="0"/>
              </a:cxn>
              <a:cxn ang="0">
                <a:pos x="143001" y="0"/>
              </a:cxn>
              <a:cxn ang="0">
                <a:pos x="97800" y="7290"/>
              </a:cxn>
              <a:cxn ang="0">
                <a:pos x="58545" y="27590"/>
              </a:cxn>
              <a:cxn ang="0">
                <a:pos x="27590" y="58545"/>
              </a:cxn>
              <a:cxn ang="0">
                <a:pos x="7290" y="97800"/>
              </a:cxn>
              <a:cxn ang="0">
                <a:pos x="0" y="143001"/>
              </a:cxn>
              <a:cxn ang="0">
                <a:pos x="0" y="714997"/>
              </a:cxn>
              <a:cxn ang="0">
                <a:pos x="7290" y="760199"/>
              </a:cxn>
              <a:cxn ang="0">
                <a:pos x="27590" y="799458"/>
              </a:cxn>
              <a:cxn ang="0">
                <a:pos x="58545" y="830417"/>
              </a:cxn>
              <a:cxn ang="0">
                <a:pos x="97800" y="850720"/>
              </a:cxn>
              <a:cxn ang="0">
                <a:pos x="143001" y="858011"/>
              </a:cxn>
              <a:cxn ang="0">
                <a:pos x="6643370" y="858011"/>
              </a:cxn>
              <a:cxn ang="0">
                <a:pos x="6688575" y="850720"/>
              </a:cxn>
              <a:cxn ang="0">
                <a:pos x="6727832" y="830417"/>
              </a:cxn>
              <a:cxn ang="0">
                <a:pos x="6758785" y="799458"/>
              </a:cxn>
              <a:cxn ang="0">
                <a:pos x="6779083" y="760199"/>
              </a:cxn>
              <a:cxn ang="0">
                <a:pos x="6786372" y="714997"/>
              </a:cxn>
              <a:cxn ang="0">
                <a:pos x="6786372" y="143001"/>
              </a:cxn>
              <a:cxn ang="0">
                <a:pos x="6779083" y="97800"/>
              </a:cxn>
              <a:cxn ang="0">
                <a:pos x="6758785" y="58545"/>
              </a:cxn>
              <a:cxn ang="0">
                <a:pos x="6727832" y="27590"/>
              </a:cxn>
              <a:cxn ang="0">
                <a:pos x="6688575" y="7290"/>
              </a:cxn>
              <a:cxn ang="0">
                <a:pos x="6643370" y="0"/>
              </a:cxn>
            </a:cxnLst>
            <a:rect l="0" t="0" r="r" b="b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90"/>
                </a:lnTo>
                <a:lnTo>
                  <a:pt x="58545" y="27590"/>
                </a:lnTo>
                <a:lnTo>
                  <a:pt x="27590" y="58545"/>
                </a:lnTo>
                <a:lnTo>
                  <a:pt x="7290" y="97800"/>
                </a:lnTo>
                <a:lnTo>
                  <a:pt x="0" y="143001"/>
                </a:lnTo>
                <a:lnTo>
                  <a:pt x="0" y="714997"/>
                </a:lnTo>
                <a:lnTo>
                  <a:pt x="7290" y="760199"/>
                </a:lnTo>
                <a:lnTo>
                  <a:pt x="27590" y="799458"/>
                </a:lnTo>
                <a:lnTo>
                  <a:pt x="58545" y="830417"/>
                </a:lnTo>
                <a:lnTo>
                  <a:pt x="97800" y="850720"/>
                </a:lnTo>
                <a:lnTo>
                  <a:pt x="143001" y="858011"/>
                </a:lnTo>
                <a:lnTo>
                  <a:pt x="6643370" y="858011"/>
                </a:lnTo>
                <a:lnTo>
                  <a:pt x="6688575" y="850720"/>
                </a:lnTo>
                <a:lnTo>
                  <a:pt x="6727832" y="830417"/>
                </a:lnTo>
                <a:lnTo>
                  <a:pt x="6758785" y="799458"/>
                </a:lnTo>
                <a:lnTo>
                  <a:pt x="6779083" y="760199"/>
                </a:lnTo>
                <a:lnTo>
                  <a:pt x="6786372" y="714997"/>
                </a:lnTo>
                <a:lnTo>
                  <a:pt x="6786372" y="143001"/>
                </a:lnTo>
                <a:lnTo>
                  <a:pt x="6779083" y="97800"/>
                </a:lnTo>
                <a:lnTo>
                  <a:pt x="6758785" y="58545"/>
                </a:lnTo>
                <a:lnTo>
                  <a:pt x="6727832" y="27590"/>
                </a:lnTo>
                <a:lnTo>
                  <a:pt x="6688575" y="7290"/>
                </a:lnTo>
                <a:lnTo>
                  <a:pt x="6643370" y="0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1" name="object 14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/>
            <a:ahLst/>
            <a:cxnLst>
              <a:cxn ang="0">
                <a:pos x="0" y="143001"/>
              </a:cxn>
              <a:cxn ang="0">
                <a:pos x="7290" y="97800"/>
              </a:cxn>
              <a:cxn ang="0">
                <a:pos x="27590" y="58545"/>
              </a:cxn>
              <a:cxn ang="0">
                <a:pos x="58545" y="27590"/>
              </a:cxn>
              <a:cxn ang="0">
                <a:pos x="97800" y="7290"/>
              </a:cxn>
              <a:cxn ang="0">
                <a:pos x="143001" y="0"/>
              </a:cxn>
              <a:cxn ang="0">
                <a:pos x="6643370" y="0"/>
              </a:cxn>
              <a:cxn ang="0">
                <a:pos x="6688575" y="7290"/>
              </a:cxn>
              <a:cxn ang="0">
                <a:pos x="6727832" y="27590"/>
              </a:cxn>
              <a:cxn ang="0">
                <a:pos x="6758785" y="58545"/>
              </a:cxn>
              <a:cxn ang="0">
                <a:pos x="6779083" y="97800"/>
              </a:cxn>
              <a:cxn ang="0">
                <a:pos x="6786372" y="143001"/>
              </a:cxn>
              <a:cxn ang="0">
                <a:pos x="6786372" y="714997"/>
              </a:cxn>
              <a:cxn ang="0">
                <a:pos x="6779083" y="760199"/>
              </a:cxn>
              <a:cxn ang="0">
                <a:pos x="6758785" y="799458"/>
              </a:cxn>
              <a:cxn ang="0">
                <a:pos x="6727832" y="830417"/>
              </a:cxn>
              <a:cxn ang="0">
                <a:pos x="6688575" y="850720"/>
              </a:cxn>
              <a:cxn ang="0">
                <a:pos x="6643370" y="858011"/>
              </a:cxn>
              <a:cxn ang="0">
                <a:pos x="143001" y="858011"/>
              </a:cxn>
              <a:cxn ang="0">
                <a:pos x="97800" y="850720"/>
              </a:cxn>
              <a:cxn ang="0">
                <a:pos x="58545" y="830417"/>
              </a:cxn>
              <a:cxn ang="0">
                <a:pos x="27590" y="799458"/>
              </a:cxn>
              <a:cxn ang="0">
                <a:pos x="7290" y="760199"/>
              </a:cxn>
              <a:cxn ang="0">
                <a:pos x="0" y="714997"/>
              </a:cxn>
              <a:cxn ang="0">
                <a:pos x="0" y="143001"/>
              </a:cxn>
            </a:cxnLst>
            <a:rect l="0" t="0" r="r" b="b"/>
            <a:pathLst>
              <a:path w="6786880" h="858520">
                <a:moveTo>
                  <a:pt x="0" y="143001"/>
                </a:moveTo>
                <a:lnTo>
                  <a:pt x="7290" y="97800"/>
                </a:lnTo>
                <a:lnTo>
                  <a:pt x="27590" y="58545"/>
                </a:lnTo>
                <a:lnTo>
                  <a:pt x="58545" y="27590"/>
                </a:lnTo>
                <a:lnTo>
                  <a:pt x="97800" y="7290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90"/>
                </a:lnTo>
                <a:lnTo>
                  <a:pt x="6727832" y="27590"/>
                </a:lnTo>
                <a:lnTo>
                  <a:pt x="6758785" y="58545"/>
                </a:lnTo>
                <a:lnTo>
                  <a:pt x="6779083" y="97800"/>
                </a:lnTo>
                <a:lnTo>
                  <a:pt x="6786372" y="143001"/>
                </a:lnTo>
                <a:lnTo>
                  <a:pt x="6786372" y="714997"/>
                </a:lnTo>
                <a:lnTo>
                  <a:pt x="6779083" y="760199"/>
                </a:lnTo>
                <a:lnTo>
                  <a:pt x="6758785" y="799458"/>
                </a:lnTo>
                <a:lnTo>
                  <a:pt x="6727832" y="830417"/>
                </a:lnTo>
                <a:lnTo>
                  <a:pt x="6688575" y="850720"/>
                </a:lnTo>
                <a:lnTo>
                  <a:pt x="6643370" y="858011"/>
                </a:lnTo>
                <a:lnTo>
                  <a:pt x="143001" y="858011"/>
                </a:lnTo>
                <a:lnTo>
                  <a:pt x="97800" y="850720"/>
                </a:lnTo>
                <a:lnTo>
                  <a:pt x="58545" y="830417"/>
                </a:lnTo>
                <a:lnTo>
                  <a:pt x="27590" y="799458"/>
                </a:lnTo>
                <a:lnTo>
                  <a:pt x="7290" y="760199"/>
                </a:lnTo>
                <a:lnTo>
                  <a:pt x="0" y="714997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065213" y="5661025"/>
            <a:ext cx="1697037" cy="684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84138">
              <a:lnSpc>
                <a:spcPct val="139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Network Address:  Binary IP Address: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71800" y="5756275"/>
            <a:ext cx="4397375" cy="588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4113" algn="l"/>
                <a:tab pos="1757363" algn="l"/>
                <a:tab pos="2327275" algn="l"/>
                <a:tab pos="2881313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0	.	0</a:t>
            </a:r>
          </a:p>
          <a:p>
            <a:pPr algn="ctr">
              <a:spcBef>
                <a:spcPts val="750"/>
              </a:spcBef>
              <a:tabLst>
                <a:tab pos="649288" algn="l"/>
                <a:tab pos="1154113" algn="l"/>
                <a:tab pos="1757363" algn="l"/>
                <a:tab pos="2327275" algn="l"/>
                <a:tab pos="2881313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1000 1101 . 0000 1110 . 0000 0000 . 0000 0000</a:t>
            </a:r>
          </a:p>
        </p:txBody>
      </p:sp>
      <p:sp>
        <p:nvSpPr>
          <p:cNvPr id="32784" name="object 17"/>
          <p:cNvSpPr>
            <a:spLocks/>
          </p:cNvSpPr>
          <p:nvPr/>
        </p:nvSpPr>
        <p:spPr bwMode="auto">
          <a:xfrm>
            <a:off x="858838" y="5500688"/>
            <a:ext cx="72866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6625" y="1524"/>
              </a:cxn>
            </a:cxnLst>
            <a:rect l="0" t="0" r="r" b="b"/>
            <a:pathLst>
              <a:path w="7286625" h="1904">
                <a:moveTo>
                  <a:pt x="0" y="0"/>
                </a:moveTo>
                <a:lnTo>
                  <a:pt x="7286625" y="1524"/>
                </a:lnTo>
              </a:path>
            </a:pathLst>
          </a:custGeom>
          <a:noFill/>
          <a:ln w="38100">
            <a:solidFill>
              <a:srgbClr val="0F553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5" name="object 18"/>
          <p:cNvSpPr txBox="1">
            <a:spLocks noChangeArrowheads="1"/>
          </p:cNvSpPr>
          <p:nvPr/>
        </p:nvSpPr>
        <p:spPr bwMode="auto">
          <a:xfrm>
            <a:off x="7715250" y="4214813"/>
            <a:ext cx="38735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14604" rIns="0" bIns="0">
            <a:spAutoFit/>
          </a:bodyPr>
          <a:lstStyle/>
          <a:p>
            <a:pPr marL="92075">
              <a:spcBef>
                <a:spcPts val="113"/>
              </a:spcBef>
            </a:pPr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&amp;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86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E4EC1A0-214D-4137-BFC3-826F70664599}" type="slidenum">
              <a:rPr lang="th-TH"/>
              <a:pPr marL="111125"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Masking </a:t>
            </a:r>
            <a:r>
              <a:rPr spc="-5" dirty="0"/>
              <a:t>(with</a:t>
            </a:r>
            <a:r>
              <a:rPr spc="-95" dirty="0"/>
              <a:t> </a:t>
            </a:r>
            <a:r>
              <a:rPr spc="-5" dirty="0"/>
              <a:t>subnet)</a:t>
            </a:r>
          </a:p>
        </p:txBody>
      </p:sp>
      <p:sp>
        <p:nvSpPr>
          <p:cNvPr id="33794" name="object 3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/>
            <a:ahLst/>
            <a:cxnLst>
              <a:cxn ang="0">
                <a:pos x="6650990" y="0"/>
              </a:cxn>
              <a:cxn ang="0">
                <a:pos x="143001" y="0"/>
              </a:cxn>
              <a:cxn ang="0">
                <a:pos x="97800" y="7288"/>
              </a:cxn>
              <a:cxn ang="0">
                <a:pos x="58545" y="27586"/>
              </a:cxn>
              <a:cxn ang="0">
                <a:pos x="27590" y="58539"/>
              </a:cxn>
              <a:cxn ang="0">
                <a:pos x="7290" y="97796"/>
              </a:cxn>
              <a:cxn ang="0">
                <a:pos x="0" y="143001"/>
              </a:cxn>
              <a:cxn ang="0">
                <a:pos x="0" y="715010"/>
              </a:cxn>
              <a:cxn ang="0">
                <a:pos x="7290" y="760215"/>
              </a:cxn>
              <a:cxn ang="0">
                <a:pos x="27590" y="799472"/>
              </a:cxn>
              <a:cxn ang="0">
                <a:pos x="58545" y="830425"/>
              </a:cxn>
              <a:cxn ang="0">
                <a:pos x="97800" y="850723"/>
              </a:cxn>
              <a:cxn ang="0">
                <a:pos x="143001" y="858012"/>
              </a:cxn>
              <a:cxn ang="0">
                <a:pos x="6650990" y="858012"/>
              </a:cxn>
              <a:cxn ang="0">
                <a:pos x="6696195" y="850723"/>
              </a:cxn>
              <a:cxn ang="0">
                <a:pos x="6735452" y="830425"/>
              </a:cxn>
              <a:cxn ang="0">
                <a:pos x="6766405" y="799472"/>
              </a:cxn>
              <a:cxn ang="0">
                <a:pos x="6786703" y="760215"/>
              </a:cxn>
              <a:cxn ang="0">
                <a:pos x="6793992" y="715010"/>
              </a:cxn>
              <a:cxn ang="0">
                <a:pos x="6793992" y="143001"/>
              </a:cxn>
              <a:cxn ang="0">
                <a:pos x="6786703" y="97796"/>
              </a:cxn>
              <a:cxn ang="0">
                <a:pos x="6766405" y="58539"/>
              </a:cxn>
              <a:cxn ang="0">
                <a:pos x="6735452" y="27586"/>
              </a:cxn>
              <a:cxn ang="0">
                <a:pos x="6696195" y="7288"/>
              </a:cxn>
              <a:cxn ang="0">
                <a:pos x="6650990" y="0"/>
              </a:cxn>
            </a:cxnLst>
            <a:rect l="0" t="0" r="r" b="b"/>
            <a:pathLst>
              <a:path w="6794500" h="858520">
                <a:moveTo>
                  <a:pt x="665099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1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50990" y="858012"/>
                </a:lnTo>
                <a:lnTo>
                  <a:pt x="6696195" y="850723"/>
                </a:lnTo>
                <a:lnTo>
                  <a:pt x="6735452" y="830425"/>
                </a:lnTo>
                <a:lnTo>
                  <a:pt x="6766405" y="799472"/>
                </a:lnTo>
                <a:lnTo>
                  <a:pt x="6786703" y="760215"/>
                </a:lnTo>
                <a:lnTo>
                  <a:pt x="6793992" y="715010"/>
                </a:lnTo>
                <a:lnTo>
                  <a:pt x="6793992" y="143001"/>
                </a:lnTo>
                <a:lnTo>
                  <a:pt x="6786703" y="97796"/>
                </a:lnTo>
                <a:lnTo>
                  <a:pt x="6766405" y="58539"/>
                </a:lnTo>
                <a:lnTo>
                  <a:pt x="6735452" y="27586"/>
                </a:lnTo>
                <a:lnTo>
                  <a:pt x="6696195" y="7288"/>
                </a:lnTo>
                <a:lnTo>
                  <a:pt x="6650990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5" name="object 4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/>
            <a:ahLst/>
            <a:cxnLst>
              <a:cxn ang="0">
                <a:pos x="0" y="143001"/>
              </a:cxn>
              <a:cxn ang="0">
                <a:pos x="7290" y="97796"/>
              </a:cxn>
              <a:cxn ang="0">
                <a:pos x="27590" y="58539"/>
              </a:cxn>
              <a:cxn ang="0">
                <a:pos x="58545" y="27586"/>
              </a:cxn>
              <a:cxn ang="0">
                <a:pos x="97800" y="7288"/>
              </a:cxn>
              <a:cxn ang="0">
                <a:pos x="143001" y="0"/>
              </a:cxn>
              <a:cxn ang="0">
                <a:pos x="6650990" y="0"/>
              </a:cxn>
              <a:cxn ang="0">
                <a:pos x="6696195" y="7288"/>
              </a:cxn>
              <a:cxn ang="0">
                <a:pos x="6735452" y="27586"/>
              </a:cxn>
              <a:cxn ang="0">
                <a:pos x="6766405" y="58539"/>
              </a:cxn>
              <a:cxn ang="0">
                <a:pos x="6786703" y="97796"/>
              </a:cxn>
              <a:cxn ang="0">
                <a:pos x="6793992" y="143001"/>
              </a:cxn>
              <a:cxn ang="0">
                <a:pos x="6793992" y="715010"/>
              </a:cxn>
              <a:cxn ang="0">
                <a:pos x="6786703" y="760215"/>
              </a:cxn>
              <a:cxn ang="0">
                <a:pos x="6766405" y="799472"/>
              </a:cxn>
              <a:cxn ang="0">
                <a:pos x="6735452" y="830425"/>
              </a:cxn>
              <a:cxn ang="0">
                <a:pos x="6696195" y="850723"/>
              </a:cxn>
              <a:cxn ang="0">
                <a:pos x="6650990" y="858012"/>
              </a:cxn>
              <a:cxn ang="0">
                <a:pos x="143001" y="858012"/>
              </a:cxn>
              <a:cxn ang="0">
                <a:pos x="97800" y="850723"/>
              </a:cxn>
              <a:cxn ang="0">
                <a:pos x="58545" y="830425"/>
              </a:cxn>
              <a:cxn ang="0">
                <a:pos x="27590" y="799472"/>
              </a:cxn>
              <a:cxn ang="0">
                <a:pos x="7290" y="760215"/>
              </a:cxn>
              <a:cxn ang="0">
                <a:pos x="0" y="715010"/>
              </a:cxn>
              <a:cxn ang="0">
                <a:pos x="0" y="143001"/>
              </a:cxn>
            </a:cxnLst>
            <a:rect l="0" t="0" r="r" b="b"/>
            <a:pathLst>
              <a:path w="6794500" h="858520">
                <a:moveTo>
                  <a:pt x="0" y="143001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50990" y="0"/>
                </a:lnTo>
                <a:lnTo>
                  <a:pt x="6696195" y="7288"/>
                </a:lnTo>
                <a:lnTo>
                  <a:pt x="6735452" y="27586"/>
                </a:lnTo>
                <a:lnTo>
                  <a:pt x="6766405" y="58539"/>
                </a:lnTo>
                <a:lnTo>
                  <a:pt x="6786703" y="97796"/>
                </a:lnTo>
                <a:lnTo>
                  <a:pt x="6793992" y="143001"/>
                </a:lnTo>
                <a:lnTo>
                  <a:pt x="6793992" y="715010"/>
                </a:lnTo>
                <a:lnTo>
                  <a:pt x="6786703" y="760215"/>
                </a:lnTo>
                <a:lnTo>
                  <a:pt x="6766405" y="799472"/>
                </a:lnTo>
                <a:lnTo>
                  <a:pt x="6735452" y="830425"/>
                </a:lnTo>
                <a:lnTo>
                  <a:pt x="6696195" y="850723"/>
                </a:lnTo>
                <a:lnTo>
                  <a:pt x="665099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033463" y="3479800"/>
            <a:ext cx="1677987" cy="722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4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IP Address:  Binary IP Address: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40050" y="3594100"/>
            <a:ext cx="43973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2	.	21</a:t>
            </a:r>
          </a:p>
          <a:p>
            <a:pPr algn="ctr">
              <a:spcBef>
                <a:spcPts val="888"/>
              </a:spcBef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1000 1101 . 0000 1110 . 0000 0010 . 0001 0101</a:t>
            </a:r>
          </a:p>
        </p:txBody>
      </p:sp>
      <p:sp>
        <p:nvSpPr>
          <p:cNvPr id="33798" name="object 7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/>
            <a:ahLst/>
            <a:cxnLst>
              <a:cxn ang="0">
                <a:pos x="6643370" y="0"/>
              </a:cxn>
              <a:cxn ang="0">
                <a:pos x="143001" y="0"/>
              </a:cxn>
              <a:cxn ang="0">
                <a:pos x="97800" y="7288"/>
              </a:cxn>
              <a:cxn ang="0">
                <a:pos x="58545" y="27586"/>
              </a:cxn>
              <a:cxn ang="0">
                <a:pos x="27590" y="58539"/>
              </a:cxn>
              <a:cxn ang="0">
                <a:pos x="7290" y="97796"/>
              </a:cxn>
              <a:cxn ang="0">
                <a:pos x="0" y="143002"/>
              </a:cxn>
              <a:cxn ang="0">
                <a:pos x="0" y="715010"/>
              </a:cxn>
              <a:cxn ang="0">
                <a:pos x="7290" y="760215"/>
              </a:cxn>
              <a:cxn ang="0">
                <a:pos x="27590" y="799472"/>
              </a:cxn>
              <a:cxn ang="0">
                <a:pos x="58545" y="830425"/>
              </a:cxn>
              <a:cxn ang="0">
                <a:pos x="97800" y="850723"/>
              </a:cxn>
              <a:cxn ang="0">
                <a:pos x="143001" y="858012"/>
              </a:cxn>
              <a:cxn ang="0">
                <a:pos x="6643370" y="858012"/>
              </a:cxn>
              <a:cxn ang="0">
                <a:pos x="6688575" y="850723"/>
              </a:cxn>
              <a:cxn ang="0">
                <a:pos x="6727832" y="830425"/>
              </a:cxn>
              <a:cxn ang="0">
                <a:pos x="6758785" y="799472"/>
              </a:cxn>
              <a:cxn ang="0">
                <a:pos x="6779083" y="760215"/>
              </a:cxn>
              <a:cxn ang="0">
                <a:pos x="6786372" y="715010"/>
              </a:cxn>
              <a:cxn ang="0">
                <a:pos x="6786372" y="143002"/>
              </a:cxn>
              <a:cxn ang="0">
                <a:pos x="6779083" y="97796"/>
              </a:cxn>
              <a:cxn ang="0">
                <a:pos x="6758785" y="58539"/>
              </a:cxn>
              <a:cxn ang="0">
                <a:pos x="6727832" y="27586"/>
              </a:cxn>
              <a:cxn ang="0">
                <a:pos x="6688575" y="7288"/>
              </a:cxn>
              <a:cxn ang="0">
                <a:pos x="6643370" y="0"/>
              </a:cxn>
            </a:cxnLst>
            <a:rect l="0" t="0" r="r" b="b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2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43370" y="858012"/>
                </a:lnTo>
                <a:lnTo>
                  <a:pt x="6688575" y="850723"/>
                </a:lnTo>
                <a:lnTo>
                  <a:pt x="6727832" y="830425"/>
                </a:lnTo>
                <a:lnTo>
                  <a:pt x="6758785" y="799472"/>
                </a:lnTo>
                <a:lnTo>
                  <a:pt x="6779083" y="760215"/>
                </a:lnTo>
                <a:lnTo>
                  <a:pt x="6786372" y="715010"/>
                </a:lnTo>
                <a:lnTo>
                  <a:pt x="6786372" y="143002"/>
                </a:lnTo>
                <a:lnTo>
                  <a:pt x="6779083" y="97796"/>
                </a:lnTo>
                <a:lnTo>
                  <a:pt x="6758785" y="58539"/>
                </a:lnTo>
                <a:lnTo>
                  <a:pt x="6727832" y="27586"/>
                </a:lnTo>
                <a:lnTo>
                  <a:pt x="6688575" y="7288"/>
                </a:lnTo>
                <a:lnTo>
                  <a:pt x="664337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9" name="object 8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/>
            <a:ahLst/>
            <a:cxnLst>
              <a:cxn ang="0">
                <a:pos x="0" y="143002"/>
              </a:cxn>
              <a:cxn ang="0">
                <a:pos x="7290" y="97796"/>
              </a:cxn>
              <a:cxn ang="0">
                <a:pos x="27590" y="58539"/>
              </a:cxn>
              <a:cxn ang="0">
                <a:pos x="58545" y="27586"/>
              </a:cxn>
              <a:cxn ang="0">
                <a:pos x="97800" y="7288"/>
              </a:cxn>
              <a:cxn ang="0">
                <a:pos x="143001" y="0"/>
              </a:cxn>
              <a:cxn ang="0">
                <a:pos x="6643370" y="0"/>
              </a:cxn>
              <a:cxn ang="0">
                <a:pos x="6688575" y="7288"/>
              </a:cxn>
              <a:cxn ang="0">
                <a:pos x="6727832" y="27586"/>
              </a:cxn>
              <a:cxn ang="0">
                <a:pos x="6758785" y="58539"/>
              </a:cxn>
              <a:cxn ang="0">
                <a:pos x="6779083" y="97796"/>
              </a:cxn>
              <a:cxn ang="0">
                <a:pos x="6786372" y="143002"/>
              </a:cxn>
              <a:cxn ang="0">
                <a:pos x="6786372" y="715010"/>
              </a:cxn>
              <a:cxn ang="0">
                <a:pos x="6779083" y="760215"/>
              </a:cxn>
              <a:cxn ang="0">
                <a:pos x="6758785" y="799472"/>
              </a:cxn>
              <a:cxn ang="0">
                <a:pos x="6727832" y="830425"/>
              </a:cxn>
              <a:cxn ang="0">
                <a:pos x="6688575" y="850723"/>
              </a:cxn>
              <a:cxn ang="0">
                <a:pos x="6643370" y="858012"/>
              </a:cxn>
              <a:cxn ang="0">
                <a:pos x="143001" y="858012"/>
              </a:cxn>
              <a:cxn ang="0">
                <a:pos x="97800" y="850723"/>
              </a:cxn>
              <a:cxn ang="0">
                <a:pos x="58545" y="830425"/>
              </a:cxn>
              <a:cxn ang="0">
                <a:pos x="27590" y="799472"/>
              </a:cxn>
              <a:cxn ang="0">
                <a:pos x="7290" y="760215"/>
              </a:cxn>
              <a:cxn ang="0">
                <a:pos x="0" y="715010"/>
              </a:cxn>
              <a:cxn ang="0">
                <a:pos x="0" y="143002"/>
              </a:cxn>
            </a:cxnLst>
            <a:rect l="0" t="0" r="r" b="b"/>
            <a:pathLst>
              <a:path w="6786880" h="858520">
                <a:moveTo>
                  <a:pt x="0" y="143002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88"/>
                </a:lnTo>
                <a:lnTo>
                  <a:pt x="6727832" y="27586"/>
                </a:lnTo>
                <a:lnTo>
                  <a:pt x="6758785" y="58539"/>
                </a:lnTo>
                <a:lnTo>
                  <a:pt x="6779083" y="97796"/>
                </a:lnTo>
                <a:lnTo>
                  <a:pt x="6786372" y="143002"/>
                </a:lnTo>
                <a:lnTo>
                  <a:pt x="6786372" y="715010"/>
                </a:lnTo>
                <a:lnTo>
                  <a:pt x="6779083" y="760215"/>
                </a:lnTo>
                <a:lnTo>
                  <a:pt x="6758785" y="799472"/>
                </a:lnTo>
                <a:lnTo>
                  <a:pt x="6727832" y="830425"/>
                </a:lnTo>
                <a:lnTo>
                  <a:pt x="6688575" y="850723"/>
                </a:lnTo>
                <a:lnTo>
                  <a:pt x="664337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5122863" y="4656138"/>
            <a:ext cx="9096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7834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255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0963" y="4681538"/>
            <a:ext cx="579437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402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6700" y="4681538"/>
            <a:ext cx="1174750" cy="546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1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Mask: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Binary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Mask: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1638" y="4681538"/>
            <a:ext cx="2117725" cy="546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7350" fontAlgn="auto">
              <a:spcBef>
                <a:spcPts val="0"/>
              </a:spcBef>
              <a:spcAft>
                <a:spcPts val="0"/>
              </a:spcAft>
              <a:tabLst>
                <a:tab pos="1036955" algn="l"/>
                <a:tab pos="1543685" algn="l"/>
              </a:tabLst>
              <a:defRPr/>
            </a:pPr>
            <a:r>
              <a:rPr sz="1600" dirty="0">
                <a:latin typeface="Tahoma"/>
                <a:cs typeface="Tahoma"/>
              </a:rPr>
              <a:t>255	</a:t>
            </a:r>
            <a:r>
              <a:rPr sz="1600" spc="-5" dirty="0">
                <a:latin typeface="Tahoma"/>
                <a:cs typeface="Tahoma"/>
              </a:rPr>
              <a:t>.	</a:t>
            </a:r>
            <a:r>
              <a:rPr sz="160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1600" dirty="0">
                <a:latin typeface="Tahoma"/>
                <a:cs typeface="Tahoma"/>
              </a:rPr>
              <a:t>1111 </a:t>
            </a:r>
            <a:r>
              <a:rPr sz="1600" spc="-5" dirty="0">
                <a:latin typeface="Tahoma"/>
                <a:cs typeface="Tahoma"/>
              </a:rPr>
              <a:t>1111 . 1111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1111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0963" y="4976813"/>
            <a:ext cx="22479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.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1111 1111 </a:t>
            </a:r>
            <a:r>
              <a:rPr sz="1600" spc="-5" dirty="0">
                <a:latin typeface="Tahoma"/>
                <a:cs typeface="Tahoma"/>
              </a:rPr>
              <a:t>. 0000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805" name="object 14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/>
            <a:ahLst/>
            <a:cxnLst>
              <a:cxn ang="0">
                <a:pos x="6643370" y="0"/>
              </a:cxn>
              <a:cxn ang="0">
                <a:pos x="143001" y="0"/>
              </a:cxn>
              <a:cxn ang="0">
                <a:pos x="97800" y="7290"/>
              </a:cxn>
              <a:cxn ang="0">
                <a:pos x="58545" y="27590"/>
              </a:cxn>
              <a:cxn ang="0">
                <a:pos x="27590" y="58545"/>
              </a:cxn>
              <a:cxn ang="0">
                <a:pos x="7290" y="97800"/>
              </a:cxn>
              <a:cxn ang="0">
                <a:pos x="0" y="143001"/>
              </a:cxn>
              <a:cxn ang="0">
                <a:pos x="0" y="714997"/>
              </a:cxn>
              <a:cxn ang="0">
                <a:pos x="7290" y="760199"/>
              </a:cxn>
              <a:cxn ang="0">
                <a:pos x="27590" y="799458"/>
              </a:cxn>
              <a:cxn ang="0">
                <a:pos x="58545" y="830417"/>
              </a:cxn>
              <a:cxn ang="0">
                <a:pos x="97800" y="850720"/>
              </a:cxn>
              <a:cxn ang="0">
                <a:pos x="143001" y="858011"/>
              </a:cxn>
              <a:cxn ang="0">
                <a:pos x="6643370" y="858011"/>
              </a:cxn>
              <a:cxn ang="0">
                <a:pos x="6688575" y="850720"/>
              </a:cxn>
              <a:cxn ang="0">
                <a:pos x="6727832" y="830417"/>
              </a:cxn>
              <a:cxn ang="0">
                <a:pos x="6758785" y="799458"/>
              </a:cxn>
              <a:cxn ang="0">
                <a:pos x="6779083" y="760199"/>
              </a:cxn>
              <a:cxn ang="0">
                <a:pos x="6786372" y="714997"/>
              </a:cxn>
              <a:cxn ang="0">
                <a:pos x="6786372" y="143001"/>
              </a:cxn>
              <a:cxn ang="0">
                <a:pos x="6779083" y="97800"/>
              </a:cxn>
              <a:cxn ang="0">
                <a:pos x="6758785" y="58545"/>
              </a:cxn>
              <a:cxn ang="0">
                <a:pos x="6727832" y="27590"/>
              </a:cxn>
              <a:cxn ang="0">
                <a:pos x="6688575" y="7290"/>
              </a:cxn>
              <a:cxn ang="0">
                <a:pos x="6643370" y="0"/>
              </a:cxn>
            </a:cxnLst>
            <a:rect l="0" t="0" r="r" b="b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90"/>
                </a:lnTo>
                <a:lnTo>
                  <a:pt x="58545" y="27590"/>
                </a:lnTo>
                <a:lnTo>
                  <a:pt x="27590" y="58545"/>
                </a:lnTo>
                <a:lnTo>
                  <a:pt x="7290" y="97800"/>
                </a:lnTo>
                <a:lnTo>
                  <a:pt x="0" y="143001"/>
                </a:lnTo>
                <a:lnTo>
                  <a:pt x="0" y="714997"/>
                </a:lnTo>
                <a:lnTo>
                  <a:pt x="7290" y="760199"/>
                </a:lnTo>
                <a:lnTo>
                  <a:pt x="27590" y="799458"/>
                </a:lnTo>
                <a:lnTo>
                  <a:pt x="58545" y="830417"/>
                </a:lnTo>
                <a:lnTo>
                  <a:pt x="97800" y="850720"/>
                </a:lnTo>
                <a:lnTo>
                  <a:pt x="143001" y="858011"/>
                </a:lnTo>
                <a:lnTo>
                  <a:pt x="6643370" y="858011"/>
                </a:lnTo>
                <a:lnTo>
                  <a:pt x="6688575" y="850720"/>
                </a:lnTo>
                <a:lnTo>
                  <a:pt x="6727832" y="830417"/>
                </a:lnTo>
                <a:lnTo>
                  <a:pt x="6758785" y="799458"/>
                </a:lnTo>
                <a:lnTo>
                  <a:pt x="6779083" y="760199"/>
                </a:lnTo>
                <a:lnTo>
                  <a:pt x="6786372" y="714997"/>
                </a:lnTo>
                <a:lnTo>
                  <a:pt x="6786372" y="143001"/>
                </a:lnTo>
                <a:lnTo>
                  <a:pt x="6779083" y="97800"/>
                </a:lnTo>
                <a:lnTo>
                  <a:pt x="6758785" y="58545"/>
                </a:lnTo>
                <a:lnTo>
                  <a:pt x="6727832" y="27590"/>
                </a:lnTo>
                <a:lnTo>
                  <a:pt x="6688575" y="7290"/>
                </a:lnTo>
                <a:lnTo>
                  <a:pt x="6643370" y="0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6" name="object 15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/>
            <a:ahLst/>
            <a:cxnLst>
              <a:cxn ang="0">
                <a:pos x="0" y="143001"/>
              </a:cxn>
              <a:cxn ang="0">
                <a:pos x="7290" y="97800"/>
              </a:cxn>
              <a:cxn ang="0">
                <a:pos x="27590" y="58545"/>
              </a:cxn>
              <a:cxn ang="0">
                <a:pos x="58545" y="27590"/>
              </a:cxn>
              <a:cxn ang="0">
                <a:pos x="97800" y="7290"/>
              </a:cxn>
              <a:cxn ang="0">
                <a:pos x="143001" y="0"/>
              </a:cxn>
              <a:cxn ang="0">
                <a:pos x="6643370" y="0"/>
              </a:cxn>
              <a:cxn ang="0">
                <a:pos x="6688575" y="7290"/>
              </a:cxn>
              <a:cxn ang="0">
                <a:pos x="6727832" y="27590"/>
              </a:cxn>
              <a:cxn ang="0">
                <a:pos x="6758785" y="58545"/>
              </a:cxn>
              <a:cxn ang="0">
                <a:pos x="6779083" y="97800"/>
              </a:cxn>
              <a:cxn ang="0">
                <a:pos x="6786372" y="143001"/>
              </a:cxn>
              <a:cxn ang="0">
                <a:pos x="6786372" y="714997"/>
              </a:cxn>
              <a:cxn ang="0">
                <a:pos x="6779083" y="760199"/>
              </a:cxn>
              <a:cxn ang="0">
                <a:pos x="6758785" y="799458"/>
              </a:cxn>
              <a:cxn ang="0">
                <a:pos x="6727832" y="830417"/>
              </a:cxn>
              <a:cxn ang="0">
                <a:pos x="6688575" y="850720"/>
              </a:cxn>
              <a:cxn ang="0">
                <a:pos x="6643370" y="858011"/>
              </a:cxn>
              <a:cxn ang="0">
                <a:pos x="143001" y="858011"/>
              </a:cxn>
              <a:cxn ang="0">
                <a:pos x="97800" y="850720"/>
              </a:cxn>
              <a:cxn ang="0">
                <a:pos x="58545" y="830417"/>
              </a:cxn>
              <a:cxn ang="0">
                <a:pos x="27590" y="799458"/>
              </a:cxn>
              <a:cxn ang="0">
                <a:pos x="7290" y="760199"/>
              </a:cxn>
              <a:cxn ang="0">
                <a:pos x="0" y="714997"/>
              </a:cxn>
              <a:cxn ang="0">
                <a:pos x="0" y="143001"/>
              </a:cxn>
            </a:cxnLst>
            <a:rect l="0" t="0" r="r" b="b"/>
            <a:pathLst>
              <a:path w="6786880" h="858520">
                <a:moveTo>
                  <a:pt x="0" y="143001"/>
                </a:moveTo>
                <a:lnTo>
                  <a:pt x="7290" y="97800"/>
                </a:lnTo>
                <a:lnTo>
                  <a:pt x="27590" y="58545"/>
                </a:lnTo>
                <a:lnTo>
                  <a:pt x="58545" y="27590"/>
                </a:lnTo>
                <a:lnTo>
                  <a:pt x="97800" y="7290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90"/>
                </a:lnTo>
                <a:lnTo>
                  <a:pt x="6727832" y="27590"/>
                </a:lnTo>
                <a:lnTo>
                  <a:pt x="6758785" y="58545"/>
                </a:lnTo>
                <a:lnTo>
                  <a:pt x="6779083" y="97800"/>
                </a:lnTo>
                <a:lnTo>
                  <a:pt x="6786372" y="143001"/>
                </a:lnTo>
                <a:lnTo>
                  <a:pt x="6786372" y="714997"/>
                </a:lnTo>
                <a:lnTo>
                  <a:pt x="6779083" y="760199"/>
                </a:lnTo>
                <a:lnTo>
                  <a:pt x="6758785" y="799458"/>
                </a:lnTo>
                <a:lnTo>
                  <a:pt x="6727832" y="830417"/>
                </a:lnTo>
                <a:lnTo>
                  <a:pt x="6688575" y="850720"/>
                </a:lnTo>
                <a:lnTo>
                  <a:pt x="6643370" y="858011"/>
                </a:lnTo>
                <a:lnTo>
                  <a:pt x="143001" y="858011"/>
                </a:lnTo>
                <a:lnTo>
                  <a:pt x="97800" y="850720"/>
                </a:lnTo>
                <a:lnTo>
                  <a:pt x="58545" y="830417"/>
                </a:lnTo>
                <a:lnTo>
                  <a:pt x="27590" y="799458"/>
                </a:lnTo>
                <a:lnTo>
                  <a:pt x="7290" y="760199"/>
                </a:lnTo>
                <a:lnTo>
                  <a:pt x="0" y="714997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3371850" y="5784850"/>
            <a:ext cx="1846263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2940" algn="l"/>
                <a:tab pos="1167765" algn="l"/>
                <a:tab pos="1770380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1</a:t>
            </a:r>
            <a:r>
              <a:rPr sz="1600" dirty="0">
                <a:latin typeface="Tahoma"/>
                <a:cs typeface="Tahoma"/>
              </a:rPr>
              <a:t>4</a:t>
            </a:r>
            <a:r>
              <a:rPr sz="1600" spc="-5" dirty="0">
                <a:latin typeface="Tahoma"/>
                <a:cs typeface="Tahoma"/>
              </a:rPr>
              <a:t>1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.</a:t>
            </a:r>
            <a:r>
              <a:rPr sz="1600" dirty="0">
                <a:latin typeface="Tahoma"/>
                <a:cs typeface="Tahoma"/>
              </a:rPr>
              <a:t>	1</a:t>
            </a:r>
            <a:r>
              <a:rPr sz="1600" spc="-5" dirty="0">
                <a:latin typeface="Tahoma"/>
                <a:cs typeface="Tahoma"/>
              </a:rPr>
              <a:t>4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808" name="object 17"/>
          <p:cNvSpPr txBox="1">
            <a:spLocks noChangeArrowheads="1"/>
          </p:cNvSpPr>
          <p:nvPr/>
        </p:nvSpPr>
        <p:spPr bwMode="auto">
          <a:xfrm>
            <a:off x="5705475" y="57594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3963" y="5784850"/>
            <a:ext cx="6413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752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5213" y="5719763"/>
            <a:ext cx="1697037" cy="625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84138">
              <a:lnSpc>
                <a:spcPct val="12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Network Address:  Binary IP Address: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73388" y="6094413"/>
            <a:ext cx="4402137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1000 1101 . 0000 1110 .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0000 0010 </a:t>
            </a:r>
            <a:r>
              <a:rPr sz="1600" spc="-5" dirty="0">
                <a:latin typeface="Tahoma"/>
                <a:cs typeface="Tahoma"/>
              </a:rPr>
              <a:t>. 0000</a:t>
            </a:r>
            <a:r>
              <a:rPr sz="1600" spc="11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812" name="object 21"/>
          <p:cNvSpPr>
            <a:spLocks/>
          </p:cNvSpPr>
          <p:nvPr/>
        </p:nvSpPr>
        <p:spPr bwMode="auto">
          <a:xfrm>
            <a:off x="858838" y="5500688"/>
            <a:ext cx="72866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6625" y="1524"/>
              </a:cxn>
            </a:cxnLst>
            <a:rect l="0" t="0" r="r" b="b"/>
            <a:pathLst>
              <a:path w="7286625" h="1904">
                <a:moveTo>
                  <a:pt x="0" y="0"/>
                </a:moveTo>
                <a:lnTo>
                  <a:pt x="7286625" y="1524"/>
                </a:lnTo>
              </a:path>
            </a:pathLst>
          </a:custGeom>
          <a:noFill/>
          <a:ln w="38100">
            <a:solidFill>
              <a:srgbClr val="0F553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3" name="object 22"/>
          <p:cNvSpPr txBox="1">
            <a:spLocks noChangeArrowheads="1"/>
          </p:cNvSpPr>
          <p:nvPr/>
        </p:nvSpPr>
        <p:spPr bwMode="auto">
          <a:xfrm>
            <a:off x="7715250" y="4214813"/>
            <a:ext cx="38735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14604" rIns="0" bIns="0">
            <a:spAutoFit/>
          </a:bodyPr>
          <a:lstStyle/>
          <a:p>
            <a:pPr marL="92075">
              <a:spcBef>
                <a:spcPts val="113"/>
              </a:spcBef>
            </a:pPr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&amp;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814" name="object 23"/>
          <p:cNvSpPr>
            <a:spLocks noChangeArrowheads="1"/>
          </p:cNvSpPr>
          <p:nvPr/>
        </p:nvSpPr>
        <p:spPr bwMode="auto">
          <a:xfrm>
            <a:off x="1500188" y="1890713"/>
            <a:ext cx="6215062" cy="14620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5" name="object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1C4DC91-BF9C-4985-BB6E-73274FC907E2}" type="slidenum">
              <a:rPr lang="th-TH"/>
              <a:pPr marL="111125"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2913" y="990600"/>
          <a:ext cx="8239125" cy="5592763"/>
        </p:xfrm>
        <a:graphic>
          <a:graphicData uri="http://schemas.openxmlformats.org/drawingml/2006/table">
            <a:tbl>
              <a:tblPr/>
              <a:tblGrid>
                <a:gridCol w="200025"/>
                <a:gridCol w="134937"/>
                <a:gridCol w="698500"/>
                <a:gridCol w="4535488"/>
                <a:gridCol w="1728787"/>
                <a:gridCol w="941388"/>
              </a:tblGrid>
              <a:tr h="8064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47675" marR="0" lvl="0" indent="0" algn="l" defTabSz="914400" rtl="0" eaLnBrk="1" fontAlgn="base" latinLnBrk="0" hangingPunct="1">
                        <a:lnSpc>
                          <a:spcPts val="4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Default Mask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54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1588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 Binary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 Dotted-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Decimal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Using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Slash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</a:tr>
              <a:tr h="90646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00000000	00000000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255.0.0.0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11111111	00000000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255.255.0.0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/16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88900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11111111 111111111  11111111 00000000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255.255.255.0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/24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34851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16A4255-C9A4-461D-996F-142CF2EA2F16}" type="slidenum">
              <a:rPr lang="th-TH"/>
              <a:pPr marL="111125"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1113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063" y="1998663"/>
            <a:ext cx="7270750" cy="2001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just"/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A router receives a packet with the destination address  201.24.67.32. Show how the router finds the network  address of the packet.</a:t>
            </a:r>
          </a:p>
          <a:p>
            <a:pPr marL="12700" algn="just">
              <a:lnSpc>
                <a:spcPts val="2938"/>
              </a:lnSpc>
              <a:spcBef>
                <a:spcPts val="1288"/>
              </a:spcBef>
            </a:pPr>
            <a:r>
              <a:rPr lang="th-TH" sz="2500" i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Solution</a:t>
            </a:r>
            <a:endParaRPr lang="th-TH" sz="2500">
              <a:latin typeface="MS PGothic" pitchFamily="34" charset="-128"/>
              <a:ea typeface="MS PGothic" pitchFamily="34" charset="-128"/>
              <a:cs typeface="Cordia New" pitchFamily="34" charset="-34"/>
            </a:endParaRPr>
          </a:p>
          <a:p>
            <a:pPr marL="12700" algn="just">
              <a:lnSpc>
                <a:spcPts val="2813"/>
              </a:lnSpc>
            </a:pPr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Class C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default mask = 255.255.255.0</a:t>
            </a: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785813" y="4214813"/>
            <a:ext cx="7918450" cy="10715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 noChangeArrowheads="1"/>
          </p:cNvSpPr>
          <p:nvPr/>
        </p:nvSpPr>
        <p:spPr bwMode="auto">
          <a:xfrm>
            <a:off x="6335713" y="4616450"/>
            <a:ext cx="935037" cy="287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6626225" y="4868863"/>
            <a:ext cx="431800" cy="3603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4892675"/>
            <a:ext cx="269875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67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84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541AEB8-22DF-4842-B755-BF3A8E0ADAE7}" type="slidenum">
              <a:rPr lang="th-TH"/>
              <a:pPr marL="111125"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6670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90" dirty="0"/>
              <a:t> </a:t>
            </a:r>
            <a:r>
              <a:rPr dirty="0"/>
              <a:t>Address</a:t>
            </a:r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1187450" y="2060575"/>
            <a:ext cx="6913563" cy="35290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1173163" y="2046288"/>
            <a:ext cx="6943725" cy="3557587"/>
          </a:xfrm>
          <a:custGeom>
            <a:avLst/>
            <a:gdLst/>
            <a:ahLst/>
            <a:cxnLst>
              <a:cxn ang="0">
                <a:pos x="0" y="3558540"/>
              </a:cxn>
              <a:cxn ang="0">
                <a:pos x="6943344" y="3558540"/>
              </a:cxn>
              <a:cxn ang="0">
                <a:pos x="6943344" y="0"/>
              </a:cxn>
              <a:cxn ang="0">
                <a:pos x="0" y="0"/>
              </a:cxn>
              <a:cxn ang="0">
                <a:pos x="0" y="3558540"/>
              </a:cxn>
            </a:cxnLst>
            <a:rect l="0" t="0" r="r" b="b"/>
            <a:pathLst>
              <a:path w="6943725" h="3558540">
                <a:moveTo>
                  <a:pt x="0" y="3558540"/>
                </a:moveTo>
                <a:lnTo>
                  <a:pt x="6943344" y="3558540"/>
                </a:lnTo>
                <a:lnTo>
                  <a:pt x="6943344" y="0"/>
                </a:lnTo>
                <a:lnTo>
                  <a:pt x="0" y="0"/>
                </a:lnTo>
                <a:lnTo>
                  <a:pt x="0" y="355854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973138" y="3717925"/>
            <a:ext cx="7343775" cy="14398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973138" y="3717925"/>
            <a:ext cx="7343775" cy="1439863"/>
          </a:xfrm>
          <a:custGeom>
            <a:avLst/>
            <a:gdLst/>
            <a:ahLst/>
            <a:cxnLst>
              <a:cxn ang="0">
                <a:pos x="0" y="1440179"/>
              </a:cxn>
              <a:cxn ang="0">
                <a:pos x="7344156" y="1440179"/>
              </a:cxn>
              <a:cxn ang="0">
                <a:pos x="7344156" y="0"/>
              </a:cxn>
              <a:cxn ang="0">
                <a:pos x="0" y="0"/>
              </a:cxn>
              <a:cxn ang="0">
                <a:pos x="0" y="1440179"/>
              </a:cxn>
            </a:cxnLst>
            <a:rect l="0" t="0" r="r" b="b"/>
            <a:pathLst>
              <a:path w="7344409" h="1440179">
                <a:moveTo>
                  <a:pt x="0" y="1440179"/>
                </a:moveTo>
                <a:lnTo>
                  <a:pt x="7344156" y="1440179"/>
                </a:lnTo>
                <a:lnTo>
                  <a:pt x="7344156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5805488" y="4024313"/>
            <a:ext cx="954087" cy="784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5684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223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7376BDA-B016-4E91-BFA1-2297BE0B9B38}" type="slidenum">
              <a:rPr lang="th-TH"/>
              <a:pPr marL="111125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1D894FA-7D57-4BD7-87F1-5C42CF98F610}" type="slidenum">
              <a:rPr lang="th-TH"/>
              <a:pPr marL="111125"/>
              <a:t>30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027862" cy="403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Given a network 194.30.12.0 with 16  hosts in each subnetwork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Find the following: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 number of subnetworks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Sub-network ID / Broadcast Address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Sub-netmask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First/Last address that can be used for  each subnet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7890" name="object 3"/>
          <p:cNvSpPr>
            <a:spLocks/>
          </p:cNvSpPr>
          <p:nvPr/>
        </p:nvSpPr>
        <p:spPr bwMode="auto">
          <a:xfrm>
            <a:off x="6804025" y="1989138"/>
            <a:ext cx="360363" cy="509587"/>
          </a:xfrm>
          <a:custGeom>
            <a:avLst/>
            <a:gdLst/>
            <a:ahLst/>
            <a:cxnLst>
              <a:cxn ang="0">
                <a:pos x="0" y="509015"/>
              </a:cxn>
              <a:cxn ang="0">
                <a:pos x="359664" y="509015"/>
              </a:cxn>
              <a:cxn ang="0">
                <a:pos x="359664" y="0"/>
              </a:cxn>
              <a:cxn ang="0">
                <a:pos x="0" y="0"/>
              </a:cxn>
              <a:cxn ang="0">
                <a:pos x="0" y="509015"/>
              </a:cxn>
            </a:cxnLst>
            <a:rect l="0" t="0" r="r" b="b"/>
            <a:pathLst>
              <a:path w="360045" h="509269">
                <a:moveTo>
                  <a:pt x="0" y="509015"/>
                </a:moveTo>
                <a:lnTo>
                  <a:pt x="359664" y="509015"/>
                </a:lnTo>
                <a:lnTo>
                  <a:pt x="359664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1" name="object 4"/>
          <p:cNvSpPr>
            <a:spLocks/>
          </p:cNvSpPr>
          <p:nvPr/>
        </p:nvSpPr>
        <p:spPr bwMode="auto">
          <a:xfrm>
            <a:off x="6804025" y="1989138"/>
            <a:ext cx="360363" cy="509587"/>
          </a:xfrm>
          <a:custGeom>
            <a:avLst/>
            <a:gdLst/>
            <a:ahLst/>
            <a:cxnLst>
              <a:cxn ang="0">
                <a:pos x="0" y="509015"/>
              </a:cxn>
              <a:cxn ang="0">
                <a:pos x="359664" y="509015"/>
              </a:cxn>
              <a:cxn ang="0">
                <a:pos x="359664" y="0"/>
              </a:cxn>
              <a:cxn ang="0">
                <a:pos x="0" y="0"/>
              </a:cxn>
              <a:cxn ang="0">
                <a:pos x="0" y="509015"/>
              </a:cxn>
            </a:cxnLst>
            <a:rect l="0" t="0" r="r" b="b"/>
            <a:pathLst>
              <a:path w="360045" h="509269">
                <a:moveTo>
                  <a:pt x="0" y="509015"/>
                </a:moveTo>
                <a:lnTo>
                  <a:pt x="359664" y="509015"/>
                </a:lnTo>
                <a:lnTo>
                  <a:pt x="359664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46513" y="3060700"/>
          <a:ext cx="4608512" cy="50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/>
                <a:gridCol w="576072"/>
                <a:gridCol w="576071"/>
                <a:gridCol w="577596"/>
                <a:gridCol w="576071"/>
                <a:gridCol w="575310"/>
                <a:gridCol w="575309"/>
                <a:gridCol w="576072"/>
              </a:tblGrid>
              <a:tr h="50901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</a:tbl>
          </a:graphicData>
        </a:graphic>
      </p:graphicFrame>
      <p:sp>
        <p:nvSpPr>
          <p:cNvPr id="37912" name="object 6"/>
          <p:cNvSpPr>
            <a:spLocks/>
          </p:cNvSpPr>
          <p:nvPr/>
        </p:nvSpPr>
        <p:spPr bwMode="auto">
          <a:xfrm>
            <a:off x="3851275" y="2497138"/>
            <a:ext cx="2954338" cy="568325"/>
          </a:xfrm>
          <a:custGeom>
            <a:avLst/>
            <a:gdLst/>
            <a:ahLst/>
            <a:cxnLst>
              <a:cxn ang="0">
                <a:pos x="2953511" y="0"/>
              </a:cxn>
              <a:cxn ang="0">
                <a:pos x="0" y="566927"/>
              </a:cxn>
            </a:cxnLst>
            <a:rect l="0" t="0" r="r" b="b"/>
            <a:pathLst>
              <a:path w="2954020" h="567055">
                <a:moveTo>
                  <a:pt x="2953511" y="0"/>
                </a:moveTo>
                <a:lnTo>
                  <a:pt x="0" y="56692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3" name="object 7"/>
          <p:cNvSpPr>
            <a:spLocks/>
          </p:cNvSpPr>
          <p:nvPr/>
        </p:nvSpPr>
        <p:spPr bwMode="auto">
          <a:xfrm>
            <a:off x="7164388" y="2497138"/>
            <a:ext cx="1295400" cy="568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5400" y="566927"/>
              </a:cxn>
            </a:cxnLst>
            <a:rect l="0" t="0" r="r" b="b"/>
            <a:pathLst>
              <a:path w="1295400" h="567055">
                <a:moveTo>
                  <a:pt x="0" y="0"/>
                </a:moveTo>
                <a:lnTo>
                  <a:pt x="1295400" y="56692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3911600" y="1887538"/>
            <a:ext cx="3238500" cy="727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7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dirty="0">
                <a:latin typeface="Tahoma"/>
                <a:cs typeface="Tahoma"/>
              </a:rPr>
              <a:t>19</a:t>
            </a:r>
            <a:r>
              <a:rPr sz="4800" spc="-20" dirty="0">
                <a:latin typeface="Tahoma"/>
                <a:cs typeface="Tahoma"/>
              </a:rPr>
              <a:t>2</a:t>
            </a:r>
            <a:r>
              <a:rPr sz="4800" dirty="0">
                <a:latin typeface="Tahoma"/>
                <a:cs typeface="Tahoma"/>
              </a:rPr>
              <a:t>.3</a:t>
            </a:r>
            <a:r>
              <a:rPr sz="4800" spc="-15" dirty="0">
                <a:latin typeface="Tahoma"/>
                <a:cs typeface="Tahoma"/>
              </a:rPr>
              <a:t>0</a:t>
            </a:r>
            <a:r>
              <a:rPr sz="4800" dirty="0">
                <a:latin typeface="Tahoma"/>
                <a:cs typeface="Tahoma"/>
              </a:rPr>
              <a:t>.1</a:t>
            </a:r>
            <a:r>
              <a:rPr sz="4800" spc="-15" dirty="0">
                <a:latin typeface="Tahoma"/>
                <a:cs typeface="Tahoma"/>
              </a:rPr>
              <a:t>2</a:t>
            </a:r>
            <a:r>
              <a:rPr sz="4800" dirty="0">
                <a:latin typeface="Tahoma"/>
                <a:cs typeface="Tahoma"/>
              </a:rPr>
              <a:t>.0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925" y="2106613"/>
            <a:ext cx="18780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Class </a:t>
            </a:r>
            <a:r>
              <a:rPr sz="1800" dirty="0">
                <a:latin typeface="Tahoma"/>
                <a:cs typeface="Tahoma"/>
              </a:rPr>
              <a:t>C </a:t>
            </a:r>
            <a:r>
              <a:rPr sz="1800" spc="-5" dirty="0">
                <a:latin typeface="Tahoma"/>
                <a:cs typeface="Tahoma"/>
              </a:rPr>
              <a:t>IP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address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4445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Last </a:t>
            </a:r>
            <a:r>
              <a:rPr spc="-5" dirty="0"/>
              <a:t>Byte(Host</a:t>
            </a:r>
            <a:r>
              <a:rPr spc="-90" dirty="0"/>
              <a:t> </a:t>
            </a:r>
            <a:r>
              <a:rPr spc="-5" dirty="0"/>
              <a:t>ID)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12700" eaLnBrk="1" fontAlgn="auto" hangingPunct="1">
              <a:spcBef>
                <a:spcPts val="1395"/>
              </a:spcBef>
              <a:spcAft>
                <a:spcPts val="0"/>
              </a:spcAft>
              <a:defRPr/>
            </a:pPr>
            <a:r>
              <a:rPr dirty="0"/>
              <a:t>16 </a:t>
            </a:r>
            <a:r>
              <a:rPr spc="-5" dirty="0"/>
              <a:t>Hosts </a:t>
            </a:r>
            <a:r>
              <a:rPr dirty="0">
                <a:latin typeface="Wingdings"/>
                <a:cs typeface="Wingdings"/>
              </a:rPr>
              <a:t>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baseline="25462" dirty="0"/>
              <a:t>4  </a:t>
            </a:r>
            <a:r>
              <a:rPr spc="-5" dirty="0"/>
              <a:t>=16 </a:t>
            </a:r>
            <a:r>
              <a:rPr dirty="0"/>
              <a:t>is </a:t>
            </a:r>
            <a:r>
              <a:rPr spc="-5" dirty="0"/>
              <a:t>not enough (subnetID </a:t>
            </a:r>
            <a:r>
              <a:rPr dirty="0"/>
              <a:t>and</a:t>
            </a:r>
            <a:r>
              <a:rPr spc="-75" dirty="0"/>
              <a:t> </a:t>
            </a:r>
            <a:r>
              <a:rPr spc="-5" dirty="0"/>
              <a:t>broadcast)</a:t>
            </a:r>
            <a:endParaRPr>
              <a:latin typeface="Times New Roman"/>
              <a:cs typeface="Times New Roman"/>
            </a:endParaRPr>
          </a:p>
          <a:p>
            <a:pPr marL="94106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baseline="25462" dirty="0"/>
              <a:t>5 </a:t>
            </a:r>
            <a:r>
              <a:rPr dirty="0"/>
              <a:t>= 32 </a:t>
            </a: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total </a:t>
            </a:r>
            <a:r>
              <a:rPr dirty="0"/>
              <a:t>of 30</a:t>
            </a:r>
            <a:r>
              <a:rPr spc="360" dirty="0"/>
              <a:t> </a:t>
            </a:r>
            <a:r>
              <a:rPr dirty="0"/>
              <a:t>hosts</a:t>
            </a:r>
            <a:endParaRPr>
              <a:latin typeface="Times New Roman"/>
              <a:cs typeface="Times New Roman"/>
            </a:endParaRPr>
          </a:p>
          <a:p>
            <a:pPr marL="94106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5 bits </a:t>
            </a:r>
            <a:r>
              <a:rPr spc="-5" dirty="0"/>
              <a:t>for Host </a:t>
            </a:r>
            <a:r>
              <a:rPr dirty="0"/>
              <a:t>and 3 bits </a:t>
            </a:r>
            <a:r>
              <a:rPr spc="-5" dirty="0"/>
              <a:t>for</a:t>
            </a:r>
            <a:r>
              <a:rPr spc="40" dirty="0"/>
              <a:t> </a:t>
            </a:r>
            <a:r>
              <a:rPr spc="-5" dirty="0"/>
              <a:t>subnet</a:t>
            </a:r>
          </a:p>
        </p:txBody>
      </p:sp>
      <p:sp>
        <p:nvSpPr>
          <p:cNvPr id="37917" name="object 11"/>
          <p:cNvSpPr>
            <a:spLocks/>
          </p:cNvSpPr>
          <p:nvPr/>
        </p:nvSpPr>
        <p:spPr bwMode="auto">
          <a:xfrm>
            <a:off x="2270125" y="6216650"/>
            <a:ext cx="1727200" cy="87313"/>
          </a:xfrm>
          <a:custGeom>
            <a:avLst/>
            <a:gdLst/>
            <a:ahLst/>
            <a:cxnLst>
              <a:cxn ang="0">
                <a:pos x="86868" y="0"/>
              </a:cxn>
              <a:cxn ang="0">
                <a:pos x="0" y="43433"/>
              </a:cxn>
              <a:cxn ang="0">
                <a:pos x="86868" y="86867"/>
              </a:cxn>
              <a:cxn ang="0">
                <a:pos x="86868" y="57911"/>
              </a:cxn>
              <a:cxn ang="0">
                <a:pos x="72389" y="57911"/>
              </a:cxn>
              <a:cxn ang="0">
                <a:pos x="72389" y="28955"/>
              </a:cxn>
              <a:cxn ang="0">
                <a:pos x="86868" y="28955"/>
              </a:cxn>
              <a:cxn ang="0">
                <a:pos x="86868" y="0"/>
              </a:cxn>
              <a:cxn ang="0">
                <a:pos x="1639824" y="0"/>
              </a:cxn>
              <a:cxn ang="0">
                <a:pos x="1639824" y="86867"/>
              </a:cxn>
              <a:cxn ang="0">
                <a:pos x="1697736" y="57911"/>
              </a:cxn>
              <a:cxn ang="0">
                <a:pos x="1654302" y="57911"/>
              </a:cxn>
              <a:cxn ang="0">
                <a:pos x="1654302" y="28955"/>
              </a:cxn>
              <a:cxn ang="0">
                <a:pos x="1697736" y="28955"/>
              </a:cxn>
              <a:cxn ang="0">
                <a:pos x="1639824" y="0"/>
              </a:cxn>
              <a:cxn ang="0">
                <a:pos x="86868" y="28955"/>
              </a:cxn>
              <a:cxn ang="0">
                <a:pos x="72389" y="28955"/>
              </a:cxn>
              <a:cxn ang="0">
                <a:pos x="72389" y="57911"/>
              </a:cxn>
              <a:cxn ang="0">
                <a:pos x="86868" y="57911"/>
              </a:cxn>
              <a:cxn ang="0">
                <a:pos x="86868" y="28955"/>
              </a:cxn>
              <a:cxn ang="0">
                <a:pos x="1639824" y="28955"/>
              </a:cxn>
              <a:cxn ang="0">
                <a:pos x="86868" y="28955"/>
              </a:cxn>
              <a:cxn ang="0">
                <a:pos x="86868" y="57911"/>
              </a:cxn>
              <a:cxn ang="0">
                <a:pos x="1639824" y="57911"/>
              </a:cxn>
              <a:cxn ang="0">
                <a:pos x="1639824" y="28955"/>
              </a:cxn>
              <a:cxn ang="0">
                <a:pos x="1697736" y="28955"/>
              </a:cxn>
              <a:cxn ang="0">
                <a:pos x="1654302" y="28955"/>
              </a:cxn>
              <a:cxn ang="0">
                <a:pos x="1654302" y="57911"/>
              </a:cxn>
              <a:cxn ang="0">
                <a:pos x="1697736" y="57911"/>
              </a:cxn>
              <a:cxn ang="0">
                <a:pos x="1726691" y="43433"/>
              </a:cxn>
              <a:cxn ang="0">
                <a:pos x="1697736" y="28955"/>
              </a:cxn>
            </a:cxnLst>
            <a:rect l="0" t="0" r="r" b="b"/>
            <a:pathLst>
              <a:path w="1727200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727200" h="86995">
                <a:moveTo>
                  <a:pt x="1639824" y="0"/>
                </a:moveTo>
                <a:lnTo>
                  <a:pt x="1639824" y="86867"/>
                </a:lnTo>
                <a:lnTo>
                  <a:pt x="1697736" y="57911"/>
                </a:lnTo>
                <a:lnTo>
                  <a:pt x="1654302" y="57911"/>
                </a:lnTo>
                <a:lnTo>
                  <a:pt x="1654302" y="28955"/>
                </a:lnTo>
                <a:lnTo>
                  <a:pt x="1697736" y="28955"/>
                </a:lnTo>
                <a:lnTo>
                  <a:pt x="1639824" y="0"/>
                </a:lnTo>
                <a:close/>
              </a:path>
              <a:path w="1727200" h="86995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727200" h="86995">
                <a:moveTo>
                  <a:pt x="1639824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639824" y="57911"/>
                </a:lnTo>
                <a:lnTo>
                  <a:pt x="1639824" y="28955"/>
                </a:lnTo>
                <a:close/>
              </a:path>
              <a:path w="1727200" h="86995">
                <a:moveTo>
                  <a:pt x="1697736" y="28955"/>
                </a:moveTo>
                <a:lnTo>
                  <a:pt x="1654302" y="28955"/>
                </a:lnTo>
                <a:lnTo>
                  <a:pt x="1654302" y="57911"/>
                </a:lnTo>
                <a:lnTo>
                  <a:pt x="1697736" y="57911"/>
                </a:lnTo>
                <a:lnTo>
                  <a:pt x="1726691" y="43433"/>
                </a:lnTo>
                <a:lnTo>
                  <a:pt x="1697736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8" name="object 12"/>
          <p:cNvSpPr>
            <a:spLocks/>
          </p:cNvSpPr>
          <p:nvPr/>
        </p:nvSpPr>
        <p:spPr bwMode="auto">
          <a:xfrm>
            <a:off x="3998913" y="6216650"/>
            <a:ext cx="2879725" cy="87313"/>
          </a:xfrm>
          <a:custGeom>
            <a:avLst/>
            <a:gdLst/>
            <a:ahLst/>
            <a:cxnLst>
              <a:cxn ang="0">
                <a:pos x="86868" y="0"/>
              </a:cxn>
              <a:cxn ang="0">
                <a:pos x="0" y="43433"/>
              </a:cxn>
              <a:cxn ang="0">
                <a:pos x="86868" y="86867"/>
              </a:cxn>
              <a:cxn ang="0">
                <a:pos x="86868" y="57911"/>
              </a:cxn>
              <a:cxn ang="0">
                <a:pos x="72389" y="57911"/>
              </a:cxn>
              <a:cxn ang="0">
                <a:pos x="72389" y="28955"/>
              </a:cxn>
              <a:cxn ang="0">
                <a:pos x="86868" y="28955"/>
              </a:cxn>
              <a:cxn ang="0">
                <a:pos x="86868" y="0"/>
              </a:cxn>
              <a:cxn ang="0">
                <a:pos x="2793491" y="0"/>
              </a:cxn>
              <a:cxn ang="0">
                <a:pos x="2793491" y="86867"/>
              </a:cxn>
              <a:cxn ang="0">
                <a:pos x="2851404" y="57911"/>
              </a:cxn>
              <a:cxn ang="0">
                <a:pos x="2807969" y="57911"/>
              </a:cxn>
              <a:cxn ang="0">
                <a:pos x="2807969" y="28955"/>
              </a:cxn>
              <a:cxn ang="0">
                <a:pos x="2851404" y="28955"/>
              </a:cxn>
              <a:cxn ang="0">
                <a:pos x="2793491" y="0"/>
              </a:cxn>
              <a:cxn ang="0">
                <a:pos x="86868" y="28955"/>
              </a:cxn>
              <a:cxn ang="0">
                <a:pos x="72389" y="28955"/>
              </a:cxn>
              <a:cxn ang="0">
                <a:pos x="72389" y="57911"/>
              </a:cxn>
              <a:cxn ang="0">
                <a:pos x="86868" y="57911"/>
              </a:cxn>
              <a:cxn ang="0">
                <a:pos x="86868" y="28955"/>
              </a:cxn>
              <a:cxn ang="0">
                <a:pos x="2793491" y="28955"/>
              </a:cxn>
              <a:cxn ang="0">
                <a:pos x="86868" y="28955"/>
              </a:cxn>
              <a:cxn ang="0">
                <a:pos x="86868" y="57911"/>
              </a:cxn>
              <a:cxn ang="0">
                <a:pos x="2793491" y="57911"/>
              </a:cxn>
              <a:cxn ang="0">
                <a:pos x="2793491" y="28955"/>
              </a:cxn>
              <a:cxn ang="0">
                <a:pos x="2851404" y="28955"/>
              </a:cxn>
              <a:cxn ang="0">
                <a:pos x="2807969" y="28955"/>
              </a:cxn>
              <a:cxn ang="0">
                <a:pos x="2807969" y="57911"/>
              </a:cxn>
              <a:cxn ang="0">
                <a:pos x="2851404" y="57911"/>
              </a:cxn>
              <a:cxn ang="0">
                <a:pos x="2880360" y="43433"/>
              </a:cxn>
              <a:cxn ang="0">
                <a:pos x="2851404" y="28955"/>
              </a:cxn>
            </a:cxnLst>
            <a:rect l="0" t="0" r="r" b="b"/>
            <a:pathLst>
              <a:path w="2880359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2880359" h="86995">
                <a:moveTo>
                  <a:pt x="2793491" y="0"/>
                </a:moveTo>
                <a:lnTo>
                  <a:pt x="2793491" y="86867"/>
                </a:lnTo>
                <a:lnTo>
                  <a:pt x="2851404" y="57911"/>
                </a:lnTo>
                <a:lnTo>
                  <a:pt x="2807969" y="57911"/>
                </a:lnTo>
                <a:lnTo>
                  <a:pt x="2807969" y="28955"/>
                </a:lnTo>
                <a:lnTo>
                  <a:pt x="2851404" y="28955"/>
                </a:lnTo>
                <a:lnTo>
                  <a:pt x="2793491" y="0"/>
                </a:lnTo>
                <a:close/>
              </a:path>
              <a:path w="2880359" h="86995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2880359" h="86995">
                <a:moveTo>
                  <a:pt x="2793491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2793491" y="57911"/>
                </a:lnTo>
                <a:lnTo>
                  <a:pt x="2793491" y="28955"/>
                </a:lnTo>
                <a:close/>
              </a:path>
              <a:path w="2880359" h="86995">
                <a:moveTo>
                  <a:pt x="2851404" y="28955"/>
                </a:moveTo>
                <a:lnTo>
                  <a:pt x="2807969" y="28955"/>
                </a:lnTo>
                <a:lnTo>
                  <a:pt x="2807969" y="57911"/>
                </a:lnTo>
                <a:lnTo>
                  <a:pt x="2851404" y="57911"/>
                </a:lnTo>
                <a:lnTo>
                  <a:pt x="2880360" y="43433"/>
                </a:lnTo>
                <a:lnTo>
                  <a:pt x="2851404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65363" y="5153025"/>
          <a:ext cx="4608512" cy="1295400"/>
        </p:xfrm>
        <a:graphic>
          <a:graphicData uri="http://schemas.openxmlformats.org/drawingml/2006/table">
            <a:tbl>
              <a:tblPr/>
              <a:tblGrid>
                <a:gridCol w="574675"/>
                <a:gridCol w="576262"/>
                <a:gridCol w="576263"/>
                <a:gridCol w="576262"/>
                <a:gridCol w="576263"/>
                <a:gridCol w="574675"/>
                <a:gridCol w="576262"/>
                <a:gridCol w="5778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711200">
                <a:tc gridSpan="3"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Subnet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Host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949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F802AF0-79EE-43F5-A6E9-0562690ABD6B}" type="slidenum">
              <a:rPr lang="th-TH"/>
              <a:pPr marL="111125"/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2550" y="2719388"/>
            <a:ext cx="1751013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800" spc="-195" baseline="-6076" dirty="0">
                <a:latin typeface="Tahoma"/>
                <a:cs typeface="Tahoma"/>
              </a:rPr>
              <a:t>.</a:t>
            </a:r>
            <a:r>
              <a:rPr sz="1800" b="1" spc="-130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1 1 0 0 0 0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663" y="2935288"/>
            <a:ext cx="1458912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Mask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31975" y="2344738"/>
          <a:ext cx="1517650" cy="360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90500"/>
                <a:gridCol w="188976"/>
                <a:gridCol w="189737"/>
                <a:gridCol w="189737"/>
                <a:gridCol w="188975"/>
              </a:tblGrid>
              <a:tr h="359663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14713" y="2344738"/>
          <a:ext cx="1519237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75"/>
                <a:gridCol w="190500"/>
                <a:gridCol w="188975"/>
                <a:gridCol w="190500"/>
                <a:gridCol w="188975"/>
                <a:gridCol w="190500"/>
                <a:gridCol w="188975"/>
                <a:gridCol w="190500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95863" y="2344738"/>
          <a:ext cx="1517650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88975"/>
                <a:gridCol w="190500"/>
                <a:gridCol w="188975"/>
                <a:gridCol w="190500"/>
                <a:gridCol w="188975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77013" y="2344738"/>
          <a:ext cx="1519237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90500"/>
                <a:gridCol w="188975"/>
                <a:gridCol w="190500"/>
                <a:gridCol w="188975"/>
                <a:gridCol w="190500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21438" y="1890713"/>
            <a:ext cx="811212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8225" y="1890713"/>
            <a:ext cx="536575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st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998" name="object 11"/>
          <p:cNvSpPr>
            <a:spLocks/>
          </p:cNvSpPr>
          <p:nvPr/>
        </p:nvSpPr>
        <p:spPr bwMode="auto">
          <a:xfrm>
            <a:off x="6589713" y="2149475"/>
            <a:ext cx="576262" cy="114300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0" y="57150"/>
              </a:cxn>
              <a:cxn ang="0">
                <a:pos x="114300" y="114300"/>
              </a:cxn>
              <a:cxn ang="0">
                <a:pos x="114300" y="76200"/>
              </a:cxn>
              <a:cxn ang="0">
                <a:pos x="95250" y="76200"/>
              </a:cxn>
              <a:cxn ang="0">
                <a:pos x="95250" y="38100"/>
              </a:cxn>
              <a:cxn ang="0">
                <a:pos x="114300" y="38100"/>
              </a:cxn>
              <a:cxn ang="0">
                <a:pos x="114300" y="0"/>
              </a:cxn>
              <a:cxn ang="0">
                <a:pos x="461771" y="0"/>
              </a:cxn>
              <a:cxn ang="0">
                <a:pos x="461771" y="114300"/>
              </a:cxn>
              <a:cxn ang="0">
                <a:pos x="537971" y="76200"/>
              </a:cxn>
              <a:cxn ang="0">
                <a:pos x="480821" y="76200"/>
              </a:cxn>
              <a:cxn ang="0">
                <a:pos x="480821" y="38100"/>
              </a:cxn>
              <a:cxn ang="0">
                <a:pos x="537971" y="38100"/>
              </a:cxn>
              <a:cxn ang="0">
                <a:pos x="461771" y="0"/>
              </a:cxn>
              <a:cxn ang="0">
                <a:pos x="114300" y="38100"/>
              </a:cxn>
              <a:cxn ang="0">
                <a:pos x="95250" y="38100"/>
              </a:cxn>
              <a:cxn ang="0">
                <a:pos x="95250" y="76200"/>
              </a:cxn>
              <a:cxn ang="0">
                <a:pos x="114300" y="76200"/>
              </a:cxn>
              <a:cxn ang="0">
                <a:pos x="114300" y="38100"/>
              </a:cxn>
              <a:cxn ang="0">
                <a:pos x="461771" y="38100"/>
              </a:cxn>
              <a:cxn ang="0">
                <a:pos x="114300" y="38100"/>
              </a:cxn>
              <a:cxn ang="0">
                <a:pos x="114300" y="76200"/>
              </a:cxn>
              <a:cxn ang="0">
                <a:pos x="461771" y="76200"/>
              </a:cxn>
              <a:cxn ang="0">
                <a:pos x="461771" y="38100"/>
              </a:cxn>
              <a:cxn ang="0">
                <a:pos x="537971" y="38100"/>
              </a:cxn>
              <a:cxn ang="0">
                <a:pos x="480821" y="38100"/>
              </a:cxn>
              <a:cxn ang="0">
                <a:pos x="480821" y="76200"/>
              </a:cxn>
              <a:cxn ang="0">
                <a:pos x="537971" y="76200"/>
              </a:cxn>
              <a:cxn ang="0">
                <a:pos x="576071" y="57150"/>
              </a:cxn>
              <a:cxn ang="0">
                <a:pos x="537971" y="38100"/>
              </a:cxn>
            </a:cxnLst>
            <a:rect l="0" t="0" r="r" b="b"/>
            <a:pathLst>
              <a:path w="57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76579" h="114300">
                <a:moveTo>
                  <a:pt x="461771" y="0"/>
                </a:moveTo>
                <a:lnTo>
                  <a:pt x="461771" y="114300"/>
                </a:lnTo>
                <a:lnTo>
                  <a:pt x="537971" y="76200"/>
                </a:lnTo>
                <a:lnTo>
                  <a:pt x="480821" y="76200"/>
                </a:lnTo>
                <a:lnTo>
                  <a:pt x="480821" y="38100"/>
                </a:lnTo>
                <a:lnTo>
                  <a:pt x="537971" y="38100"/>
                </a:lnTo>
                <a:lnTo>
                  <a:pt x="461771" y="0"/>
                </a:lnTo>
                <a:close/>
              </a:path>
              <a:path w="57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76579" h="114300">
                <a:moveTo>
                  <a:pt x="46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61771" y="76200"/>
                </a:lnTo>
                <a:lnTo>
                  <a:pt x="461771" y="38100"/>
                </a:lnTo>
                <a:close/>
              </a:path>
              <a:path w="576579" h="114300">
                <a:moveTo>
                  <a:pt x="537971" y="38100"/>
                </a:moveTo>
                <a:lnTo>
                  <a:pt x="480821" y="38100"/>
                </a:lnTo>
                <a:lnTo>
                  <a:pt x="480821" y="76200"/>
                </a:lnTo>
                <a:lnTo>
                  <a:pt x="537971" y="76200"/>
                </a:lnTo>
                <a:lnTo>
                  <a:pt x="576071" y="57150"/>
                </a:lnTo>
                <a:lnTo>
                  <a:pt x="537971" y="38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9" name="object 12"/>
          <p:cNvSpPr>
            <a:spLocks/>
          </p:cNvSpPr>
          <p:nvPr/>
        </p:nvSpPr>
        <p:spPr bwMode="auto">
          <a:xfrm>
            <a:off x="7164388" y="2149475"/>
            <a:ext cx="938212" cy="114300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0" y="57150"/>
              </a:cxn>
              <a:cxn ang="0">
                <a:pos x="114300" y="114300"/>
              </a:cxn>
              <a:cxn ang="0">
                <a:pos x="114300" y="76200"/>
              </a:cxn>
              <a:cxn ang="0">
                <a:pos x="95250" y="76200"/>
              </a:cxn>
              <a:cxn ang="0">
                <a:pos x="95250" y="38100"/>
              </a:cxn>
              <a:cxn ang="0">
                <a:pos x="114300" y="38100"/>
              </a:cxn>
              <a:cxn ang="0">
                <a:pos x="114300" y="0"/>
              </a:cxn>
              <a:cxn ang="0">
                <a:pos x="822960" y="0"/>
              </a:cxn>
              <a:cxn ang="0">
                <a:pos x="822960" y="114300"/>
              </a:cxn>
              <a:cxn ang="0">
                <a:pos x="899160" y="76200"/>
              </a:cxn>
              <a:cxn ang="0">
                <a:pos x="842010" y="76200"/>
              </a:cxn>
              <a:cxn ang="0">
                <a:pos x="842010" y="38100"/>
              </a:cxn>
              <a:cxn ang="0">
                <a:pos x="899160" y="38100"/>
              </a:cxn>
              <a:cxn ang="0">
                <a:pos x="822960" y="0"/>
              </a:cxn>
              <a:cxn ang="0">
                <a:pos x="114300" y="38100"/>
              </a:cxn>
              <a:cxn ang="0">
                <a:pos x="95250" y="38100"/>
              </a:cxn>
              <a:cxn ang="0">
                <a:pos x="95250" y="76200"/>
              </a:cxn>
              <a:cxn ang="0">
                <a:pos x="114300" y="76200"/>
              </a:cxn>
              <a:cxn ang="0">
                <a:pos x="114300" y="38100"/>
              </a:cxn>
              <a:cxn ang="0">
                <a:pos x="822960" y="38100"/>
              </a:cxn>
              <a:cxn ang="0">
                <a:pos x="114300" y="38100"/>
              </a:cxn>
              <a:cxn ang="0">
                <a:pos x="114300" y="76200"/>
              </a:cxn>
              <a:cxn ang="0">
                <a:pos x="822960" y="76200"/>
              </a:cxn>
              <a:cxn ang="0">
                <a:pos x="822960" y="38100"/>
              </a:cxn>
              <a:cxn ang="0">
                <a:pos x="899160" y="38100"/>
              </a:cxn>
              <a:cxn ang="0">
                <a:pos x="842010" y="38100"/>
              </a:cxn>
              <a:cxn ang="0">
                <a:pos x="842010" y="76200"/>
              </a:cxn>
              <a:cxn ang="0">
                <a:pos x="899160" y="76200"/>
              </a:cxn>
              <a:cxn ang="0">
                <a:pos x="937260" y="57150"/>
              </a:cxn>
              <a:cxn ang="0">
                <a:pos x="899160" y="38100"/>
              </a:cxn>
            </a:cxnLst>
            <a:rect l="0" t="0" r="r" b="b"/>
            <a:pathLst>
              <a:path w="9372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37259" h="114300">
                <a:moveTo>
                  <a:pt x="822960" y="0"/>
                </a:moveTo>
                <a:lnTo>
                  <a:pt x="822960" y="114300"/>
                </a:lnTo>
                <a:lnTo>
                  <a:pt x="899160" y="76200"/>
                </a:lnTo>
                <a:lnTo>
                  <a:pt x="842010" y="76200"/>
                </a:lnTo>
                <a:lnTo>
                  <a:pt x="842010" y="38100"/>
                </a:lnTo>
                <a:lnTo>
                  <a:pt x="899160" y="38100"/>
                </a:lnTo>
                <a:lnTo>
                  <a:pt x="822960" y="0"/>
                </a:lnTo>
                <a:close/>
              </a:path>
              <a:path w="93725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937259" h="114300">
                <a:moveTo>
                  <a:pt x="82296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22960" y="76200"/>
                </a:lnTo>
                <a:lnTo>
                  <a:pt x="822960" y="38100"/>
                </a:lnTo>
                <a:close/>
              </a:path>
              <a:path w="937259" h="114300">
                <a:moveTo>
                  <a:pt x="899160" y="38100"/>
                </a:moveTo>
                <a:lnTo>
                  <a:pt x="842010" y="38100"/>
                </a:lnTo>
                <a:lnTo>
                  <a:pt x="842010" y="76200"/>
                </a:lnTo>
                <a:lnTo>
                  <a:pt x="899160" y="76200"/>
                </a:lnTo>
                <a:lnTo>
                  <a:pt x="937260" y="57150"/>
                </a:lnTo>
                <a:lnTo>
                  <a:pt x="899160" y="38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419350" y="2763838"/>
            <a:ext cx="1012825" cy="911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585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25</a:t>
            </a:r>
            <a:r>
              <a:rPr sz="3000" baseline="1388" dirty="0">
                <a:latin typeface="Tahoma"/>
                <a:cs typeface="Tahoma"/>
              </a:rPr>
              <a:t>5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585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25</a:t>
            </a:r>
            <a:r>
              <a:rPr sz="3000" baseline="1388" dirty="0">
                <a:latin typeface="Tahoma"/>
                <a:cs typeface="Tahoma"/>
              </a:rPr>
              <a:t>5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9001" name="object 2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E594541-38C8-47EA-9EED-EE7C62935854}" type="slidenum">
              <a:rPr lang="th-TH"/>
              <a:pPr marL="111125"/>
              <a:t>32</a:t>
            </a:fld>
            <a:endParaRPr lang="th-TH"/>
          </a:p>
        </p:txBody>
      </p:sp>
      <p:sp>
        <p:nvSpPr>
          <p:cNvPr id="39002" name="object 14"/>
          <p:cNvSpPr txBox="1">
            <a:spLocks noChangeArrowheads="1"/>
          </p:cNvSpPr>
          <p:nvPr/>
        </p:nvSpPr>
        <p:spPr bwMode="auto">
          <a:xfrm>
            <a:off x="4848225" y="2763838"/>
            <a:ext cx="149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3588"/>
              </a:lnSpc>
            </a:pPr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  <a:p>
            <a:pPr marL="12700">
              <a:lnSpc>
                <a:spcPts val="3588"/>
              </a:lnSpc>
            </a:pPr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9003" name="object 15"/>
          <p:cNvSpPr txBox="1">
            <a:spLocks noChangeArrowheads="1"/>
          </p:cNvSpPr>
          <p:nvPr/>
        </p:nvSpPr>
        <p:spPr bwMode="auto">
          <a:xfrm>
            <a:off x="6432550" y="3186113"/>
            <a:ext cx="149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9004" name="object 16"/>
          <p:cNvSpPr txBox="1">
            <a:spLocks noChangeArrowheads="1"/>
          </p:cNvSpPr>
          <p:nvPr/>
        </p:nvSpPr>
        <p:spPr bwMode="auto">
          <a:xfrm>
            <a:off x="6999288" y="3321050"/>
            <a:ext cx="44291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224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7688" y="3906838"/>
            <a:ext cx="1155700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006" name="object 18"/>
          <p:cNvSpPr txBox="1">
            <a:spLocks noChangeArrowheads="1"/>
          </p:cNvSpPr>
          <p:nvPr/>
        </p:nvSpPr>
        <p:spPr bwMode="auto">
          <a:xfrm>
            <a:off x="4848225" y="3689350"/>
            <a:ext cx="149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32550" y="3692525"/>
            <a:ext cx="1849438" cy="485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8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000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6638" y="3978275"/>
            <a:ext cx="152400" cy="776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5875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0963" y="3997325"/>
            <a:ext cx="1990725" cy="768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2604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001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32</a:t>
            </a:r>
            <a:endParaRPr sz="2000">
              <a:latin typeface="Tahoma"/>
              <a:cs typeface="Tahoma"/>
            </a:endParaRPr>
          </a:p>
          <a:p>
            <a:pPr marL="15240" fontAlgn="auto">
              <a:lnSpc>
                <a:spcPts val="29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5208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010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7475" y="2898775"/>
            <a:ext cx="446088" cy="245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spcBef>
                <a:spcPts val="925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40"/>
              </a:lnSpc>
              <a:spcBef>
                <a:spcPts val="156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5875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905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30"/>
              </a:lnSpc>
              <a:spcBef>
                <a:spcPts val="409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7988" y="2898775"/>
            <a:ext cx="446087" cy="245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spcBef>
                <a:spcPts val="925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40"/>
              </a:lnSpc>
              <a:spcBef>
                <a:spcPts val="156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5240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905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30"/>
              </a:lnSpc>
              <a:spcBef>
                <a:spcPts val="409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4588" y="3689350"/>
            <a:ext cx="1017587" cy="1709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055"/>
              </a:lnSpc>
              <a:spcBef>
                <a:spcPts val="0"/>
              </a:spcBef>
              <a:spcAft>
                <a:spcPts val="0"/>
              </a:spcAft>
              <a:tabLst>
                <a:tab pos="880744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5240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tabLst>
                <a:tab pos="879475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9050" fontAlgn="auto">
              <a:lnSpc>
                <a:spcPts val="2540"/>
              </a:lnSpc>
              <a:spcBef>
                <a:spcPts val="0"/>
              </a:spcBef>
              <a:spcAft>
                <a:spcPts val="0"/>
              </a:spcAft>
              <a:tabLst>
                <a:tab pos="882015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7145" fontAlgn="auto">
              <a:lnSpc>
                <a:spcPts val="2540"/>
              </a:lnSpc>
              <a:spcBef>
                <a:spcPts val="0"/>
              </a:spcBef>
              <a:spcAft>
                <a:spcPts val="0"/>
              </a:spcAft>
              <a:tabLst>
                <a:tab pos="880744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3463" y="4622800"/>
            <a:ext cx="153987" cy="776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7788" y="4608513"/>
            <a:ext cx="2132012" cy="79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-1736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011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96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100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128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406650" y="5387975"/>
          <a:ext cx="6162675" cy="965200"/>
        </p:xfrm>
        <a:graphic>
          <a:graphicData uri="http://schemas.openxmlformats.org/drawingml/2006/table">
            <a:tbl>
              <a:tblPr/>
              <a:tblGrid>
                <a:gridCol w="2454275"/>
                <a:gridCol w="1370013"/>
                <a:gridCol w="2338387"/>
              </a:tblGrid>
              <a:tr h="3048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6700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41350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101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160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3525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9763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-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110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192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6700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41350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111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224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9563" y="990600"/>
          <a:ext cx="8424862" cy="601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34"/>
                <a:gridCol w="334518"/>
                <a:gridCol w="625347"/>
                <a:gridCol w="1873250"/>
                <a:gridCol w="1871726"/>
                <a:gridCol w="1800225"/>
                <a:gridCol w="1800225"/>
              </a:tblGrid>
              <a:tr h="806958"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2004">
                      <a:solidFill>
                        <a:srgbClr val="1C1C1C"/>
                      </a:solidFill>
                      <a:prstDash val="solid"/>
                    </a:lnR>
                    <a:lnB w="3200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8309">
                        <a:lnSpc>
                          <a:spcPts val="5020"/>
                        </a:lnSpc>
                      </a:pPr>
                      <a:r>
                        <a:rPr sz="4400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Subnet</a:t>
                      </a:r>
                      <a:r>
                        <a:rPr sz="4400" spc="-80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4400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Design</a:t>
                      </a:r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2004">
                      <a:solidFill>
                        <a:srgbClr val="1C1C1C"/>
                      </a:solidFill>
                      <a:prstDash val="solid"/>
                    </a:lnL>
                    <a:lnB w="3200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48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2004">
                      <a:solidFill>
                        <a:srgbClr val="1C1C1C"/>
                      </a:solidFill>
                      <a:prstDash val="solid"/>
                    </a:lnR>
                    <a:lnT w="32003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2004">
                      <a:solidFill>
                        <a:srgbClr val="1C1C1C"/>
                      </a:solidFill>
                      <a:prstDash val="solid"/>
                    </a:lnL>
                    <a:lnT w="32003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8249"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Subnet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Subnet</a:t>
                      </a:r>
                      <a:r>
                        <a:rPr sz="2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50" spc="7" baseline="25641" dirty="0">
                          <a:latin typeface="Tahoma"/>
                          <a:cs typeface="Tahoma"/>
                        </a:rPr>
                        <a:t>st</a:t>
                      </a:r>
                      <a:r>
                        <a:rPr sz="1950" spc="209" baseline="2564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Add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Last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Add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Broadcast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192.30.12.158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192.30.12.159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192.30.12.160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192.30.12.161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192.30.12.254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192.30.12.255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40006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9ED734F-4BA1-40B0-A601-F88018A46E10}" type="slidenum">
              <a:rPr lang="th-TH"/>
              <a:pPr marL="111125"/>
              <a:t>33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6670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90" dirty="0"/>
              <a:t> </a:t>
            </a:r>
            <a:r>
              <a:rPr dirty="0"/>
              <a:t>Address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9EDC71B-AC3B-4DC7-B61C-D2020CBB9A18}" type="slidenum">
              <a:rPr lang="th-TH"/>
              <a:pPr marL="111125"/>
              <a:t>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06463" y="2062163"/>
            <a:ext cx="7645400" cy="3741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Address space of IPv4 (32 bits)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2</a:t>
            </a:r>
            <a:r>
              <a:rPr lang="th-TH" sz="2400" baseline="24000">
                <a:latin typeface="Tahoma" pitchFamily="34" charset="0"/>
                <a:cs typeface="Tahoma" pitchFamily="34" charset="0"/>
              </a:rPr>
              <a:t>32 </a:t>
            </a:r>
            <a:r>
              <a:rPr lang="th-TH" sz="2400">
                <a:latin typeface="Tahoma" pitchFamily="34" charset="0"/>
                <a:cs typeface="Tahoma" pitchFamily="34" charset="0"/>
              </a:rPr>
              <a:t>= 4,294,967,296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Unique and Universal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Local &amp; Global Sense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Assigned by National Registries</a:t>
            </a:r>
          </a:p>
          <a:p>
            <a:pPr marL="355600" indent="-342900">
              <a:lnSpc>
                <a:spcPts val="3038"/>
              </a:lnSpc>
              <a:spcBef>
                <a:spcPts val="10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Subset from Internet Corporation for Assigned  Names and Number (ICANN)</a:t>
            </a:r>
          </a:p>
          <a:p>
            <a:pPr marL="355600" indent="-342900">
              <a:spcBef>
                <a:spcPts val="6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Does an IP address represent a machine </a:t>
            </a:r>
            <a:r>
              <a:rPr lang="th-TH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?</a:t>
            </a:r>
            <a:endParaRPr lang="th-TH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Internet</a:t>
            </a:r>
            <a:r>
              <a:rPr spc="-80" dirty="0"/>
              <a:t> </a:t>
            </a:r>
            <a:r>
              <a:rPr dirty="0"/>
              <a:t>Address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719138" y="2117725"/>
            <a:ext cx="7739062" cy="2835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2419C3E-7307-435B-9393-F5AB9D70AFC1}" type="slidenum">
              <a:rPr lang="th-TH"/>
              <a:pPr marL="111125"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Internet</a:t>
            </a:r>
            <a:r>
              <a:rPr spc="-85" dirty="0"/>
              <a:t> </a:t>
            </a:r>
            <a:r>
              <a:rPr dirty="0"/>
              <a:t>Classes</a:t>
            </a: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357188" y="2228850"/>
            <a:ext cx="8428037" cy="2800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038" y="5445125"/>
            <a:ext cx="3268662" cy="466725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5715" rIns="0" bIns="0">
            <a:spAutoFit/>
          </a:bodyPr>
          <a:lstStyle/>
          <a:p>
            <a:pPr marL="86995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Classfull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Addressing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29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F7D7D1B-023D-4AC0-B371-218B24F88051}" type="slidenum">
              <a:rPr lang="th-TH"/>
              <a:pPr marL="111125"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0973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10" dirty="0"/>
              <a:t> </a:t>
            </a:r>
            <a:r>
              <a:rPr dirty="0"/>
              <a:t>Class</a:t>
            </a: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4211638" y="1989138"/>
            <a:ext cx="3917950" cy="417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611188" y="2852738"/>
            <a:ext cx="3024187" cy="2587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4356100" y="2565400"/>
            <a:ext cx="3887788" cy="1727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4356100" y="4292600"/>
            <a:ext cx="3887788" cy="8651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8" name="object 7"/>
          <p:cNvSpPr>
            <a:spLocks noChangeArrowheads="1"/>
          </p:cNvSpPr>
          <p:nvPr/>
        </p:nvSpPr>
        <p:spPr bwMode="auto">
          <a:xfrm>
            <a:off x="4356100" y="5157788"/>
            <a:ext cx="3887788" cy="431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9" name="object 8"/>
          <p:cNvSpPr>
            <a:spLocks noChangeArrowheads="1"/>
          </p:cNvSpPr>
          <p:nvPr/>
        </p:nvSpPr>
        <p:spPr bwMode="auto">
          <a:xfrm>
            <a:off x="4356100" y="5589588"/>
            <a:ext cx="3887788" cy="2159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0" name="object 9"/>
          <p:cNvSpPr>
            <a:spLocks noChangeArrowheads="1"/>
          </p:cNvSpPr>
          <p:nvPr/>
        </p:nvSpPr>
        <p:spPr bwMode="auto">
          <a:xfrm>
            <a:off x="4356100" y="5805488"/>
            <a:ext cx="3887788" cy="2159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351338" y="2560638"/>
          <a:ext cx="3887787" cy="3573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7723"/>
              </a:tblGrid>
              <a:tr h="1728216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4107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816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884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407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33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BBB1CAA-4A0D-4DE2-9CA8-BD70C8DB7963}" type="slidenum">
              <a:rPr lang="th-TH"/>
              <a:pPr marL="111125"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60438"/>
            <a:ext cx="70056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2510790" algn="l"/>
              </a:tabLst>
              <a:defRPr/>
            </a:pPr>
            <a:r>
              <a:rPr sz="4000" spc="-5" dirty="0"/>
              <a:t>Amount</a:t>
            </a:r>
            <a:r>
              <a:rPr sz="4000" dirty="0"/>
              <a:t> </a:t>
            </a:r>
            <a:r>
              <a:rPr sz="4000" spc="-5" dirty="0"/>
              <a:t>of	</a:t>
            </a:r>
            <a:r>
              <a:rPr sz="4000" spc="-10" dirty="0"/>
              <a:t>Networks </a:t>
            </a:r>
            <a:r>
              <a:rPr sz="4000" spc="-5" dirty="0"/>
              <a:t>and</a:t>
            </a:r>
            <a:r>
              <a:rPr sz="4000" spc="15" dirty="0"/>
              <a:t> </a:t>
            </a:r>
            <a:r>
              <a:rPr sz="4000" spc="-10" dirty="0"/>
              <a:t>Hosts</a:t>
            </a:r>
            <a:endParaRPr sz="4000"/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827088" y="4797425"/>
            <a:ext cx="7632700" cy="15033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323850" y="1989138"/>
            <a:ext cx="8428038" cy="2800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968433-18C3-4F79-BFE7-10D0D824403D}" type="slidenum">
              <a:rPr lang="th-TH"/>
              <a:pPr marL="111125"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 in decimal</a:t>
            </a:r>
            <a:r>
              <a:rPr spc="-120" dirty="0"/>
              <a:t> </a:t>
            </a:r>
            <a:r>
              <a:rPr dirty="0"/>
              <a:t>notation</a:t>
            </a:r>
          </a:p>
        </p:txBody>
      </p:sp>
      <p:sp>
        <p:nvSpPr>
          <p:cNvPr id="15362" name="object 3"/>
          <p:cNvSpPr>
            <a:spLocks/>
          </p:cNvSpPr>
          <p:nvPr/>
        </p:nvSpPr>
        <p:spPr bwMode="auto">
          <a:xfrm>
            <a:off x="900113" y="5132388"/>
            <a:ext cx="7632700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7632192" y="647700"/>
              </a:cxn>
              <a:cxn ang="0">
                <a:pos x="7632192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3" name="object 4"/>
          <p:cNvSpPr>
            <a:spLocks/>
          </p:cNvSpPr>
          <p:nvPr/>
        </p:nvSpPr>
        <p:spPr bwMode="auto">
          <a:xfrm>
            <a:off x="900113" y="5132388"/>
            <a:ext cx="7632700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7632192" y="647700"/>
              </a:cxn>
              <a:cxn ang="0">
                <a:pos x="7632192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900113" y="4340225"/>
            <a:ext cx="7632700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7632192" y="647700"/>
              </a:cxn>
              <a:cxn ang="0">
                <a:pos x="7632192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5" name="object 6"/>
          <p:cNvSpPr>
            <a:spLocks/>
          </p:cNvSpPr>
          <p:nvPr/>
        </p:nvSpPr>
        <p:spPr bwMode="auto">
          <a:xfrm>
            <a:off x="900113" y="4340225"/>
            <a:ext cx="7632700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7632192" y="647700"/>
              </a:cxn>
              <a:cxn ang="0">
                <a:pos x="7632192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6" name="object 7"/>
          <p:cNvSpPr txBox="1">
            <a:spLocks noChangeArrowheads="1"/>
          </p:cNvSpPr>
          <p:nvPr/>
        </p:nvSpPr>
        <p:spPr bwMode="auto">
          <a:xfrm>
            <a:off x="4624388" y="4443413"/>
            <a:ext cx="2819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868363" algn="l"/>
                <a:tab pos="1725613" algn="l"/>
                <a:tab pos="25828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1	1	1	0</a:t>
            </a:r>
          </a:p>
        </p:txBody>
      </p:sp>
      <p:sp>
        <p:nvSpPr>
          <p:cNvPr id="15367" name="object 8"/>
          <p:cNvSpPr>
            <a:spLocks/>
          </p:cNvSpPr>
          <p:nvPr/>
        </p:nvSpPr>
        <p:spPr bwMode="auto">
          <a:xfrm>
            <a:off x="1333500" y="4914900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8" name="object 9"/>
          <p:cNvSpPr>
            <a:spLocks/>
          </p:cNvSpPr>
          <p:nvPr/>
        </p:nvSpPr>
        <p:spPr bwMode="auto">
          <a:xfrm>
            <a:off x="2125663" y="4914900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9" name="object 10"/>
          <p:cNvSpPr>
            <a:spLocks/>
          </p:cNvSpPr>
          <p:nvPr/>
        </p:nvSpPr>
        <p:spPr bwMode="auto">
          <a:xfrm>
            <a:off x="2987675" y="4914900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0" name="object 11"/>
          <p:cNvSpPr>
            <a:spLocks/>
          </p:cNvSpPr>
          <p:nvPr/>
        </p:nvSpPr>
        <p:spPr bwMode="auto">
          <a:xfrm>
            <a:off x="3851275" y="4914900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4718050" y="4914900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5580063" y="4914900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6443663" y="4914900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7310438" y="4914900"/>
            <a:ext cx="0" cy="360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5" name="object 16"/>
          <p:cNvSpPr txBox="1">
            <a:spLocks noChangeArrowheads="1"/>
          </p:cNvSpPr>
          <p:nvPr/>
        </p:nvSpPr>
        <p:spPr bwMode="auto">
          <a:xfrm>
            <a:off x="4532313" y="4854575"/>
            <a:ext cx="176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6" name="object 17"/>
          <p:cNvSpPr txBox="1">
            <a:spLocks noChangeArrowheads="1"/>
          </p:cNvSpPr>
          <p:nvPr/>
        </p:nvSpPr>
        <p:spPr bwMode="auto">
          <a:xfrm>
            <a:off x="5395913" y="4879975"/>
            <a:ext cx="176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7" name="object 18"/>
          <p:cNvSpPr txBox="1">
            <a:spLocks noChangeArrowheads="1"/>
          </p:cNvSpPr>
          <p:nvPr/>
        </p:nvSpPr>
        <p:spPr bwMode="auto">
          <a:xfrm>
            <a:off x="6235700" y="4879975"/>
            <a:ext cx="176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8" name="object 19"/>
          <p:cNvSpPr txBox="1">
            <a:spLocks noChangeArrowheads="1"/>
          </p:cNvSpPr>
          <p:nvPr/>
        </p:nvSpPr>
        <p:spPr bwMode="auto">
          <a:xfrm>
            <a:off x="7124700" y="4879975"/>
            <a:ext cx="176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7675" y="3519488"/>
            <a:ext cx="3146425" cy="701675"/>
          </a:xfrm>
          <a:prstGeom prst="rect">
            <a:avLst/>
          </a:prstGeom>
          <a:solidFill>
            <a:srgbClr val="0000FF"/>
          </a:solidFill>
        </p:spPr>
        <p:txBody>
          <a:bodyPr lIns="0" tIns="45085" rIns="0" bIns="0">
            <a:spAutoFit/>
          </a:bodyPr>
          <a:lstStyle/>
          <a:p>
            <a:pPr marL="9271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FFFFFF"/>
                </a:solidFill>
                <a:latin typeface="Tahoma"/>
                <a:cs typeface="Tahoma"/>
              </a:rPr>
              <a:t>158.108.2.61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5380" name="object 21"/>
          <p:cNvSpPr txBox="1">
            <a:spLocks noChangeArrowheads="1"/>
          </p:cNvSpPr>
          <p:nvPr/>
        </p:nvSpPr>
        <p:spPr bwMode="auto">
          <a:xfrm>
            <a:off x="403225" y="2105025"/>
            <a:ext cx="8407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2297113" algn="l"/>
                <a:tab pos="4457700" algn="l"/>
                <a:tab pos="6615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10011110	01101100	00000010	00111101</a:t>
            </a:r>
          </a:p>
        </p:txBody>
      </p:sp>
      <p:sp>
        <p:nvSpPr>
          <p:cNvPr id="15381" name="object 22"/>
          <p:cNvSpPr>
            <a:spLocks/>
          </p:cNvSpPr>
          <p:nvPr/>
        </p:nvSpPr>
        <p:spPr bwMode="auto">
          <a:xfrm>
            <a:off x="1249363" y="2609850"/>
            <a:ext cx="2243137" cy="842963"/>
          </a:xfrm>
          <a:custGeom>
            <a:avLst/>
            <a:gdLst/>
            <a:ahLst/>
            <a:cxnLst>
              <a:cxn ang="0">
                <a:pos x="2070400" y="789024"/>
              </a:cxn>
              <a:cxn ang="0">
                <a:pos x="2051075" y="843534"/>
              </a:cxn>
              <a:cxn ang="0">
                <a:pos x="2243861" y="819785"/>
              </a:cxn>
              <a:cxn ang="0">
                <a:pos x="2223563" y="798702"/>
              </a:cxn>
              <a:cxn ang="0">
                <a:pos x="2097684" y="798702"/>
              </a:cxn>
              <a:cxn ang="0">
                <a:pos x="2070400" y="789024"/>
              </a:cxn>
              <a:cxn ang="0">
                <a:pos x="2089769" y="734393"/>
              </a:cxn>
              <a:cxn ang="0">
                <a:pos x="2070400" y="789024"/>
              </a:cxn>
              <a:cxn ang="0">
                <a:pos x="2097684" y="798702"/>
              </a:cxn>
              <a:cxn ang="0">
                <a:pos x="2117115" y="744093"/>
              </a:cxn>
              <a:cxn ang="0">
                <a:pos x="2089769" y="734393"/>
              </a:cxn>
              <a:cxn ang="0">
                <a:pos x="2109114" y="679831"/>
              </a:cxn>
              <a:cxn ang="0">
                <a:pos x="2089769" y="734393"/>
              </a:cxn>
              <a:cxn ang="0">
                <a:pos x="2117115" y="744093"/>
              </a:cxn>
              <a:cxn ang="0">
                <a:pos x="2097684" y="798702"/>
              </a:cxn>
              <a:cxn ang="0">
                <a:pos x="2223563" y="798702"/>
              </a:cxn>
              <a:cxn ang="0">
                <a:pos x="2109114" y="679831"/>
              </a:cxn>
              <a:cxn ang="0">
                <a:pos x="19354" y="0"/>
              </a:cxn>
              <a:cxn ang="0">
                <a:pos x="0" y="54610"/>
              </a:cxn>
              <a:cxn ang="0">
                <a:pos x="2070400" y="789024"/>
              </a:cxn>
              <a:cxn ang="0">
                <a:pos x="2089769" y="734393"/>
              </a:cxn>
              <a:cxn ang="0">
                <a:pos x="19354" y="0"/>
              </a:cxn>
            </a:cxnLst>
            <a:rect l="0" t="0" r="r" b="b"/>
            <a:pathLst>
              <a:path w="2244090" h="843914">
                <a:moveTo>
                  <a:pt x="2070400" y="789024"/>
                </a:moveTo>
                <a:lnTo>
                  <a:pt x="2051075" y="843534"/>
                </a:lnTo>
                <a:lnTo>
                  <a:pt x="2243861" y="819785"/>
                </a:lnTo>
                <a:lnTo>
                  <a:pt x="2223563" y="798702"/>
                </a:lnTo>
                <a:lnTo>
                  <a:pt x="2097684" y="798702"/>
                </a:lnTo>
                <a:lnTo>
                  <a:pt x="2070400" y="789024"/>
                </a:lnTo>
                <a:close/>
              </a:path>
              <a:path w="2244090" h="843914">
                <a:moveTo>
                  <a:pt x="2089769" y="734393"/>
                </a:moveTo>
                <a:lnTo>
                  <a:pt x="2070400" y="789024"/>
                </a:lnTo>
                <a:lnTo>
                  <a:pt x="2097684" y="798702"/>
                </a:lnTo>
                <a:lnTo>
                  <a:pt x="2117115" y="744093"/>
                </a:lnTo>
                <a:lnTo>
                  <a:pt x="2089769" y="734393"/>
                </a:lnTo>
                <a:close/>
              </a:path>
              <a:path w="2244090" h="843914">
                <a:moveTo>
                  <a:pt x="2109114" y="679831"/>
                </a:moveTo>
                <a:lnTo>
                  <a:pt x="2089769" y="734393"/>
                </a:lnTo>
                <a:lnTo>
                  <a:pt x="2117115" y="744093"/>
                </a:lnTo>
                <a:lnTo>
                  <a:pt x="2097684" y="798702"/>
                </a:lnTo>
                <a:lnTo>
                  <a:pt x="2223563" y="798702"/>
                </a:lnTo>
                <a:lnTo>
                  <a:pt x="2109114" y="679831"/>
                </a:lnTo>
                <a:close/>
              </a:path>
              <a:path w="2244090" h="843914">
                <a:moveTo>
                  <a:pt x="19354" y="0"/>
                </a:moveTo>
                <a:lnTo>
                  <a:pt x="0" y="54610"/>
                </a:lnTo>
                <a:lnTo>
                  <a:pt x="2070400" y="789024"/>
                </a:lnTo>
                <a:lnTo>
                  <a:pt x="2089769" y="734393"/>
                </a:lnTo>
                <a:lnTo>
                  <a:pt x="19354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3686175" y="2617788"/>
            <a:ext cx="741363" cy="811212"/>
          </a:xfrm>
          <a:custGeom>
            <a:avLst/>
            <a:gdLst/>
            <a:ahLst/>
            <a:cxnLst>
              <a:cxn ang="0">
                <a:pos x="602588" y="702718"/>
              </a:cxn>
              <a:cxn ang="0">
                <a:pos x="559688" y="741680"/>
              </a:cxn>
              <a:cxn ang="0">
                <a:pos x="740791" y="811911"/>
              </a:cxn>
              <a:cxn ang="0">
                <a:pos x="716185" y="724153"/>
              </a:cxn>
              <a:cxn ang="0">
                <a:pos x="622046" y="724153"/>
              </a:cxn>
              <a:cxn ang="0">
                <a:pos x="602588" y="702718"/>
              </a:cxn>
              <a:cxn ang="0">
                <a:pos x="645453" y="663789"/>
              </a:cxn>
              <a:cxn ang="0">
                <a:pos x="602588" y="702718"/>
              </a:cxn>
              <a:cxn ang="0">
                <a:pos x="622046" y="724153"/>
              </a:cxn>
              <a:cxn ang="0">
                <a:pos x="664972" y="685291"/>
              </a:cxn>
              <a:cxn ang="0">
                <a:pos x="645453" y="663789"/>
              </a:cxn>
              <a:cxn ang="0">
                <a:pos x="688340" y="624839"/>
              </a:cxn>
              <a:cxn ang="0">
                <a:pos x="645453" y="663789"/>
              </a:cxn>
              <a:cxn ang="0">
                <a:pos x="664972" y="685291"/>
              </a:cxn>
              <a:cxn ang="0">
                <a:pos x="622046" y="724153"/>
              </a:cxn>
              <a:cxn ang="0">
                <a:pos x="716185" y="724153"/>
              </a:cxn>
              <a:cxn ang="0">
                <a:pos x="688340" y="624839"/>
              </a:cxn>
              <a:cxn ang="0">
                <a:pos x="42925" y="0"/>
              </a:cxn>
              <a:cxn ang="0">
                <a:pos x="0" y="38862"/>
              </a:cxn>
              <a:cxn ang="0">
                <a:pos x="602588" y="702718"/>
              </a:cxn>
              <a:cxn ang="0">
                <a:pos x="645453" y="663789"/>
              </a:cxn>
              <a:cxn ang="0">
                <a:pos x="42925" y="0"/>
              </a:cxn>
            </a:cxnLst>
            <a:rect l="0" t="0" r="r" b="b"/>
            <a:pathLst>
              <a:path w="741045" h="812164">
                <a:moveTo>
                  <a:pt x="602588" y="702718"/>
                </a:moveTo>
                <a:lnTo>
                  <a:pt x="559688" y="741680"/>
                </a:lnTo>
                <a:lnTo>
                  <a:pt x="740791" y="811911"/>
                </a:lnTo>
                <a:lnTo>
                  <a:pt x="716185" y="724153"/>
                </a:lnTo>
                <a:lnTo>
                  <a:pt x="622046" y="724153"/>
                </a:lnTo>
                <a:lnTo>
                  <a:pt x="602588" y="702718"/>
                </a:lnTo>
                <a:close/>
              </a:path>
              <a:path w="741045" h="812164">
                <a:moveTo>
                  <a:pt x="645453" y="663789"/>
                </a:moveTo>
                <a:lnTo>
                  <a:pt x="602588" y="702718"/>
                </a:lnTo>
                <a:lnTo>
                  <a:pt x="622046" y="724153"/>
                </a:lnTo>
                <a:lnTo>
                  <a:pt x="664972" y="685291"/>
                </a:lnTo>
                <a:lnTo>
                  <a:pt x="645453" y="663789"/>
                </a:lnTo>
                <a:close/>
              </a:path>
              <a:path w="741045" h="812164">
                <a:moveTo>
                  <a:pt x="688340" y="624839"/>
                </a:moveTo>
                <a:lnTo>
                  <a:pt x="645453" y="663789"/>
                </a:lnTo>
                <a:lnTo>
                  <a:pt x="664972" y="685291"/>
                </a:lnTo>
                <a:lnTo>
                  <a:pt x="622046" y="724153"/>
                </a:lnTo>
                <a:lnTo>
                  <a:pt x="716185" y="724153"/>
                </a:lnTo>
                <a:lnTo>
                  <a:pt x="688340" y="624839"/>
                </a:lnTo>
                <a:close/>
              </a:path>
              <a:path w="741045" h="812164">
                <a:moveTo>
                  <a:pt x="42925" y="0"/>
                </a:moveTo>
                <a:lnTo>
                  <a:pt x="0" y="38862"/>
                </a:lnTo>
                <a:lnTo>
                  <a:pt x="602588" y="702718"/>
                </a:lnTo>
                <a:lnTo>
                  <a:pt x="645453" y="663789"/>
                </a:lnTo>
                <a:lnTo>
                  <a:pt x="4292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/>
          </p:cNvSpPr>
          <p:nvPr/>
        </p:nvSpPr>
        <p:spPr bwMode="auto">
          <a:xfrm>
            <a:off x="5148263" y="2620963"/>
            <a:ext cx="527050" cy="808037"/>
          </a:xfrm>
          <a:custGeom>
            <a:avLst/>
            <a:gdLst/>
            <a:ahLst/>
            <a:cxnLst>
              <a:cxn ang="0">
                <a:pos x="19685" y="614679"/>
              </a:cxn>
              <a:cxn ang="0">
                <a:pos x="0" y="807974"/>
              </a:cxn>
              <a:cxn ang="0">
                <a:pos x="166497" y="707771"/>
              </a:cxn>
              <a:cxn ang="0">
                <a:pos x="156282" y="701294"/>
              </a:cxn>
              <a:cxn ang="0">
                <a:pos x="101980" y="701294"/>
              </a:cxn>
              <a:cxn ang="0">
                <a:pos x="53086" y="670178"/>
              </a:cxn>
              <a:cxn ang="0">
                <a:pos x="68616" y="645706"/>
              </a:cxn>
              <a:cxn ang="0">
                <a:pos x="19685" y="614679"/>
              </a:cxn>
              <a:cxn ang="0">
                <a:pos x="68616" y="645706"/>
              </a:cxn>
              <a:cxn ang="0">
                <a:pos x="53086" y="670178"/>
              </a:cxn>
              <a:cxn ang="0">
                <a:pos x="101980" y="701294"/>
              </a:cxn>
              <a:cxn ang="0">
                <a:pos x="117563" y="676743"/>
              </a:cxn>
              <a:cxn ang="0">
                <a:pos x="68616" y="645706"/>
              </a:cxn>
              <a:cxn ang="0">
                <a:pos x="117563" y="676743"/>
              </a:cxn>
              <a:cxn ang="0">
                <a:pos x="101980" y="701294"/>
              </a:cxn>
              <a:cxn ang="0">
                <a:pos x="156282" y="701294"/>
              </a:cxn>
              <a:cxn ang="0">
                <a:pos x="117563" y="676743"/>
              </a:cxn>
              <a:cxn ang="0">
                <a:pos x="478408" y="0"/>
              </a:cxn>
              <a:cxn ang="0">
                <a:pos x="68616" y="645706"/>
              </a:cxn>
              <a:cxn ang="0">
                <a:pos x="117563" y="676743"/>
              </a:cxn>
              <a:cxn ang="0">
                <a:pos x="527430" y="30987"/>
              </a:cxn>
              <a:cxn ang="0">
                <a:pos x="478408" y="0"/>
              </a:cxn>
            </a:cxnLst>
            <a:rect l="0" t="0" r="r" b="b"/>
            <a:pathLst>
              <a:path w="527685" h="808354">
                <a:moveTo>
                  <a:pt x="19685" y="614679"/>
                </a:moveTo>
                <a:lnTo>
                  <a:pt x="0" y="807974"/>
                </a:lnTo>
                <a:lnTo>
                  <a:pt x="166497" y="707771"/>
                </a:lnTo>
                <a:lnTo>
                  <a:pt x="156282" y="701294"/>
                </a:lnTo>
                <a:lnTo>
                  <a:pt x="101980" y="701294"/>
                </a:lnTo>
                <a:lnTo>
                  <a:pt x="53086" y="670178"/>
                </a:lnTo>
                <a:lnTo>
                  <a:pt x="68616" y="645706"/>
                </a:lnTo>
                <a:lnTo>
                  <a:pt x="19685" y="614679"/>
                </a:lnTo>
                <a:close/>
              </a:path>
              <a:path w="527685" h="808354">
                <a:moveTo>
                  <a:pt x="68616" y="645706"/>
                </a:moveTo>
                <a:lnTo>
                  <a:pt x="53086" y="670178"/>
                </a:lnTo>
                <a:lnTo>
                  <a:pt x="101980" y="701294"/>
                </a:lnTo>
                <a:lnTo>
                  <a:pt x="117563" y="676743"/>
                </a:lnTo>
                <a:lnTo>
                  <a:pt x="68616" y="645706"/>
                </a:lnTo>
                <a:close/>
              </a:path>
              <a:path w="527685" h="808354">
                <a:moveTo>
                  <a:pt x="117563" y="676743"/>
                </a:moveTo>
                <a:lnTo>
                  <a:pt x="101980" y="701294"/>
                </a:lnTo>
                <a:lnTo>
                  <a:pt x="156282" y="701294"/>
                </a:lnTo>
                <a:lnTo>
                  <a:pt x="117563" y="676743"/>
                </a:lnTo>
                <a:close/>
              </a:path>
              <a:path w="527685" h="808354">
                <a:moveTo>
                  <a:pt x="478408" y="0"/>
                </a:moveTo>
                <a:lnTo>
                  <a:pt x="68616" y="645706"/>
                </a:lnTo>
                <a:lnTo>
                  <a:pt x="117563" y="676743"/>
                </a:lnTo>
                <a:lnTo>
                  <a:pt x="527430" y="30987"/>
                </a:lnTo>
                <a:lnTo>
                  <a:pt x="47840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4" name="object 25"/>
          <p:cNvSpPr>
            <a:spLocks/>
          </p:cNvSpPr>
          <p:nvPr/>
        </p:nvSpPr>
        <p:spPr bwMode="auto">
          <a:xfrm>
            <a:off x="5724525" y="2609850"/>
            <a:ext cx="2098675" cy="839788"/>
          </a:xfrm>
          <a:custGeom>
            <a:avLst/>
            <a:gdLst/>
            <a:ahLst/>
            <a:cxnLst>
              <a:cxn ang="0">
                <a:pos x="131571" y="676655"/>
              </a:cxn>
              <a:cxn ang="0">
                <a:pos x="0" y="819530"/>
              </a:cxn>
              <a:cxn ang="0">
                <a:pos x="193293" y="839088"/>
              </a:cxn>
              <a:cxn ang="0">
                <a:pos x="176644" y="795273"/>
              </a:cxn>
              <a:cxn ang="0">
                <a:pos x="145668" y="795273"/>
              </a:cxn>
              <a:cxn ang="0">
                <a:pos x="125094" y="741044"/>
              </a:cxn>
              <a:cxn ang="0">
                <a:pos x="152138" y="730780"/>
              </a:cxn>
              <a:cxn ang="0">
                <a:pos x="131571" y="676655"/>
              </a:cxn>
              <a:cxn ang="0">
                <a:pos x="152138" y="730780"/>
              </a:cxn>
              <a:cxn ang="0">
                <a:pos x="125094" y="741044"/>
              </a:cxn>
              <a:cxn ang="0">
                <a:pos x="145668" y="795273"/>
              </a:cxn>
              <a:cxn ang="0">
                <a:pos x="172740" y="784997"/>
              </a:cxn>
              <a:cxn ang="0">
                <a:pos x="152138" y="730780"/>
              </a:cxn>
              <a:cxn ang="0">
                <a:pos x="172740" y="784997"/>
              </a:cxn>
              <a:cxn ang="0">
                <a:pos x="145668" y="795273"/>
              </a:cxn>
              <a:cxn ang="0">
                <a:pos x="176644" y="795273"/>
              </a:cxn>
              <a:cxn ang="0">
                <a:pos x="172740" y="784997"/>
              </a:cxn>
              <a:cxn ang="0">
                <a:pos x="2077592" y="0"/>
              </a:cxn>
              <a:cxn ang="0">
                <a:pos x="152138" y="730780"/>
              </a:cxn>
              <a:cxn ang="0">
                <a:pos x="172740" y="784997"/>
              </a:cxn>
              <a:cxn ang="0">
                <a:pos x="2098166" y="54101"/>
              </a:cxn>
              <a:cxn ang="0">
                <a:pos x="2077592" y="0"/>
              </a:cxn>
            </a:cxnLst>
            <a:rect l="0" t="0" r="r" b="b"/>
            <a:pathLst>
              <a:path w="2098675" h="839470">
                <a:moveTo>
                  <a:pt x="131571" y="676655"/>
                </a:moveTo>
                <a:lnTo>
                  <a:pt x="0" y="819530"/>
                </a:lnTo>
                <a:lnTo>
                  <a:pt x="193293" y="839088"/>
                </a:lnTo>
                <a:lnTo>
                  <a:pt x="176644" y="795273"/>
                </a:lnTo>
                <a:lnTo>
                  <a:pt x="145668" y="795273"/>
                </a:lnTo>
                <a:lnTo>
                  <a:pt x="125094" y="741044"/>
                </a:lnTo>
                <a:lnTo>
                  <a:pt x="152138" y="730780"/>
                </a:lnTo>
                <a:lnTo>
                  <a:pt x="131571" y="676655"/>
                </a:lnTo>
                <a:close/>
              </a:path>
              <a:path w="2098675" h="839470">
                <a:moveTo>
                  <a:pt x="152138" y="730780"/>
                </a:moveTo>
                <a:lnTo>
                  <a:pt x="125094" y="741044"/>
                </a:lnTo>
                <a:lnTo>
                  <a:pt x="145668" y="795273"/>
                </a:lnTo>
                <a:lnTo>
                  <a:pt x="172740" y="784997"/>
                </a:lnTo>
                <a:lnTo>
                  <a:pt x="152138" y="730780"/>
                </a:lnTo>
                <a:close/>
              </a:path>
              <a:path w="2098675" h="839470">
                <a:moveTo>
                  <a:pt x="172740" y="784997"/>
                </a:moveTo>
                <a:lnTo>
                  <a:pt x="145668" y="795273"/>
                </a:lnTo>
                <a:lnTo>
                  <a:pt x="176644" y="795273"/>
                </a:lnTo>
                <a:lnTo>
                  <a:pt x="172740" y="784997"/>
                </a:lnTo>
                <a:close/>
              </a:path>
              <a:path w="2098675" h="839470">
                <a:moveTo>
                  <a:pt x="2077592" y="0"/>
                </a:moveTo>
                <a:lnTo>
                  <a:pt x="152138" y="730780"/>
                </a:lnTo>
                <a:lnTo>
                  <a:pt x="172740" y="784997"/>
                </a:lnTo>
                <a:lnTo>
                  <a:pt x="2098166" y="54101"/>
                </a:lnTo>
                <a:lnTo>
                  <a:pt x="2077592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5" name="object 26"/>
          <p:cNvSpPr>
            <a:spLocks/>
          </p:cNvSpPr>
          <p:nvPr/>
        </p:nvSpPr>
        <p:spPr bwMode="auto">
          <a:xfrm>
            <a:off x="900113" y="5924550"/>
            <a:ext cx="7632700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7632192" y="647700"/>
              </a:cxn>
              <a:cxn ang="0">
                <a:pos x="7632192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6" name="object 27"/>
          <p:cNvSpPr>
            <a:spLocks/>
          </p:cNvSpPr>
          <p:nvPr/>
        </p:nvSpPr>
        <p:spPr bwMode="auto">
          <a:xfrm>
            <a:off x="900113" y="5924550"/>
            <a:ext cx="7632700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7632192" y="647700"/>
              </a:cxn>
              <a:cxn ang="0">
                <a:pos x="7632192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122363" y="4443413"/>
            <a:ext cx="3325812" cy="1958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5090" fontAlgn="auto">
              <a:lnSpc>
                <a:spcPts val="3635"/>
              </a:lnSpc>
              <a:spcBef>
                <a:spcPts val="0"/>
              </a:spcBef>
              <a:spcAft>
                <a:spcPts val="0"/>
              </a:spcAft>
              <a:tabLst>
                <a:tab pos="942975" algn="l"/>
                <a:tab pos="1799589" algn="l"/>
                <a:tab pos="2656840" algn="l"/>
              </a:tabLst>
              <a:defRPr/>
            </a:pPr>
            <a:r>
              <a:rPr sz="3200" dirty="0">
                <a:latin typeface="Tahoma"/>
                <a:cs typeface="Tahoma"/>
              </a:rPr>
              <a:t>1	0	0	1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2430"/>
              </a:lnSpc>
              <a:spcBef>
                <a:spcPts val="0"/>
              </a:spcBef>
              <a:spcAft>
                <a:spcPts val="0"/>
              </a:spcAft>
              <a:tabLst>
                <a:tab pos="804545" algn="l"/>
                <a:tab pos="1693545" algn="l"/>
                <a:tab pos="2533650" algn="l"/>
              </a:tabLst>
              <a:defRPr/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x	x	x	x</a:t>
            </a:r>
            <a:endParaRPr sz="2400">
              <a:latin typeface="Tahoma"/>
              <a:cs typeface="Tahoma"/>
            </a:endParaRPr>
          </a:p>
          <a:p>
            <a:pPr marL="85090" fontAlgn="auto">
              <a:lnSpc>
                <a:spcPts val="3595"/>
              </a:lnSpc>
              <a:spcBef>
                <a:spcPts val="0"/>
              </a:spcBef>
              <a:spcAft>
                <a:spcPts val="0"/>
              </a:spcAft>
              <a:tabLst>
                <a:tab pos="836930" algn="l"/>
                <a:tab pos="1714500" algn="l"/>
                <a:tab pos="2592705" algn="l"/>
              </a:tabLst>
              <a:defRPr/>
            </a:pP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7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6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5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  <a:p>
            <a:pPr marL="34925" fontAlgn="auto">
              <a:spcBef>
                <a:spcPts val="2850"/>
              </a:spcBef>
              <a:spcAft>
                <a:spcPts val="0"/>
              </a:spcAft>
              <a:tabLst>
                <a:tab pos="2663190" algn="l"/>
              </a:tabLst>
              <a:defRPr/>
            </a:pPr>
            <a:r>
              <a:rPr sz="2400" dirty="0">
                <a:latin typeface="Tahoma"/>
                <a:cs typeface="Tahoma"/>
              </a:rPr>
              <a:t>128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	</a:t>
            </a:r>
            <a:r>
              <a:rPr sz="2400" spc="-5" dirty="0">
                <a:latin typeface="Tahoma"/>
                <a:cs typeface="Tahoma"/>
              </a:rPr>
              <a:t>16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9938" y="5183188"/>
            <a:ext cx="2901950" cy="1219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90269" algn="l"/>
                <a:tab pos="1768475" algn="l"/>
                <a:tab pos="2517775" algn="l"/>
              </a:tabLst>
              <a:defRPr/>
            </a:pP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3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2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1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46355" fontAlgn="auto">
              <a:spcBef>
                <a:spcPts val="2850"/>
              </a:spcBef>
              <a:spcAft>
                <a:spcPts val="0"/>
              </a:spcAft>
              <a:tabLst>
                <a:tab pos="497840" algn="l"/>
                <a:tab pos="911225" algn="l"/>
              </a:tabLst>
              <a:defRPr/>
            </a:pPr>
            <a:r>
              <a:rPr sz="2400" dirty="0">
                <a:latin typeface="Tahoma"/>
                <a:cs typeface="Tahoma"/>
              </a:rPr>
              <a:t>8	+	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0900" y="6032500"/>
            <a:ext cx="22161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9430" algn="l"/>
                <a:tab pos="1384300" algn="l"/>
              </a:tabLst>
              <a:defRPr/>
            </a:pPr>
            <a:r>
              <a:rPr sz="2400" dirty="0">
                <a:latin typeface="Tahoma"/>
                <a:cs typeface="Tahoma"/>
              </a:rPr>
              <a:t>+	2 +	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158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390" name="object 31"/>
          <p:cNvSpPr>
            <a:spLocks/>
          </p:cNvSpPr>
          <p:nvPr/>
        </p:nvSpPr>
        <p:spPr bwMode="auto">
          <a:xfrm>
            <a:off x="4718050" y="5708650"/>
            <a:ext cx="0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4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5580063" y="5708650"/>
            <a:ext cx="0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4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6516688" y="5708650"/>
            <a:ext cx="0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4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3" name="object 34"/>
          <p:cNvSpPr>
            <a:spLocks/>
          </p:cNvSpPr>
          <p:nvPr/>
        </p:nvSpPr>
        <p:spPr bwMode="auto">
          <a:xfrm>
            <a:off x="3924300" y="5735638"/>
            <a:ext cx="0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4" name="object 35"/>
          <p:cNvSpPr>
            <a:spLocks/>
          </p:cNvSpPr>
          <p:nvPr/>
        </p:nvSpPr>
        <p:spPr bwMode="auto">
          <a:xfrm>
            <a:off x="1333500" y="5735638"/>
            <a:ext cx="0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5" name="object 3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0DEAE3E-7E4B-4C16-933E-DBF75352B659}" type="slidenum">
              <a:rPr lang="th-TH"/>
              <a:pPr marL="111125"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743</Words>
  <Application>Microsoft Office PowerPoint</Application>
  <PresentationFormat>On-screen Show (4:3)</PresentationFormat>
  <Paragraphs>331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BrowalliaUPC</vt:lpstr>
      <vt:lpstr>MS PGothic</vt:lpstr>
      <vt:lpstr>Courier New</vt:lpstr>
      <vt:lpstr>Office Theme</vt:lpstr>
      <vt:lpstr>Office Theme</vt:lpstr>
      <vt:lpstr>Office Theme</vt:lpstr>
      <vt:lpstr>Network Layer &amp; IPv4</vt:lpstr>
      <vt:lpstr>Outline</vt:lpstr>
      <vt:lpstr>IP Address</vt:lpstr>
      <vt:lpstr>IP Address</vt:lpstr>
      <vt:lpstr>Internet Address</vt:lpstr>
      <vt:lpstr>Internet Classes</vt:lpstr>
      <vt:lpstr>IP Address Class</vt:lpstr>
      <vt:lpstr>Amount of Networks and Hosts</vt:lpstr>
      <vt:lpstr>IP address in decimal notation</vt:lpstr>
      <vt:lpstr>IP address practice</vt:lpstr>
      <vt:lpstr>IP address in decimal notation</vt:lpstr>
      <vt:lpstr>Class Ranges</vt:lpstr>
      <vt:lpstr>IP Address Class</vt:lpstr>
      <vt:lpstr>IP Address Blocks</vt:lpstr>
      <vt:lpstr>Special IP Addresses</vt:lpstr>
      <vt:lpstr>Special IP Address: Loopback Address</vt:lpstr>
      <vt:lpstr>Special IP Address: Broadcast Address</vt:lpstr>
      <vt:lpstr>Special IP Address: Private IP Address</vt:lpstr>
      <vt:lpstr>Special IP Address: Network Address</vt:lpstr>
      <vt:lpstr>Sample internet</vt:lpstr>
      <vt:lpstr>Slide 21</vt:lpstr>
      <vt:lpstr>Slide 22</vt:lpstr>
      <vt:lpstr>Slide 23</vt:lpstr>
      <vt:lpstr>Finding a Network Address</vt:lpstr>
      <vt:lpstr>Network Address</vt:lpstr>
      <vt:lpstr>Masking (without subnet)</vt:lpstr>
      <vt:lpstr>Masking (with subnet)</vt:lpstr>
      <vt:lpstr>Slide 28</vt:lpstr>
      <vt:lpstr>Example</vt:lpstr>
      <vt:lpstr>Subnet Design</vt:lpstr>
      <vt:lpstr>Subnet Design</vt:lpstr>
      <vt:lpstr>Subnet Design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1</cp:revision>
  <dcterms:created xsi:type="dcterms:W3CDTF">2017-02-16T02:09:44Z</dcterms:created>
  <dcterms:modified xsi:type="dcterms:W3CDTF">2017-02-16T03:41:13Z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2017-02-16T00:00:00Z</vt:filetime>
  </property>
</Properties>
</file>